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68" r:id="rId9"/>
    <p:sldId id="261" r:id="rId10"/>
    <p:sldId id="26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5" autoAdjust="0"/>
    <p:restoredTop sz="94574" autoAdjust="0"/>
  </p:normalViewPr>
  <p:slideViewPr>
    <p:cSldViewPr>
      <p:cViewPr varScale="1">
        <p:scale>
          <a:sx n="72" d="100"/>
          <a:sy n="72" d="100"/>
        </p:scale>
        <p:origin x="11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265C-225E-4F44-B440-7BD2BB7BB6B2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6E49-9F63-41AE-A84E-8E1257492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A5EC43-41E1-4111-B184-1F3E8D951C24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0" y="12192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"/>
            <a:ext cx="6705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KÍNH CHÀO CÁC THẦY CÔ VÀ TẬP </a:t>
            </a:r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THỂ LỚP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14400" y="228600"/>
            <a:ext cx="4114800" cy="762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5. </a:t>
            </a:r>
            <a:r>
              <a:rPr lang="en-US" sz="2200" dirty="0" err="1" smtClean="0">
                <a:solidFill>
                  <a:schemeClr val="tx1"/>
                </a:solidFill>
              </a:rPr>
              <a:t>Dậm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chân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tại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chỗ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 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bắt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còi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trống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nhưng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chuyển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vị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trí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đặt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xuống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đất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đặt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rồi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ngang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lưng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thẳng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(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</a:t>
            </a:r>
            <a:r>
              <a:rPr lang="en-US" sz="2200" dirty="0" err="1" smtClean="0">
                <a:solidFill>
                  <a:schemeClr val="accent5"/>
                </a:solidFill>
              </a:rPr>
              <a:t>rơi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),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thêm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kéo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r>
              <a:rPr lang="en-US" sz="2200" b="1" dirty="0" smtClean="0">
                <a:solidFill>
                  <a:schemeClr val="accent5"/>
                </a:solidFill>
              </a:rPr>
              <a:t/>
            </a:r>
            <a:br>
              <a:rPr lang="en-US" sz="2200" b="1" dirty="0" smtClean="0">
                <a:solidFill>
                  <a:schemeClr val="accent5"/>
                </a:solidFill>
              </a:rPr>
            </a:b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7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2571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8  0.037 -0.04262  C 0.075 -0.03862  0.09 -0.00932  0.125 -0.03862  C 0.147 -0.05594  0.173 -0.09988  0.192 -0.09855  C 0.235 -0.09722  0.244 -0.05194  0.244 -0.01065  C 0.245 0.04794  0.189 0.09722  0.121 0.10255  C 0.052 0.10654  -0.005 0.04395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1284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6.Đi </a:t>
            </a:r>
            <a:r>
              <a:rPr lang="en-US" sz="2200" b="1" dirty="0" err="1" smtClean="0"/>
              <a:t>đều</a:t>
            </a:r>
            <a:endParaRPr lang="en-US" sz="2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014787"/>
            <a:ext cx="8153400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/>
                </a:solidFill>
              </a:rPr>
              <a:t> </a:t>
            </a:r>
            <a:r>
              <a:rPr lang="en-US" sz="2200" dirty="0" err="1">
                <a:solidFill>
                  <a:schemeClr val="accent5"/>
                </a:solidFill>
              </a:rPr>
              <a:t>Khi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có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khẩu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 </a:t>
            </a:r>
            <a:r>
              <a:rPr lang="en-US" sz="2200" dirty="0" smtClean="0">
                <a:solidFill>
                  <a:schemeClr val="accent5"/>
                </a:solidFill>
              </a:rPr>
              <a:t>"</a:t>
            </a:r>
            <a:r>
              <a:rPr lang="en-US" sz="2200" dirty="0" err="1">
                <a:solidFill>
                  <a:schemeClr val="accent5"/>
                </a:solidFill>
              </a:rPr>
              <a:t>Đi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đều</a:t>
            </a:r>
            <a:r>
              <a:rPr lang="en-US" sz="2200" dirty="0">
                <a:solidFill>
                  <a:schemeClr val="accent5"/>
                </a:solidFill>
              </a:rPr>
              <a:t> -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sau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động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bắt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đầu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bằng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theo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nhịp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còi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trống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hoặc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lời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hô</a:t>
            </a:r>
            <a:r>
              <a:rPr lang="en-US" sz="2200" dirty="0">
                <a:solidFill>
                  <a:schemeClr val="accent5"/>
                </a:solidFill>
              </a:rPr>
              <a:t>.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đánh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ra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lưng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vung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ra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sau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đưa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dọc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theo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người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bàn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nắm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tự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nhiên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đều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đặn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người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mắt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nhìn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. </a:t>
            </a:r>
            <a:r>
              <a:rPr lang="en-US" sz="2200" dirty="0" err="1">
                <a:solidFill>
                  <a:schemeClr val="accent5"/>
                </a:solidFill>
              </a:rPr>
              <a:t>Khi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có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khẩu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lại</a:t>
            </a:r>
            <a:r>
              <a:rPr lang="en-US" sz="2200" dirty="0">
                <a:solidFill>
                  <a:schemeClr val="accent5"/>
                </a:solidFill>
              </a:rPr>
              <a:t> - 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động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!" </a:t>
            </a:r>
            <a:r>
              <a:rPr lang="en-US" sz="2200" dirty="0" err="1">
                <a:solidFill>
                  <a:schemeClr val="accent5"/>
                </a:solidFill>
              </a:rPr>
              <a:t>rơi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vào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thêm</a:t>
            </a:r>
            <a:r>
              <a:rPr lang="en-US" sz="2200" dirty="0">
                <a:solidFill>
                  <a:schemeClr val="accent5"/>
                </a:solidFill>
              </a:rPr>
              <a:t>   </a:t>
            </a:r>
            <a:r>
              <a:rPr lang="en-US" sz="2200" dirty="0" err="1">
                <a:solidFill>
                  <a:schemeClr val="accent5"/>
                </a:solidFill>
              </a:rPr>
              <a:t>một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rồi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đưa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lên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trở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về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tư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thế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nghiêm</a:t>
            </a:r>
            <a:r>
              <a:rPr lang="en-US" sz="22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6" name="Picture 6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1"/>
            <a:ext cx="3886200" cy="40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6  0.06 0.07991  C 0.06 0.13185  0.03 0.15049  0.012 0.15848  L -0.012 0.16647  C -0.03 0.17446  -0.06 0.19444  -0.06 0.25304  C -0.06 0.29033  -0.033 0.33295  0 0.33295  C 0.033 0.33295  0.06 0.29033  0.06 0.25304  C 0.06 0.19444  0.03 0.17446  0.012 0.16647  L -0.012 0.15848  C -0.03 0.15049  -0.06 0.13185  -0.06 0.07991  C -0.06 0.03596  -0.033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513"/>
            <a:ext cx="1693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7.Chạy </a:t>
            </a:r>
            <a:r>
              <a:rPr lang="en-US" sz="2200" b="1" dirty="0" err="1" smtClean="0"/>
              <a:t>đều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</a:t>
            </a:r>
            <a:r>
              <a:rPr lang="en-US" sz="2200" dirty="0" err="1" smtClean="0">
                <a:solidFill>
                  <a:schemeClr val="accent5"/>
                </a:solidFill>
              </a:rPr>
              <a:t>rơi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thêm</a:t>
            </a:r>
            <a:r>
              <a:rPr lang="en-US" sz="2200" dirty="0" smtClean="0">
                <a:solidFill>
                  <a:schemeClr val="accent5"/>
                </a:solidFill>
              </a:rPr>
              <a:t> 3 </a:t>
            </a:r>
            <a:r>
              <a:rPr lang="en-US" sz="2200" dirty="0" err="1" smtClean="0">
                <a:solidFill>
                  <a:schemeClr val="accent5"/>
                </a:solidFill>
              </a:rPr>
              <a:t>bước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nữa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rồi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kéo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đều</a:t>
            </a:r>
            <a:r>
              <a:rPr lang="en-US" sz="2200" dirty="0" smtClean="0">
                <a:solidFill>
                  <a:schemeClr val="accent5"/>
                </a:solidFill>
              </a:rPr>
              <a:t>  - 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!", 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716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accent5"/>
                </a:solidFill>
              </a:rPr>
              <a:t>bắt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còi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gối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nhấc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đá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hai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co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nhiên</a:t>
            </a:r>
            <a:r>
              <a:rPr lang="en-US" sz="2200" dirty="0" smtClean="0">
                <a:solidFill>
                  <a:schemeClr val="accent5"/>
                </a:solidFill>
              </a:rPr>
              <a:t> , </a:t>
            </a:r>
            <a:r>
              <a:rPr lang="en-US" sz="2200" dirty="0" err="1" smtClean="0">
                <a:solidFill>
                  <a:schemeClr val="accent5"/>
                </a:solidFill>
              </a:rPr>
              <a:t>lòng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hướng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nắm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đánh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nhẹ</a:t>
            </a:r>
            <a:r>
              <a:rPr lang="en-US" sz="2200" dirty="0" smtClean="0">
                <a:solidFill>
                  <a:schemeClr val="accent5"/>
                </a:solidFill>
              </a:rPr>
              <a:t> ở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thoải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hướng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endParaRPr lang="en-US" sz="2200" dirty="0"/>
          </a:p>
        </p:txBody>
      </p:sp>
      <p:pic>
        <p:nvPicPr>
          <p:cNvPr id="11" name="Picture 4" descr="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52" r="1052"/>
          <a:stretch>
            <a:fillRect/>
          </a:stretch>
        </p:blipFill>
        <p:spPr>
          <a:xfrm>
            <a:off x="838200" y="1371600"/>
            <a:ext cx="4419600" cy="3514725"/>
          </a:xfrm>
          <a:ln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4 -0.07458  0.124 -0.16647  C 0.124 -0.07458  0.179 -0.00133  0.248 -0.00133  C 0.179 -0.00133  0.125 0.07458  0.125 0.16647  C 0.125 0.07458  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2667000" cy="762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1.Khái </a:t>
            </a:r>
            <a:r>
              <a:rPr lang="en-US" sz="2200" b="1" dirty="0" err="1" smtClean="0">
                <a:solidFill>
                  <a:schemeClr val="tx1"/>
                </a:solidFill>
              </a:rPr>
              <a:t>niệm</a:t>
            </a:r>
            <a:r>
              <a:rPr lang="en-US" sz="2200" b="1" dirty="0" smtClean="0">
                <a:solidFill>
                  <a:schemeClr val="tx1"/>
                </a:solidFill>
              </a:rPr>
              <a:t>: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685800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Nghi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phương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tiện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giáo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dục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của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TNTP </a:t>
            </a:r>
            <a:r>
              <a:rPr lang="en-US" sz="2200" dirty="0" err="1" smtClean="0">
                <a:solidFill>
                  <a:schemeClr val="accent5"/>
                </a:solidFill>
              </a:rPr>
              <a:t>Hồ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Chí</a:t>
            </a:r>
            <a:r>
              <a:rPr lang="en-US" sz="2200" dirty="0" smtClean="0">
                <a:solidFill>
                  <a:schemeClr val="accent5"/>
                </a:solidFill>
              </a:rPr>
              <a:t> Minh.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Nổi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bật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ý </a:t>
            </a:r>
            <a:r>
              <a:rPr lang="en-US" sz="2200" dirty="0" err="1" smtClean="0">
                <a:solidFill>
                  <a:schemeClr val="accent5"/>
                </a:solidFill>
              </a:rPr>
              <a:t>thức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kỉ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luật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phong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thần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tập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thể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vẻ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đẹp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tính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chỉnh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thống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nhất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của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6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3810000" cy="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G:\Nhom 2 8a5\Đội hình đội ngũ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239000" cy="2590800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3041571"/>
            <a:ext cx="899160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u="sng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a&gt;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u="sng" dirty="0" err="1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ì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u="sng" dirty="0" err="1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n-US" sz="2200" u="sng" dirty="0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ì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được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ù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khi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tổ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chức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nghe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ó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chuyện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lễ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duyệt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lễ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cờ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tập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to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...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đầu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í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từ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thấp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đến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ó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cuối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ù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chuẩn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theo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thứ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tự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sau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dọc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chuẩn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dọc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í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1.</a:t>
            </a:r>
            <a:endParaRPr lang="en-US" sz="2200" dirty="0">
              <a:solidFill>
                <a:schemeClr val="accent5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n-US" sz="2200" dirty="0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 </a:t>
            </a:r>
            <a:endParaRPr lang="en-US" sz="2200" dirty="0">
              <a:solidFill>
                <a:schemeClr val="accent5"/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0"/>
          <p:cNvSpPr txBox="1">
            <a:spLocks/>
          </p:cNvSpPr>
          <p:nvPr/>
        </p:nvSpPr>
        <p:spPr>
          <a:xfrm>
            <a:off x="533400" y="76200"/>
            <a:ext cx="2667000" cy="838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14400" y="0"/>
            <a:ext cx="800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b="1" dirty="0" smtClean="0"/>
              <a:t> </a:t>
            </a:r>
            <a:r>
              <a:rPr lang="en-US" sz="2200" b="1" u="sng" dirty="0" smtClean="0">
                <a:solidFill>
                  <a:schemeClr val="tx2"/>
                </a:solidFill>
              </a:rPr>
              <a:t>b</a:t>
            </a:r>
            <a:r>
              <a:rPr lang="en-US" sz="2200" u="sng" dirty="0" smtClean="0">
                <a:solidFill>
                  <a:schemeClr val="tx2"/>
                </a:solidFill>
              </a:rPr>
              <a:t>&gt; </a:t>
            </a:r>
            <a:r>
              <a:rPr lang="en-US" sz="2200" u="sng" dirty="0" err="1">
                <a:solidFill>
                  <a:schemeClr val="tx2"/>
                </a:solidFill>
              </a:rPr>
              <a:t>Đội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hình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hàng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dọc</a:t>
            </a:r>
            <a:r>
              <a:rPr lang="en-US" sz="2200" u="sng" dirty="0">
                <a:solidFill>
                  <a:schemeClr val="tx2"/>
                </a:solidFill>
              </a:rPr>
              <a:t>:</a:t>
            </a:r>
            <a:r>
              <a:rPr lang="en-US" sz="2200" dirty="0"/>
              <a:t>  </a:t>
            </a:r>
            <a:endParaRPr lang="en-US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90600" y="2736771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hình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để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tập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hợp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số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hoạt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trưởng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từ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thấp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cuối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chuẩn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khác</a:t>
            </a:r>
            <a:r>
              <a:rPr lang="en-US" sz="2200" dirty="0" smtClean="0">
                <a:solidFill>
                  <a:schemeClr val="accent5"/>
                </a:solidFill>
              </a:rPr>
              <a:t> (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)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 (Chi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đơn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vị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cơ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sở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coi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đây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hình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ngang</a:t>
            </a:r>
            <a:r>
              <a:rPr lang="en-US" sz="2200" dirty="0" smtClean="0">
                <a:solidFill>
                  <a:schemeClr val="accent5"/>
                </a:solidFill>
              </a:rPr>
              <a:t>).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Liên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cùng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(</a:t>
            </a:r>
            <a:r>
              <a:rPr lang="en-US" sz="2200" dirty="0" err="1" smtClean="0">
                <a:solidFill>
                  <a:schemeClr val="accent5"/>
                </a:solidFill>
              </a:rPr>
              <a:t>sắp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diễu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hành</a:t>
            </a:r>
            <a:r>
              <a:rPr lang="en-US" sz="2200" dirty="0" smtClean="0">
                <a:solidFill>
                  <a:schemeClr val="accent5"/>
                </a:solidFill>
              </a:rPr>
              <a:t>).</a:t>
            </a: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8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143000"/>
            <a:ext cx="9144000" cy="5715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Sau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khi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tập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cần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phải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đốn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ngũ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để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có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đơn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vị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sắp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ngắn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nghiêm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có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thích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để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bắt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đầu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hoạt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hẹp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bằng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khuỷu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chống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thắt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lưng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4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ngón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đặt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phía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trước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),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rộng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bằng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nếu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đưa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sang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lòng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úp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;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nếu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đưa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lên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phía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trước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lòng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vuông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góc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với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mặt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đất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).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7200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đốn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18288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cáo</a:t>
            </a:r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3276600"/>
            <a:ext cx="815340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cự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to:Báo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! (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giơ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2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trưởng,Tổng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trách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...)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(chi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vắng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do...,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do...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!".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".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quay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Nghỉ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"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trở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04800"/>
            <a:ext cx="2375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Thủ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tục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báo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cáo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:</a:t>
            </a:r>
            <a:endParaRPr lang="en-US" sz="22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G:\Nhom 2 8a5\Đội hình đội ngũ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54741"/>
            <a:ext cx="4419600" cy="25409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463296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 </a:t>
            </a:r>
            <a:r>
              <a:rPr lang="en-US" sz="2200" b="1" dirty="0" err="1" smtClean="0">
                <a:solidFill>
                  <a:schemeClr val="accent4"/>
                </a:solidFill>
              </a:rPr>
              <a:t>bên</a:t>
            </a:r>
            <a:r>
              <a:rPr lang="en-US" sz="2200" b="1" dirty="0" smtClean="0">
                <a:solidFill>
                  <a:schemeClr val="accent4"/>
                </a:solidFill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phải</a:t>
            </a:r>
            <a:r>
              <a:rPr lang="en-US" sz="2200" b="1" dirty="0" smtClean="0">
                <a:solidFill>
                  <a:schemeClr val="accent4"/>
                </a:solidFill>
              </a:rPr>
              <a:t>:</a:t>
            </a:r>
          </a:p>
          <a:p>
            <a:r>
              <a:rPr lang="en-US" sz="2200" b="1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- quay!",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"quay"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   sang  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  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90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-76200"/>
            <a:ext cx="2971800" cy="7921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/>
              </a:rPr>
              <a:t>4.Quay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trái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phải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sau</a:t>
            </a:r>
            <a:endParaRPr lang="en-US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G:\Nhom 2 8a5\Đội hình đội ngũ\1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02919"/>
            <a:ext cx="6324600" cy="384674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4 0.44393 L 3.33333E-6 -6.35838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hom 2 8a5\Đội hình đội ngũ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6400801" cy="396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234696"/>
            <a:ext cx="8077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  </a:t>
            </a:r>
            <a:r>
              <a:rPr lang="en-US" sz="2200" b="1" dirty="0" err="1" smtClean="0">
                <a:solidFill>
                  <a:schemeClr val="accent4"/>
                </a:solidFill>
              </a:rPr>
              <a:t>bên</a:t>
            </a:r>
            <a:r>
              <a:rPr lang="en-US" sz="2200" b="1" dirty="0" smtClean="0">
                <a:solidFill>
                  <a:schemeClr val="accent4"/>
                </a:solidFill>
              </a:rPr>
              <a:t>  </a:t>
            </a:r>
            <a:r>
              <a:rPr lang="en-US" sz="2200" b="1" dirty="0" err="1" smtClean="0">
                <a:solidFill>
                  <a:schemeClr val="accent4"/>
                </a:solidFill>
              </a:rPr>
              <a:t>trái</a:t>
            </a:r>
            <a:r>
              <a:rPr lang="en-US" sz="2200" b="1" dirty="0" smtClean="0">
                <a:solidFill>
                  <a:schemeClr val="accent4"/>
                </a:solidFill>
              </a:rPr>
              <a:t>:</a:t>
            </a:r>
            <a:r>
              <a:rPr lang="en-US" sz="2200" dirty="0" smtClean="0">
                <a:solidFill>
                  <a:schemeClr val="accent4"/>
                </a:solidFill>
              </a:rPr>
              <a:t> 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“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quay!” 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 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“quay”,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sang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90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 C 0.01198 -0.05735 0.03298 -0.0918 0.05798 -0.0918 C 0.09496 -0.0918 0.125 -0.05596 0.125 -0.01064 C 0.125 0.00392 0.12205 0.01733 0.11597 0.02936 C 0.11701 0.02936 3.33333E-6 0.20901 3.33333E-6 0.2104 C 3.33333E-6 0.20901 -0.11702 0.02936 -0.11598 0.02936 C -0.12205 0.01733 -0.125 0.00392 -0.125 -0.01064 C -0.125 -0.05596 -0.09497 -0.0918 -0.05695 -0.0918 C -0.03299 -0.0918 -0.01198 -0.05735 3.33333E-6 -0.0333 Z " pathEditMode="fixed" rAng="0" ptsTypes="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387096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 </a:t>
            </a:r>
            <a:r>
              <a:rPr lang="en-US" sz="2200" b="1" dirty="0" err="1" smtClean="0">
                <a:solidFill>
                  <a:schemeClr val="accent4"/>
                </a:solidFill>
              </a:rPr>
              <a:t>đằng</a:t>
            </a:r>
            <a:r>
              <a:rPr lang="en-US" sz="2200" b="1" dirty="0" smtClean="0">
                <a:solidFill>
                  <a:schemeClr val="accent4"/>
                </a:solidFill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sau</a:t>
            </a:r>
            <a:r>
              <a:rPr lang="en-US" sz="2200" b="1" dirty="0" smtClean="0">
                <a:solidFill>
                  <a:schemeClr val="accent4"/>
                </a:solidFill>
              </a:rPr>
              <a:t>: </a:t>
            </a:r>
          </a:p>
          <a:p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- quay!",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"quay",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sang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180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G:\Nhom 2 8a5\Đội hình đội ngũ\1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5257799" cy="4329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17919E-6 L 3.33333E-6 -3.1791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ysClr val="window" lastClr="FFFFFF"/>
      </a:lt1>
      <a:dk2>
        <a:srgbClr val="4E005F"/>
      </a:dk2>
      <a:lt2>
        <a:srgbClr val="00B05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300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MT</vt:lpstr>
      <vt:lpstr>Tahoma</vt:lpstr>
      <vt:lpstr>Times New Roman</vt:lpstr>
      <vt:lpstr>Verdana</vt:lpstr>
      <vt:lpstr>Wingdings 2</vt:lpstr>
      <vt:lpstr>Solstice</vt:lpstr>
      <vt:lpstr>PowerPoint Presentation</vt:lpstr>
      <vt:lpstr>1.Khái niệm: </vt:lpstr>
      <vt:lpstr>PowerPoint Presentation</vt:lpstr>
      <vt:lpstr>PowerPoint Presentation</vt:lpstr>
      <vt:lpstr>PowerPoint Presentation</vt:lpstr>
      <vt:lpstr>3. Báo cáo </vt:lpstr>
      <vt:lpstr>4.Quay trái- phải- sau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KÍNH CHÀO CÁC THẦY CÔ VÀ CÁC BẠN LỚP 8A5</dc:title>
  <dc:creator>Admin</dc:creator>
  <cp:lastModifiedBy>TRUONG TH VP</cp:lastModifiedBy>
  <cp:revision>48</cp:revision>
  <dcterms:created xsi:type="dcterms:W3CDTF">2013-10-22T14:21:51Z</dcterms:created>
  <dcterms:modified xsi:type="dcterms:W3CDTF">2018-02-24T16:16:36Z</dcterms:modified>
</cp:coreProperties>
</file>