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12" r:id="rId1"/>
  </p:sldMasterIdLst>
  <p:notesMasterIdLst>
    <p:notesMasterId r:id="rId13"/>
  </p:notesMasterIdLst>
  <p:sldIdLst>
    <p:sldId id="271" r:id="rId2"/>
    <p:sldId id="273"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Century Gothic" panose="020B0604020202020204" charset="0"/>
      <p:regular r:id="rId14"/>
      <p:bold r:id="rId15"/>
      <p:italic r:id="rId16"/>
      <p:boldItalic r:id="rId17"/>
    </p:embeddedFont>
    <p:embeddedFont>
      <p:font typeface="Wingdings 3" panose="05040102010807070707" pitchFamily="18" charset="2"/>
      <p:regular r:id="rId18"/>
    </p:embeddedFont>
    <p:embeddedFont>
      <p:font typeface="Calibri" panose="020F0502020204030204" pitchFamily="34" charset="0"/>
      <p:regular r:id="rId19"/>
      <p:bold r:id="rId20"/>
      <p:italic r:id="rId21"/>
      <p:boldItalic r:id="rId22"/>
    </p:embeddedFont>
    <p:embeddedFont>
      <p:font typeface="Arial Black" panose="020B0A04020102020204" pitchFamily="34" charset="0"/>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739"/>
    <a:srgbClr val="29495D"/>
    <a:srgbClr val="1E362C"/>
    <a:srgbClr val="213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68"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HEE\TiengAnh8\English8U12_Audio\T60_Pronunciation 5.mp3"/>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10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8996"/>
  <ax:ocxPr ax:name="_cy" ax:value="1799"/>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C:\HEE\TiengAnh8\English8U12_Audio\T60_Pronunciation 6.mp3"/>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10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8996"/>
  <ax:ocxPr ax:name="_cy" ax:value="1799"/>
</ax:ocx>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28165-E195-4C35-8658-46DD2FABC30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1D0D5-EDC9-48B1-9323-C7DCA4B6420F}" type="slidenum">
              <a:rPr lang="en-US" smtClean="0"/>
              <a:t>‹#›</a:t>
            </a:fld>
            <a:endParaRPr lang="en-US"/>
          </a:p>
        </p:txBody>
      </p:sp>
    </p:spTree>
    <p:extLst>
      <p:ext uri="{BB962C8B-B14F-4D97-AF65-F5344CB8AC3E}">
        <p14:creationId xmlns:p14="http://schemas.microsoft.com/office/powerpoint/2010/main" val="181060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335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93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959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9550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7162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229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1799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4337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507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79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689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70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090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947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660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922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67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85280461"/>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wmf"/><Relationship Id="rId3" Type="http://schemas.openxmlformats.org/officeDocument/2006/relationships/audio" Target="file:///C:\Users\HK\Desktop\English8U12-PP-OK\T60_Pronunciation%206.mp3" TargetMode="External"/><Relationship Id="rId7" Type="http://schemas.openxmlformats.org/officeDocument/2006/relationships/image" Target="../media/image27.png"/><Relationship Id="rId12" Type="http://schemas.openxmlformats.org/officeDocument/2006/relationships/image" Target="../media/image26.png"/><Relationship Id="rId2" Type="http://schemas.microsoft.com/office/2007/relationships/media" Target="file:///C:\Users\HK\Desktop\English8U12-PP-OK\T60_Pronunciation%206.mp3" TargetMode="External"/><Relationship Id="rId1" Type="http://schemas.openxmlformats.org/officeDocument/2006/relationships/vmlDrawing" Target="../drawings/vmlDrawing2.v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slideLayout" Target="../slideLayouts/slideLayout7.xml"/><Relationship Id="rId10" Type="http://schemas.openxmlformats.org/officeDocument/2006/relationships/image" Target="../media/image29.png"/><Relationship Id="rId4" Type="http://schemas.openxmlformats.org/officeDocument/2006/relationships/control" Target="../activeX/activeX2.xm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wmf"/><Relationship Id="rId3" Type="http://schemas.openxmlformats.org/officeDocument/2006/relationships/audio" Target="file:///C:\Users\HK\Desktop\English8U12-PP-OK\T60_Pronunciation%205.mp3" TargetMode="External"/><Relationship Id="rId7" Type="http://schemas.openxmlformats.org/officeDocument/2006/relationships/image" Target="../media/image23.png"/><Relationship Id="rId12" Type="http://schemas.openxmlformats.org/officeDocument/2006/relationships/image" Target="../media/image26.png"/><Relationship Id="rId2" Type="http://schemas.microsoft.com/office/2007/relationships/media" Target="file:///C:\Users\HK\Desktop\English8U12-PP-OK\T60_Pronunciation%205.mp3" TargetMode="Externa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slideLayout" Target="../slideLayouts/slideLayout7.xml"/><Relationship Id="rId10" Type="http://schemas.openxmlformats.org/officeDocument/2006/relationships/image" Target="../media/image25.png"/><Relationship Id="rId4" Type="http://schemas.openxmlformats.org/officeDocument/2006/relationships/control" Target="../activeX/activeX1.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4" y="0"/>
            <a:ext cx="12115800" cy="6858000"/>
          </a:xfrm>
          <a:prstGeom prst="rect">
            <a:avLst/>
          </a:prstGeom>
          <a:solidFill>
            <a:schemeClr val="accent4">
              <a:lumMod val="50000"/>
            </a:schemeClr>
          </a:solidFill>
          <a:ln>
            <a:noFill/>
          </a:ln>
          <a:effectLst/>
          <a:extLst/>
        </p:spPr>
      </p:pic>
      <p:sp>
        <p:nvSpPr>
          <p:cNvPr id="8198" name="WordArt 6"/>
          <p:cNvSpPr>
            <a:spLocks noChangeArrowheads="1" noChangeShapeType="1" noTextEdit="1"/>
          </p:cNvSpPr>
          <p:nvPr/>
        </p:nvSpPr>
        <p:spPr bwMode="auto">
          <a:xfrm>
            <a:off x="2770411" y="5346873"/>
            <a:ext cx="7344233" cy="662285"/>
          </a:xfrm>
          <a:prstGeom prst="rect">
            <a:avLst/>
          </a:prstGeom>
        </p:spPr>
        <p:txBody>
          <a:bodyPr wrap="none" fromWordArt="1"/>
          <a:lstStyle/>
          <a:p>
            <a:pPr algn="ctr"/>
            <a:r>
              <a:rPr lang="en-US" sz="2800" b="1" dirty="0">
                <a:ln w="28575">
                  <a:solidFill>
                    <a:srgbClr val="003300"/>
                  </a:solidFill>
                </a:ln>
                <a:solidFill>
                  <a:srgbClr val="0000FF"/>
                </a:solidFill>
                <a:latin typeface="Arial" pitchFamily="34" charset="0"/>
                <a:cs typeface="Arial" pitchFamily="34" charset="0"/>
              </a:rPr>
              <a:t>LESSON </a:t>
            </a:r>
            <a:r>
              <a:rPr lang="en-US" sz="2800" b="1" dirty="0" smtClean="0">
                <a:ln w="28575">
                  <a:solidFill>
                    <a:srgbClr val="003300"/>
                  </a:solidFill>
                </a:ln>
                <a:solidFill>
                  <a:srgbClr val="0000FF"/>
                </a:solidFill>
                <a:latin typeface="Arial" pitchFamily="34" charset="0"/>
                <a:cs typeface="Arial" pitchFamily="34" charset="0"/>
              </a:rPr>
              <a:t>:</a:t>
            </a:r>
            <a:r>
              <a:rPr lang="en-US" sz="4000" dirty="0" smtClean="0">
                <a:ln w="28575">
                  <a:solidFill>
                    <a:srgbClr val="003300"/>
                  </a:solidFill>
                </a:ln>
                <a:solidFill>
                  <a:srgbClr val="0000FF"/>
                </a:solidFill>
              </a:rPr>
              <a:t> </a:t>
            </a:r>
            <a:r>
              <a:rPr lang="en-US" sz="3800" kern="10" dirty="0" smtClean="0">
                <a:ln w="28575">
                  <a:solidFill>
                    <a:srgbClr val="FF0000"/>
                  </a:solidFill>
                  <a:round/>
                  <a:headEnd/>
                  <a:tailEnd/>
                </a:ln>
                <a:solidFill>
                  <a:srgbClr val="008000"/>
                </a:solidFill>
                <a:latin typeface="Arial Black"/>
              </a:rPr>
              <a:t>A CLOSER LOOK 1</a:t>
            </a:r>
            <a:endParaRPr lang="en-US" sz="3800" kern="10" dirty="0">
              <a:ln w="28575">
                <a:solidFill>
                  <a:srgbClr val="FF0000"/>
                </a:solidFill>
                <a:round/>
                <a:headEnd/>
                <a:tailEnd/>
              </a:ln>
              <a:solidFill>
                <a:srgbClr val="008000"/>
              </a:solidFill>
              <a:latin typeface="Arial Black"/>
            </a:endParaRPr>
          </a:p>
        </p:txBody>
      </p:sp>
      <p:pic>
        <p:nvPicPr>
          <p:cNvPr id="6" name="Picture 10"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91997" y="31999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5946321"/>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87047" y="594624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5931352"/>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95440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5297" y="3429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2582" y="33700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34647" y="296409"/>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9" descr="b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559271" y="0"/>
            <a:ext cx="1171576"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9" descr="b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1510354" y="1"/>
            <a:ext cx="1120321"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9" descr="b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525116"/>
            <a:ext cx="1171576"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4126" y="293688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38394" y="2821952"/>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16133" y="3799630"/>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42575" y="1182102"/>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3254" y="1182102"/>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2943" y="2128563"/>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73929" y="4620047"/>
            <a:ext cx="565760" cy="5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25285" y="1828800"/>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13584" y="1061615"/>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5"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72763" y="1841898"/>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02841" y="1789745"/>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777999" y="1730610"/>
            <a:ext cx="565760" cy="5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52610" y="1289504"/>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WordArt 4"/>
          <p:cNvSpPr>
            <a:spLocks noChangeArrowheads="1" noChangeShapeType="1" noTextEdit="1"/>
          </p:cNvSpPr>
          <p:nvPr/>
        </p:nvSpPr>
        <p:spPr bwMode="auto">
          <a:xfrm>
            <a:off x="2783633" y="2852936"/>
            <a:ext cx="3024336" cy="445266"/>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kern="10" dirty="0">
                <a:ln w="19050">
                  <a:solidFill>
                    <a:srgbClr val="002060"/>
                  </a:solidFill>
                  <a:round/>
                  <a:headEnd/>
                  <a:tailEnd/>
                </a:ln>
                <a:solidFill>
                  <a:srgbClr val="00FF00"/>
                </a:solidFill>
                <a:latin typeface="Angiang" pitchFamily="2" charset="0"/>
              </a:rPr>
              <a:t>New </a:t>
            </a:r>
            <a:r>
              <a:rPr lang="en-US" sz="3600" kern="10" dirty="0" smtClean="0">
                <a:ln w="19050">
                  <a:solidFill>
                    <a:srgbClr val="002060"/>
                  </a:solidFill>
                  <a:round/>
                  <a:headEnd/>
                  <a:tailEnd/>
                </a:ln>
                <a:solidFill>
                  <a:srgbClr val="00FF00"/>
                </a:solidFill>
                <a:latin typeface="Angiang" pitchFamily="2" charset="0"/>
              </a:rPr>
              <a:t>lesson</a:t>
            </a:r>
            <a:endParaRPr lang="en-US" sz="3600" kern="10" dirty="0">
              <a:ln w="19050">
                <a:solidFill>
                  <a:srgbClr val="002060"/>
                </a:solidFill>
                <a:round/>
                <a:headEnd/>
                <a:tailEnd/>
              </a:ln>
              <a:solidFill>
                <a:srgbClr val="00FF00"/>
              </a:solidFill>
              <a:latin typeface="Angiang" pitchFamily="2" charset="0"/>
            </a:endParaRPr>
          </a:p>
        </p:txBody>
      </p:sp>
      <p:sp>
        <p:nvSpPr>
          <p:cNvPr id="34" name="TextBox 33"/>
          <p:cNvSpPr txBox="1"/>
          <p:nvPr/>
        </p:nvSpPr>
        <p:spPr>
          <a:xfrm>
            <a:off x="2703648" y="3491569"/>
            <a:ext cx="8014352" cy="1754326"/>
          </a:xfrm>
          <a:prstGeom prst="rect">
            <a:avLst/>
          </a:prstGeom>
          <a:noFill/>
          <a:ln w="38100">
            <a:noFill/>
          </a:ln>
        </p:spPr>
        <p:style>
          <a:lnRef idx="2">
            <a:schemeClr val="accent5"/>
          </a:lnRef>
          <a:fillRef idx="1">
            <a:schemeClr val="lt1"/>
          </a:fillRef>
          <a:effectRef idx="0">
            <a:schemeClr val="accent5"/>
          </a:effectRef>
          <a:fontRef idx="minor">
            <a:schemeClr val="dk1"/>
          </a:fontRef>
        </p:style>
        <p:txBody>
          <a:bodyPr wrap="square" lIns="36000" rIns="0" rtlCol="0">
            <a:spAutoFit/>
          </a:bodyPr>
          <a:lstStyle/>
          <a:p>
            <a:pPr marL="1519238" indent="-1519238" algn="ctr">
              <a:tabLst>
                <a:tab pos="1519238" algn="l"/>
              </a:tabLst>
            </a:pPr>
            <a:r>
              <a:rPr lang="en-US" sz="2800" b="1" u="sng" dirty="0">
                <a:solidFill>
                  <a:srgbClr val="FF0000"/>
                </a:solidFill>
                <a:latin typeface="Arial" pitchFamily="34" charset="0"/>
                <a:cs typeface="Arial" pitchFamily="34" charset="0"/>
              </a:rPr>
              <a:t>UNIT </a:t>
            </a:r>
            <a:r>
              <a:rPr lang="en-US" sz="2800" b="1" u="sng" dirty="0" smtClean="0">
                <a:solidFill>
                  <a:srgbClr val="FF0000"/>
                </a:solidFill>
                <a:latin typeface="Arial" pitchFamily="34" charset="0"/>
                <a:cs typeface="Arial" pitchFamily="34" charset="0"/>
              </a:rPr>
              <a:t>12</a:t>
            </a:r>
            <a:r>
              <a:rPr lang="en-US" sz="2800" b="1" dirty="0" smtClean="0">
                <a:solidFill>
                  <a:srgbClr val="FF0000"/>
                </a:solidFill>
                <a:latin typeface="Arial" pitchFamily="34" charset="0"/>
                <a:cs typeface="Arial" pitchFamily="34" charset="0"/>
              </a:rPr>
              <a:t>: </a:t>
            </a:r>
            <a:r>
              <a:rPr lang="en-US" sz="5400" b="1" spc="-100" dirty="0" smtClean="0">
                <a:ln w="28575">
                  <a:solidFill>
                    <a:srgbClr val="FF00FF"/>
                  </a:solidFill>
                </a:ln>
                <a:solidFill>
                  <a:srgbClr val="0000FF"/>
                </a:solidFill>
                <a:latin typeface="Arial" pitchFamily="34" charset="0"/>
                <a:cs typeface="Arial" pitchFamily="34" charset="0"/>
              </a:rPr>
              <a:t>LIFE ON OTHER PLANETS</a:t>
            </a:r>
            <a:endParaRPr lang="en-US" sz="4400" b="1" spc="-100" dirty="0">
              <a:ln w="28575">
                <a:solidFill>
                  <a:srgbClr val="FF00FF"/>
                </a:solidFill>
              </a:ln>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1384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198"/>
                                        </p:tgtEl>
                                        <p:attrNameLst>
                                          <p:attrName>style.visibility</p:attrName>
                                        </p:attrNameLst>
                                      </p:cBhvr>
                                      <p:to>
                                        <p:strVal val="visible"/>
                                      </p:to>
                                    </p:set>
                                    <p:anim calcmode="lin" valueType="num">
                                      <p:cBhvr additive="base">
                                        <p:cTn id="21" dur="500" fill="hold"/>
                                        <p:tgtEl>
                                          <p:spTgt spid="8198"/>
                                        </p:tgtEl>
                                        <p:attrNameLst>
                                          <p:attrName>ppt_x</p:attrName>
                                        </p:attrNameLst>
                                      </p:cBhvr>
                                      <p:tavLst>
                                        <p:tav tm="0">
                                          <p:val>
                                            <p:strVal val="#ppt_x"/>
                                          </p:val>
                                        </p:tav>
                                        <p:tav tm="100000">
                                          <p:val>
                                            <p:strVal val="#ppt_x"/>
                                          </p:val>
                                        </p:tav>
                                      </p:tavLst>
                                    </p:anim>
                                    <p:anim calcmode="lin" valueType="num">
                                      <p:cBhvr additive="base">
                                        <p:cTn id="22"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33"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6"/>
          <a:srcRect/>
          <a:stretch>
            <a:fillRect/>
          </a:stretch>
        </p:blipFill>
        <p:spPr bwMode="auto">
          <a:xfrm>
            <a:off x="7924801" y="76200"/>
            <a:ext cx="2657475" cy="668338"/>
          </a:xfrm>
          <a:prstGeom prst="rect">
            <a:avLst/>
          </a:prstGeom>
          <a:noFill/>
          <a:ln w="9525">
            <a:noFill/>
            <a:miter lim="800000"/>
            <a:headEnd/>
            <a:tailEnd/>
          </a:ln>
          <a:effectLst/>
        </p:spPr>
      </p:pic>
      <p:pic>
        <p:nvPicPr>
          <p:cNvPr id="5123" name="Picture 3"/>
          <p:cNvPicPr>
            <a:picLocks noChangeAspect="1" noChangeArrowheads="1"/>
          </p:cNvPicPr>
          <p:nvPr/>
        </p:nvPicPr>
        <p:blipFill>
          <a:blip r:embed="rId7"/>
          <a:srcRect/>
          <a:stretch>
            <a:fillRect/>
          </a:stretch>
        </p:blipFill>
        <p:spPr bwMode="auto">
          <a:xfrm>
            <a:off x="1524000" y="499878"/>
            <a:ext cx="5410200" cy="1190075"/>
          </a:xfrm>
          <a:prstGeom prst="rect">
            <a:avLst/>
          </a:prstGeom>
          <a:noFill/>
          <a:ln w="9525">
            <a:noFill/>
            <a:miter lim="800000"/>
            <a:headEnd/>
            <a:tailEnd/>
          </a:ln>
          <a:effectLst/>
        </p:spPr>
      </p:pic>
      <p:pic>
        <p:nvPicPr>
          <p:cNvPr id="5" name="Picture 2"/>
          <p:cNvPicPr>
            <a:picLocks noChangeAspect="1" noChangeArrowheads="1"/>
          </p:cNvPicPr>
          <p:nvPr/>
        </p:nvPicPr>
        <p:blipFill>
          <a:blip r:embed="rId8"/>
          <a:srcRect/>
          <a:stretch>
            <a:fillRect/>
          </a:stretch>
        </p:blipFill>
        <p:spPr bwMode="auto">
          <a:xfrm>
            <a:off x="1524000" y="76200"/>
            <a:ext cx="2133600" cy="366280"/>
          </a:xfrm>
          <a:prstGeom prst="rect">
            <a:avLst/>
          </a:prstGeom>
          <a:noFill/>
          <a:ln w="9525">
            <a:noFill/>
            <a:miter lim="800000"/>
            <a:headEnd/>
            <a:tailEnd/>
          </a:ln>
          <a:effectLst/>
        </p:spPr>
      </p:pic>
      <p:pic>
        <p:nvPicPr>
          <p:cNvPr id="5124" name="Picture 4"/>
          <p:cNvPicPr>
            <a:picLocks noChangeAspect="1" noChangeArrowheads="1"/>
          </p:cNvPicPr>
          <p:nvPr/>
        </p:nvPicPr>
        <p:blipFill>
          <a:blip r:embed="rId9"/>
          <a:srcRect/>
          <a:stretch>
            <a:fillRect/>
          </a:stretch>
        </p:blipFill>
        <p:spPr bwMode="auto">
          <a:xfrm>
            <a:off x="2362200" y="1828801"/>
            <a:ext cx="7515226" cy="2363787"/>
          </a:xfrm>
          <a:prstGeom prst="rect">
            <a:avLst/>
          </a:prstGeom>
          <a:noFill/>
          <a:ln w="9525">
            <a:noFill/>
            <a:miter lim="800000"/>
            <a:headEnd/>
            <a:tailEnd/>
          </a:ln>
          <a:effectLst/>
        </p:spPr>
      </p:pic>
      <p:pic>
        <p:nvPicPr>
          <p:cNvPr id="5125" name="Picture 5"/>
          <p:cNvPicPr>
            <a:picLocks noChangeAspect="1" noChangeArrowheads="1"/>
          </p:cNvPicPr>
          <p:nvPr/>
        </p:nvPicPr>
        <p:blipFill>
          <a:blip r:embed="rId10"/>
          <a:srcRect/>
          <a:stretch>
            <a:fillRect/>
          </a:stretch>
        </p:blipFill>
        <p:spPr bwMode="auto">
          <a:xfrm>
            <a:off x="2438401" y="4286250"/>
            <a:ext cx="7439025" cy="1885950"/>
          </a:xfrm>
          <a:prstGeom prst="rect">
            <a:avLst/>
          </a:prstGeom>
          <a:noFill/>
          <a:ln w="9525">
            <a:solidFill>
              <a:srgbClr val="0070C0"/>
            </a:solidFill>
            <a:miter lim="800000"/>
            <a:headEnd/>
            <a:tailEnd/>
          </a:ln>
          <a:effectLst/>
        </p:spPr>
      </p:pic>
      <p:cxnSp>
        <p:nvCxnSpPr>
          <p:cNvPr id="9" name="Straight Connector 8"/>
          <p:cNvCxnSpPr/>
          <p:nvPr/>
        </p:nvCxnSpPr>
        <p:spPr>
          <a:xfrm>
            <a:off x="6858000" y="4648200"/>
            <a:ext cx="1371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5029200"/>
            <a:ext cx="838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29000" y="5410200"/>
            <a:ext cx="914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5715000"/>
            <a:ext cx="762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57600" y="6096000"/>
            <a:ext cx="990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126" name="Picture 6"/>
          <p:cNvPicPr>
            <a:picLocks noChangeAspect="1" noChangeArrowheads="1"/>
          </p:cNvPicPr>
          <p:nvPr/>
        </p:nvPicPr>
        <p:blipFill>
          <a:blip r:embed="rId11"/>
          <a:srcRect/>
          <a:stretch>
            <a:fillRect/>
          </a:stretch>
        </p:blipFill>
        <p:spPr bwMode="auto">
          <a:xfrm>
            <a:off x="1600200" y="6265862"/>
            <a:ext cx="3429000" cy="515939"/>
          </a:xfrm>
          <a:prstGeom prst="rect">
            <a:avLst/>
          </a:prstGeom>
          <a:noFill/>
          <a:ln w="9525">
            <a:noFill/>
            <a:miter lim="800000"/>
            <a:headEnd/>
            <a:tailEnd/>
          </a:ln>
          <a:effectLst/>
        </p:spPr>
      </p:pic>
      <p:sp>
        <p:nvSpPr>
          <p:cNvPr id="15" name="TextBox 14"/>
          <p:cNvSpPr txBox="1"/>
          <p:nvPr/>
        </p:nvSpPr>
        <p:spPr>
          <a:xfrm>
            <a:off x="5179088" y="6405748"/>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n w="0">
                  <a:noFill/>
                </a:ln>
                <a:solidFill>
                  <a:schemeClr val="accent4">
                    <a:lumMod val="10000"/>
                  </a:schemeClr>
                </a:solidFill>
                <a:effectLst>
                  <a:outerShdw blurRad="38100" dist="19050" dir="2700000" algn="tl" rotWithShape="0">
                    <a:schemeClr val="dk1">
                      <a:alpha val="40000"/>
                    </a:schemeClr>
                  </a:outerShdw>
                </a:effectLst>
              </a:rPr>
              <a:t>All Call</a:t>
            </a:r>
          </a:p>
        </p:txBody>
      </p:sp>
      <p:sp>
        <p:nvSpPr>
          <p:cNvPr id="17" name="TextBox 16"/>
          <p:cNvSpPr txBox="1"/>
          <p:nvPr/>
        </p:nvSpPr>
        <p:spPr>
          <a:xfrm>
            <a:off x="6101730" y="6401810"/>
            <a:ext cx="265685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n w="0">
                  <a:noFill/>
                </a:ln>
                <a:solidFill>
                  <a:schemeClr val="accent4">
                    <a:lumMod val="10000"/>
                  </a:schemeClr>
                </a:solidFill>
                <a:effectLst>
                  <a:outerShdw blurRad="38100" dist="19050" dir="2700000" algn="tl" rotWithShape="0">
                    <a:schemeClr val="dk1">
                      <a:alpha val="40000"/>
                    </a:schemeClr>
                  </a:outerShdw>
                </a:effectLst>
              </a:rPr>
              <a:t>ABProgram + StartA + AV1</a:t>
            </a:r>
          </a:p>
        </p:txBody>
      </p:sp>
      <p:sp>
        <p:nvSpPr>
          <p:cNvPr id="18" name="TextBox 17"/>
          <p:cNvSpPr txBox="1"/>
          <p:nvPr/>
        </p:nvSpPr>
        <p:spPr>
          <a:xfrm>
            <a:off x="8813878" y="6395060"/>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pic>
        <p:nvPicPr>
          <p:cNvPr id="3" name="T60_Pronunciation 6">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12"/>
          <a:stretch>
            <a:fillRect/>
          </a:stretch>
        </p:blipFill>
        <p:spPr>
          <a:xfrm>
            <a:off x="11464453" y="6154792"/>
            <a:ext cx="554182" cy="609600"/>
          </a:xfrm>
          <a:prstGeom prst="rect">
            <a:avLst/>
          </a:prstGeom>
        </p:spPr>
      </p:pic>
    </p:spTree>
    <p:controls>
      <mc:AlternateContent xmlns:mc="http://schemas.openxmlformats.org/markup-compatibility/2006">
        <mc:Choice xmlns:v="urn:schemas-microsoft-com:vml" Requires="v">
          <p:control spid="2068" name="WindowsMediaPlayer1" r:id="rId4" imgW="3238560" imgH="647640"/>
        </mc:Choice>
        <mc:Fallback>
          <p:control name="WindowsMediaPlayer1" r:id="rId4" imgW="3238560" imgH="647640">
            <p:pic>
              <p:nvPicPr>
                <p:cNvPr id="20" name="WindowsMediaPlayer1"/>
                <p:cNvPicPr>
                  <a:picLocks/>
                </p:cNvPicPr>
                <p:nvPr/>
              </p:nvPicPr>
              <p:blipFill>
                <a:blip r:embed="rId13"/>
                <a:stretch>
                  <a:fillRect/>
                </a:stretch>
              </p:blipFill>
              <p:spPr>
                <a:xfrm>
                  <a:off x="7924801" y="752658"/>
                  <a:ext cx="3238500" cy="64770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par>
                                <p:cTn id="8" presetID="8"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par>
                                <p:cTn id="11" presetID="8"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p:cTn id="13" dur="1000"/>
                                        <p:tgtEl>
                                          <p:spTgt spid="12"/>
                                        </p:tgtEl>
                                      </p:cBhvr>
                                    </p:animEffect>
                                  </p:childTnLst>
                                </p:cTn>
                              </p:par>
                              <p:par>
                                <p:cTn id="14" presetID="8"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amond(in)">
                                      <p:cBhvr>
                                        <p:cTn id="16" dur="1000"/>
                                        <p:tgtEl>
                                          <p:spTgt spid="14"/>
                                        </p:tgtEl>
                                      </p:cBhvr>
                                    </p:animEffect>
                                  </p:childTnLst>
                                </p:cTn>
                              </p:par>
                              <p:par>
                                <p:cTn id="17" presetID="8" presetClass="entr" presetSubtype="16"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diamond(in)">
                                      <p:cBhvr>
                                        <p:cTn id="19" dur="1000"/>
                                        <p:tgtEl>
                                          <p:spTgt spid="5125"/>
                                        </p:tgtEl>
                                      </p:cBhvr>
                                    </p:animEffect>
                                  </p:childTnLst>
                                </p:cTn>
                              </p:par>
                              <p:par>
                                <p:cTn id="20" presetID="8"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0190"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pic>
        <p:nvPicPr>
          <p:cNvPr id="2" name="Picture 1" descr="PARK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48000"/>
            <a:ext cx="3505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ARK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572000"/>
            <a:ext cx="3257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AR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048000"/>
            <a:ext cx="3048000" cy="381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p:cNvSpPr>
            <a:spLocks noChangeArrowheads="1" noChangeShapeType="1" noTextEdit="1"/>
          </p:cNvSpPr>
          <p:nvPr/>
        </p:nvSpPr>
        <p:spPr bwMode="auto">
          <a:xfrm>
            <a:off x="3657601" y="533400"/>
            <a:ext cx="3998913" cy="914400"/>
          </a:xfrm>
          <a:prstGeom prst="rect">
            <a:avLst/>
          </a:prstGeom>
        </p:spPr>
        <p:txBody>
          <a:bodyPr wrap="none" numCol="1" fromWordArt="1">
            <a:prstTxWarp prst="textPlain">
              <a:avLst>
                <a:gd name="adj" fmla="val 49843"/>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kern="10" dirty="0">
                <a:ln w="25400">
                  <a:solidFill>
                    <a:srgbClr val="FF0000"/>
                  </a:solidFill>
                  <a:round/>
                  <a:headEnd/>
                  <a:tailEnd/>
                </a:ln>
                <a:solidFill>
                  <a:srgbClr val="FFFF00"/>
                </a:solidFill>
                <a:latin typeface="Arial" panose="020B0604020202020204" pitchFamily="34" charset="0"/>
                <a:cs typeface="Arial" panose="020B0604020202020204" pitchFamily="34" charset="0"/>
              </a:rPr>
              <a:t>Homework</a:t>
            </a:r>
          </a:p>
        </p:txBody>
      </p:sp>
      <p:sp>
        <p:nvSpPr>
          <p:cNvPr id="6" name="Text Box 5"/>
          <p:cNvSpPr txBox="1">
            <a:spLocks noChangeArrowheads="1"/>
          </p:cNvSpPr>
          <p:nvPr/>
        </p:nvSpPr>
        <p:spPr bwMode="auto">
          <a:xfrm>
            <a:off x="1828800" y="1676400"/>
            <a:ext cx="86106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50000"/>
              </a:spcBef>
              <a:buFont typeface="Wingdings" panose="05000000000000000000" pitchFamily="2" charset="2"/>
              <a:buAutoNum type="arabicPeriod"/>
            </a:pPr>
            <a:r>
              <a:rPr lang="en-US" altLang="en-US" sz="3200" b="1" dirty="0">
                <a:latin typeface="Arial" panose="020B0604020202020204" pitchFamily="34" charset="0"/>
                <a:cs typeface="Arial" panose="020B0604020202020204" pitchFamily="34" charset="0"/>
              </a:rPr>
              <a:t>Learn by heart the new words.</a:t>
            </a:r>
          </a:p>
          <a:p>
            <a:pPr>
              <a:lnSpc>
                <a:spcPct val="150000"/>
              </a:lnSpc>
              <a:spcBef>
                <a:spcPct val="50000"/>
              </a:spcBef>
              <a:buFont typeface="Wingdings" panose="05000000000000000000" pitchFamily="2" charset="2"/>
              <a:buAutoNum type="arabicPeriod"/>
            </a:pPr>
            <a:r>
              <a:rPr lang="en-US" altLang="en-US" sz="3200" b="1" dirty="0">
                <a:latin typeface="Arial" panose="020B0604020202020204" pitchFamily="34" charset="0"/>
                <a:cs typeface="Arial" panose="020B0604020202020204" pitchFamily="34" charset="0"/>
              </a:rPr>
              <a:t>Speak  with your friends</a:t>
            </a:r>
          </a:p>
          <a:p>
            <a:pPr>
              <a:lnSpc>
                <a:spcPct val="150000"/>
              </a:lnSpc>
              <a:spcBef>
                <a:spcPct val="50000"/>
              </a:spcBef>
              <a:buFont typeface="Wingdings" panose="05000000000000000000" pitchFamily="2" charset="2"/>
              <a:buAutoNum type="arabicPeriod"/>
            </a:pPr>
            <a:r>
              <a:rPr lang="en-US" altLang="en-US" sz="3200" b="1" dirty="0">
                <a:latin typeface="Arial" panose="020B0604020202020204" pitchFamily="34" charset="0"/>
                <a:cs typeface="Arial" panose="020B0604020202020204" pitchFamily="34" charset="0"/>
              </a:rPr>
              <a:t>Prepare for the next..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sp>
        <p:nvSpPr>
          <p:cNvPr id="4" name="TextBox 3"/>
          <p:cNvSpPr txBox="1"/>
          <p:nvPr/>
        </p:nvSpPr>
        <p:spPr>
          <a:xfrm>
            <a:off x="1524000" y="1"/>
            <a:ext cx="9144000" cy="646331"/>
          </a:xfrm>
          <a:prstGeom prst="rect">
            <a:avLst/>
          </a:prstGeom>
          <a:no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I. Vocabulary</a:t>
            </a:r>
            <a:endParaRPr lang="vi-VN" sz="36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1524000" y="77218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Mercury (n)</a:t>
            </a:r>
            <a:endParaRPr lang="vi-VN" sz="2800" b="1" dirty="0">
              <a:latin typeface="Arial" panose="020B0604020202020204" pitchFamily="34" charset="0"/>
              <a:cs typeface="Arial" panose="020B0604020202020204" pitchFamily="34" charset="0"/>
            </a:endParaRPr>
          </a:p>
        </p:txBody>
      </p:sp>
      <p:sp>
        <p:nvSpPr>
          <p:cNvPr id="22" name="TextBox 21"/>
          <p:cNvSpPr txBox="1"/>
          <p:nvPr/>
        </p:nvSpPr>
        <p:spPr>
          <a:xfrm>
            <a:off x="3962400" y="762684"/>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a:t>
            </a:r>
            <a:r>
              <a:rPr lang="en-US" sz="2800" b="1" dirty="0" err="1">
                <a:latin typeface="Arial" panose="020B0604020202020204" pitchFamily="34" charset="0"/>
                <a:cs typeface="Arial" panose="020B0604020202020204" pitchFamily="34" charset="0"/>
              </a:rPr>
              <a:t>Thủy</a:t>
            </a:r>
            <a:endParaRPr lang="vi-VN" sz="2800" b="1" dirty="0">
              <a:latin typeface="Arial" panose="020B0604020202020204" pitchFamily="34" charset="0"/>
              <a:cs typeface="Arial" panose="020B0604020202020204" pitchFamily="34" charset="0"/>
            </a:endParaRPr>
          </a:p>
        </p:txBody>
      </p:sp>
      <p:sp>
        <p:nvSpPr>
          <p:cNvPr id="23" name="TextBox 22"/>
          <p:cNvSpPr txBox="1"/>
          <p:nvPr/>
        </p:nvSpPr>
        <p:spPr>
          <a:xfrm>
            <a:off x="1524000" y="153418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Venus (n)</a:t>
            </a:r>
            <a:endParaRPr lang="vi-VN" sz="2800" b="1" dirty="0">
              <a:latin typeface="Arial" panose="020B0604020202020204" pitchFamily="34" charset="0"/>
              <a:cs typeface="Arial" panose="020B0604020202020204" pitchFamily="34" charset="0"/>
            </a:endParaRPr>
          </a:p>
        </p:txBody>
      </p:sp>
      <p:sp>
        <p:nvSpPr>
          <p:cNvPr id="24" name="TextBox 23"/>
          <p:cNvSpPr txBox="1"/>
          <p:nvPr/>
        </p:nvSpPr>
        <p:spPr>
          <a:xfrm>
            <a:off x="3581400" y="1515188"/>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Kim</a:t>
            </a:r>
            <a:endParaRPr lang="vi-VN" sz="2800" b="1" dirty="0">
              <a:latin typeface="Arial" panose="020B0604020202020204" pitchFamily="34" charset="0"/>
              <a:cs typeface="Arial" panose="020B0604020202020204" pitchFamily="34" charset="0"/>
            </a:endParaRPr>
          </a:p>
        </p:txBody>
      </p:sp>
      <p:sp>
        <p:nvSpPr>
          <p:cNvPr id="25" name="TextBox 24"/>
          <p:cNvSpPr txBox="1"/>
          <p:nvPr/>
        </p:nvSpPr>
        <p:spPr>
          <a:xfrm>
            <a:off x="1524000" y="237238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Saturn (n)</a:t>
            </a:r>
            <a:endParaRPr lang="vi-VN" sz="2800" b="1" dirty="0">
              <a:latin typeface="Arial" panose="020B0604020202020204" pitchFamily="34" charset="0"/>
              <a:cs typeface="Arial" panose="020B0604020202020204" pitchFamily="34" charset="0"/>
            </a:endParaRPr>
          </a:p>
        </p:txBody>
      </p:sp>
      <p:sp>
        <p:nvSpPr>
          <p:cNvPr id="26" name="TextBox 25"/>
          <p:cNvSpPr txBox="1"/>
          <p:nvPr/>
        </p:nvSpPr>
        <p:spPr>
          <a:xfrm>
            <a:off x="3444977" y="236220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a:t>
            </a:r>
            <a:r>
              <a:rPr lang="en-US" sz="2800" b="1" dirty="0" err="1">
                <a:latin typeface="Arial" panose="020B0604020202020204" pitchFamily="34" charset="0"/>
                <a:cs typeface="Arial" panose="020B0604020202020204" pitchFamily="34" charset="0"/>
              </a:rPr>
              <a:t>Thổ</a:t>
            </a:r>
            <a:endParaRPr lang="vi-VN" sz="2800" b="1" dirty="0">
              <a:latin typeface="Arial" panose="020B0604020202020204" pitchFamily="34" charset="0"/>
              <a:cs typeface="Arial" panose="020B0604020202020204" pitchFamily="34" charset="0"/>
            </a:endParaRPr>
          </a:p>
        </p:txBody>
      </p:sp>
      <p:sp>
        <p:nvSpPr>
          <p:cNvPr id="27" name="TextBox 26"/>
          <p:cNvSpPr txBox="1"/>
          <p:nvPr/>
        </p:nvSpPr>
        <p:spPr>
          <a:xfrm>
            <a:off x="1524000" y="321058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Mars (n)</a:t>
            </a:r>
            <a:endParaRPr lang="vi-VN" sz="2800" b="1" dirty="0">
              <a:latin typeface="Arial" panose="020B0604020202020204" pitchFamily="34" charset="0"/>
              <a:cs typeface="Arial" panose="020B0604020202020204" pitchFamily="34" charset="0"/>
            </a:endParaRPr>
          </a:p>
        </p:txBody>
      </p:sp>
      <p:sp>
        <p:nvSpPr>
          <p:cNvPr id="28" name="TextBox 27"/>
          <p:cNvSpPr txBox="1"/>
          <p:nvPr/>
        </p:nvSpPr>
        <p:spPr>
          <a:xfrm>
            <a:off x="3581400" y="3215034"/>
            <a:ext cx="368955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a:t>
            </a:r>
            <a:r>
              <a:rPr lang="en-US" sz="2800" b="1" dirty="0" err="1">
                <a:latin typeface="Arial" panose="020B0604020202020204" pitchFamily="34" charset="0"/>
                <a:cs typeface="Arial" panose="020B0604020202020204" pitchFamily="34" charset="0"/>
              </a:rPr>
              <a:t>Hỏa</a:t>
            </a:r>
            <a:endParaRPr lang="vi-VN" sz="2800" b="1" dirty="0">
              <a:latin typeface="Arial" panose="020B0604020202020204" pitchFamily="34" charset="0"/>
              <a:cs typeface="Arial" panose="020B0604020202020204" pitchFamily="34" charset="0"/>
            </a:endParaRPr>
          </a:p>
        </p:txBody>
      </p:sp>
      <p:sp>
        <p:nvSpPr>
          <p:cNvPr id="29" name="TextBox 28"/>
          <p:cNvSpPr txBox="1"/>
          <p:nvPr/>
        </p:nvSpPr>
        <p:spPr>
          <a:xfrm>
            <a:off x="1524000" y="403860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Neptune (n)</a:t>
            </a:r>
            <a:endParaRPr lang="vi-VN" sz="2800" b="1" dirty="0">
              <a:latin typeface="Arial" panose="020B0604020202020204" pitchFamily="34" charset="0"/>
              <a:cs typeface="Arial" panose="020B0604020202020204" pitchFamily="34" charset="0"/>
            </a:endParaRPr>
          </a:p>
        </p:txBody>
      </p:sp>
      <p:sp>
        <p:nvSpPr>
          <p:cNvPr id="30" name="TextBox 29"/>
          <p:cNvSpPr txBox="1"/>
          <p:nvPr/>
        </p:nvSpPr>
        <p:spPr>
          <a:xfrm>
            <a:off x="4114800" y="4034146"/>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a:t>
            </a:r>
            <a:r>
              <a:rPr lang="en-US" sz="2800" b="1" dirty="0" err="1">
                <a:latin typeface="Arial" panose="020B0604020202020204" pitchFamily="34" charset="0"/>
                <a:cs typeface="Arial" panose="020B0604020202020204" pitchFamily="34" charset="0"/>
              </a:rPr>
              <a:t>Hải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Vương</a:t>
            </a:r>
            <a:endParaRPr lang="vi-VN" sz="2800" b="1" dirty="0">
              <a:latin typeface="Arial" panose="020B0604020202020204" pitchFamily="34" charset="0"/>
              <a:cs typeface="Arial" panose="020B0604020202020204" pitchFamily="34" charset="0"/>
            </a:endParaRPr>
          </a:p>
        </p:txBody>
      </p:sp>
      <p:sp>
        <p:nvSpPr>
          <p:cNvPr id="13" name="TextBox 12"/>
          <p:cNvSpPr txBox="1"/>
          <p:nvPr/>
        </p:nvSpPr>
        <p:spPr>
          <a:xfrm>
            <a:off x="1524000" y="4820276"/>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Jupiter (n) </a:t>
            </a:r>
            <a:endParaRPr lang="vi-VN" sz="2800" b="1" dirty="0">
              <a:latin typeface="Arial" panose="020B0604020202020204" pitchFamily="34" charset="0"/>
              <a:cs typeface="Arial" panose="020B0604020202020204" pitchFamily="34" charset="0"/>
            </a:endParaRPr>
          </a:p>
        </p:txBody>
      </p:sp>
      <p:sp>
        <p:nvSpPr>
          <p:cNvPr id="14" name="TextBox 13"/>
          <p:cNvSpPr txBox="1"/>
          <p:nvPr/>
        </p:nvSpPr>
        <p:spPr>
          <a:xfrm>
            <a:off x="3733800" y="4806462"/>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a:t>
            </a:r>
            <a:r>
              <a:rPr lang="en-US" sz="2800" b="1" dirty="0" err="1">
                <a:latin typeface="Arial" panose="020B0604020202020204" pitchFamily="34" charset="0"/>
                <a:cs typeface="Arial" panose="020B0604020202020204" pitchFamily="34" charset="0"/>
              </a:rPr>
              <a:t>Mộc</a:t>
            </a:r>
            <a:endParaRPr lang="vi-VN" sz="2800" b="1" dirty="0">
              <a:latin typeface="Arial" panose="020B0604020202020204" pitchFamily="34" charset="0"/>
              <a:cs typeface="Arial" panose="020B0604020202020204" pitchFamily="34" charset="0"/>
            </a:endParaRPr>
          </a:p>
        </p:txBody>
      </p:sp>
      <p:sp>
        <p:nvSpPr>
          <p:cNvPr id="15" name="TextBox 14"/>
          <p:cNvSpPr txBox="1"/>
          <p:nvPr/>
        </p:nvSpPr>
        <p:spPr>
          <a:xfrm>
            <a:off x="1524000" y="5572780"/>
            <a:ext cx="304800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Uranus (n)</a:t>
            </a:r>
            <a:endParaRPr lang="vi-VN" sz="2800" b="1" dirty="0">
              <a:latin typeface="Arial" panose="020B0604020202020204" pitchFamily="34" charset="0"/>
              <a:cs typeface="Arial" panose="020B0604020202020204" pitchFamily="34" charset="0"/>
            </a:endParaRPr>
          </a:p>
        </p:txBody>
      </p:sp>
      <p:sp>
        <p:nvSpPr>
          <p:cNvPr id="16" name="TextBox 15"/>
          <p:cNvSpPr txBox="1"/>
          <p:nvPr/>
        </p:nvSpPr>
        <p:spPr>
          <a:xfrm>
            <a:off x="3902176" y="5572780"/>
            <a:ext cx="3870223"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Sao </a:t>
            </a:r>
            <a:r>
              <a:rPr lang="en-US" sz="2800" b="1" dirty="0" err="1">
                <a:latin typeface="Arial" panose="020B0604020202020204" pitchFamily="34" charset="0"/>
                <a:cs typeface="Arial" panose="020B0604020202020204" pitchFamily="34" charset="0"/>
              </a:rPr>
              <a:t>Thiên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Vương</a:t>
            </a:r>
            <a:endParaRPr lang="vi-VN"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02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362C"/>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924801" y="76200"/>
            <a:ext cx="2657475" cy="762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690688" y="76201"/>
            <a:ext cx="2195512" cy="45778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524000" y="595432"/>
            <a:ext cx="5105400" cy="92856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962650" y="1066800"/>
            <a:ext cx="6000750" cy="5372100"/>
          </a:xfrm>
          <a:prstGeom prst="rect">
            <a:avLst/>
          </a:prstGeom>
          <a:noFill/>
          <a:ln w="9525">
            <a:noFill/>
            <a:miter lim="800000"/>
            <a:headEnd/>
            <a:tailEnd/>
          </a:ln>
          <a:effectLst/>
        </p:spPr>
      </p:pic>
      <p:sp>
        <p:nvSpPr>
          <p:cNvPr id="6" name="TextBox 5"/>
          <p:cNvSpPr txBox="1"/>
          <p:nvPr/>
        </p:nvSpPr>
        <p:spPr>
          <a:xfrm>
            <a:off x="1600200" y="1784573"/>
            <a:ext cx="4267200" cy="76944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solidFill>
                  <a:srgbClr val="C00000"/>
                </a:solidFill>
                <a:latin typeface="Times New Roman" pitchFamily="18" charset="0"/>
                <a:cs typeface="Times New Roman" pitchFamily="18" charset="0"/>
              </a:rPr>
              <a:t>  Mercury      Venus            Saturn</a:t>
            </a:r>
          </a:p>
          <a:p>
            <a:r>
              <a:rPr lang="en-US" sz="2200" b="1" dirty="0">
                <a:solidFill>
                  <a:srgbClr val="C00000"/>
                </a:solidFill>
                <a:latin typeface="Times New Roman" pitchFamily="18" charset="0"/>
                <a:cs typeface="Times New Roman" pitchFamily="18" charset="0"/>
              </a:rPr>
              <a:t>  Mars            Neptune        Jupiter</a:t>
            </a:r>
          </a:p>
        </p:txBody>
      </p:sp>
      <p:sp>
        <p:nvSpPr>
          <p:cNvPr id="7" name="TextBox 6"/>
          <p:cNvSpPr txBox="1"/>
          <p:nvPr/>
        </p:nvSpPr>
        <p:spPr>
          <a:xfrm>
            <a:off x="2667000" y="3276600"/>
            <a:ext cx="2133600" cy="2308324"/>
          </a:xfrm>
          <a:prstGeom prst="rect">
            <a:avLst/>
          </a:prstGeom>
          <a:noFill/>
        </p:spPr>
        <p:txBody>
          <a:bodyPr wrap="square" rtlCol="0">
            <a:spAutoFit/>
          </a:bodyPr>
          <a:lstStyle/>
          <a:p>
            <a:r>
              <a:rPr lang="en-US" sz="2400" b="1" dirty="0">
                <a:solidFill>
                  <a:srgbClr val="FFFF00"/>
                </a:solidFill>
                <a:latin typeface="Times New Roman" pitchFamily="18" charset="0"/>
                <a:cs typeface="Times New Roman" pitchFamily="18" charset="0"/>
              </a:rPr>
              <a:t>A – Mercury</a:t>
            </a:r>
          </a:p>
          <a:p>
            <a:r>
              <a:rPr lang="en-US" sz="2400" b="1" dirty="0">
                <a:solidFill>
                  <a:srgbClr val="FFFF00"/>
                </a:solidFill>
                <a:latin typeface="Times New Roman" pitchFamily="18" charset="0"/>
                <a:cs typeface="Times New Roman" pitchFamily="18" charset="0"/>
              </a:rPr>
              <a:t>B – Venus</a:t>
            </a:r>
          </a:p>
          <a:p>
            <a:r>
              <a:rPr lang="en-US" sz="2400" b="1" dirty="0">
                <a:solidFill>
                  <a:srgbClr val="FFFF00"/>
                </a:solidFill>
                <a:latin typeface="Times New Roman" pitchFamily="18" charset="0"/>
                <a:cs typeface="Times New Roman" pitchFamily="18" charset="0"/>
              </a:rPr>
              <a:t>C – Mars</a:t>
            </a:r>
          </a:p>
          <a:p>
            <a:r>
              <a:rPr lang="en-US" sz="2400" b="1" dirty="0">
                <a:solidFill>
                  <a:srgbClr val="FFFF00"/>
                </a:solidFill>
                <a:latin typeface="Times New Roman" pitchFamily="18" charset="0"/>
                <a:cs typeface="Times New Roman" pitchFamily="18" charset="0"/>
              </a:rPr>
              <a:t>D – Jupiter</a:t>
            </a:r>
          </a:p>
          <a:p>
            <a:r>
              <a:rPr lang="en-US" sz="2400" b="1" dirty="0">
                <a:solidFill>
                  <a:srgbClr val="FFFF00"/>
                </a:solidFill>
                <a:latin typeface="Times New Roman" pitchFamily="18" charset="0"/>
                <a:cs typeface="Times New Roman" pitchFamily="18" charset="0"/>
              </a:rPr>
              <a:t>E – Saturn </a:t>
            </a:r>
          </a:p>
          <a:p>
            <a:r>
              <a:rPr lang="en-US" sz="2400" b="1" dirty="0">
                <a:solidFill>
                  <a:srgbClr val="FFFF00"/>
                </a:solidFill>
                <a:latin typeface="Times New Roman" pitchFamily="18" charset="0"/>
                <a:cs typeface="Times New Roman" pitchFamily="18" charset="0"/>
              </a:rPr>
              <a:t>F – Neptune </a:t>
            </a:r>
          </a:p>
        </p:txBody>
      </p:sp>
      <p:sp>
        <p:nvSpPr>
          <p:cNvPr id="8" name="TextBox 7"/>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9" name="TextBox 8"/>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pic>
        <p:nvPicPr>
          <p:cNvPr id="11" name="Picture 10"/>
          <p:cNvPicPr>
            <a:picLocks noChangeAspect="1" noChangeArrowheads="1"/>
          </p:cNvPicPr>
          <p:nvPr/>
        </p:nvPicPr>
        <p:blipFill>
          <a:blip r:embed="rId6"/>
          <a:srcRect/>
          <a:stretch>
            <a:fillRect/>
          </a:stretch>
        </p:blipFill>
        <p:spPr bwMode="auto">
          <a:xfrm>
            <a:off x="1600200" y="6434960"/>
            <a:ext cx="3429000" cy="34684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1000"/>
                                        <p:tgtEl>
                                          <p:spTgt spid="7">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amond(in)">
                                      <p:cBhvr>
                                        <p:cTn id="10" dur="1000"/>
                                        <p:tgtEl>
                                          <p:spTgt spid="7">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diamond(in)">
                                      <p:cBhvr>
                                        <p:cTn id="13" dur="1000"/>
                                        <p:tgtEl>
                                          <p:spTgt spid="7">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diamond(in)">
                                      <p:cBhvr>
                                        <p:cTn id="16" dur="1000"/>
                                        <p:tgtEl>
                                          <p:spTgt spid="7">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diamond(in)">
                                      <p:cBhvr>
                                        <p:cTn id="19" dur="1000"/>
                                        <p:tgtEl>
                                          <p:spTgt spid="7">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amond(in)">
                                      <p:cBhvr>
                                        <p:cTn id="2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sp>
        <p:nvSpPr>
          <p:cNvPr id="3" name="Rectangle 2"/>
          <p:cNvSpPr/>
          <p:nvPr/>
        </p:nvSpPr>
        <p:spPr>
          <a:xfrm>
            <a:off x="838200" y="1095210"/>
            <a:ext cx="10591800" cy="5293757"/>
          </a:xfrm>
          <a:prstGeom prst="rect">
            <a:avLst/>
          </a:prstGeom>
          <a:ln>
            <a:solidFill>
              <a:srgbClr val="0070C0"/>
            </a:solidFill>
          </a:ln>
        </p:spPr>
        <p:txBody>
          <a:bodyPr wrap="square">
            <a:spAutoFit/>
          </a:bodyPr>
          <a:lstStyle/>
          <a:p>
            <a:pPr algn="just"/>
            <a:r>
              <a:rPr lang="en-US" sz="2600" b="1" dirty="0">
                <a:latin typeface="Arial" panose="020B0604020202020204" pitchFamily="34" charset="0"/>
                <a:cs typeface="Arial" panose="020B0604020202020204" pitchFamily="34" charset="0"/>
              </a:rPr>
              <a:t>The planets in the solar system are named after the Roman Gods. Mercury is the smallest and closest planet to the Sun. It is named after the Roman God Mercury, who was the fast-flying messenger of the Gods, because it moves very fast. Venus is the second planet from the Sun. It is named after the Roman Goddess of love and beauty. Mars is the fourth planet from the Sun and the second smallest planet. It is named after the Roman God of war. The fifth planet from the Sun is Jupiter. It is also the largest planet. The Romans named the planet after the Roman God of thunder and  lightning. Saturn is the sixth planet from the Sun and the second largest </a:t>
            </a:r>
            <a:r>
              <a:rPr lang="en-US" sz="2600" b="1" dirty="0" smtClean="0">
                <a:latin typeface="Arial" panose="020B0604020202020204" pitchFamily="34" charset="0"/>
                <a:cs typeface="Arial" panose="020B0604020202020204" pitchFamily="34" charset="0"/>
              </a:rPr>
              <a:t>planet. It </a:t>
            </a:r>
            <a:r>
              <a:rPr lang="en-US" sz="2600" b="1" dirty="0">
                <a:latin typeface="Arial" panose="020B0604020202020204" pitchFamily="34" charset="0"/>
                <a:cs typeface="Arial" panose="020B0604020202020204" pitchFamily="34" charset="0"/>
              </a:rPr>
              <a:t>is named after </a:t>
            </a:r>
            <a:r>
              <a:rPr lang="en-US" sz="2600" b="1" dirty="0" smtClean="0">
                <a:latin typeface="Arial" panose="020B0604020202020204" pitchFamily="34" charset="0"/>
                <a:cs typeface="Arial" panose="020B0604020202020204" pitchFamily="34" charset="0"/>
              </a:rPr>
              <a:t>the Roman </a:t>
            </a:r>
            <a:r>
              <a:rPr lang="en-US" sz="2600" b="1" dirty="0">
                <a:latin typeface="Arial" panose="020B0604020202020204" pitchFamily="34" charset="0"/>
                <a:cs typeface="Arial" panose="020B0604020202020204" pitchFamily="34" charset="0"/>
              </a:rPr>
              <a:t>God of agriculture. Neptune is the eighth planet from the Sun in the Solar System. It is named after the Roman God of the sea</a:t>
            </a:r>
            <a:r>
              <a:rPr lang="en-US" sz="2600" b="1" dirty="0" smtClean="0">
                <a:latin typeface="Arial" panose="020B0604020202020204" pitchFamily="34" charset="0"/>
                <a:cs typeface="Arial" panose="020B0604020202020204" pitchFamily="34" charset="0"/>
              </a:rPr>
              <a:t>.</a:t>
            </a:r>
            <a:endParaRPr lang="en-US" sz="2600" b="1" dirty="0">
              <a:latin typeface="Arial" panose="020B0604020202020204" pitchFamily="34" charset="0"/>
              <a:cs typeface="Arial" panose="020B0604020202020204" pitchFamily="34" charset="0"/>
            </a:endParaRPr>
          </a:p>
        </p:txBody>
      </p:sp>
      <p:sp>
        <p:nvSpPr>
          <p:cNvPr id="4" name="Rectangle 3"/>
          <p:cNvSpPr/>
          <p:nvPr/>
        </p:nvSpPr>
        <p:spPr>
          <a:xfrm>
            <a:off x="304800" y="498158"/>
            <a:ext cx="7983813" cy="461665"/>
          </a:xfrm>
          <a:prstGeom prst="rect">
            <a:avLst/>
          </a:prstGeom>
        </p:spPr>
        <p:txBody>
          <a:bodyPr wrap="square">
            <a:spAutoFit/>
          </a:bodyPr>
          <a:lstStyle/>
          <a:p>
            <a:r>
              <a:rPr lang="en-US" sz="2400" b="1" dirty="0">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 </a:t>
            </a:r>
            <a:r>
              <a:rPr lang="en-US" sz="2400" b="1" dirty="0">
                <a:latin typeface="Arial" panose="020B0604020202020204" pitchFamily="34" charset="0"/>
                <a:cs typeface="Arial" panose="020B0604020202020204" pitchFamily="34" charset="0"/>
              </a:rPr>
              <a:t>Now scan the </a:t>
            </a:r>
            <a:r>
              <a:rPr lang="en-US" sz="2400" b="1" dirty="0" smtClean="0">
                <a:latin typeface="Arial" panose="020B0604020202020204" pitchFamily="34" charset="0"/>
                <a:cs typeface="Arial" panose="020B0604020202020204" pitchFamily="34" charset="0"/>
              </a:rPr>
              <a:t>passage and </a:t>
            </a:r>
            <a:r>
              <a:rPr lang="en-US" sz="2400" b="1" dirty="0">
                <a:latin typeface="Arial" panose="020B0604020202020204" pitchFamily="34" charset="0"/>
                <a:cs typeface="Arial" panose="020B0604020202020204" pitchFamily="34" charset="0"/>
              </a:rPr>
              <a:t>check your answers.</a:t>
            </a:r>
            <a:endParaRPr lang="en-US"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srcRect/>
          <a:stretch>
            <a:fillRect/>
          </a:stretch>
        </p:blipFill>
        <p:spPr bwMode="auto">
          <a:xfrm>
            <a:off x="7620001" y="76200"/>
            <a:ext cx="2962276" cy="6096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1600200" y="101601"/>
            <a:ext cx="2057399" cy="381581"/>
          </a:xfrm>
          <a:prstGeom prst="rect">
            <a:avLst/>
          </a:prstGeom>
          <a:noFill/>
          <a:ln w="9525">
            <a:noFill/>
            <a:miter lim="800000"/>
            <a:headEnd/>
            <a:tailEnd/>
          </a:ln>
          <a:effectLst/>
        </p:spPr>
      </p:pic>
      <p:pic>
        <p:nvPicPr>
          <p:cNvPr id="7" name="Picture 6"/>
          <p:cNvPicPr>
            <a:picLocks noChangeAspect="1" noChangeArrowheads="1"/>
          </p:cNvPicPr>
          <p:nvPr/>
        </p:nvPicPr>
        <p:blipFill>
          <a:blip r:embed="rId4"/>
          <a:srcRect/>
          <a:stretch>
            <a:fillRect/>
          </a:stretch>
        </p:blipFill>
        <p:spPr bwMode="auto">
          <a:xfrm>
            <a:off x="1600200" y="6434960"/>
            <a:ext cx="3429000" cy="346841"/>
          </a:xfrm>
          <a:prstGeom prst="rect">
            <a:avLst/>
          </a:prstGeom>
          <a:noFill/>
          <a:ln w="9525">
            <a:noFill/>
            <a:miter lim="800000"/>
            <a:headEnd/>
            <a:tailEnd/>
          </a:ln>
          <a:effectLst/>
        </p:spPr>
      </p:pic>
      <p:sp>
        <p:nvSpPr>
          <p:cNvPr id="8" name="TextBox 7"/>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9" name="TextBox 8"/>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19200" y="573982"/>
            <a:ext cx="5943600" cy="797618"/>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7620001" y="76200"/>
            <a:ext cx="2962276" cy="822624"/>
          </a:xfrm>
          <a:prstGeom prst="rect">
            <a:avLst/>
          </a:prstGeom>
          <a:noFill/>
          <a:ln w="9525">
            <a:noFill/>
            <a:miter lim="800000"/>
            <a:headEnd/>
            <a:tailEnd/>
          </a:ln>
          <a:effectLst/>
        </p:spPr>
      </p:pic>
      <p:sp>
        <p:nvSpPr>
          <p:cNvPr id="4" name="TextBox 3"/>
          <p:cNvSpPr txBox="1"/>
          <p:nvPr/>
        </p:nvSpPr>
        <p:spPr>
          <a:xfrm>
            <a:off x="5943600" y="1519536"/>
            <a:ext cx="3657600" cy="461665"/>
          </a:xfrm>
          <a:prstGeom prst="rect">
            <a:avLst/>
          </a:prstGeom>
          <a:noFill/>
          <a:ln>
            <a:solidFill>
              <a:srgbClr val="0070C0"/>
            </a:solidFill>
          </a:ln>
        </p:spPr>
        <p:txBody>
          <a:bodyPr wrap="square" rtlCol="0">
            <a:spAutoFit/>
          </a:bodyPr>
          <a:lstStyle/>
          <a:p>
            <a:r>
              <a:rPr lang="en-US" sz="2400" b="1" dirty="0">
                <a:latin typeface="Arial" panose="020B0604020202020204" pitchFamily="34" charset="0"/>
                <a:cs typeface="Arial" panose="020B0604020202020204" pitchFamily="34" charset="0"/>
              </a:rPr>
              <a:t>God of sea</a:t>
            </a:r>
          </a:p>
        </p:txBody>
      </p:sp>
      <p:sp>
        <p:nvSpPr>
          <p:cNvPr id="5" name="TextBox 4"/>
          <p:cNvSpPr txBox="1"/>
          <p:nvPr/>
        </p:nvSpPr>
        <p:spPr>
          <a:xfrm>
            <a:off x="5943600" y="4567536"/>
            <a:ext cx="3657600" cy="461665"/>
          </a:xfrm>
          <a:prstGeom prst="rect">
            <a:avLst/>
          </a:prstGeom>
          <a:noFill/>
          <a:ln>
            <a:solidFill>
              <a:srgbClr val="0070C0"/>
            </a:solidFill>
          </a:ln>
        </p:spPr>
        <p:txBody>
          <a:bodyPr wrap="square" rtlCol="0">
            <a:spAutoFit/>
          </a:bodyPr>
          <a:lstStyle/>
          <a:p>
            <a:r>
              <a:rPr lang="en-US" sz="2400" b="1" dirty="0">
                <a:latin typeface="Arial" panose="020B0604020202020204" pitchFamily="34" charset="0"/>
                <a:cs typeface="Arial" panose="020B0604020202020204" pitchFamily="34" charset="0"/>
              </a:rPr>
              <a:t>God of love and beauty</a:t>
            </a:r>
          </a:p>
        </p:txBody>
      </p:sp>
      <p:sp>
        <p:nvSpPr>
          <p:cNvPr id="6" name="TextBox 5"/>
          <p:cNvSpPr txBox="1"/>
          <p:nvPr/>
        </p:nvSpPr>
        <p:spPr>
          <a:xfrm>
            <a:off x="5943599" y="3805536"/>
            <a:ext cx="4638677" cy="461665"/>
          </a:xfrm>
          <a:prstGeom prst="rect">
            <a:avLst/>
          </a:prstGeom>
          <a:noFill/>
          <a:ln>
            <a:solidFill>
              <a:srgbClr val="0070C0"/>
            </a:solidFill>
          </a:ln>
        </p:spPr>
        <p:txBody>
          <a:bodyPr wrap="square" rtlCol="0">
            <a:spAutoFit/>
          </a:bodyPr>
          <a:lstStyle/>
          <a:p>
            <a:r>
              <a:rPr lang="en-US" sz="2400" b="1">
                <a:latin typeface="Arial" panose="020B0604020202020204" pitchFamily="34" charset="0"/>
                <a:cs typeface="Arial" panose="020B0604020202020204" pitchFamily="34" charset="0"/>
              </a:rPr>
              <a:t>God of thunder and lighting</a:t>
            </a:r>
          </a:p>
        </p:txBody>
      </p:sp>
      <p:sp>
        <p:nvSpPr>
          <p:cNvPr id="7" name="TextBox 6"/>
          <p:cNvSpPr txBox="1"/>
          <p:nvPr/>
        </p:nvSpPr>
        <p:spPr>
          <a:xfrm>
            <a:off x="5943600" y="3043536"/>
            <a:ext cx="3657600" cy="461665"/>
          </a:xfrm>
          <a:prstGeom prst="rect">
            <a:avLst/>
          </a:prstGeom>
          <a:noFill/>
          <a:ln>
            <a:solidFill>
              <a:srgbClr val="0070C0"/>
            </a:solidFill>
          </a:ln>
        </p:spPr>
        <p:txBody>
          <a:bodyPr wrap="square" rtlCol="0">
            <a:spAutoFit/>
          </a:bodyPr>
          <a:lstStyle/>
          <a:p>
            <a:r>
              <a:rPr lang="en-US" sz="2400" b="1" dirty="0">
                <a:latin typeface="Arial" panose="020B0604020202020204" pitchFamily="34" charset="0"/>
                <a:cs typeface="Arial" panose="020B0604020202020204" pitchFamily="34" charset="0"/>
              </a:rPr>
              <a:t>God of war</a:t>
            </a:r>
          </a:p>
        </p:txBody>
      </p:sp>
      <p:sp>
        <p:nvSpPr>
          <p:cNvPr id="8" name="TextBox 7"/>
          <p:cNvSpPr txBox="1"/>
          <p:nvPr/>
        </p:nvSpPr>
        <p:spPr>
          <a:xfrm>
            <a:off x="5943600" y="2281536"/>
            <a:ext cx="3657600" cy="461665"/>
          </a:xfrm>
          <a:prstGeom prst="rect">
            <a:avLst/>
          </a:prstGeom>
          <a:noFill/>
          <a:ln>
            <a:solidFill>
              <a:srgbClr val="0070C0"/>
            </a:solidFill>
          </a:ln>
        </p:spPr>
        <p:txBody>
          <a:bodyPr wrap="square" rtlCol="0">
            <a:spAutoFit/>
          </a:bodyPr>
          <a:lstStyle/>
          <a:p>
            <a:r>
              <a:rPr lang="en-US" sz="2400" b="1">
                <a:latin typeface="Arial" panose="020B0604020202020204" pitchFamily="34" charset="0"/>
                <a:cs typeface="Arial" panose="020B0604020202020204" pitchFamily="34" charset="0"/>
              </a:rPr>
              <a:t>God of agriculture</a:t>
            </a:r>
          </a:p>
        </p:txBody>
      </p:sp>
      <p:sp>
        <p:nvSpPr>
          <p:cNvPr id="9" name="TextBox 8"/>
          <p:cNvSpPr txBox="1"/>
          <p:nvPr/>
        </p:nvSpPr>
        <p:spPr>
          <a:xfrm>
            <a:off x="1981200" y="1519536"/>
            <a:ext cx="3200400" cy="461665"/>
          </a:xfrm>
          <a:prstGeom prst="rect">
            <a:avLst/>
          </a:prstGeom>
          <a:noFill/>
          <a:ln>
            <a:solidFill>
              <a:srgbClr val="00B050"/>
            </a:solidFill>
          </a:ln>
        </p:spPr>
        <p:txBody>
          <a:bodyPr wrap="square" rtlCol="0">
            <a:spAutoFit/>
          </a:bodyPr>
          <a:lstStyle/>
          <a:p>
            <a:r>
              <a:rPr lang="en-US" sz="2400" b="1" dirty="0">
                <a:latin typeface="Arial" panose="020B0604020202020204" pitchFamily="34" charset="0"/>
                <a:cs typeface="Arial" panose="020B0604020202020204" pitchFamily="34" charset="0"/>
              </a:rPr>
              <a:t>1.</a:t>
            </a:r>
            <a:r>
              <a:rPr lang="en-US" sz="2400" b="1" dirty="0">
                <a:latin typeface="Times New Roman" pitchFamily="18" charset="0"/>
                <a:cs typeface="Times New Roman" pitchFamily="18" charset="0"/>
              </a:rPr>
              <a:t> _________________</a:t>
            </a:r>
            <a:endParaRPr lang="en-US" sz="2400" b="1" dirty="0">
              <a:solidFill>
                <a:srgbClr val="0070C0"/>
              </a:solidFill>
              <a:latin typeface="Times New Roman" pitchFamily="18" charset="0"/>
              <a:cs typeface="Times New Roman" pitchFamily="18" charset="0"/>
            </a:endParaRPr>
          </a:p>
        </p:txBody>
      </p:sp>
      <p:sp>
        <p:nvSpPr>
          <p:cNvPr id="10" name="TextBox 9"/>
          <p:cNvSpPr txBox="1"/>
          <p:nvPr/>
        </p:nvSpPr>
        <p:spPr>
          <a:xfrm>
            <a:off x="1981200" y="2281536"/>
            <a:ext cx="3200400" cy="461665"/>
          </a:xfrm>
          <a:prstGeom prst="rect">
            <a:avLst/>
          </a:prstGeom>
          <a:noFill/>
          <a:ln>
            <a:solidFill>
              <a:srgbClr val="00B050"/>
            </a:solidFill>
          </a:ln>
        </p:spPr>
        <p:txBody>
          <a:bodyPr wrap="square" rtlCol="0">
            <a:spAutoFit/>
          </a:bodyPr>
          <a:lstStyle/>
          <a:p>
            <a:r>
              <a:rPr lang="en-US" sz="2400" b="1" dirty="0">
                <a:latin typeface="Arial" panose="020B0604020202020204" pitchFamily="34" charset="0"/>
                <a:cs typeface="Arial" panose="020B0604020202020204" pitchFamily="34" charset="0"/>
              </a:rPr>
              <a:t>2.</a:t>
            </a:r>
            <a:r>
              <a:rPr lang="en-US" sz="2400" b="1" dirty="0">
                <a:latin typeface="Times New Roman" pitchFamily="18" charset="0"/>
                <a:cs typeface="Times New Roman" pitchFamily="18" charset="0"/>
              </a:rPr>
              <a:t> _________________</a:t>
            </a:r>
          </a:p>
        </p:txBody>
      </p:sp>
      <p:sp>
        <p:nvSpPr>
          <p:cNvPr id="11" name="TextBox 10"/>
          <p:cNvSpPr txBox="1"/>
          <p:nvPr/>
        </p:nvSpPr>
        <p:spPr>
          <a:xfrm>
            <a:off x="1981200" y="3043536"/>
            <a:ext cx="3200400" cy="461665"/>
          </a:xfrm>
          <a:prstGeom prst="rect">
            <a:avLst/>
          </a:prstGeom>
          <a:noFill/>
          <a:ln>
            <a:solidFill>
              <a:srgbClr val="00B050"/>
            </a:solidFill>
          </a:ln>
        </p:spPr>
        <p:txBody>
          <a:bodyPr wrap="square" rtlCol="0">
            <a:spAutoFit/>
          </a:bodyPr>
          <a:lstStyle/>
          <a:p>
            <a:r>
              <a:rPr lang="en-US" sz="2400" b="1" dirty="0">
                <a:latin typeface="Arial" panose="020B0604020202020204" pitchFamily="34" charset="0"/>
                <a:cs typeface="Arial" panose="020B0604020202020204" pitchFamily="34" charset="0"/>
              </a:rPr>
              <a:t>3.</a:t>
            </a:r>
            <a:r>
              <a:rPr lang="en-US" sz="2400" b="1" dirty="0">
                <a:latin typeface="Times New Roman" pitchFamily="18" charset="0"/>
                <a:cs typeface="Times New Roman" pitchFamily="18" charset="0"/>
              </a:rPr>
              <a:t> _________________</a:t>
            </a:r>
            <a:endParaRPr lang="en-US" sz="2400" b="1" dirty="0">
              <a:solidFill>
                <a:srgbClr val="0070C0"/>
              </a:solidFill>
              <a:latin typeface="Times New Roman" pitchFamily="18" charset="0"/>
              <a:cs typeface="Times New Roman" pitchFamily="18" charset="0"/>
            </a:endParaRPr>
          </a:p>
        </p:txBody>
      </p:sp>
      <p:sp>
        <p:nvSpPr>
          <p:cNvPr id="12" name="TextBox 11"/>
          <p:cNvSpPr txBox="1"/>
          <p:nvPr/>
        </p:nvSpPr>
        <p:spPr>
          <a:xfrm>
            <a:off x="1981200" y="3805536"/>
            <a:ext cx="3200400" cy="461665"/>
          </a:xfrm>
          <a:prstGeom prst="rect">
            <a:avLst/>
          </a:prstGeom>
          <a:noFill/>
          <a:ln>
            <a:solidFill>
              <a:srgbClr val="00B050"/>
            </a:solidFill>
          </a:ln>
        </p:spPr>
        <p:txBody>
          <a:bodyPr wrap="square" rtlCol="0">
            <a:spAutoFit/>
          </a:bodyPr>
          <a:lstStyle/>
          <a:p>
            <a:r>
              <a:rPr lang="en-US" sz="2400" b="1" dirty="0">
                <a:latin typeface="Arial" panose="020B0604020202020204" pitchFamily="34" charset="0"/>
                <a:cs typeface="Arial" panose="020B0604020202020204" pitchFamily="34" charset="0"/>
              </a:rPr>
              <a:t>4. </a:t>
            </a:r>
            <a:r>
              <a:rPr lang="en-US" sz="2400" b="1" dirty="0">
                <a:latin typeface="Times New Roman" pitchFamily="18" charset="0"/>
                <a:cs typeface="Times New Roman" pitchFamily="18" charset="0"/>
              </a:rPr>
              <a:t>_________________</a:t>
            </a:r>
            <a:endParaRPr lang="en-US" sz="2400" b="1" dirty="0">
              <a:solidFill>
                <a:srgbClr val="0070C0"/>
              </a:solidFill>
              <a:latin typeface="Times New Roman" pitchFamily="18" charset="0"/>
              <a:cs typeface="Times New Roman" pitchFamily="18" charset="0"/>
            </a:endParaRPr>
          </a:p>
        </p:txBody>
      </p:sp>
      <p:sp>
        <p:nvSpPr>
          <p:cNvPr id="13" name="TextBox 12"/>
          <p:cNvSpPr txBox="1"/>
          <p:nvPr/>
        </p:nvSpPr>
        <p:spPr>
          <a:xfrm>
            <a:off x="1981200" y="4567536"/>
            <a:ext cx="3200400" cy="461665"/>
          </a:xfrm>
          <a:prstGeom prst="rect">
            <a:avLst/>
          </a:prstGeom>
          <a:noFill/>
          <a:ln>
            <a:solidFill>
              <a:srgbClr val="00B050"/>
            </a:solidFill>
          </a:ln>
        </p:spPr>
        <p:txBody>
          <a:bodyPr wrap="square" rtlCol="0">
            <a:spAutoFit/>
          </a:bodyPr>
          <a:lstStyle/>
          <a:p>
            <a:r>
              <a:rPr lang="en-US" sz="2400" b="1" dirty="0">
                <a:latin typeface="Arial" panose="020B0604020202020204" pitchFamily="34" charset="0"/>
                <a:cs typeface="Arial" panose="020B0604020202020204" pitchFamily="34" charset="0"/>
              </a:rPr>
              <a:t>5.</a:t>
            </a:r>
            <a:r>
              <a:rPr lang="en-US" sz="2400" b="1" dirty="0">
                <a:latin typeface="Times New Roman" pitchFamily="18" charset="0"/>
                <a:cs typeface="Times New Roman" pitchFamily="18" charset="0"/>
              </a:rPr>
              <a:t> _________________</a:t>
            </a:r>
          </a:p>
        </p:txBody>
      </p:sp>
      <p:sp>
        <p:nvSpPr>
          <p:cNvPr id="14" name="TextBox 13"/>
          <p:cNvSpPr txBox="1"/>
          <p:nvPr/>
        </p:nvSpPr>
        <p:spPr>
          <a:xfrm>
            <a:off x="2895600" y="1524001"/>
            <a:ext cx="27432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Neptune </a:t>
            </a:r>
          </a:p>
        </p:txBody>
      </p:sp>
      <p:sp>
        <p:nvSpPr>
          <p:cNvPr id="15" name="TextBox 14"/>
          <p:cNvSpPr txBox="1"/>
          <p:nvPr/>
        </p:nvSpPr>
        <p:spPr>
          <a:xfrm>
            <a:off x="2895600" y="2281536"/>
            <a:ext cx="27432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Saturn </a:t>
            </a:r>
          </a:p>
        </p:txBody>
      </p:sp>
      <p:sp>
        <p:nvSpPr>
          <p:cNvPr id="16" name="TextBox 15"/>
          <p:cNvSpPr txBox="1"/>
          <p:nvPr/>
        </p:nvSpPr>
        <p:spPr>
          <a:xfrm>
            <a:off x="2819400" y="3043536"/>
            <a:ext cx="27432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b="1" dirty="0">
                <a:latin typeface="Arial" panose="020B0604020202020204" pitchFamily="34" charset="0"/>
                <a:cs typeface="Arial" panose="020B0604020202020204" pitchFamily="34" charset="0"/>
              </a:rPr>
              <a:t>Mars</a:t>
            </a:r>
          </a:p>
        </p:txBody>
      </p:sp>
      <p:sp>
        <p:nvSpPr>
          <p:cNvPr id="17" name="TextBox 16"/>
          <p:cNvSpPr txBox="1"/>
          <p:nvPr/>
        </p:nvSpPr>
        <p:spPr>
          <a:xfrm>
            <a:off x="2819400" y="3805536"/>
            <a:ext cx="27432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Jupiter </a:t>
            </a:r>
          </a:p>
        </p:txBody>
      </p:sp>
      <p:sp>
        <p:nvSpPr>
          <p:cNvPr id="18" name="TextBox 17"/>
          <p:cNvSpPr txBox="1"/>
          <p:nvPr/>
        </p:nvSpPr>
        <p:spPr>
          <a:xfrm>
            <a:off x="2819400" y="4567536"/>
            <a:ext cx="274320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Venus </a:t>
            </a:r>
          </a:p>
        </p:txBody>
      </p:sp>
      <p:pic>
        <p:nvPicPr>
          <p:cNvPr id="19" name="Picture 3"/>
          <p:cNvPicPr>
            <a:picLocks noChangeAspect="1" noChangeArrowheads="1"/>
          </p:cNvPicPr>
          <p:nvPr/>
        </p:nvPicPr>
        <p:blipFill>
          <a:blip r:embed="rId4"/>
          <a:srcRect/>
          <a:stretch>
            <a:fillRect/>
          </a:stretch>
        </p:blipFill>
        <p:spPr bwMode="auto">
          <a:xfrm>
            <a:off x="1600201" y="76201"/>
            <a:ext cx="2133599" cy="381581"/>
          </a:xfrm>
          <a:prstGeom prst="rect">
            <a:avLst/>
          </a:prstGeom>
          <a:noFill/>
          <a:ln w="9525">
            <a:noFill/>
            <a:miter lim="800000"/>
            <a:headEnd/>
            <a:tailEnd/>
          </a:ln>
          <a:effectLst/>
        </p:spPr>
      </p:pic>
      <p:pic>
        <p:nvPicPr>
          <p:cNvPr id="20" name="Picture 6"/>
          <p:cNvPicPr>
            <a:picLocks noChangeAspect="1" noChangeArrowheads="1"/>
          </p:cNvPicPr>
          <p:nvPr/>
        </p:nvPicPr>
        <p:blipFill>
          <a:blip r:embed="rId5"/>
          <a:srcRect/>
          <a:stretch>
            <a:fillRect/>
          </a:stretch>
        </p:blipFill>
        <p:spPr bwMode="auto">
          <a:xfrm>
            <a:off x="1600200" y="6172200"/>
            <a:ext cx="4191000" cy="609601"/>
          </a:xfrm>
          <a:prstGeom prst="rect">
            <a:avLst/>
          </a:prstGeom>
          <a:noFill/>
          <a:ln w="9525">
            <a:noFill/>
            <a:miter lim="800000"/>
            <a:headEnd/>
            <a:tailEnd/>
          </a:ln>
          <a:effectLst/>
        </p:spPr>
      </p:pic>
      <p:sp>
        <p:nvSpPr>
          <p:cNvPr id="21" name="TextBox 20"/>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22" name="TextBox 21"/>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amond(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diamond(in)">
                                      <p:cBhvr>
                                        <p:cTn id="12" dur="1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diamond(in)">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diamond(in)">
                                      <p:cBhvr>
                                        <p:cTn id="22" dur="10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diamond(in)">
                                      <p:cBhvr>
                                        <p:cTn id="27"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sp>
        <p:nvSpPr>
          <p:cNvPr id="6" name="TextBox 5"/>
          <p:cNvSpPr txBox="1"/>
          <p:nvPr/>
        </p:nvSpPr>
        <p:spPr>
          <a:xfrm>
            <a:off x="4876800" y="2724056"/>
            <a:ext cx="2895600"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b="1" dirty="0">
                <a:solidFill>
                  <a:schemeClr val="accent6">
                    <a:lumMod val="75000"/>
                  </a:schemeClr>
                </a:solidFill>
                <a:latin typeface="Times New Roman" pitchFamily="18" charset="0"/>
                <a:cs typeface="Times New Roman" pitchFamily="18" charset="0"/>
              </a:rPr>
              <a:t>   </a:t>
            </a:r>
            <a:r>
              <a:rPr lang="en-US" sz="2200" b="1" dirty="0">
                <a:solidFill>
                  <a:schemeClr val="accent6">
                    <a:lumMod val="75000"/>
                  </a:schemeClr>
                </a:solidFill>
                <a:latin typeface="Arial" panose="020B0604020202020204" pitchFamily="34" charset="0"/>
                <a:cs typeface="Arial" panose="020B0604020202020204" pitchFamily="34" charset="0"/>
              </a:rPr>
              <a:t>-</a:t>
            </a:r>
            <a:r>
              <a:rPr lang="en-US" sz="2200" b="1" dirty="0" err="1">
                <a:solidFill>
                  <a:schemeClr val="accent6">
                    <a:lumMod val="75000"/>
                  </a:schemeClr>
                </a:solidFill>
                <a:latin typeface="Arial" panose="020B0604020202020204" pitchFamily="34" charset="0"/>
                <a:cs typeface="Arial" panose="020B0604020202020204" pitchFamily="34" charset="0"/>
              </a:rPr>
              <a:t>ful</a:t>
            </a:r>
            <a:r>
              <a:rPr lang="en-US" sz="2200" b="1" dirty="0">
                <a:solidFill>
                  <a:schemeClr val="accent6">
                    <a:lumMod val="75000"/>
                  </a:schemeClr>
                </a:solidFill>
                <a:latin typeface="Arial" panose="020B0604020202020204" pitchFamily="34" charset="0"/>
                <a:cs typeface="Arial" panose="020B0604020202020204" pitchFamily="34" charset="0"/>
              </a:rPr>
              <a:t>            -</a:t>
            </a:r>
            <a:r>
              <a:rPr lang="en-US" sz="2200" b="1" dirty="0" smtClean="0">
                <a:solidFill>
                  <a:schemeClr val="accent6">
                    <a:lumMod val="75000"/>
                  </a:schemeClr>
                </a:solidFill>
                <a:latin typeface="Arial" panose="020B0604020202020204" pitchFamily="34" charset="0"/>
                <a:cs typeface="Arial" panose="020B0604020202020204" pitchFamily="34" charset="0"/>
              </a:rPr>
              <a:t>less</a:t>
            </a:r>
            <a:endParaRPr lang="en-US" sz="2200" b="1" dirty="0">
              <a:solidFill>
                <a:schemeClr val="accent6">
                  <a:lumMod val="75000"/>
                </a:schemeClr>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srcRect/>
          <a:stretch>
            <a:fillRect/>
          </a:stretch>
        </p:blipFill>
        <p:spPr bwMode="auto">
          <a:xfrm>
            <a:off x="1295400" y="743437"/>
            <a:ext cx="6324601" cy="770982"/>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7924801" y="76200"/>
            <a:ext cx="3200399" cy="914400"/>
          </a:xfrm>
          <a:prstGeom prst="rect">
            <a:avLst/>
          </a:prstGeom>
          <a:noFill/>
          <a:ln w="9525">
            <a:noFill/>
            <a:miter lim="800000"/>
            <a:headEnd/>
            <a:tailEnd/>
          </a:ln>
          <a:effectLst/>
        </p:spPr>
      </p:pic>
      <p:sp>
        <p:nvSpPr>
          <p:cNvPr id="5" name="TextBox 4"/>
          <p:cNvSpPr txBox="1"/>
          <p:nvPr/>
        </p:nvSpPr>
        <p:spPr>
          <a:xfrm>
            <a:off x="2743200" y="1607404"/>
            <a:ext cx="71628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a:latin typeface="Times New Roman" pitchFamily="18" charset="0"/>
                <a:cs typeface="Times New Roman" pitchFamily="18" charset="0"/>
              </a:rPr>
              <a:t>      </a:t>
            </a:r>
            <a:r>
              <a:rPr lang="en-US" sz="2400" b="1" dirty="0">
                <a:latin typeface="Arial" panose="020B0604020202020204" pitchFamily="34" charset="0"/>
                <a:cs typeface="Arial" panose="020B0604020202020204" pitchFamily="34" charset="0"/>
              </a:rPr>
              <a:t>weight            water                  beauty</a:t>
            </a:r>
          </a:p>
          <a:p>
            <a:r>
              <a:rPr lang="en-US" sz="2400" b="1" dirty="0">
                <a:latin typeface="Arial" panose="020B0604020202020204" pitchFamily="34" charset="0"/>
                <a:cs typeface="Arial" panose="020B0604020202020204" pitchFamily="34" charset="0"/>
              </a:rPr>
              <a:t>      wonder           resource             air</a:t>
            </a:r>
          </a:p>
        </p:txBody>
      </p:sp>
      <p:sp>
        <p:nvSpPr>
          <p:cNvPr id="7" name="TextBox 6"/>
          <p:cNvSpPr txBox="1"/>
          <p:nvPr/>
        </p:nvSpPr>
        <p:spPr>
          <a:xfrm>
            <a:off x="990600" y="3733801"/>
            <a:ext cx="108966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rgbClr val="FF0000"/>
                </a:solidFill>
                <a:latin typeface="Times New Roman" pitchFamily="18" charset="0"/>
                <a:cs typeface="Times New Roman" pitchFamily="18" charset="0"/>
              </a:rPr>
              <a:t>      </a:t>
            </a:r>
            <a:r>
              <a:rPr lang="en-US" sz="2800" b="1" dirty="0">
                <a:solidFill>
                  <a:srgbClr val="FF0000"/>
                </a:solidFill>
                <a:latin typeface="Arial" panose="020B0604020202020204" pitchFamily="34" charset="0"/>
                <a:cs typeface="Arial" panose="020B0604020202020204" pitchFamily="34" charset="0"/>
              </a:rPr>
              <a:t>weightless        waterless       </a:t>
            </a:r>
            <a:r>
              <a:rPr lang="en-US" sz="2800" b="1" dirty="0" smtClean="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resourceful/ </a:t>
            </a:r>
            <a:r>
              <a:rPr lang="en-US" sz="2800" b="1" dirty="0" err="1">
                <a:solidFill>
                  <a:srgbClr val="FF0000"/>
                </a:solidFill>
                <a:latin typeface="Arial" panose="020B0604020202020204" pitchFamily="34" charset="0"/>
                <a:cs typeface="Arial" panose="020B0604020202020204" pitchFamily="34" charset="0"/>
              </a:rPr>
              <a:t>resourceless</a:t>
            </a:r>
            <a:r>
              <a:rPr lang="en-US" sz="2800" b="1" dirty="0">
                <a:solidFill>
                  <a:srgbClr val="FF0000"/>
                </a:solidFill>
                <a:latin typeface="Arial" panose="020B0604020202020204" pitchFamily="34" charset="0"/>
                <a:cs typeface="Arial" panose="020B0604020202020204" pitchFamily="34" charset="0"/>
              </a:rPr>
              <a:t>   </a:t>
            </a:r>
          </a:p>
          <a:p>
            <a:r>
              <a:rPr lang="en-US" sz="2800" b="1" dirty="0">
                <a:solidFill>
                  <a:srgbClr val="FF0000"/>
                </a:solidFill>
                <a:latin typeface="Arial" panose="020B0604020202020204" pitchFamily="34" charset="0"/>
                <a:cs typeface="Arial" panose="020B0604020202020204" pitchFamily="34" charset="0"/>
              </a:rPr>
              <a:t>      airless               beautiful           wonderful</a:t>
            </a:r>
          </a:p>
        </p:txBody>
      </p:sp>
      <p:pic>
        <p:nvPicPr>
          <p:cNvPr id="8" name="Picture 3"/>
          <p:cNvPicPr>
            <a:picLocks noChangeAspect="1" noChangeArrowheads="1"/>
          </p:cNvPicPr>
          <p:nvPr/>
        </p:nvPicPr>
        <p:blipFill>
          <a:blip r:embed="rId4"/>
          <a:srcRect/>
          <a:stretch>
            <a:fillRect/>
          </a:stretch>
        </p:blipFill>
        <p:spPr bwMode="auto">
          <a:xfrm>
            <a:off x="1600201" y="76201"/>
            <a:ext cx="2971799" cy="574251"/>
          </a:xfrm>
          <a:prstGeom prst="rect">
            <a:avLst/>
          </a:prstGeom>
          <a:noFill/>
          <a:ln w="9525">
            <a:noFill/>
            <a:miter lim="800000"/>
            <a:headEnd/>
            <a:tailEnd/>
          </a:ln>
          <a:effectLst/>
        </p:spPr>
      </p:pic>
      <p:pic>
        <p:nvPicPr>
          <p:cNvPr id="9" name="Picture 6"/>
          <p:cNvPicPr>
            <a:picLocks noChangeAspect="1" noChangeArrowheads="1"/>
          </p:cNvPicPr>
          <p:nvPr/>
        </p:nvPicPr>
        <p:blipFill>
          <a:blip r:embed="rId5"/>
          <a:srcRect/>
          <a:stretch>
            <a:fillRect/>
          </a:stretch>
        </p:blipFill>
        <p:spPr bwMode="auto">
          <a:xfrm>
            <a:off x="1600200" y="6096000"/>
            <a:ext cx="4038600" cy="685801"/>
          </a:xfrm>
          <a:prstGeom prst="rect">
            <a:avLst/>
          </a:prstGeom>
          <a:noFill/>
          <a:ln w="9525">
            <a:noFill/>
            <a:miter lim="800000"/>
            <a:headEnd/>
            <a:tailEnd/>
          </a:ln>
          <a:effectLst/>
        </p:spPr>
      </p:pic>
      <p:sp>
        <p:nvSpPr>
          <p:cNvPr id="10" name="TextBox 9"/>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11" name="TextBox 10"/>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09543" y="838200"/>
            <a:ext cx="6903535" cy="1262062"/>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7924801" y="76199"/>
            <a:ext cx="2657475" cy="609599"/>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990601" y="76200"/>
            <a:ext cx="3048000" cy="609599"/>
          </a:xfrm>
          <a:prstGeom prst="rect">
            <a:avLst/>
          </a:prstGeom>
          <a:noFill/>
          <a:ln w="9525">
            <a:noFill/>
            <a:miter lim="800000"/>
            <a:headEnd/>
            <a:tailEnd/>
          </a:ln>
          <a:effectLst/>
        </p:spPr>
      </p:pic>
      <p:pic>
        <p:nvPicPr>
          <p:cNvPr id="6" name="Picture 6"/>
          <p:cNvPicPr>
            <a:picLocks noChangeAspect="1" noChangeArrowheads="1"/>
          </p:cNvPicPr>
          <p:nvPr/>
        </p:nvPicPr>
        <p:blipFill>
          <a:blip r:embed="rId5"/>
          <a:srcRect/>
          <a:stretch>
            <a:fillRect/>
          </a:stretch>
        </p:blipFill>
        <p:spPr bwMode="auto">
          <a:xfrm>
            <a:off x="1600200" y="6019800"/>
            <a:ext cx="3429000" cy="762001"/>
          </a:xfrm>
          <a:prstGeom prst="rect">
            <a:avLst/>
          </a:prstGeom>
          <a:noFill/>
          <a:ln w="9525">
            <a:noFill/>
            <a:miter lim="800000"/>
            <a:headEnd/>
            <a:tailEnd/>
          </a:ln>
          <a:effectLst/>
        </p:spPr>
      </p:pic>
      <p:sp>
        <p:nvSpPr>
          <p:cNvPr id="9" name="TextBox 8"/>
          <p:cNvSpPr txBox="1"/>
          <p:nvPr/>
        </p:nvSpPr>
        <p:spPr>
          <a:xfrm>
            <a:off x="7894135" y="6411913"/>
            <a:ext cx="542008"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Pair</a:t>
            </a:r>
            <a:endParaRPr lang="en-US" dirty="0">
              <a:ln w="0"/>
              <a:solidFill>
                <a:schemeClr val="accent4">
                  <a:lumMod val="10000"/>
                </a:schemeClr>
              </a:solidFill>
              <a:effectLst>
                <a:outerShdw blurRad="38100" dist="19050" dir="2700000" algn="tl" rotWithShape="0">
                  <a:schemeClr val="dk1">
                    <a:alpha val="40000"/>
                  </a:schemeClr>
                </a:outerShdw>
              </a:effectLst>
            </a:endParaRPr>
          </a:p>
        </p:txBody>
      </p:sp>
      <p:sp>
        <p:nvSpPr>
          <p:cNvPr id="10" name="TextBox 9"/>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
        <p:nvSpPr>
          <p:cNvPr id="11" name="TextBox 10"/>
          <p:cNvSpPr txBox="1"/>
          <p:nvPr/>
        </p:nvSpPr>
        <p:spPr>
          <a:xfrm>
            <a:off x="6593973"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pic>
        <p:nvPicPr>
          <p:cNvPr id="2" name="Picture 1"/>
          <p:cNvPicPr>
            <a:picLocks noChangeAspect="1"/>
          </p:cNvPicPr>
          <p:nvPr/>
        </p:nvPicPr>
        <p:blipFill>
          <a:blip r:embed="rId6"/>
          <a:stretch>
            <a:fillRect/>
          </a:stretch>
        </p:blipFill>
        <p:spPr>
          <a:xfrm>
            <a:off x="2362200" y="2737484"/>
            <a:ext cx="7162799" cy="244411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7924801" y="76200"/>
            <a:ext cx="2657475" cy="914400"/>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1643062" y="167120"/>
            <a:ext cx="2700338" cy="44248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1905000" y="706616"/>
            <a:ext cx="4343400" cy="741184"/>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a:stretch>
            <a:fillRect/>
          </a:stretch>
        </p:blipFill>
        <p:spPr bwMode="auto">
          <a:xfrm>
            <a:off x="1828800" y="1676400"/>
            <a:ext cx="8753476" cy="4038600"/>
          </a:xfrm>
          <a:prstGeom prst="rect">
            <a:avLst/>
          </a:prstGeom>
          <a:noFill/>
          <a:ln w="9525">
            <a:noFill/>
            <a:miter lim="800000"/>
            <a:headEnd/>
            <a:tailEnd/>
          </a:ln>
          <a:effectLst/>
        </p:spPr>
      </p:pic>
      <p:pic>
        <p:nvPicPr>
          <p:cNvPr id="6" name="Picture 6"/>
          <p:cNvPicPr>
            <a:picLocks noChangeAspect="1" noChangeArrowheads="1"/>
          </p:cNvPicPr>
          <p:nvPr/>
        </p:nvPicPr>
        <p:blipFill>
          <a:blip r:embed="rId6"/>
          <a:srcRect/>
          <a:stretch>
            <a:fillRect/>
          </a:stretch>
        </p:blipFill>
        <p:spPr bwMode="auto">
          <a:xfrm>
            <a:off x="1600200" y="6172200"/>
            <a:ext cx="3429000" cy="609601"/>
          </a:xfrm>
          <a:prstGeom prst="rect">
            <a:avLst/>
          </a:prstGeom>
          <a:noFill/>
          <a:ln w="9525">
            <a:noFill/>
            <a:miter lim="800000"/>
            <a:headEnd/>
            <a:tailEnd/>
          </a:ln>
          <a:effectLst/>
        </p:spPr>
      </p:pic>
      <p:sp>
        <p:nvSpPr>
          <p:cNvPr id="7" name="TextBox 6"/>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8" name="TextBox 7"/>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4739"/>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6"/>
          <a:srcRect/>
          <a:stretch>
            <a:fillRect/>
          </a:stretch>
        </p:blipFill>
        <p:spPr bwMode="auto">
          <a:xfrm>
            <a:off x="7924801" y="76199"/>
            <a:ext cx="3200399" cy="807059"/>
          </a:xfrm>
          <a:prstGeom prst="rect">
            <a:avLst/>
          </a:prstGeom>
          <a:noFill/>
          <a:ln w="9525">
            <a:noFill/>
            <a:miter lim="800000"/>
            <a:headEnd/>
            <a:tailEnd/>
          </a:ln>
          <a:effectLst/>
        </p:spPr>
      </p:pic>
      <p:pic>
        <p:nvPicPr>
          <p:cNvPr id="7170" name="Picture 2"/>
          <p:cNvPicPr>
            <a:picLocks noChangeAspect="1" noChangeArrowheads="1"/>
          </p:cNvPicPr>
          <p:nvPr/>
        </p:nvPicPr>
        <p:blipFill>
          <a:blip r:embed="rId7"/>
          <a:srcRect/>
          <a:stretch>
            <a:fillRect/>
          </a:stretch>
        </p:blipFill>
        <p:spPr bwMode="auto">
          <a:xfrm>
            <a:off x="762000" y="883259"/>
            <a:ext cx="6134100" cy="762355"/>
          </a:xfrm>
          <a:prstGeom prst="rect">
            <a:avLst/>
          </a:prstGeom>
          <a:noFill/>
          <a:ln w="9525">
            <a:noFill/>
            <a:miter lim="800000"/>
            <a:headEnd/>
            <a:tailEnd/>
          </a:ln>
          <a:effectLst/>
        </p:spPr>
      </p:pic>
      <p:pic>
        <p:nvPicPr>
          <p:cNvPr id="4" name="Picture 2"/>
          <p:cNvPicPr>
            <a:picLocks noChangeAspect="1" noChangeArrowheads="1"/>
          </p:cNvPicPr>
          <p:nvPr/>
        </p:nvPicPr>
        <p:blipFill>
          <a:blip r:embed="rId8"/>
          <a:srcRect/>
          <a:stretch>
            <a:fillRect/>
          </a:stretch>
        </p:blipFill>
        <p:spPr bwMode="auto">
          <a:xfrm>
            <a:off x="762000" y="167120"/>
            <a:ext cx="2895600" cy="591096"/>
          </a:xfrm>
          <a:prstGeom prst="rect">
            <a:avLst/>
          </a:prstGeom>
          <a:noFill/>
          <a:ln w="9525">
            <a:noFill/>
            <a:miter lim="800000"/>
            <a:headEnd/>
            <a:tailEnd/>
          </a:ln>
          <a:effectLst/>
        </p:spPr>
      </p:pic>
      <p:pic>
        <p:nvPicPr>
          <p:cNvPr id="7171" name="Picture 3"/>
          <p:cNvPicPr>
            <a:picLocks noChangeAspect="1" noChangeArrowheads="1"/>
          </p:cNvPicPr>
          <p:nvPr/>
        </p:nvPicPr>
        <p:blipFill>
          <a:blip r:embed="rId9"/>
          <a:srcRect/>
          <a:stretch>
            <a:fillRect/>
          </a:stretch>
        </p:blipFill>
        <p:spPr bwMode="auto">
          <a:xfrm>
            <a:off x="1752600" y="1752600"/>
            <a:ext cx="8763000" cy="2204742"/>
          </a:xfrm>
          <a:prstGeom prst="rect">
            <a:avLst/>
          </a:prstGeom>
          <a:noFill/>
          <a:ln w="9525">
            <a:noFill/>
            <a:miter lim="800000"/>
            <a:headEnd/>
            <a:tailEnd/>
          </a:ln>
          <a:effectLst/>
        </p:spPr>
      </p:pic>
      <p:pic>
        <p:nvPicPr>
          <p:cNvPr id="7174" name="Picture 6"/>
          <p:cNvPicPr>
            <a:picLocks noChangeAspect="1" noChangeArrowheads="1"/>
          </p:cNvPicPr>
          <p:nvPr/>
        </p:nvPicPr>
        <p:blipFill>
          <a:blip r:embed="rId10"/>
          <a:srcRect/>
          <a:stretch>
            <a:fillRect/>
          </a:stretch>
        </p:blipFill>
        <p:spPr bwMode="auto">
          <a:xfrm>
            <a:off x="1676400" y="4175154"/>
            <a:ext cx="8839200" cy="1955470"/>
          </a:xfrm>
          <a:prstGeom prst="rect">
            <a:avLst/>
          </a:prstGeom>
          <a:noFill/>
          <a:ln w="9525">
            <a:solidFill>
              <a:srgbClr val="0070C0"/>
            </a:solidFill>
            <a:miter lim="800000"/>
            <a:headEnd/>
            <a:tailEnd/>
          </a:ln>
          <a:effectLst/>
        </p:spPr>
      </p:pic>
      <p:pic>
        <p:nvPicPr>
          <p:cNvPr id="10" name="Picture 6"/>
          <p:cNvPicPr>
            <a:picLocks noChangeAspect="1" noChangeArrowheads="1"/>
          </p:cNvPicPr>
          <p:nvPr/>
        </p:nvPicPr>
        <p:blipFill>
          <a:blip r:embed="rId11"/>
          <a:srcRect/>
          <a:stretch>
            <a:fillRect/>
          </a:stretch>
        </p:blipFill>
        <p:spPr bwMode="auto">
          <a:xfrm>
            <a:off x="1600200" y="6231348"/>
            <a:ext cx="3429000" cy="550453"/>
          </a:xfrm>
          <a:prstGeom prst="rect">
            <a:avLst/>
          </a:prstGeom>
          <a:noFill/>
          <a:ln w="9525">
            <a:noFill/>
            <a:miter lim="800000"/>
            <a:headEnd/>
            <a:tailEnd/>
          </a:ln>
          <a:effectLst/>
        </p:spPr>
      </p:pic>
      <p:sp>
        <p:nvSpPr>
          <p:cNvPr id="9" name="TextBox 8"/>
          <p:cNvSpPr txBox="1"/>
          <p:nvPr/>
        </p:nvSpPr>
        <p:spPr>
          <a:xfrm>
            <a:off x="5179088" y="6405748"/>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n w="0">
                  <a:noFill/>
                </a:ln>
                <a:solidFill>
                  <a:schemeClr val="accent4">
                    <a:lumMod val="10000"/>
                  </a:schemeClr>
                </a:solidFill>
                <a:effectLst>
                  <a:outerShdw blurRad="38100" dist="19050" dir="2700000" algn="tl" rotWithShape="0">
                    <a:schemeClr val="dk1">
                      <a:alpha val="40000"/>
                    </a:schemeClr>
                  </a:outerShdw>
                </a:effectLst>
              </a:rPr>
              <a:t>All Call</a:t>
            </a:r>
          </a:p>
        </p:txBody>
      </p:sp>
      <p:sp>
        <p:nvSpPr>
          <p:cNvPr id="11" name="TextBox 10"/>
          <p:cNvSpPr txBox="1"/>
          <p:nvPr/>
        </p:nvSpPr>
        <p:spPr>
          <a:xfrm>
            <a:off x="6101730" y="6401810"/>
            <a:ext cx="265685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n w="0">
                  <a:noFill/>
                </a:ln>
                <a:solidFill>
                  <a:schemeClr val="accent4">
                    <a:lumMod val="10000"/>
                  </a:schemeClr>
                </a:solidFill>
                <a:effectLst>
                  <a:outerShdw blurRad="38100" dist="19050" dir="2700000" algn="tl" rotWithShape="0">
                    <a:schemeClr val="dk1">
                      <a:alpha val="40000"/>
                    </a:schemeClr>
                  </a:outerShdw>
                </a:effectLst>
              </a:rPr>
              <a:t>ABProgram + StartA + AV1</a:t>
            </a:r>
          </a:p>
        </p:txBody>
      </p:sp>
      <p:sp>
        <p:nvSpPr>
          <p:cNvPr id="12" name="TextBox 11"/>
          <p:cNvSpPr txBox="1"/>
          <p:nvPr/>
        </p:nvSpPr>
        <p:spPr>
          <a:xfrm>
            <a:off x="8813878" y="6395060"/>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pic>
        <p:nvPicPr>
          <p:cNvPr id="3" name="T60_Pronunciation 5">
            <a:hlinkClick r:id="" action="ppaction://media"/>
          </p:cNvPr>
          <p:cNvPicPr>
            <a:picLocks noChangeAspect="1"/>
          </p:cNvPicPr>
          <p:nvPr>
            <a:audioFile r:link="rId3"/>
            <p:extLst>
              <p:ext uri="{DAA4B4D4-6D71-4841-9C94-3DE7FCFB9230}">
                <p14:media xmlns:p14="http://schemas.microsoft.com/office/powerpoint/2010/main" r:link="rId2"/>
              </p:ext>
            </p:extLst>
          </p:nvPr>
        </p:nvPicPr>
        <p:blipFill>
          <a:blip r:embed="rId12"/>
          <a:stretch>
            <a:fillRect/>
          </a:stretch>
        </p:blipFill>
        <p:spPr>
          <a:xfrm>
            <a:off x="11577130" y="6231348"/>
            <a:ext cx="609600" cy="609600"/>
          </a:xfrm>
          <a:prstGeom prst="rect">
            <a:avLst/>
          </a:prstGeom>
        </p:spPr>
      </p:pic>
    </p:spTree>
    <p:controls>
      <mc:AlternateContent xmlns:mc="http://schemas.openxmlformats.org/markup-compatibility/2006">
        <mc:Choice xmlns:v="urn:schemas-microsoft-com:vml" Requires="v">
          <p:control spid="1044" name="WindowsMediaPlayer1" r:id="rId4" imgW="3238560" imgH="647640"/>
        </mc:Choice>
        <mc:Fallback>
          <p:control name="WindowsMediaPlayer1" r:id="rId4" imgW="3238560" imgH="647640">
            <p:pic>
              <p:nvPicPr>
                <p:cNvPr id="13" name="WindowsMediaPlayer1"/>
                <p:cNvPicPr>
                  <a:picLocks/>
                </p:cNvPicPr>
                <p:nvPr/>
              </p:nvPicPr>
              <p:blipFill>
                <a:blip r:embed="rId13"/>
                <a:stretch>
                  <a:fillRect/>
                </a:stretch>
              </p:blipFill>
              <p:spPr>
                <a:xfrm>
                  <a:off x="8643430" y="897190"/>
                  <a:ext cx="3238500" cy="647700"/>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diamond(in)">
                                      <p:cBhvr>
                                        <p:cTn id="7"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252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102</TotalTime>
  <Words>407</Words>
  <Application>Microsoft Office PowerPoint</Application>
  <PresentationFormat>Widescreen</PresentationFormat>
  <Paragraphs>71</Paragraphs>
  <Slides>11</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Century Gothic</vt:lpstr>
      <vt:lpstr>Wingdings 3</vt:lpstr>
      <vt:lpstr>Calibri</vt:lpstr>
      <vt:lpstr>Times New Roman</vt:lpstr>
      <vt:lpstr>Wingdings</vt:lpstr>
      <vt:lpstr>Arial</vt:lpstr>
      <vt:lpstr>Angiang</vt:lpstr>
      <vt:lpstr>Arial Black</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PHUONG LIEM</dc:creator>
  <cp:lastModifiedBy>Win 8.1 Version 2</cp:lastModifiedBy>
  <cp:revision>25</cp:revision>
  <dcterms:created xsi:type="dcterms:W3CDTF">2006-08-16T00:00:00Z</dcterms:created>
  <dcterms:modified xsi:type="dcterms:W3CDTF">2021-05-03T18:07:11Z</dcterms:modified>
</cp:coreProperties>
</file>