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22" r:id="rId1"/>
  </p:sldMasterIdLst>
  <p:notesMasterIdLst>
    <p:notesMasterId r:id="rId17"/>
  </p:notesMasterIdLst>
  <p:sldIdLst>
    <p:sldId id="273" r:id="rId2"/>
    <p:sldId id="256" r:id="rId3"/>
    <p:sldId id="257" r:id="rId4"/>
    <p:sldId id="258" r:id="rId5"/>
    <p:sldId id="259" r:id="rId6"/>
    <p:sldId id="27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Impact" panose="020B0806030902050204" pitchFamily="34" charset="0"/>
      <p:regular r:id="rId22"/>
    </p:embeddedFont>
    <p:embeddedFont>
      <p:font typeface="Arial Black" panose="020B0A04020102020204" pitchFamily="34" charset="0"/>
      <p:bold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5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6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HEE\TiengAnh8\English8U12_Audio\T59_Listen and read 2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8996"/>
  <ax:ocxPr ax:name="_cy" ax:value="1191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HEE\TiengAnh8\English8U12_Audio\T59_Listen and read 2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8996"/>
  <ax:ocxPr ax:name="_cy" ax:value="1799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3599F-DA16-449E-9644-C39D86BA16A9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E6D88-E8FF-407D-A9D1-1C78547DB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53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3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6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31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8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6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7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5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2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2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1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file:///C:\Users\HK\Desktop\English8U12-PP-OK\T59_Listen%20and%20read%202.mp3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26.wmf"/><Relationship Id="rId2" Type="http://schemas.microsoft.com/office/2007/relationships/media" Target="file:///C:\Users\HK\Desktop\English8U12-PP-OK\T59_Listen%20and%20read%202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control" Target="../activeX/activeX1.xml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9.png"/><Relationship Id="rId3" Type="http://schemas.openxmlformats.org/officeDocument/2006/relationships/audio" Target="file:///C:\Users\HK\Desktop\English8U12-PP-OK\T65_Listening%203.mp3" TargetMode="External"/><Relationship Id="rId7" Type="http://schemas.openxmlformats.org/officeDocument/2006/relationships/image" Target="../media/image31.png"/><Relationship Id="rId12" Type="http://schemas.openxmlformats.org/officeDocument/2006/relationships/image" Target="../media/image13.png"/><Relationship Id="rId2" Type="http://schemas.microsoft.com/office/2007/relationships/media" Target="file:///C:\Users\HK\Desktop\English8U12-PP-OK\T65_Listening%203.mp3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control" Target="../activeX/activeX2.xml"/><Relationship Id="rId9" Type="http://schemas.openxmlformats.org/officeDocument/2006/relationships/image" Target="../media/image33.png"/><Relationship Id="rId1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3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15800" cy="6858000"/>
          </a:xfrm>
          <a:prstGeom prst="rect">
            <a:avLst/>
          </a:prstGeom>
          <a:solidFill>
            <a:srgbClr val="3B5826"/>
          </a:solidFill>
          <a:ln>
            <a:noFill/>
          </a:ln>
          <a:effectLst/>
          <a:extLst/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2996355" y="5346873"/>
            <a:ext cx="7118289" cy="66228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2800" b="1" dirty="0">
                <a:ln w="28575">
                  <a:solidFill>
                    <a:srgbClr val="003300"/>
                  </a:solidFill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LESSON </a:t>
            </a:r>
            <a:r>
              <a:rPr lang="en-US" sz="2800" b="1" dirty="0" smtClean="0">
                <a:ln w="28575">
                  <a:solidFill>
                    <a:srgbClr val="003300"/>
                  </a:solidFill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1:</a:t>
            </a:r>
            <a:r>
              <a:rPr lang="en-US" sz="4000" dirty="0" smtClean="0">
                <a:ln w="28575">
                  <a:solidFill>
                    <a:srgbClr val="003300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n-US" sz="38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GETTING STARTED</a:t>
            </a:r>
            <a:endParaRPr lang="en-US" sz="3800" kern="10" dirty="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 Black"/>
            </a:endParaRPr>
          </a:p>
        </p:txBody>
      </p:sp>
      <p:pic>
        <p:nvPicPr>
          <p:cNvPr id="6" name="Picture 10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97" y="319994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5946321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47" y="594624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3135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954404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97" y="3429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582" y="337004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47" y="296409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9" descr="b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59271" y="0"/>
            <a:ext cx="1171576" cy="14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9" descr="b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510354" y="1"/>
            <a:ext cx="1120321" cy="14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9" descr="b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525116"/>
            <a:ext cx="1171576" cy="14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26" y="293688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394" y="282195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33" y="3799630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1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575" y="1182102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5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254" y="1182102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43" y="2128563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0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929" y="4620047"/>
            <a:ext cx="565760" cy="5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0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285" y="1828800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1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84" y="1061615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5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763" y="1841898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41" y="1789745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0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999" y="1730610"/>
            <a:ext cx="565760" cy="5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0" y="1289504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WordArt 4"/>
          <p:cNvSpPr>
            <a:spLocks noChangeArrowheads="1" noChangeShapeType="1" noTextEdit="1"/>
          </p:cNvSpPr>
          <p:nvPr/>
        </p:nvSpPr>
        <p:spPr bwMode="auto">
          <a:xfrm>
            <a:off x="2783633" y="2852936"/>
            <a:ext cx="3024336" cy="44526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ngiang" pitchFamily="2" charset="0"/>
              </a:rPr>
              <a:t>New </a:t>
            </a:r>
            <a:r>
              <a:rPr lang="en-US" sz="3600" kern="10" dirty="0" smtClean="0"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ngiang" pitchFamily="2" charset="0"/>
              </a:rPr>
              <a:t>lesson</a:t>
            </a:r>
            <a:endParaRPr lang="en-US" sz="3600" kern="10" dirty="0">
              <a:ln w="19050">
                <a:solidFill>
                  <a:srgbClr val="002060"/>
                </a:solidFill>
                <a:round/>
                <a:headEnd/>
                <a:tailEnd/>
              </a:ln>
              <a:solidFill>
                <a:srgbClr val="00FF00"/>
              </a:solidFill>
              <a:latin typeface="Angiang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34648" y="3501008"/>
            <a:ext cx="7110412" cy="175432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rIns="0" rtlCol="0">
            <a:spAutoFit/>
          </a:bodyPr>
          <a:lstStyle/>
          <a:p>
            <a:pPr marL="1519238" indent="-1519238" algn="ctr">
              <a:tabLst>
                <a:tab pos="1519238" algn="l"/>
              </a:tabLst>
            </a:pPr>
            <a:r>
              <a:rPr lang="en-US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UNIT 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5400" b="1" spc="-100" dirty="0" smtClean="0">
                <a:ln w="28575">
                  <a:solidFill>
                    <a:srgbClr val="FF00FF"/>
                  </a:solidFill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LIFE ON OTHER PLANETS</a:t>
            </a:r>
            <a:endParaRPr lang="en-US" sz="4400" b="1" spc="-100" dirty="0">
              <a:ln w="28575">
                <a:solidFill>
                  <a:srgbClr val="FF00FF"/>
                </a:solidFill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0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3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8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133855"/>
            <a:ext cx="5734049" cy="101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1" y="76201"/>
            <a:ext cx="3200399" cy="64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05000" y="1371601"/>
            <a:ext cx="8915400" cy="7694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aliens                 space buggy           galaxy                 planet</a:t>
            </a:r>
          </a:p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weight less        solar system            spaceship            UFO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7800" y="2819400"/>
            <a:ext cx="4267200" cy="2419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19812" y="2819400"/>
            <a:ext cx="3709988" cy="24364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40588" y="538357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525333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3988" y="5370994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Aliens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5253336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buggy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00200" y="6115377"/>
            <a:ext cx="3429000" cy="65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79088" y="6405748"/>
            <a:ext cx="950901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1730" y="6401811"/>
            <a:ext cx="2966070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ABProgram</a:t>
            </a:r>
            <a:r>
              <a:rPr lang="en-US" dirty="0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 </a:t>
            </a:r>
            <a:r>
              <a:rPr lang="en-US" dirty="0" err="1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StartA</a:t>
            </a:r>
            <a:r>
              <a:rPr lang="en-US" dirty="0">
                <a:ln w="0"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 AV1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35981" y="6363904"/>
            <a:ext cx="1802096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  <p:pic>
        <p:nvPicPr>
          <p:cNvPr id="2" name="T59_Listen and read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42477" y="6115376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71" name="WindowsMediaPlayer1" r:id="rId4" imgW="3238560" imgH="428760"/>
        </mc:Choice>
        <mc:Fallback>
          <p:control name="WindowsMediaPlayer1" r:id="rId4" imgW="3238560" imgH="428760">
            <p:pic>
              <p:nvPicPr>
                <p:cNvPr id="16" name="WindowsMediaPlayer1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95750" y="2279650"/>
                  <a:ext cx="3238500" cy="42862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11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8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835572"/>
            <a:ext cx="2895600" cy="18971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00200" y="27432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6300" y="833342"/>
            <a:ext cx="2857500" cy="19098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24400" y="27432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96201" y="838200"/>
            <a:ext cx="2811887" cy="1905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00200" y="3543058"/>
            <a:ext cx="2667000" cy="20044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19600" y="3568940"/>
            <a:ext cx="2971800" cy="19936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43801" y="3581400"/>
            <a:ext cx="3038475" cy="1981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524000" y="54864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5562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65054" y="560951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7200" y="280475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0800" y="2743201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5400" y="274320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Weightless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10600" y="274320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Galaxy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8016" y="5486401"/>
            <a:ext cx="231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Spaceship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69785" y="5571202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system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58200" y="556260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Planet 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00200" y="6134101"/>
            <a:ext cx="3429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T65_Listening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54200" y="6041968"/>
            <a:ext cx="609600" cy="60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096" name="WindowsMediaPlayer1" r:id="rId4" imgW="3238560" imgH="647640"/>
        </mc:Choice>
        <mc:Fallback>
          <p:control name="WindowsMediaPlayer1" r:id="rId4" imgW="3238560" imgH="647640">
            <p:pic>
              <p:nvPicPr>
                <p:cNvPr id="24" name="WindowsMediaPlayer1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32288" y="47625"/>
                  <a:ext cx="3238500" cy="6477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04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8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2576" y="133350"/>
            <a:ext cx="6219824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1" y="76201"/>
            <a:ext cx="3352799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57400" y="914401"/>
            <a:ext cx="9448800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aliens                 space buggy           galaxy                 planet</a:t>
            </a:r>
          </a:p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weight less        solar system            spaceship            UFO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267879"/>
            <a:ext cx="7772400" cy="375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33800" y="22860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aliens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200" y="31242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UFO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3886200"/>
            <a:ext cx="220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space buggy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5040124"/>
            <a:ext cx="3505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planet                 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planet</a:t>
            </a:r>
            <a:endParaRPr lang="en-US" sz="2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6248401"/>
            <a:ext cx="3429000" cy="51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323422" y="6411913"/>
            <a:ext cx="109984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56663" y="6411913"/>
            <a:ext cx="1802096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8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2576" y="133350"/>
            <a:ext cx="6219824" cy="84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143000"/>
            <a:ext cx="9677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1" y="76201"/>
            <a:ext cx="3581399" cy="7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0" y="1180167"/>
            <a:ext cx="220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weightless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7308" y="2776771"/>
            <a:ext cx="220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solar 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2208" y="3843570"/>
            <a:ext cx="220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galaxy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72364" y="4495800"/>
            <a:ext cx="220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8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1" y="76201"/>
            <a:ext cx="3733799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1" y="685800"/>
            <a:ext cx="5943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1" y="1524000"/>
            <a:ext cx="84581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6248401"/>
            <a:ext cx="3771900" cy="51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76201"/>
            <a:ext cx="4343400" cy="55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472364" y="6411913"/>
            <a:ext cx="950901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56663" y="6411913"/>
            <a:ext cx="1802096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8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K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AR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044321"/>
            <a:ext cx="3257550" cy="181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PARK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19399"/>
            <a:ext cx="3810000" cy="403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657601" y="533400"/>
            <a:ext cx="3998913" cy="914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49843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28800" y="1676400"/>
            <a:ext cx="86106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 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heart the new words.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Speak  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your friends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Prepare 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next..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8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33401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ON OTHER PLANETS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133600"/>
            <a:ext cx="11506200" cy="230832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Can  you tell me name of this planet where we are living?</a:t>
            </a:r>
          </a:p>
          <a:p>
            <a:pPr>
              <a:buFontTx/>
              <a:buChar char="-"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many planets in the solar system?</a:t>
            </a:r>
          </a:p>
          <a:p>
            <a:pPr>
              <a:buFontTx/>
              <a:buChar char="-"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planet in the solar system similar our Earth?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8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1" y="533400"/>
            <a:ext cx="5029198" cy="2709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568636"/>
            <a:ext cx="4952186" cy="270933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652346"/>
            <a:ext cx="4800600" cy="25960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657601"/>
            <a:ext cx="5029199" cy="2632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589987" y="3234997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32771" y="3197406"/>
            <a:ext cx="388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6271848"/>
            <a:ext cx="5510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Unidentified Flying Object (UFO)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600" y="6274714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Aliens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3572" y="-16139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8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876" y="2493409"/>
            <a:ext cx="11734800" cy="428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1146" y="0"/>
            <a:ext cx="629225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0"/>
            <a:ext cx="5442545" cy="257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472364" y="6411913"/>
            <a:ext cx="950901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56663" y="6411913"/>
            <a:ext cx="1802096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8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371600" y="1069302"/>
            <a:ext cx="98679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endParaRPr lang="en-US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1</a:t>
            </a:r>
            <a:r>
              <a:rPr lang="en-US" altLang="en-US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en-US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12: LIFE ON OTHER </a:t>
            </a:r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PLANETS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1: GETTING  STARTED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492876"/>
            <a:ext cx="3429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8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1432339" y="1216025"/>
            <a:ext cx="3633992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captain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1432339" y="609600"/>
            <a:ext cx="221753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trek </a:t>
            </a: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1432339" y="1822450"/>
            <a:ext cx="4427331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crew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1432339" y="2428875"/>
            <a:ext cx="3039854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terrorist</a:t>
            </a:r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4968240" y="1228569"/>
            <a:ext cx="82296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4968240" y="623888"/>
            <a:ext cx="82296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4968240" y="1833250"/>
            <a:ext cx="82296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4968240" y="2438634"/>
            <a:ext cx="82296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6385338" y="1216416"/>
            <a:ext cx="381000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12" name="Text Box 12"/>
          <p:cNvSpPr txBox="1">
            <a:spLocks noChangeArrowheads="1"/>
          </p:cNvSpPr>
          <p:nvPr/>
        </p:nvSpPr>
        <p:spPr bwMode="auto">
          <a:xfrm>
            <a:off x="6385338" y="609600"/>
            <a:ext cx="381000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13" name="Text Box 13"/>
          <p:cNvSpPr txBox="1">
            <a:spLocks noChangeArrowheads="1"/>
          </p:cNvSpPr>
          <p:nvPr/>
        </p:nvSpPr>
        <p:spPr bwMode="auto">
          <a:xfrm>
            <a:off x="6385338" y="1875956"/>
            <a:ext cx="4190999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14" name="Text Box 14"/>
          <p:cNvSpPr txBox="1">
            <a:spLocks noChangeArrowheads="1"/>
          </p:cNvSpPr>
          <p:nvPr/>
        </p:nvSpPr>
        <p:spPr bwMode="auto">
          <a:xfrm>
            <a:off x="6385338" y="2429345"/>
            <a:ext cx="2963654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2" name="WordArt 15"/>
          <p:cNvSpPr>
            <a:spLocks noChangeArrowheads="1" noChangeShapeType="1" noTextEdit="1"/>
          </p:cNvSpPr>
          <p:nvPr/>
        </p:nvSpPr>
        <p:spPr bwMode="auto">
          <a:xfrm>
            <a:off x="304800" y="76200"/>
            <a:ext cx="1828800" cy="5029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Vocabulary</a:t>
            </a: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1432339" y="3034597"/>
            <a:ext cx="313193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alien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4968240" y="3043315"/>
            <a:ext cx="82296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18" name="Text Box 18"/>
          <p:cNvSpPr txBox="1">
            <a:spLocks noChangeArrowheads="1"/>
          </p:cNvSpPr>
          <p:nvPr/>
        </p:nvSpPr>
        <p:spPr bwMode="auto">
          <a:xfrm>
            <a:off x="6385338" y="3036161"/>
            <a:ext cx="4198731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23" name="Text Box 23"/>
          <p:cNvSpPr txBox="1">
            <a:spLocks noChangeArrowheads="1"/>
          </p:cNvSpPr>
          <p:nvPr/>
        </p:nvSpPr>
        <p:spPr bwMode="auto">
          <a:xfrm>
            <a:off x="982870" y="625475"/>
            <a:ext cx="533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307224" name="Text Box 24"/>
          <p:cNvSpPr txBox="1">
            <a:spLocks noChangeArrowheads="1"/>
          </p:cNvSpPr>
          <p:nvPr/>
        </p:nvSpPr>
        <p:spPr bwMode="auto">
          <a:xfrm>
            <a:off x="982870" y="1228118"/>
            <a:ext cx="533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307225" name="Text Box 25"/>
          <p:cNvSpPr txBox="1">
            <a:spLocks noChangeArrowheads="1"/>
          </p:cNvSpPr>
          <p:nvPr/>
        </p:nvSpPr>
        <p:spPr bwMode="auto">
          <a:xfrm>
            <a:off x="982870" y="1830761"/>
            <a:ext cx="5334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307226" name="Text Box 26"/>
          <p:cNvSpPr txBox="1">
            <a:spLocks noChangeArrowheads="1"/>
          </p:cNvSpPr>
          <p:nvPr/>
        </p:nvSpPr>
        <p:spPr bwMode="auto">
          <a:xfrm>
            <a:off x="982870" y="2434991"/>
            <a:ext cx="533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</p:txBody>
      </p:sp>
      <p:sp>
        <p:nvSpPr>
          <p:cNvPr id="307227" name="Text Box 27"/>
          <p:cNvSpPr txBox="1">
            <a:spLocks noChangeArrowheads="1"/>
          </p:cNvSpPr>
          <p:nvPr/>
        </p:nvSpPr>
        <p:spPr bwMode="auto">
          <a:xfrm>
            <a:off x="982870" y="3037634"/>
            <a:ext cx="533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432339" y="3641022"/>
            <a:ext cx="274320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buggy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4968240" y="3647996"/>
            <a:ext cx="82296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6385338" y="3642274"/>
            <a:ext cx="4198731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982870" y="3640277"/>
            <a:ext cx="533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432339" y="4231651"/>
            <a:ext cx="274320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4968240" y="4238625"/>
            <a:ext cx="82296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6385338" y="4232903"/>
            <a:ext cx="4198731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975139" y="4230906"/>
            <a:ext cx="533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432339" y="4841251"/>
            <a:ext cx="2743200" cy="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system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4983701" y="4848225"/>
            <a:ext cx="82296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6400799" y="4842503"/>
            <a:ext cx="4198731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990600" y="4840506"/>
            <a:ext cx="533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557" tIns="34778" rIns="69557" bIns="347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3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0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0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0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0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 autoUpdateAnimBg="0"/>
      <p:bldP spid="307203" grpId="0" autoUpdateAnimBg="0"/>
      <p:bldP spid="307204" grpId="0" autoUpdateAnimBg="0"/>
      <p:bldP spid="307205" grpId="0" autoUpdateAnimBg="0"/>
      <p:bldP spid="307207" grpId="0" autoUpdateAnimBg="0"/>
      <p:bldP spid="307208" grpId="0" autoUpdateAnimBg="0"/>
      <p:bldP spid="307209" grpId="0" autoUpdateAnimBg="0"/>
      <p:bldP spid="307210" grpId="0" autoUpdateAnimBg="0"/>
      <p:bldP spid="307211" grpId="0" autoUpdateAnimBg="0"/>
      <p:bldP spid="307212" grpId="0" autoUpdateAnimBg="0"/>
      <p:bldP spid="307213" grpId="0" autoUpdateAnimBg="0"/>
      <p:bldP spid="307214" grpId="0" autoUpdateAnimBg="0"/>
      <p:bldP spid="2062" grpId="0" autoUpdateAnimBg="0"/>
      <p:bldP spid="307216" grpId="0" autoUpdateAnimBg="0"/>
      <p:bldP spid="307217" grpId="0" autoUpdateAnimBg="0"/>
      <p:bldP spid="307218" grpId="0" autoUpdateAnimBg="0"/>
      <p:bldP spid="307223" grpId="0" autoUpdateAnimBg="0"/>
      <p:bldP spid="307224" grpId="0" autoUpdateAnimBg="0"/>
      <p:bldP spid="307225" grpId="0" autoUpdateAnimBg="0"/>
      <p:bldP spid="307226" grpId="0" autoUpdateAnimBg="0"/>
      <p:bldP spid="307227" grpId="0" autoUpdateAnimBg="0"/>
      <p:bldP spid="30" grpId="0" autoUpdateAnimBg="0"/>
      <p:bldP spid="32" grpId="0" autoUpdateAnimBg="0"/>
      <p:bldP spid="34" grpId="0" autoUpdateAnimBg="0"/>
      <p:bldP spid="39" grpId="0" autoUpdateAnimBg="0"/>
      <p:bldP spid="28" grpId="0" autoUpdateAnimBg="0"/>
      <p:bldP spid="29" grpId="0" autoUpdateAnimBg="0"/>
      <p:bldP spid="31" grpId="0" autoUpdateAnimBg="0"/>
      <p:bldP spid="33" grpId="0" autoUpdateAnimBg="0"/>
      <p:bldP spid="35" grpId="0" autoUpdateAnimBg="0"/>
      <p:bldP spid="36" grpId="0" autoUpdateAnimBg="0"/>
      <p:bldP spid="37" grpId="0" autoUpdateAnimBg="0"/>
      <p:bldP spid="3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8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1" y="76201"/>
            <a:ext cx="3200399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2" y="218572"/>
            <a:ext cx="3386138" cy="77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879600"/>
            <a:ext cx="9842532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73786" y="1371600"/>
            <a:ext cx="112741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372600" y="1879313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ingdings"/>
              </a:rPr>
              <a:t>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99186" y="2679413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ingdings"/>
              </a:rPr>
              <a:t>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37386" y="314931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ingdings"/>
              </a:rPr>
              <a:t>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73786" y="3688058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ingdings"/>
              </a:rPr>
              <a:t>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37386" y="4535489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ingdings"/>
              </a:rPr>
              <a:t>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6096001"/>
            <a:ext cx="3886200" cy="66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472364" y="6411913"/>
            <a:ext cx="950901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56663" y="6411913"/>
            <a:ext cx="1802096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8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9362"/>
            <a:ext cx="6329364" cy="76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1" y="76201"/>
            <a:ext cx="3124199" cy="64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990600"/>
            <a:ext cx="4476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4583" y="2635427"/>
            <a:ext cx="59531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9862" y="3800548"/>
            <a:ext cx="42481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1838326"/>
            <a:ext cx="47815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81137" y="4807828"/>
            <a:ext cx="4562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06415" y="134114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Kirk is the captain of the spaceship.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1137" y="213129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went to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Nibiru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planet.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69414" y="3253949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happens in 2259.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8750" y="4227484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the name of the spaceship that the crew travels on.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0" y="5369904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wants to destroy Earth.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0" y="6172201"/>
            <a:ext cx="4400550" cy="59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472364" y="6411913"/>
            <a:ext cx="950901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56663" y="6411913"/>
            <a:ext cx="1802096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8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2" y="271628"/>
            <a:ext cx="5562598" cy="79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1" y="76201"/>
            <a:ext cx="3200399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599" y="1143000"/>
            <a:ext cx="852515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57400" y="4648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funny,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also asked me what I thought would happen to Earth in the future.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said I didn’t know but that Earth might be run by aliens!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6400801"/>
            <a:ext cx="3429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472364" y="6411913"/>
            <a:ext cx="950901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56663" y="6411913"/>
            <a:ext cx="1802096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222</TotalTime>
  <Words>359</Words>
  <Application>Microsoft Office PowerPoint</Application>
  <PresentationFormat>Widescreen</PresentationFormat>
  <Paragraphs>108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Angiang</vt:lpstr>
      <vt:lpstr>Calibri</vt:lpstr>
      <vt:lpstr>Impact</vt:lpstr>
      <vt:lpstr>Times New Roman</vt:lpstr>
      <vt:lpstr>Wingdings</vt:lpstr>
      <vt:lpstr>Arial</vt:lpstr>
      <vt:lpstr>Arial Black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PHUONG LIEM</dc:creator>
  <cp:lastModifiedBy>Win 8.1 Version 2</cp:lastModifiedBy>
  <cp:revision>39</cp:revision>
  <dcterms:created xsi:type="dcterms:W3CDTF">2006-08-16T00:00:00Z</dcterms:created>
  <dcterms:modified xsi:type="dcterms:W3CDTF">2021-05-03T18:06:05Z</dcterms:modified>
</cp:coreProperties>
</file>