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70" r:id="rId5"/>
    <p:sldId id="272" r:id="rId6"/>
    <p:sldId id="271" r:id="rId7"/>
    <p:sldId id="260" r:id="rId8"/>
    <p:sldId id="263" r:id="rId9"/>
    <p:sldId id="273" r:id="rId10"/>
    <p:sldId id="264" r:id="rId11"/>
    <p:sldId id="265" r:id="rId12"/>
    <p:sldId id="267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18F70-3AAA-4558-B1F7-C7BFF26D8ACD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F0975-7885-4049-B794-A8E81ABC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9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F0975-7885-4049-B794-A8E81ABC80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50.png"/><Relationship Id="rId7" Type="http://schemas.openxmlformats.org/officeDocument/2006/relationships/image" Target="../media/image19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II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2+3.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1429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câu sau đây đúng hay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a) Hình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ạo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bở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hai tia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b) Hình tạo bởi hai tia phân biệt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Hình tạo bởi hai tia trùng nhau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e) Hình tạo bởi hai tia đối nhau là một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f)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0638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03528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526" y="263051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407" y="327858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8526" y="397950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407" y="455556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224" y="520364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687" y="1916832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86011"/>
            <a:ext cx="2448272" cy="301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687" y="2852936"/>
            <a:ext cx="3879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9552" y="3520134"/>
                <a:ext cx="4227439" cy="12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i="1" baseline="-2500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34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123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234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2800" b="0" i="1" baseline="-25000" smtClean="0">
                            <a:latin typeface="Cambria Math"/>
                            <a:cs typeface="Times New Roman" pitchFamily="18" charset="0"/>
                          </a:rPr>
                          <m:t>1234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520134"/>
                <a:ext cx="4227439" cy="1205010"/>
              </a:xfrm>
              <a:prstGeom prst="rect">
                <a:avLst/>
              </a:prstGeom>
              <a:blipFill rotWithShape="1">
                <a:blip r:embed="rId3"/>
                <a:stretch>
                  <a:fillRect r="-4473" b="-13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0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02685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55" y="1268760"/>
            <a:ext cx="2577369" cy="302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2711" y="1556792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2711" y="2132856"/>
            <a:ext cx="5170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OA).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212976"/>
            <a:ext cx="6206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OB, OC, …),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9 . 10 = 90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5" y="4653136"/>
            <a:ext cx="59025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5642084"/>
            <a:ext cx="7146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90 : 2 = 45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36712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36310"/>
              </p:ext>
            </p:extLst>
          </p:nvPr>
        </p:nvGraphicFramePr>
        <p:xfrm>
          <a:off x="3726159" y="1916832"/>
          <a:ext cx="1224137" cy="905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3" imgW="634680" imgH="469800" progId="Equation.DSMT4">
                  <p:embed/>
                </p:oleObj>
              </mc:Choice>
              <mc:Fallback>
                <p:oleObj name="Equation" r:id="rId3" imgW="6346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6159" y="1916832"/>
                        <a:ext cx="1224137" cy="905861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2304" y="2060848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284984"/>
            <a:ext cx="7729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(n = 10)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80627"/>
              </p:ext>
            </p:extLst>
          </p:nvPr>
        </p:nvGraphicFramePr>
        <p:xfrm>
          <a:off x="3015139" y="3890690"/>
          <a:ext cx="220345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5" imgW="1143000" imgH="469800" progId="Equation.DSMT4">
                  <p:embed/>
                </p:oleObj>
              </mc:Choice>
              <mc:Fallback>
                <p:oleObj name="Equation" r:id="rId5" imgW="1143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5139" y="3890690"/>
                        <a:ext cx="2203450" cy="906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31661" y="4057908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9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2711" y="1916832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088162"/>
              </p:ext>
            </p:extLst>
          </p:nvPr>
        </p:nvGraphicFramePr>
        <p:xfrm>
          <a:off x="2354263" y="2564904"/>
          <a:ext cx="188595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Equation" r:id="rId3" imgW="977760" imgH="469800" progId="Equation.DSMT4">
                  <p:embed/>
                </p:oleObj>
              </mc:Choice>
              <mc:Fallback>
                <p:oleObj name="Equation" r:id="rId3" imgW="9777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2564904"/>
                        <a:ext cx="1885950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519808"/>
              </p:ext>
            </p:extLst>
          </p:nvPr>
        </p:nvGraphicFramePr>
        <p:xfrm>
          <a:off x="2411760" y="3573016"/>
          <a:ext cx="19589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" name="Equation" r:id="rId5" imgW="1015920" imgH="266400" progId="Equation.DSMT4">
                  <p:embed/>
                </p:oleObj>
              </mc:Choice>
              <mc:Fallback>
                <p:oleObj name="Equation" r:id="rId5" imgW="101592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573016"/>
                        <a:ext cx="19589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00483"/>
              </p:ext>
            </p:extLst>
          </p:nvPr>
        </p:nvGraphicFramePr>
        <p:xfrm>
          <a:off x="2430438" y="4169916"/>
          <a:ext cx="39417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" name="Equation" r:id="rId7" imgW="2044440" imgH="266400" progId="Equation.DSMT4">
                  <p:embed/>
                </p:oleObj>
              </mc:Choice>
              <mc:Fallback>
                <p:oleObj name="Equation" r:id="rId7" imgW="204444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38" y="4169916"/>
                        <a:ext cx="394176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922288"/>
              </p:ext>
            </p:extLst>
          </p:nvPr>
        </p:nvGraphicFramePr>
        <p:xfrm>
          <a:off x="3307085" y="4819204"/>
          <a:ext cx="9048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" name="Equation" r:id="rId9" imgW="469800" imgH="190440" progId="Equation.DSMT4">
                  <p:embed/>
                </p:oleObj>
              </mc:Choice>
              <mc:Fallback>
                <p:oleObj name="Equation" r:id="rId9" imgW="46980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085" y="4819204"/>
                        <a:ext cx="9048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71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9677" y="1052736"/>
            <a:ext cx="1752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7047122" cy="1953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B3,4,5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SGK-tr73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B6,7,8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SGK-tr75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3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1160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537628"/>
            <a:ext cx="5493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201017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3728" y="3573016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H.1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0411" y="3573016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H.2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261950" cy="60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520" y="4221088"/>
            <a:ext cx="90575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H.1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0611" y="4725144"/>
                <a:ext cx="8039252" cy="5375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yOx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O).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Kí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𝑦𝑂𝑥</m:t>
                        </m:r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</m:e>
                    </m:acc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11" y="4725144"/>
                <a:ext cx="8039252" cy="537583"/>
              </a:xfrm>
              <a:prstGeom prst="rect">
                <a:avLst/>
              </a:prstGeom>
              <a:blipFill rotWithShape="1">
                <a:blip r:embed="rId4"/>
                <a:stretch>
                  <a:fillRect l="-1289" t="-7955" r="-531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99592" y="5324434"/>
            <a:ext cx="66351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04248" y="1655222"/>
                <a:ext cx="1831207" cy="4739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Góc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bẹt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𝐴𝑂𝐵</m:t>
                        </m:r>
                      </m:e>
                    </m:acc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655222"/>
                <a:ext cx="1831207" cy="473976"/>
              </a:xfrm>
              <a:prstGeom prst="rect">
                <a:avLst/>
              </a:prstGeom>
              <a:blipFill rotWithShape="1">
                <a:blip r:embed="rId5"/>
                <a:stretch>
                  <a:fillRect l="-4983" t="-7792" r="-8638" b="-298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9" name="Oval Callout 2048"/>
          <p:cNvSpPr/>
          <p:nvPr/>
        </p:nvSpPr>
        <p:spPr>
          <a:xfrm>
            <a:off x="6660232" y="1340768"/>
            <a:ext cx="2067731" cy="110654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81577" y="5816877"/>
            <a:ext cx="64171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32656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21" grpId="0"/>
      <p:bldP spid="22" grpId="0"/>
      <p:bldP spid="25" grpId="0"/>
      <p:bldP spid="15" grpId="0"/>
      <p:bldP spid="2049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54368"/>
            <a:ext cx="4309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21605"/>
            <a:ext cx="294392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465620"/>
            <a:ext cx="48189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5666" y="3409836"/>
            <a:ext cx="5836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6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244" y="548680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54368"/>
            <a:ext cx="3995706" cy="227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2852936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636912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95" y="3884637"/>
            <a:ext cx="3327717" cy="192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381" y="3324728"/>
            <a:ext cx="4433365" cy="255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36825" y="5949280"/>
            <a:ext cx="2015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H10-SGK-tr76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753399" y="3212976"/>
                <a:ext cx="2242537" cy="537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𝒙𝑶𝒚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𝟏𝟎𝟓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399" y="3212976"/>
                <a:ext cx="2242537" cy="537583"/>
              </a:xfrm>
              <a:prstGeom prst="rect">
                <a:avLst/>
              </a:prstGeom>
              <a:blipFill rotWithShape="1">
                <a:blip r:embed="rId6"/>
                <a:stretch>
                  <a:fillRect t="-7955" r="-7065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5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88402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2276872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?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359125" cy="1715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60059" y="2257708"/>
            <a:ext cx="5084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02626" y="2780928"/>
                <a:ext cx="1945725" cy="537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𝑥𝑂𝑦</m:t>
                          </m:r>
                        </m:e>
                      </m:acc>
                      <m:r>
                        <a:rPr lang="en-US" sz="2800" b="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50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626" y="2780928"/>
                <a:ext cx="1945725" cy="537263"/>
              </a:xfrm>
              <a:prstGeom prst="rect">
                <a:avLst/>
              </a:prstGeom>
              <a:blipFill rotWithShape="1">
                <a:blip r:embed="rId3"/>
                <a:stretch>
                  <a:fillRect t="-7955" r="-8464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2626" y="3323785"/>
                <a:ext cx="2117246" cy="537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𝑥𝑂</m:t>
                          </m:r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sz="2800" b="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100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626" y="3323785"/>
                <a:ext cx="2117246" cy="537263"/>
              </a:xfrm>
              <a:prstGeom prst="rect">
                <a:avLst/>
              </a:prstGeom>
              <a:blipFill rotWithShape="1">
                <a:blip r:embed="rId4"/>
                <a:stretch>
                  <a:fillRect t="-7955" r="-7493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83065" y="3861047"/>
                <a:ext cx="2087816" cy="537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𝑥𝑂</m:t>
                          </m:r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sz="2800" b="0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130</m:t>
                          </m:r>
                        </m:e>
                        <m:sup>
                          <m:r>
                            <a:rPr lang="en-US" sz="2800" b="0" i="1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065" y="3861047"/>
                <a:ext cx="2087816" cy="537263"/>
              </a:xfrm>
              <a:prstGeom prst="rect">
                <a:avLst/>
              </a:prstGeom>
              <a:blipFill rotWithShape="1">
                <a:blip r:embed="rId5"/>
                <a:stretch>
                  <a:fillRect t="-7865" r="-7872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11560" y="449597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67744" y="5195993"/>
                <a:ext cx="2799997" cy="537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&lt;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195993"/>
                <a:ext cx="2799997" cy="537263"/>
              </a:xfrm>
              <a:prstGeom prst="rect">
                <a:avLst/>
              </a:prstGeom>
              <a:blipFill rotWithShape="1">
                <a:blip r:embed="rId6"/>
                <a:stretch>
                  <a:fillRect t="-7955" r="-5882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130693" y="5238384"/>
                <a:ext cx="350756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ì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50</m:t>
                        </m:r>
                      </m:e>
                      <m:sup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100</m:t>
                        </m:r>
                      </m:e>
                      <m:sup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6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  <m:sup>
                        <m: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693" y="5238384"/>
                <a:ext cx="3507563" cy="492443"/>
              </a:xfrm>
              <a:prstGeom prst="rect">
                <a:avLst/>
              </a:prstGeom>
              <a:blipFill rotWithShape="1">
                <a:blip r:embed="rId7"/>
                <a:stretch>
                  <a:fillRect l="-3130" t="-11111" r="-4522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5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9" grpId="0"/>
      <p:bldP spid="10" grpId="0"/>
      <p:bldP spid="11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7244" y="548680"/>
            <a:ext cx="506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Administrator\Desktop\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2022705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Administrator\Desktop\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68" y="1431190"/>
            <a:ext cx="2134604" cy="1771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Administrator\Desktop\6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16" y="1484784"/>
            <a:ext cx="2372257" cy="1663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Administrator\Desktop\7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447" y="1913223"/>
            <a:ext cx="2628025" cy="13707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11560" y="3553852"/>
            <a:ext cx="6236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1v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129916"/>
            <a:ext cx="6864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725144"/>
            <a:ext cx="839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1138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BE.</a:t>
            </a:r>
          </a:p>
          <a:p>
            <a:pPr marL="514350" indent="-514350" algn="just">
              <a:buFontTx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Tia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Tia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 algn="just"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00506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84984"/>
            <a:ext cx="3181735" cy="21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465313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Tia BE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BA, BC.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5157192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Tia BA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653" y="406405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7544" y="5733256"/>
                <a:ext cx="6120680" cy="53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bẹt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𝐵𝐶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733256"/>
                <a:ext cx="6120680" cy="537583"/>
              </a:xfrm>
              <a:prstGeom prst="rect">
                <a:avLst/>
              </a:prstGeom>
              <a:blipFill rotWithShape="1">
                <a:blip r:embed="rId3"/>
                <a:stretch>
                  <a:fillRect l="-2092" t="-7865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0" y="1502787"/>
            <a:ext cx="3793778" cy="149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2711" y="2492896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68769"/>
              </p:ext>
            </p:extLst>
          </p:nvPr>
        </p:nvGraphicFramePr>
        <p:xfrm>
          <a:off x="1547664" y="3068960"/>
          <a:ext cx="6192671" cy="3437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7948"/>
                <a:gridCol w="1556084"/>
                <a:gridCol w="1828639"/>
              </a:tblGrid>
              <a:tr h="7009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</a:t>
                      </a:r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endParaRPr lang="en-US" sz="2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đỉnh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cạnh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51800" y="3859282"/>
                <a:ext cx="899092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𝐴𝑂𝑁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800" y="3859282"/>
                <a:ext cx="899092" cy="473976"/>
              </a:xfrm>
              <a:prstGeom prst="rect">
                <a:avLst/>
              </a:prstGeom>
              <a:blipFill rotWithShape="1">
                <a:blip r:embed="rId3"/>
                <a:stretch>
                  <a:fillRect t="-7692" r="-14966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113342" y="37872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95096" y="4249402"/>
                <a:ext cx="964816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096" y="4249402"/>
                <a:ext cx="964816" cy="473976"/>
              </a:xfrm>
              <a:prstGeom prst="rect">
                <a:avLst/>
              </a:prstGeom>
              <a:blipFill rotWithShape="1">
                <a:blip r:embed="rId4"/>
                <a:stretch>
                  <a:fillRect t="-7692" r="-9494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12588" y="385928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67015" y="5113498"/>
                <a:ext cx="934358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𝑂𝑀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015" y="5113498"/>
                <a:ext cx="934358" cy="473976"/>
              </a:xfrm>
              <a:prstGeom prst="rect">
                <a:avLst/>
              </a:prstGeom>
              <a:blipFill rotWithShape="1">
                <a:blip r:embed="rId5"/>
                <a:stretch>
                  <a:fillRect t="-7692" r="-9740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81056" y="5587474"/>
                <a:ext cx="906274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056" y="5587474"/>
                <a:ext cx="906274" cy="473976"/>
              </a:xfrm>
              <a:prstGeom prst="rect">
                <a:avLst/>
              </a:prstGeom>
              <a:blipFill rotWithShape="1">
                <a:blip r:embed="rId6"/>
                <a:stretch>
                  <a:fillRect t="-7792" r="-1081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39752" y="6032204"/>
                <a:ext cx="1977081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𝐴𝑂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bẹt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6032204"/>
                <a:ext cx="1977081" cy="473976"/>
              </a:xfrm>
              <a:prstGeom prst="rect">
                <a:avLst/>
              </a:prstGeom>
              <a:blipFill rotWithShape="1">
                <a:blip r:embed="rId7"/>
                <a:stretch>
                  <a:fillRect t="-7792" r="-8333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3423" y="4681450"/>
                <a:ext cx="941540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423" y="4681450"/>
                <a:ext cx="941540" cy="473976"/>
              </a:xfrm>
              <a:prstGeom prst="rect">
                <a:avLst/>
              </a:prstGeom>
              <a:blipFill rotWithShape="1">
                <a:blip r:embed="rId8"/>
                <a:stretch>
                  <a:fillRect t="-7692" r="-9740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099192" y="4189705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ON, 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9192" y="505380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33657" y="5515466"/>
            <a:ext cx="1212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302" y="5947514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OA,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8008" y="465137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OM, OB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I, K, L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H.19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H.20-SGK-tr79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73400"/>
            <a:ext cx="2736304" cy="231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2808312" cy="249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595" y="4118373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H.19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4118373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H.20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459249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8565" y="5054477"/>
                <a:ext cx="3819892" cy="53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H.19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65" y="5054477"/>
                <a:ext cx="3819892" cy="537776"/>
              </a:xfrm>
              <a:prstGeom prst="rect">
                <a:avLst/>
              </a:prstGeom>
              <a:blipFill rotWithShape="1">
                <a:blip r:embed="rId4"/>
                <a:stretch>
                  <a:fillRect l="-3190" t="-7955" r="-4625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1430" y="5592253"/>
                <a:ext cx="5774786" cy="534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H.20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𝐾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&lt;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 (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45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=45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).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30" y="5592253"/>
                <a:ext cx="5774786" cy="534955"/>
              </a:xfrm>
              <a:prstGeom prst="rect">
                <a:avLst/>
              </a:prstGeom>
              <a:blipFill rotWithShape="1">
                <a:blip r:embed="rId5"/>
                <a:stretch>
                  <a:fillRect l="-2218" t="-9091" r="-2746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2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711</TotalTime>
  <Words>938</Words>
  <Application>Microsoft Office PowerPoint</Application>
  <PresentationFormat>On-screen Show (4:3)</PresentationFormat>
  <Paragraphs>112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</vt:lpstr>
      <vt:lpstr>Equation</vt:lpstr>
      <vt:lpstr>Chương II - Góc Bài 2+3. Góc - Số đo góc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247</cp:revision>
  <dcterms:created xsi:type="dcterms:W3CDTF">2020-03-28T12:29:04Z</dcterms:created>
  <dcterms:modified xsi:type="dcterms:W3CDTF">2020-04-01T03:16:43Z</dcterms:modified>
</cp:coreProperties>
</file>