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65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8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image" Target="../media/image3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2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9.png"/><Relationship Id="rId27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8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712968" cy="1470025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2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a) 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b) 45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3177996"/>
                <a:ext cx="4572000" cy="22373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a) 20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b) 45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77996"/>
                <a:ext cx="4572000" cy="2237344"/>
              </a:xfrm>
              <a:prstGeom prst="rect">
                <a:avLst/>
              </a:prstGeom>
              <a:blipFill rotWithShape="1"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52528" y="2852936"/>
                <a:ext cx="4572000" cy="25643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c) 15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d)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100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528" y="2852936"/>
                <a:ext cx="4572000" cy="2564356"/>
              </a:xfrm>
              <a:prstGeom prst="rect">
                <a:avLst/>
              </a:prstGeom>
              <a:blipFill rotWithShape="1">
                <a:blip r:embed="rId3"/>
                <a:stretch>
                  <a:fillRect l="-2800" r="-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3568" y="292494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9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17319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5365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2293527"/>
                <a:ext cx="7019870" cy="3079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Thời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An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24 – 8 = 16 (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Thời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chiếm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24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93527"/>
                <a:ext cx="7019870" cy="3079689"/>
              </a:xfrm>
              <a:prstGeom prst="rect">
                <a:avLst/>
              </a:prstGeom>
              <a:blipFill rotWithShape="1">
                <a:blip r:embed="rId2"/>
                <a:stretch>
                  <a:fillRect l="-1736" r="-1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6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62119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15183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490803"/>
            <a:ext cx="6374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434868"/>
              </p:ext>
            </p:extLst>
          </p:nvPr>
        </p:nvGraphicFramePr>
        <p:xfrm>
          <a:off x="1691680" y="2346663"/>
          <a:ext cx="10604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" name="Equation" r:id="rId3" imgW="533160" imgH="457200" progId="Equation.DSMT4">
                  <p:embed/>
                </p:oleObj>
              </mc:Choice>
              <mc:Fallback>
                <p:oleObj name="Equation" r:id="rId3" imgW="5331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346663"/>
                        <a:ext cx="106045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668507"/>
              </p:ext>
            </p:extLst>
          </p:nvPr>
        </p:nvGraphicFramePr>
        <p:xfrm>
          <a:off x="2771800" y="2319239"/>
          <a:ext cx="910116" cy="96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" name="Equation" r:id="rId5" imgW="431640" imgH="457200" progId="Equation.DSMT4">
                  <p:embed/>
                </p:oleObj>
              </mc:Choice>
              <mc:Fallback>
                <p:oleObj name="Equation" r:id="rId5" imgW="431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800" y="2319239"/>
                        <a:ext cx="910116" cy="963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03954"/>
              </p:ext>
            </p:extLst>
          </p:nvPr>
        </p:nvGraphicFramePr>
        <p:xfrm>
          <a:off x="758200" y="3931547"/>
          <a:ext cx="7200801" cy="146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195"/>
                <a:gridCol w="908020"/>
                <a:gridCol w="838174"/>
                <a:gridCol w="838174"/>
                <a:gridCol w="838174"/>
                <a:gridCol w="1311984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20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PS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83568" y="3327351"/>
            <a:ext cx="250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260761"/>
              </p:ext>
            </p:extLst>
          </p:nvPr>
        </p:nvGraphicFramePr>
        <p:xfrm>
          <a:off x="6223000" y="4511477"/>
          <a:ext cx="4429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" name="Equation" r:id="rId7" imgW="253800" imgH="457200" progId="Equation.DSMT4">
                  <p:embed/>
                </p:oleObj>
              </mc:Choice>
              <mc:Fallback>
                <p:oleObj name="Equation" r:id="rId7" imgW="253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3000" y="4511477"/>
                        <a:ext cx="442913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8581"/>
              </p:ext>
            </p:extLst>
          </p:nvPr>
        </p:nvGraphicFramePr>
        <p:xfrm>
          <a:off x="5380038" y="4511477"/>
          <a:ext cx="3984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" name="Equation" r:id="rId9" imgW="228600" imgH="457200" progId="Equation.DSMT4">
                  <p:embed/>
                </p:oleObj>
              </mc:Choice>
              <mc:Fallback>
                <p:oleObj name="Equation" r:id="rId9" imgW="2286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4511477"/>
                        <a:ext cx="39846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06075"/>
              </p:ext>
            </p:extLst>
          </p:nvPr>
        </p:nvGraphicFramePr>
        <p:xfrm>
          <a:off x="4499992" y="4522590"/>
          <a:ext cx="3984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" name="Equation" r:id="rId11" imgW="228600" imgH="444240" progId="Equation.DSMT4">
                  <p:embed/>
                </p:oleObj>
              </mc:Choice>
              <mc:Fallback>
                <p:oleObj name="Equation" r:id="rId11" imgW="22860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522590"/>
                        <a:ext cx="3984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89587"/>
              </p:ext>
            </p:extLst>
          </p:nvPr>
        </p:nvGraphicFramePr>
        <p:xfrm>
          <a:off x="3727450" y="4511477"/>
          <a:ext cx="2873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" name="Equation" r:id="rId13" imgW="164880" imgH="457200" progId="Equation.DSMT4">
                  <p:embed/>
                </p:oleObj>
              </mc:Choice>
              <mc:Fallback>
                <p:oleObj name="Equation" r:id="rId13" imgW="16488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4511477"/>
                        <a:ext cx="28733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64287"/>
              </p:ext>
            </p:extLst>
          </p:nvPr>
        </p:nvGraphicFramePr>
        <p:xfrm>
          <a:off x="2901071" y="4521870"/>
          <a:ext cx="2873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" name="Equation" r:id="rId15" imgW="164880" imgH="444240" progId="Equation.DSMT4">
                  <p:embed/>
                </p:oleObj>
              </mc:Choice>
              <mc:Fallback>
                <p:oleObj name="Equation" r:id="rId15" imgW="16488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071" y="4521870"/>
                        <a:ext cx="2873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064704"/>
              </p:ext>
            </p:extLst>
          </p:nvPr>
        </p:nvGraphicFramePr>
        <p:xfrm>
          <a:off x="8172400" y="362119"/>
          <a:ext cx="5048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" name="Equation" r:id="rId17" imgW="253800" imgH="457200" progId="Equation.DSMT4">
                  <p:embed/>
                </p:oleObj>
              </mc:Choice>
              <mc:Fallback>
                <p:oleObj name="Equation" r:id="rId17" imgW="253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62119"/>
                        <a:ext cx="50482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530399" y="495391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61961"/>
              </p:ext>
            </p:extLst>
          </p:nvPr>
        </p:nvGraphicFramePr>
        <p:xfrm>
          <a:off x="2851194" y="5517232"/>
          <a:ext cx="2512894" cy="92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6" name="Equation" r:id="rId19" imgW="1346040" imgH="495000" progId="Equation.DSMT4">
                  <p:embed/>
                </p:oleObj>
              </mc:Choice>
              <mc:Fallback>
                <p:oleObj name="Equation" r:id="rId19" imgW="1346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51194" y="5517232"/>
                        <a:ext cx="2512894" cy="924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7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3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678349"/>
              </p:ext>
            </p:extLst>
          </p:nvPr>
        </p:nvGraphicFramePr>
        <p:xfrm>
          <a:off x="6588224" y="-41132"/>
          <a:ext cx="1512168" cy="216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3" imgW="583920" imgH="838080" progId="Equation.DSMT4">
                  <p:embed/>
                </p:oleObj>
              </mc:Choice>
              <mc:Fallback>
                <p:oleObj name="Equation" r:id="rId3" imgW="5839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224" y="-41132"/>
                        <a:ext cx="1512168" cy="2169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2128500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26268"/>
              </p:ext>
            </p:extLst>
          </p:nvPr>
        </p:nvGraphicFramePr>
        <p:xfrm>
          <a:off x="2987824" y="1884063"/>
          <a:ext cx="1919551" cy="107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5" imgW="749160" imgH="419040" progId="Equation.DSMT4">
                  <p:embed/>
                </p:oleObj>
              </mc:Choice>
              <mc:Fallback>
                <p:oleObj name="Equation" r:id="rId5" imgW="749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1884063"/>
                        <a:ext cx="1919551" cy="1073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37961"/>
              </p:ext>
            </p:extLst>
          </p:nvPr>
        </p:nvGraphicFramePr>
        <p:xfrm>
          <a:off x="5292080" y="2081836"/>
          <a:ext cx="1971643" cy="47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7" imgW="838080" imgH="203040" progId="Equation.DSMT4">
                  <p:embed/>
                </p:oleObj>
              </mc:Choice>
              <mc:Fallback>
                <p:oleObj name="Equation" r:id="rId7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92080" y="2081836"/>
                        <a:ext cx="1971643" cy="477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76253" y="314096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x=4.n  ; y=5.n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510331"/>
              </p:ext>
            </p:extLst>
          </p:nvPr>
        </p:nvGraphicFramePr>
        <p:xfrm>
          <a:off x="641585" y="3933056"/>
          <a:ext cx="1512168" cy="1065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1585" y="3933056"/>
                        <a:ext cx="1512168" cy="1065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195736" y="4149080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x.3= 7.y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9592" y="5085184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117916"/>
              </p:ext>
            </p:extLst>
          </p:nvPr>
        </p:nvGraphicFramePr>
        <p:xfrm>
          <a:off x="2163625" y="4733855"/>
          <a:ext cx="2160240" cy="1097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11" imgW="774360" imgH="393480" progId="Equation.DSMT4">
                  <p:embed/>
                </p:oleObj>
              </mc:Choice>
              <mc:Fallback>
                <p:oleObj name="Equation" r:id="rId11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63625" y="4733855"/>
                        <a:ext cx="2160240" cy="1097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806085"/>
              </p:ext>
            </p:extLst>
          </p:nvPr>
        </p:nvGraphicFramePr>
        <p:xfrm>
          <a:off x="4644008" y="4941168"/>
          <a:ext cx="2464320" cy="59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13" imgW="838080" imgH="203040" progId="Equation.DSMT4">
                  <p:embed/>
                </p:oleObj>
              </mc:Choice>
              <mc:Fallback>
                <p:oleObj name="Equation" r:id="rId1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44008" y="4941168"/>
                        <a:ext cx="2464320" cy="597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87341" y="6021288"/>
            <a:ext cx="55446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x=7.n  ;  y= 3.n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1" grpId="0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88763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849" y="2329716"/>
            <a:ext cx="1067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7584" y="2708920"/>
                <a:ext cx="8208912" cy="3259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giờ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chảy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bể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58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chảy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latin typeface="Cambria Math"/>
                          </a:rPr>
                          <m:t>58</m:t>
                        </m:r>
                      </m:num>
                      <m:den>
                        <m:r>
                          <a:rPr lang="en-US" sz="3200">
                            <a:latin typeface="Cambria Math"/>
                          </a:rPr>
                          <m:t>180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en-US" sz="3200" b="0" i="0" smtClean="0">
                            <a:latin typeface="Cambria Math"/>
                          </a:rPr>
                          <m:t>9</m:t>
                        </m:r>
                        <m:r>
                          <a:rPr lang="en-US" sz="320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bể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150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phút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chảy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latin typeface="Cambria Math"/>
                          </a:rPr>
                          <m:t>150</m:t>
                        </m:r>
                      </m:num>
                      <m:den>
                        <m:r>
                          <a:rPr lang="en-US" sz="3200"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bể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08920"/>
                <a:ext cx="8208912" cy="3259739"/>
              </a:xfrm>
              <a:prstGeom prst="rect">
                <a:avLst/>
              </a:prstGeom>
              <a:blipFill rotWithShape="1">
                <a:blip r:embed="rId2"/>
                <a:stretch>
                  <a:fillRect l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52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7408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16, 17, 22, 24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tr15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16)</a:t>
            </a:r>
          </a:p>
          <a:p>
            <a:pPr>
              <a:lnSpc>
                <a:spcPct val="150000"/>
              </a:lnSpc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39; 40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Sbt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tr12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80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40031"/>
            <a:ext cx="7130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196752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331640" y="1177588"/>
            <a:ext cx="6231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176958"/>
              </p:ext>
            </p:extLst>
          </p:nvPr>
        </p:nvGraphicFramePr>
        <p:xfrm>
          <a:off x="1331640" y="2205038"/>
          <a:ext cx="14176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" name="Equation" r:id="rId3" imgW="749160" imgH="457200" progId="Equation.DSMT4">
                  <p:embed/>
                </p:oleObj>
              </mc:Choice>
              <mc:Fallback>
                <p:oleObj name="Equation" r:id="rId3" imgW="749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2205038"/>
                        <a:ext cx="1417638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352437"/>
              </p:ext>
            </p:extLst>
          </p:nvPr>
        </p:nvGraphicFramePr>
        <p:xfrm>
          <a:off x="5207000" y="2133600"/>
          <a:ext cx="158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" name="Equation" r:id="rId5" imgW="838080" imgH="457200" progId="Equation.DSMT4">
                  <p:embed/>
                </p:oleObj>
              </mc:Choice>
              <mc:Fallback>
                <p:oleObj name="Equation" r:id="rId5" imgW="8380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2133600"/>
                        <a:ext cx="15859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232135"/>
              </p:ext>
            </p:extLst>
          </p:nvPr>
        </p:nvGraphicFramePr>
        <p:xfrm>
          <a:off x="1306513" y="4041775"/>
          <a:ext cx="16335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" name="Equation" r:id="rId7" imgW="863280" imgH="457200" progId="Equation.DSMT4">
                  <p:embed/>
                </p:oleObj>
              </mc:Choice>
              <mc:Fallback>
                <p:oleObj name="Equation" r:id="rId7" imgW="863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4041775"/>
                        <a:ext cx="16335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Curved Down Arrow 55"/>
          <p:cNvSpPr/>
          <p:nvPr/>
        </p:nvSpPr>
        <p:spPr>
          <a:xfrm>
            <a:off x="1942666" y="3645024"/>
            <a:ext cx="970950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1995" y="3140968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Curved Up Arrow 58"/>
          <p:cNvSpPr/>
          <p:nvPr/>
        </p:nvSpPr>
        <p:spPr>
          <a:xfrm>
            <a:off x="1870658" y="5013176"/>
            <a:ext cx="970950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46999" y="5229200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2617" y="3284984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(–2)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15095"/>
              </p:ext>
            </p:extLst>
          </p:nvPr>
        </p:nvGraphicFramePr>
        <p:xfrm>
          <a:off x="5148064" y="4066196"/>
          <a:ext cx="17065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" name="Equation" r:id="rId9" imgW="901440" imgH="457200" progId="Equation.DSMT4">
                  <p:embed/>
                </p:oleObj>
              </mc:Choice>
              <mc:Fallback>
                <p:oleObj name="Equation" r:id="rId9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066196"/>
                        <a:ext cx="17065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Curved Down Arrow 68"/>
          <p:cNvSpPr/>
          <p:nvPr/>
        </p:nvSpPr>
        <p:spPr>
          <a:xfrm>
            <a:off x="5946163" y="3777427"/>
            <a:ext cx="869693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Curved Up Arrow 69"/>
          <p:cNvSpPr/>
          <p:nvPr/>
        </p:nvSpPr>
        <p:spPr>
          <a:xfrm>
            <a:off x="5920780" y="5001531"/>
            <a:ext cx="866617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00221" y="5289563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(–2)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6" grpId="0" animBg="1"/>
      <p:bldP spid="57" grpId="0"/>
      <p:bldP spid="59" grpId="0" animBg="1"/>
      <p:bldP spid="60" grpId="0"/>
      <p:bldP spid="62" grpId="0"/>
      <p:bldP spid="69" grpId="0" animBg="1"/>
      <p:bldP spid="70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030" y="417319"/>
            <a:ext cx="5870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77921" y="1456850"/>
                <a:ext cx="4567276" cy="82541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fr-FR" sz="3600" i="1">
                            <a:latin typeface="Cambria Math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fr-FR" sz="3600" i="1">
                            <a:latin typeface="Cambria Math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với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𝜖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Z , m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</a:rPr>
                      <m:t> ≠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921" y="1456850"/>
                <a:ext cx="4567276" cy="825419"/>
              </a:xfrm>
              <a:prstGeom prst="rect">
                <a:avLst/>
              </a:prstGeom>
              <a:blipFill rotWithShape="1">
                <a:blip r:embed="rId2"/>
                <a:stretch>
                  <a:fillRect r="-3590" b="-14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23728" y="3362389"/>
                <a:ext cx="4204997" cy="827214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: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600" i="1">
                            <a:latin typeface="Cambria Math"/>
                          </a:rPr>
                          <m:t>: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n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𝜖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ƯC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a,b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62389"/>
                <a:ext cx="4204997" cy="827214"/>
              </a:xfrm>
              <a:prstGeom prst="rect">
                <a:avLst/>
              </a:prstGeom>
              <a:blipFill rotWithShape="1">
                <a:blip r:embed="rId3"/>
                <a:stretch>
                  <a:fillRect r="-4046" b="-14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298" y="2498293"/>
                <a:ext cx="423974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 err="1" smtClean="0">
                    <a:latin typeface="Times New Roman" pitchFamily="18" charset="0"/>
                    <a:cs typeface="Times New Roman" pitchFamily="18" charset="0"/>
                  </a:rPr>
                  <a:t>VD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−2 .  3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3 .  3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98" y="2498293"/>
                <a:ext cx="4239742" cy="714683"/>
              </a:xfrm>
              <a:prstGeom prst="rect">
                <a:avLst/>
              </a:prstGeom>
              <a:blipFill rotWithShape="1">
                <a:blip r:embed="rId4"/>
                <a:stretch>
                  <a:fillRect l="-2302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2298" y="4442509"/>
                <a:ext cx="467179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VD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−12  :  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16  :  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98" y="4442509"/>
                <a:ext cx="4671790" cy="714683"/>
              </a:xfrm>
              <a:prstGeom prst="rect">
                <a:avLst/>
              </a:prstGeom>
              <a:blipFill rotWithShape="1">
                <a:blip r:embed="rId5"/>
                <a:stretch>
                  <a:fillRect l="-2089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3568" y="5229200"/>
                <a:ext cx="8064896" cy="827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err="1" smtClean="0"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err="1" smtClean="0">
                    <a:latin typeface="Times New Roman" pitchFamily="18" charset="0"/>
                    <a:cs typeface="Times New Roman" pitchFamily="18" charset="0"/>
                  </a:rPr>
                  <a:t>dụng</a:t>
                </a:r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i="1" dirty="0" smtClean="0">
                    <a:latin typeface="Times New Roman" pitchFamily="18" charset="0"/>
                    <a:cs typeface="Times New Roman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3 .  (</m:t>
                        </m:r>
                        <m:r>
                          <a:rPr lang="en-US" sz="3000" i="1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1)</m:t>
                        </m:r>
                      </m:num>
                      <m:den>
                        <m:d>
                          <m:d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en-US" sz="3000" b="0" i="1" smtClean="0">
                            <a:latin typeface="Cambria Math"/>
                          </a:rPr>
                          <m:t>. (−1)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 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3000" i="1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(−4)</m:t>
                        </m:r>
                        <m:r>
                          <a:rPr lang="en-US" sz="3000" i="1">
                            <a:latin typeface="Cambria Math"/>
                          </a:rPr>
                          <m:t> .  (−1)</m:t>
                        </m:r>
                      </m:num>
                      <m:den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9</m:t>
                            </m:r>
                          </m:e>
                        </m:d>
                        <m:r>
                          <a:rPr lang="en-US" sz="3000" i="1">
                            <a:latin typeface="Cambria Math"/>
                          </a:rPr>
                          <m:t>. (−1)</m:t>
                        </m:r>
                      </m:den>
                    </m:f>
                  </m:oMath>
                </a14:m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229200"/>
                <a:ext cx="8064896" cy="827791"/>
              </a:xfrm>
              <a:prstGeom prst="rect">
                <a:avLst/>
              </a:prstGeom>
              <a:blipFill rotWithShape="1">
                <a:blip r:embed="rId6"/>
                <a:stretch>
                  <a:fillRect l="-1134" r="-529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195736" y="5157192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59827" y="5132784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72400" y="5102337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92485" y="5132784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1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75573"/>
            <a:ext cx="4277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52292"/>
            <a:ext cx="2499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175828"/>
              </p:ext>
            </p:extLst>
          </p:nvPr>
        </p:nvGraphicFramePr>
        <p:xfrm>
          <a:off x="1181256" y="2564903"/>
          <a:ext cx="510424" cy="89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" name="Equation" r:id="rId3" imgW="253800" imgH="444240" progId="Equation.DSMT4">
                  <p:embed/>
                </p:oleObj>
              </mc:Choice>
              <mc:Fallback>
                <p:oleObj name="Equation" r:id="rId3" imgW="253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1256" y="2564903"/>
                        <a:ext cx="510424" cy="893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05807" y="1916832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3590"/>
              </p:ext>
            </p:extLst>
          </p:nvPr>
        </p:nvGraphicFramePr>
        <p:xfrm>
          <a:off x="1691680" y="2552700"/>
          <a:ext cx="11493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6" name="Equation" r:id="rId5" imgW="571320" imgH="457200" progId="Equation.DSMT4">
                  <p:embed/>
                </p:oleObj>
              </mc:Choice>
              <mc:Fallback>
                <p:oleObj name="Equation" r:id="rId5" imgW="5713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552700"/>
                        <a:ext cx="11493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68771"/>
              </p:ext>
            </p:extLst>
          </p:nvPr>
        </p:nvGraphicFramePr>
        <p:xfrm>
          <a:off x="2915816" y="2565400"/>
          <a:ext cx="7413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7" name="Equation" r:id="rId7" imgW="368280" imgH="444240" progId="Equation.DSMT4">
                  <p:embed/>
                </p:oleObj>
              </mc:Choice>
              <mc:Fallback>
                <p:oleObj name="Equation" r:id="rId7" imgW="3682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565400"/>
                        <a:ext cx="74136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09792"/>
              </p:ext>
            </p:extLst>
          </p:nvPr>
        </p:nvGraphicFramePr>
        <p:xfrm>
          <a:off x="3707904" y="2552700"/>
          <a:ext cx="1125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8" name="Equation" r:id="rId9" imgW="558720" imgH="457200" progId="Equation.DSMT4">
                  <p:embed/>
                </p:oleObj>
              </mc:Choice>
              <mc:Fallback>
                <p:oleObj name="Equation" r:id="rId9" imgW="55872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552700"/>
                        <a:ext cx="1125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978941"/>
              </p:ext>
            </p:extLst>
          </p:nvPr>
        </p:nvGraphicFramePr>
        <p:xfrm>
          <a:off x="4932040" y="2552700"/>
          <a:ext cx="6143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9" name="Equation" r:id="rId11" imgW="304560" imgH="457200" progId="Equation.DSMT4">
                  <p:embed/>
                </p:oleObj>
              </mc:Choice>
              <mc:Fallback>
                <p:oleObj name="Equation" r:id="rId11" imgW="3045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552700"/>
                        <a:ext cx="6143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93690"/>
              </p:ext>
            </p:extLst>
          </p:nvPr>
        </p:nvGraphicFramePr>
        <p:xfrm>
          <a:off x="5868144" y="2511425"/>
          <a:ext cx="1533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" name="Equation" r:id="rId13" imgW="761760" imgH="457200" progId="Equation.DSMT4">
                  <p:embed/>
                </p:oleObj>
              </mc:Choice>
              <mc:Fallback>
                <p:oleObj name="Equation" r:id="rId13" imgW="7617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511425"/>
                        <a:ext cx="1533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85457" y="1158137"/>
            <a:ext cx="269336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4283968" y="666927"/>
            <a:ext cx="3096344" cy="1465929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40768" y="4012933"/>
            <a:ext cx="779167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0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663" y="643161"/>
            <a:ext cx="5115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824574"/>
              </p:ext>
            </p:extLst>
          </p:nvPr>
        </p:nvGraphicFramePr>
        <p:xfrm>
          <a:off x="1203325" y="1341438"/>
          <a:ext cx="1227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" name="Equation" r:id="rId3" imgW="609480" imgH="457200" progId="Equation.DSMT4">
                  <p:embed/>
                </p:oleObj>
              </mc:Choice>
              <mc:Fallback>
                <p:oleObj name="Equation" r:id="rId3" imgW="609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341438"/>
                        <a:ext cx="1227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235161"/>
              </p:ext>
            </p:extLst>
          </p:nvPr>
        </p:nvGraphicFramePr>
        <p:xfrm>
          <a:off x="1187624" y="2349500"/>
          <a:ext cx="998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" name="Equation" r:id="rId5" imgW="495000" imgH="457200" progId="Equation.DSMT4">
                  <p:embed/>
                </p:oleObj>
              </mc:Choice>
              <mc:Fallback>
                <p:oleObj name="Equation" r:id="rId5" imgW="4950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49500"/>
                        <a:ext cx="998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839296"/>
              </p:ext>
            </p:extLst>
          </p:nvPr>
        </p:nvGraphicFramePr>
        <p:xfrm>
          <a:off x="1259632" y="4357211"/>
          <a:ext cx="996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" name="Equation" r:id="rId7" imgW="495000" imgH="457200" progId="Equation.DSMT4">
                  <p:embed/>
                </p:oleObj>
              </mc:Choice>
              <mc:Fallback>
                <p:oleObj name="Equation" r:id="rId7" imgW="495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357211"/>
                        <a:ext cx="996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544781"/>
              </p:ext>
            </p:extLst>
          </p:nvPr>
        </p:nvGraphicFramePr>
        <p:xfrm>
          <a:off x="2370138" y="1265238"/>
          <a:ext cx="18129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" name="Equation" r:id="rId9" imgW="901440" imgH="533160" progId="Equation.DSMT4">
                  <p:embed/>
                </p:oleObj>
              </mc:Choice>
              <mc:Fallback>
                <p:oleObj name="Equation" r:id="rId9" imgW="90144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1265238"/>
                        <a:ext cx="18129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778556"/>
              </p:ext>
            </p:extLst>
          </p:nvPr>
        </p:nvGraphicFramePr>
        <p:xfrm>
          <a:off x="4165277" y="1354138"/>
          <a:ext cx="76676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" name="Equation" r:id="rId11" imgW="380880" imgH="444240" progId="Equation.DSMT4">
                  <p:embed/>
                </p:oleObj>
              </mc:Choice>
              <mc:Fallback>
                <p:oleObj name="Equation" r:id="rId11" imgW="3808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277" y="1354138"/>
                        <a:ext cx="766763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336142"/>
              </p:ext>
            </p:extLst>
          </p:nvPr>
        </p:nvGraphicFramePr>
        <p:xfrm>
          <a:off x="2339752" y="2349500"/>
          <a:ext cx="11255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" name="Equation" r:id="rId13" imgW="558720" imgH="457200" progId="Equation.DSMT4">
                  <p:embed/>
                </p:oleObj>
              </mc:Choice>
              <mc:Fallback>
                <p:oleObj name="Equation" r:id="rId13" imgW="5587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349500"/>
                        <a:ext cx="11255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78229"/>
              </p:ext>
            </p:extLst>
          </p:nvPr>
        </p:nvGraphicFramePr>
        <p:xfrm>
          <a:off x="3563888" y="2362200"/>
          <a:ext cx="7397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" name="Equation" r:id="rId15" imgW="368280" imgH="444240" progId="Equation.DSMT4">
                  <p:embed/>
                </p:oleObj>
              </mc:Choice>
              <mc:Fallback>
                <p:oleObj name="Equation" r:id="rId15" imgW="3682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62200"/>
                        <a:ext cx="7397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549297"/>
              </p:ext>
            </p:extLst>
          </p:nvPr>
        </p:nvGraphicFramePr>
        <p:xfrm>
          <a:off x="4355976" y="2349500"/>
          <a:ext cx="11255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" name="Equation" r:id="rId17" imgW="558720" imgH="457200" progId="Equation.DSMT4">
                  <p:embed/>
                </p:oleObj>
              </mc:Choice>
              <mc:Fallback>
                <p:oleObj name="Equation" r:id="rId17" imgW="55872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349500"/>
                        <a:ext cx="1125537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697672"/>
              </p:ext>
            </p:extLst>
          </p:nvPr>
        </p:nvGraphicFramePr>
        <p:xfrm>
          <a:off x="5580112" y="2349500"/>
          <a:ext cx="6143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7" name="Equation" r:id="rId19" imgW="304560" imgH="444240" progId="Equation.DSMT4">
                  <p:embed/>
                </p:oleObj>
              </mc:Choice>
              <mc:Fallback>
                <p:oleObj name="Equation" r:id="rId19" imgW="30456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9500"/>
                        <a:ext cx="61436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843808" y="5130770"/>
                <a:ext cx="50577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Mẫu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ƯC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130770"/>
                <a:ext cx="5057795" cy="523220"/>
              </a:xfrm>
              <a:prstGeom prst="rect">
                <a:avLst/>
              </a:prstGeom>
              <a:blipFill rotWithShape="1">
                <a:blip r:embed="rId21"/>
                <a:stretch>
                  <a:fillRect l="-2533" t="-11765" r="-410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59712" y="4535542"/>
                <a:ext cx="3480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 </m:t>
                    </m:r>
                  </m:oMath>
                </a14:m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12" y="4535542"/>
                <a:ext cx="3480440" cy="523220"/>
              </a:xfrm>
              <a:prstGeom prst="rect">
                <a:avLst/>
              </a:prstGeom>
              <a:blipFill rotWithShape="1">
                <a:blip r:embed="rId22"/>
                <a:stretch>
                  <a:fillRect t="-11628" r="-525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803108"/>
              </p:ext>
            </p:extLst>
          </p:nvPr>
        </p:nvGraphicFramePr>
        <p:xfrm>
          <a:off x="1187624" y="3357563"/>
          <a:ext cx="12779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" name="Equation" r:id="rId23" imgW="634680" imgH="457200" progId="Equation.DSMT4">
                  <p:embed/>
                </p:oleObj>
              </mc:Choice>
              <mc:Fallback>
                <p:oleObj name="Equation" r:id="rId23" imgW="6346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357563"/>
                        <a:ext cx="12779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943230"/>
              </p:ext>
            </p:extLst>
          </p:nvPr>
        </p:nvGraphicFramePr>
        <p:xfrm>
          <a:off x="2517775" y="3375025"/>
          <a:ext cx="1379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" name="Equation" r:id="rId25" imgW="685800" imgH="457200" progId="Equation.DSMT4">
                  <p:embed/>
                </p:oleObj>
              </mc:Choice>
              <mc:Fallback>
                <p:oleObj name="Equation" r:id="rId25" imgW="6858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375025"/>
                        <a:ext cx="1379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346520"/>
              </p:ext>
            </p:extLst>
          </p:nvPr>
        </p:nvGraphicFramePr>
        <p:xfrm>
          <a:off x="3995936" y="3387725"/>
          <a:ext cx="6127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" name="Equation" r:id="rId27" imgW="304560" imgH="444240" progId="Equation.DSMT4">
                  <p:embed/>
                </p:oleObj>
              </mc:Choice>
              <mc:Fallback>
                <p:oleObj name="Equation" r:id="rId27" imgW="30456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387725"/>
                        <a:ext cx="6127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3347864" y="328498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60032" y="3553852"/>
            <a:ext cx="3708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=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ƯCLN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(35, 70)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689836" y="4293096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27775" y="2351825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59623" y="1340768"/>
            <a:ext cx="544425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460425" y="5677295"/>
                <a:ext cx="3929217" cy="52322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 </m:t>
                    </m:r>
                  </m:oMath>
                </a14:m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TỐI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GIẢN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425" y="5677295"/>
                <a:ext cx="3929217" cy="523220"/>
              </a:xfrm>
              <a:prstGeom prst="rect">
                <a:avLst/>
              </a:prstGeom>
              <a:blipFill rotWithShape="1">
                <a:blip r:embed="rId29"/>
                <a:stretch>
                  <a:fillRect t="-11628" r="-450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10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8" grpId="0" animBg="1"/>
      <p:bldP spid="18" grpId="1" animBg="1"/>
      <p:bldP spid="19" grpId="0"/>
      <p:bldP spid="20" grpId="0" animBg="1"/>
      <p:bldP spid="21" grpId="0" animBg="1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5536" y="332656"/>
                <a:ext cx="8568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b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  </m:t>
                    </m:r>
                  </m:oMath>
                </a14:m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tối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giản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 hay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nữa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)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chỉ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ước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chung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-1.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568952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849" t="-5447" b="-1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5536" y="2417231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SGK/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14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341993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ý : SGK/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14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6940" y="253678"/>
            <a:ext cx="29354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098" y="961564"/>
            <a:ext cx="5755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161973"/>
              </p:ext>
            </p:extLst>
          </p:nvPr>
        </p:nvGraphicFramePr>
        <p:xfrm>
          <a:off x="1042988" y="2253680"/>
          <a:ext cx="1728787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Equation" r:id="rId3" imgW="914400" imgH="545760" progId="Equation.DSMT4">
                  <p:embed/>
                </p:oleObj>
              </mc:Choice>
              <mc:Fallback>
                <p:oleObj name="Equation" r:id="rId3" imgW="9144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53680"/>
                        <a:ext cx="1728787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1727684" y="1940090"/>
            <a:ext cx="970950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7013" y="1436034"/>
            <a:ext cx="6110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Curved Up Arrow 6"/>
          <p:cNvSpPr/>
          <p:nvPr/>
        </p:nvSpPr>
        <p:spPr>
          <a:xfrm>
            <a:off x="1655676" y="3308242"/>
            <a:ext cx="970950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780709"/>
              </p:ext>
            </p:extLst>
          </p:nvPr>
        </p:nvGraphicFramePr>
        <p:xfrm>
          <a:off x="4941888" y="2360042"/>
          <a:ext cx="17065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" name="Equation" r:id="rId5" imgW="901440" imgH="457200" progId="Equation.DSMT4">
                  <p:embed/>
                </p:oleObj>
              </mc:Choice>
              <mc:Fallback>
                <p:oleObj name="Equation" r:id="rId5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360042"/>
                        <a:ext cx="17065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urved Down Arrow 10"/>
          <p:cNvSpPr/>
          <p:nvPr/>
        </p:nvSpPr>
        <p:spPr>
          <a:xfrm>
            <a:off x="5731181" y="2072493"/>
            <a:ext cx="869693" cy="288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705798" y="3296597"/>
            <a:ext cx="866617" cy="288032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1540" y="3573016"/>
            <a:ext cx="9060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(–4)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39752" y="2432501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50108" y="2885529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07013" y="3728645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4763" y="2324488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8119" y="2780928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1699" y="3645024"/>
            <a:ext cx="5277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13472" y="2440844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95405" y="1686763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95405" y="3719298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642315"/>
              </p:ext>
            </p:extLst>
          </p:nvPr>
        </p:nvGraphicFramePr>
        <p:xfrm>
          <a:off x="1017711" y="4439766"/>
          <a:ext cx="3770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" name="Equation" r:id="rId7" imgW="1993680" imgH="495000" progId="Equation.DSMT4">
                  <p:embed/>
                </p:oleObj>
              </mc:Choice>
              <mc:Fallback>
                <p:oleObj name="Equation" r:id="rId7" imgW="199368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711" y="4439766"/>
                        <a:ext cx="3770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4428614" y="4952781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11162" y="4504054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09405" y="4517391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94415" y="5013176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62427" y="4905163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01781" y="4365104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–3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7904" y="4365104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3968" y="488077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0199" y="1484784"/>
            <a:ext cx="9060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(–4)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84168" y="2276872"/>
            <a:ext cx="6848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–16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55676" y="5581503"/>
            <a:ext cx="5610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CHÚ Ý 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11" grpId="0" animBg="1"/>
      <p:bldP spid="12" grpId="0" animBg="1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1" grpId="0"/>
      <p:bldP spid="32" grpId="0"/>
      <p:bldP spid="33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29516"/>
            <a:ext cx="3921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304469"/>
              </p:ext>
            </p:extLst>
          </p:nvPr>
        </p:nvGraphicFramePr>
        <p:xfrm>
          <a:off x="899592" y="1287289"/>
          <a:ext cx="1227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609480" imgH="457200" progId="Equation.DSMT4">
                  <p:embed/>
                </p:oleObj>
              </mc:Choice>
              <mc:Fallback>
                <p:oleObj name="Equation" r:id="rId3" imgW="609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287289"/>
                        <a:ext cx="1227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15671"/>
              </p:ext>
            </p:extLst>
          </p:nvPr>
        </p:nvGraphicFramePr>
        <p:xfrm>
          <a:off x="899592" y="2564904"/>
          <a:ext cx="13811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64904"/>
                        <a:ext cx="13811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455734"/>
              </p:ext>
            </p:extLst>
          </p:nvPr>
        </p:nvGraphicFramePr>
        <p:xfrm>
          <a:off x="827584" y="3807569"/>
          <a:ext cx="1406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7" imgW="698400" imgH="457200" progId="Equation.DSMT4">
                  <p:embed/>
                </p:oleObj>
              </mc:Choice>
              <mc:Fallback>
                <p:oleObj name="Equation" r:id="rId7" imgW="6984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07569"/>
                        <a:ext cx="1406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489873"/>
              </p:ext>
            </p:extLst>
          </p:nvPr>
        </p:nvGraphicFramePr>
        <p:xfrm>
          <a:off x="827584" y="5032375"/>
          <a:ext cx="15843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9" imgW="787320" imgH="457200" progId="Equation.DSMT4">
                  <p:embed/>
                </p:oleObj>
              </mc:Choice>
              <mc:Fallback>
                <p:oleObj name="Equation" r:id="rId9" imgW="7873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32375"/>
                        <a:ext cx="15843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55197"/>
              </p:ext>
            </p:extLst>
          </p:nvPr>
        </p:nvGraphicFramePr>
        <p:xfrm>
          <a:off x="2267744" y="1196752"/>
          <a:ext cx="19685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11" imgW="977760" imgH="533160" progId="Equation.DSMT4">
                  <p:embed/>
                </p:oleObj>
              </mc:Choice>
              <mc:Fallback>
                <p:oleObj name="Equation" r:id="rId11" imgW="97776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196752"/>
                        <a:ext cx="19685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875416"/>
              </p:ext>
            </p:extLst>
          </p:nvPr>
        </p:nvGraphicFramePr>
        <p:xfrm>
          <a:off x="4355976" y="1268760"/>
          <a:ext cx="793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3" imgW="393480" imgH="457200" progId="Equation.DSMT4">
                  <p:embed/>
                </p:oleObj>
              </mc:Choice>
              <mc:Fallback>
                <p:oleObj name="Equation" r:id="rId13" imgW="393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268760"/>
                        <a:ext cx="7937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564069"/>
              </p:ext>
            </p:extLst>
          </p:nvPr>
        </p:nvGraphicFramePr>
        <p:xfrm>
          <a:off x="2339752" y="2492896"/>
          <a:ext cx="214788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5" imgW="1066680" imgH="533160" progId="Equation.DSMT4">
                  <p:embed/>
                </p:oleObj>
              </mc:Choice>
              <mc:Fallback>
                <p:oleObj name="Equation" r:id="rId15" imgW="106668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92896"/>
                        <a:ext cx="2147887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37790"/>
              </p:ext>
            </p:extLst>
          </p:nvPr>
        </p:nvGraphicFramePr>
        <p:xfrm>
          <a:off x="4604834" y="2564904"/>
          <a:ext cx="7413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7" imgW="368280" imgH="457200" progId="Equation.DSMT4">
                  <p:embed/>
                </p:oleObj>
              </mc:Choice>
              <mc:Fallback>
                <p:oleObj name="Equation" r:id="rId17" imgW="3682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834" y="2564904"/>
                        <a:ext cx="7413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694791"/>
              </p:ext>
            </p:extLst>
          </p:nvPr>
        </p:nvGraphicFramePr>
        <p:xfrm>
          <a:off x="2373387" y="3789363"/>
          <a:ext cx="1406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9" imgW="698400" imgH="457200" progId="Equation.DSMT4">
                  <p:embed/>
                </p:oleObj>
              </mc:Choice>
              <mc:Fallback>
                <p:oleObj name="Equation" r:id="rId19" imgW="698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87" y="3789363"/>
                        <a:ext cx="1406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716341"/>
              </p:ext>
            </p:extLst>
          </p:nvPr>
        </p:nvGraphicFramePr>
        <p:xfrm>
          <a:off x="3846066" y="3789363"/>
          <a:ext cx="869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21" imgW="431640" imgH="457200" progId="Equation.DSMT4">
                  <p:embed/>
                </p:oleObj>
              </mc:Choice>
              <mc:Fallback>
                <p:oleObj name="Equation" r:id="rId21" imgW="43164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066" y="3789363"/>
                        <a:ext cx="869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2771800" y="386943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203848" y="4361268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47864" y="386943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967608" y="4372209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15816" y="5097110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751228" y="5628697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826478"/>
              </p:ext>
            </p:extLst>
          </p:nvPr>
        </p:nvGraphicFramePr>
        <p:xfrm>
          <a:off x="4766742" y="3789363"/>
          <a:ext cx="7413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23" imgW="368280" imgH="457200" progId="Equation.DSMT4">
                  <p:embed/>
                </p:oleObj>
              </mc:Choice>
              <mc:Fallback>
                <p:oleObj name="Equation" r:id="rId23" imgW="36828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742" y="3789363"/>
                        <a:ext cx="7413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35981"/>
              </p:ext>
            </p:extLst>
          </p:nvPr>
        </p:nvGraphicFramePr>
        <p:xfrm>
          <a:off x="2482031" y="5031705"/>
          <a:ext cx="158591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25" imgW="787320" imgH="457200" progId="Equation.DSMT4">
                  <p:embed/>
                </p:oleObj>
              </mc:Choice>
              <mc:Fallback>
                <p:oleObj name="Equation" r:id="rId25" imgW="78732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031" y="5031705"/>
                        <a:ext cx="158591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081094"/>
              </p:ext>
            </p:extLst>
          </p:nvPr>
        </p:nvGraphicFramePr>
        <p:xfrm>
          <a:off x="4173661" y="5013325"/>
          <a:ext cx="6143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27" imgW="304560" imgH="457200" progId="Equation.DSMT4">
                  <p:embed/>
                </p:oleObj>
              </mc:Choice>
              <mc:Fallback>
                <p:oleObj name="Equation" r:id="rId27" imgW="30456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661" y="5013325"/>
                        <a:ext cx="6143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flipH="1">
            <a:off x="3491880" y="5589240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203848" y="5085184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221213" y="5589240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91880" y="5085184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9436"/>
              </p:ext>
            </p:extLst>
          </p:nvPr>
        </p:nvGraphicFramePr>
        <p:xfrm>
          <a:off x="650751" y="1352005"/>
          <a:ext cx="21209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2" name="Equation" r:id="rId3" imgW="1054080" imgH="457200" progId="Equation.DSMT4">
                  <p:embed/>
                </p:oleObj>
              </mc:Choice>
              <mc:Fallback>
                <p:oleObj name="Equation" r:id="rId3" imgW="10540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51" y="1352005"/>
                        <a:ext cx="21209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377362"/>
              </p:ext>
            </p:extLst>
          </p:nvPr>
        </p:nvGraphicFramePr>
        <p:xfrm>
          <a:off x="614239" y="2813744"/>
          <a:ext cx="19415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3" name="Equation" r:id="rId5" imgW="965160" imgH="457200" progId="Equation.DSMT4">
                  <p:embed/>
                </p:oleObj>
              </mc:Choice>
              <mc:Fallback>
                <p:oleObj name="Equation" r:id="rId5" imgW="9651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39" y="2813744"/>
                        <a:ext cx="194151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68633"/>
              </p:ext>
            </p:extLst>
          </p:nvPr>
        </p:nvGraphicFramePr>
        <p:xfrm>
          <a:off x="2792289" y="1308497"/>
          <a:ext cx="17637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4" name="Equation" r:id="rId7" imgW="876240" imgH="482400" progId="Equation.DSMT4">
                  <p:embed/>
                </p:oleObj>
              </mc:Choice>
              <mc:Fallback>
                <p:oleObj name="Equation" r:id="rId7" imgW="87624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289" y="1308497"/>
                        <a:ext cx="17637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250250"/>
              </p:ext>
            </p:extLst>
          </p:nvPr>
        </p:nvGraphicFramePr>
        <p:xfrm>
          <a:off x="4655170" y="1333897"/>
          <a:ext cx="996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" name="Equation" r:id="rId9" imgW="495000" imgH="457200" progId="Equation.DSMT4">
                  <p:embed/>
                </p:oleObj>
              </mc:Choice>
              <mc:Fallback>
                <p:oleObj name="Equation" r:id="rId9" imgW="4950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70" y="1333897"/>
                        <a:ext cx="996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16566"/>
              </p:ext>
            </p:extLst>
          </p:nvPr>
        </p:nvGraphicFramePr>
        <p:xfrm>
          <a:off x="5789017" y="1600597"/>
          <a:ext cx="5111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6" name="Equation" r:id="rId11" imgW="253800" imgH="190440" progId="Equation.DSMT4">
                  <p:embed/>
                </p:oleObj>
              </mc:Choice>
              <mc:Fallback>
                <p:oleObj name="Equation" r:id="rId11" imgW="253800" imgH="1904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017" y="1600597"/>
                        <a:ext cx="5111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7164288" y="2852936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965567" y="335699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60493" y="1916832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04048" y="1412776"/>
            <a:ext cx="288032" cy="288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8113"/>
              </p:ext>
            </p:extLst>
          </p:nvPr>
        </p:nvGraphicFramePr>
        <p:xfrm>
          <a:off x="2607692" y="2820665"/>
          <a:ext cx="18923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7" name="Equation" r:id="rId13" imgW="939600" imgH="457200" progId="Equation.DSMT4">
                  <p:embed/>
                </p:oleObj>
              </mc:Choice>
              <mc:Fallback>
                <p:oleObj name="Equation" r:id="rId13" imgW="939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692" y="2820665"/>
                        <a:ext cx="18923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4306"/>
              </p:ext>
            </p:extLst>
          </p:nvPr>
        </p:nvGraphicFramePr>
        <p:xfrm>
          <a:off x="4644008" y="2780928"/>
          <a:ext cx="17383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8" name="Equation" r:id="rId15" imgW="863280" imgH="482400" progId="Equation.DSMT4">
                  <p:embed/>
                </p:oleObj>
              </mc:Choice>
              <mc:Fallback>
                <p:oleObj name="Equation" r:id="rId15" imgW="8632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80928"/>
                        <a:ext cx="17383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13918"/>
              </p:ext>
            </p:extLst>
          </p:nvPr>
        </p:nvGraphicFramePr>
        <p:xfrm>
          <a:off x="6571059" y="2780928"/>
          <a:ext cx="14573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9" name="Equation" r:id="rId17" imgW="723600" imgH="507960" progId="Equation.DSMT4">
                  <p:embed/>
                </p:oleObj>
              </mc:Choice>
              <mc:Fallback>
                <p:oleObj name="Equation" r:id="rId17" imgW="72360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059" y="2780928"/>
                        <a:ext cx="14573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27732"/>
              </p:ext>
            </p:extLst>
          </p:nvPr>
        </p:nvGraphicFramePr>
        <p:xfrm>
          <a:off x="8079110" y="3042915"/>
          <a:ext cx="7413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0" name="Equation" r:id="rId19" imgW="368280" imgH="190440" progId="Equation.DSMT4">
                  <p:embed/>
                </p:oleObj>
              </mc:Choice>
              <mc:Fallback>
                <p:oleObj name="Equation" r:id="rId19" imgW="368280" imgH="1904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9110" y="3042915"/>
                        <a:ext cx="7413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21769"/>
              </p:ext>
            </p:extLst>
          </p:nvPr>
        </p:nvGraphicFramePr>
        <p:xfrm>
          <a:off x="611560" y="4095601"/>
          <a:ext cx="14049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1" name="Equation" r:id="rId21" imgW="698400" imgH="457200" progId="Equation.DSMT4">
                  <p:embed/>
                </p:oleObj>
              </mc:Choice>
              <mc:Fallback>
                <p:oleObj name="Equation" r:id="rId21" imgW="698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95601"/>
                        <a:ext cx="14049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966249"/>
              </p:ext>
            </p:extLst>
          </p:nvPr>
        </p:nvGraphicFramePr>
        <p:xfrm>
          <a:off x="2136403" y="4078138"/>
          <a:ext cx="17875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2" name="Equation" r:id="rId23" imgW="888840" imgH="457200" progId="Equation.DSMT4">
                  <p:embed/>
                </p:oleObj>
              </mc:Choice>
              <mc:Fallback>
                <p:oleObj name="Equation" r:id="rId23" imgW="88884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403" y="4078138"/>
                        <a:ext cx="17875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468229"/>
              </p:ext>
            </p:extLst>
          </p:nvPr>
        </p:nvGraphicFramePr>
        <p:xfrm>
          <a:off x="3995936" y="4078138"/>
          <a:ext cx="7667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3" name="Equation" r:id="rId25" imgW="380880" imgH="457200" progId="Equation.DSMT4">
                  <p:embed/>
                </p:oleObj>
              </mc:Choice>
              <mc:Fallback>
                <p:oleObj name="Equation" r:id="rId25" imgW="3808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8138"/>
                        <a:ext cx="7667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576275"/>
              </p:ext>
            </p:extLst>
          </p:nvPr>
        </p:nvGraphicFramePr>
        <p:xfrm>
          <a:off x="4826000" y="4078138"/>
          <a:ext cx="7413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4" name="Equation" r:id="rId27" imgW="368280" imgH="457200" progId="Equation.DSMT4">
                  <p:embed/>
                </p:oleObj>
              </mc:Choice>
              <mc:Fallback>
                <p:oleObj name="Equation" r:id="rId27" imgW="36828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4078138"/>
                        <a:ext cx="7413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6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665</TotalTime>
  <Words>766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</vt:lpstr>
      <vt:lpstr>Equation</vt:lpstr>
      <vt:lpstr>Tiết 7. Tính chất cơ bản của phân số Rút gọn phân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127</cp:revision>
  <dcterms:created xsi:type="dcterms:W3CDTF">2020-04-01T13:59:51Z</dcterms:created>
  <dcterms:modified xsi:type="dcterms:W3CDTF">2020-04-08T14:00:33Z</dcterms:modified>
</cp:coreProperties>
</file>