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25/03/2020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476672"/>
            <a:ext cx="5760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21= 69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–(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      = 69–21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–(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      = 48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2x+2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= –48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= –48–2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= –50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x            = –50 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x            = –25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 = –25.</a:t>
            </a:r>
          </a:p>
        </p:txBody>
      </p:sp>
    </p:spTree>
    <p:extLst>
      <p:ext uri="{BB962C8B-B14F-4D97-AF65-F5344CB8AC3E}">
        <p14:creationId xmlns:p14="http://schemas.microsoft.com/office/powerpoint/2010/main" val="40807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2168" y="969690"/>
            <a:ext cx="67322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12+3x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12+3x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12+3x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 = 12.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52565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(2020x-2020). (25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x) = 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2020x-2020 = 0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25 – x = 0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2020x-2020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=0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x  = 2020:2020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x= 1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TH2)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25 – x = 0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x  = 25-0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x= 25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= 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x=25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8592" y="90872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d) x.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2) =0</a:t>
            </a:r>
          </a:p>
          <a:p>
            <a:pPr algn="just"/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hoặc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TH1)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TH2)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2x=2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x=2:2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x=1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0 hoặc 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9431" y="72314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Tìm số nguyên n biết n+1 là ước của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69431" y="1340768"/>
                <a:ext cx="5544616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Vì 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n+1 là ước của 9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nên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n+1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Ư(</a:t>
                </a:r>
                <a:r>
                  <a:rPr lang="vi-VN" sz="2800" dirty="0"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{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1;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1;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3;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3;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9;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800" dirty="0" smtClean="0">
                    <a:latin typeface="Times New Roman" pitchFamily="18" charset="0"/>
                    <a:cs typeface="Times New Roman" pitchFamily="18" charset="0"/>
                  </a:rPr>
                  <a:t>9}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bảng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31" y="1340768"/>
                <a:ext cx="5544616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2198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48916"/>
              </p:ext>
            </p:extLst>
          </p:nvPr>
        </p:nvGraphicFramePr>
        <p:xfrm>
          <a:off x="781976" y="3789040"/>
          <a:ext cx="6513830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275"/>
                <a:gridCol w="930275"/>
                <a:gridCol w="930275"/>
                <a:gridCol w="930275"/>
                <a:gridCol w="930910"/>
                <a:gridCol w="930910"/>
                <a:gridCol w="9309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n+1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vi-VN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3568" y="5085184"/>
                <a:ext cx="4993418" cy="575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</a:rPr>
                      <m:t>{</m:t>
                    </m:r>
                    <m:r>
                      <m:rPr>
                        <m:nor/>
                      </m:rPr>
                      <a:rPr lang="en-US" sz="2800" dirty="0">
                        <a:latin typeface="Times New Roman" pitchFamily="18" charset="0"/>
                        <a:cs typeface="Times New Roman" pitchFamily="18" charset="0"/>
                      </a:rPr>
                      <m:t>–</m:t>
                    </m:r>
                    <m:r>
                      <a:rPr lang="en-US" sz="2800" b="0" i="1" dirty="0" smtClean="0">
                        <a:latin typeface="Cambria Math"/>
                        <a:cs typeface="Times New Roman" pitchFamily="18" charset="0"/>
                      </a:rPr>
                      <m:t>2 ;0 ;</m:t>
                    </m:r>
                    <m:r>
                      <m:rPr>
                        <m:nor/>
                      </m:rPr>
                      <a:rPr lang="en-US" sz="2800" dirty="0">
                        <a:latin typeface="Times New Roman" pitchFamily="18" charset="0"/>
                        <a:cs typeface="Times New Roman" pitchFamily="18" charset="0"/>
                      </a:rPr>
                      <m:t>–</m:t>
                    </m:r>
                    <m:r>
                      <a:rPr lang="en-US" sz="2800" b="0" i="1" dirty="0" smtClean="0">
                        <a:latin typeface="Cambria Math"/>
                        <a:cs typeface="Times New Roman" pitchFamily="18" charset="0"/>
                      </a:rPr>
                      <m:t>4 ;2 ;</m:t>
                    </m:r>
                    <m:r>
                      <m:rPr>
                        <m:nor/>
                      </m:rPr>
                      <a:rPr lang="en-US" sz="2800" dirty="0">
                        <a:latin typeface="Times New Roman" pitchFamily="18" charset="0"/>
                        <a:cs typeface="Times New Roman" pitchFamily="18" charset="0"/>
                      </a:rPr>
                      <m:t>–</m:t>
                    </m:r>
                    <m:r>
                      <a:rPr lang="en-US" sz="2800" b="0" i="1" dirty="0" smtClean="0">
                        <a:latin typeface="Cambria Math"/>
                        <a:cs typeface="Times New Roman" pitchFamily="18" charset="0"/>
                      </a:rPr>
                      <m:t>10 ;8</m:t>
                    </m:r>
                    <m:r>
                      <a:rPr lang="en-US" sz="28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085184"/>
                <a:ext cx="4993418" cy="575799"/>
              </a:xfrm>
              <a:prstGeom prst="rect">
                <a:avLst/>
              </a:prstGeom>
              <a:blipFill rotWithShape="1">
                <a:blip r:embed="rId3"/>
                <a:stretch>
                  <a:fillRect l="-2442" t="-1053" r="-366" b="-2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7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III. BTVN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39552" y="938344"/>
            <a:ext cx="83268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25-(25-x)=12+(42-65)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39+(x-39)=50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1 – 3 + 2 – 4 + 3 – 5 +…+ 20 – 22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2 – 4 + 6 – 8 + … + 2014 – 2016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n+4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n–1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54442"/>
              </p:ext>
            </p:extLst>
          </p:nvPr>
        </p:nvGraphicFramePr>
        <p:xfrm>
          <a:off x="1115616" y="2276872"/>
          <a:ext cx="1800200" cy="76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96880" imgH="253800" progId="Equation.DSMT4">
                  <p:embed/>
                </p:oleObj>
              </mc:Choice>
              <mc:Fallback>
                <p:oleObj name="Equation" r:id="rId3" imgW="596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276872"/>
                        <a:ext cx="1800200" cy="766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1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5048" y="3060972"/>
            <a:ext cx="856895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 =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3+2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4+3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22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–3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2–4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3–5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+…+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20–22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) +...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=(–2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).20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= –40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940152" y="335699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6444208" y="38610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5580112" y="440749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 số 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476672"/>
            <a:ext cx="5051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BTVN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908720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 B = 2 – 4 + 6 – 8 + … + 2014 – 2016  (1008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B = (2 – 4) + (6 – 8) + … + (2014 – 2016)  (504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B = (–2 )+ (–2) + … + (–2)  (504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(–2))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B = (–2).504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B = –1008.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717032"/>
            <a:ext cx="593303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AutoNum type="alphaLcParenR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n–1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1)+5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n+4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n–1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   {1; –1 ; 5; –5}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I. CHỮA PHẦN BTVN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. 8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|x – 3| = |5|+|– 7|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51 – (–12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27</a:t>
            </a:r>
          </a:p>
          <a:p>
            <a:pPr marL="0" indent="0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+(–4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)+2+(–5)+3+(–6)+…+17+(–20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704856" cy="194421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543656"/>
              </p:ext>
            </p:extLst>
          </p:nvPr>
        </p:nvGraphicFramePr>
        <p:xfrm>
          <a:off x="179512" y="620688"/>
          <a:ext cx="4397822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1231560" imgH="1371600" progId="Equation.DSMT4">
                  <p:embed/>
                </p:oleObj>
              </mc:Choice>
              <mc:Fallback>
                <p:oleObj name="Equation" r:id="rId3" imgW="12315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620688"/>
                        <a:ext cx="4397822" cy="489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167734"/>
              </p:ext>
            </p:extLst>
          </p:nvPr>
        </p:nvGraphicFramePr>
        <p:xfrm>
          <a:off x="4788024" y="548680"/>
          <a:ext cx="3744416" cy="54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1130040" imgH="1638000" progId="Equation.DSMT4">
                  <p:embed/>
                </p:oleObj>
              </mc:Choice>
              <mc:Fallback>
                <p:oleObj name="Equation" r:id="rId5" imgW="113004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8024" y="548680"/>
                        <a:ext cx="3744416" cy="542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55976" y="6012577"/>
            <a:ext cx="3679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x=15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x=-9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4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558898"/>
              </p:ext>
            </p:extLst>
          </p:nvPr>
        </p:nvGraphicFramePr>
        <p:xfrm>
          <a:off x="827584" y="260648"/>
          <a:ext cx="5688632" cy="465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1612800" imgH="1320480" progId="Equation.DSMT4">
                  <p:embed/>
                </p:oleObj>
              </mc:Choice>
              <mc:Fallback>
                <p:oleObj name="Equation" r:id="rId3" imgW="161280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260648"/>
                        <a:ext cx="5688632" cy="4658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84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9145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= 1+(–4)+2+(–5)+3+(–6)+…+17+(–20)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1+(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)+2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)+3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)+…+17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+(–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4)] + [2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+(–5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)] + [3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6)]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+ [17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+(–20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)]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    (–3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(–3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(–3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+...  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(–3)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(–3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).17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–51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6732240" y="210323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(34 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7956376" y="26308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7055768" y="3092497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(–3)</a:t>
            </a:r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9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8103" y="982469"/>
            <a:ext cx="4947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00290"/>
              </p:ext>
            </p:extLst>
          </p:nvPr>
        </p:nvGraphicFramePr>
        <p:xfrm>
          <a:off x="913447" y="1700808"/>
          <a:ext cx="7402969" cy="402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2969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–64+8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.(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77–19)</a:t>
                      </a:r>
                      <a:endParaRPr lang="en-US" sz="3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128.(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278–302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)+278.(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302–128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2.(–7)</a:t>
                      </a:r>
                      <a:r>
                        <a:rPr lang="en-US" sz="3600" b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+3.(–4)</a:t>
                      </a:r>
                      <a:r>
                        <a:rPr lang="en-US" sz="3600" b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60</a:t>
                      </a:r>
                      <a:endParaRPr lang="en-US" sz="36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24.(–15)+(–15).75–15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57738" y="116632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3" y="718825"/>
            <a:ext cx="36724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64 + 8(77–19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64 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8.58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64 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464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400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4272" y="116632"/>
            <a:ext cx="35101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–64+8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8.8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8.58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8(–8+58)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8.50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400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3068960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128.(278–302)+278.(302–128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128.278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128.302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278.302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278.128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(128.278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278.128)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(278.302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128.302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           0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302.(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278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128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302.150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45300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5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2.(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+ 3.(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2.49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64)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98+(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192)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94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806" y="3717032"/>
            <a:ext cx="62334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24.(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15)+(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24.(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15)+(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15).75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+(–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(24+75+1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15.100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1500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454108"/>
              </p:ext>
            </p:extLst>
          </p:nvPr>
        </p:nvGraphicFramePr>
        <p:xfrm>
          <a:off x="755576" y="1772816"/>
          <a:ext cx="8064896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8586"/>
                <a:gridCol w="3296310"/>
              </a:tblGrid>
              <a:tr h="239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–(2x+2)+21= 69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51– (–</a:t>
                      </a:r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12+3x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27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 (2020x+2020).(25–x)=0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   x.(2x–2) =0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814154"/>
            <a:ext cx="64807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 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vi-V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Tìm số nguyên x, biết </a:t>
            </a:r>
            <a:endParaRPr kumimoji="0" lang="vi-V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8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208</TotalTime>
  <Words>1030</Words>
  <Application>Microsoft Office PowerPoint</Application>
  <PresentationFormat>On-screen Show (4:3)</PresentationFormat>
  <Paragraphs>147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</vt:lpstr>
      <vt:lpstr>MathType 6.0 Equation</vt:lpstr>
      <vt:lpstr>Tiết 3. Ôn tập chương II            Số nguyên (tiếp ) </vt:lpstr>
      <vt:lpstr>PowerPoint Presentation</vt:lpstr>
      <vt:lpstr>Bài 1: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135</cp:revision>
  <dcterms:created xsi:type="dcterms:W3CDTF">2020-03-23T01:56:55Z</dcterms:created>
  <dcterms:modified xsi:type="dcterms:W3CDTF">2020-03-25T07:10:39Z</dcterms:modified>
</cp:coreProperties>
</file>