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6" r:id="rId4"/>
    <p:sldId id="269" r:id="rId5"/>
    <p:sldId id="257" r:id="rId6"/>
    <p:sldId id="259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00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8F801-D2A0-4176-86B0-9A06E5587A54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7EFA14-A6B5-495C-A462-81066F64CD79}">
      <dgm:prSet phldrT="[Text]"/>
      <dgm:spPr>
        <a:solidFill>
          <a:srgbClr val="FF0000"/>
        </a:solidFill>
      </dgm:spPr>
      <dgm:t>
        <a:bodyPr/>
        <a:lstStyle/>
        <a:p>
          <a:r>
            <a:rPr lang="en-US" smtClean="0"/>
            <a:t>OXIT</a:t>
          </a:r>
          <a:endParaRPr lang="en-US"/>
        </a:p>
      </dgm:t>
    </dgm:pt>
    <dgm:pt modelId="{F80F0ADD-62E9-4496-B642-6B8D78BDAC5B}" type="parTrans" cxnId="{94EEE01D-D07D-41AE-AFAF-8C4961614861}">
      <dgm:prSet/>
      <dgm:spPr/>
      <dgm:t>
        <a:bodyPr/>
        <a:lstStyle/>
        <a:p>
          <a:endParaRPr lang="en-US"/>
        </a:p>
      </dgm:t>
    </dgm:pt>
    <dgm:pt modelId="{61EDFAC9-A87C-4E50-85D5-E699614D68E5}" type="sibTrans" cxnId="{94EEE01D-D07D-41AE-AFAF-8C4961614861}">
      <dgm:prSet/>
      <dgm:spPr/>
      <dgm:t>
        <a:bodyPr/>
        <a:lstStyle/>
        <a:p>
          <a:endParaRPr lang="en-US"/>
        </a:p>
      </dgm:t>
    </dgm:pt>
    <dgm:pt modelId="{3A31439D-E2FF-4143-A396-1FB9065DEEAD}">
      <dgm:prSet phldrT="[Text]"/>
      <dgm:spPr>
        <a:solidFill>
          <a:srgbClr val="00B050"/>
        </a:solidFill>
      </dgm:spPr>
      <dgm:t>
        <a:bodyPr/>
        <a:lstStyle/>
        <a:p>
          <a:r>
            <a:rPr lang="en-US" smtClean="0"/>
            <a:t>Định nghĩa</a:t>
          </a:r>
          <a:endParaRPr lang="en-US"/>
        </a:p>
      </dgm:t>
    </dgm:pt>
    <dgm:pt modelId="{8D567CF9-95CF-4606-BCB6-7ED68EB090FC}" type="parTrans" cxnId="{07C0B245-BECD-45C4-9625-0623CCF55301}">
      <dgm:prSet/>
      <dgm:spPr/>
      <dgm:t>
        <a:bodyPr/>
        <a:lstStyle/>
        <a:p>
          <a:endParaRPr lang="en-US"/>
        </a:p>
      </dgm:t>
    </dgm:pt>
    <dgm:pt modelId="{0E36931A-A90B-415B-9C00-AB4D4E0BA397}" type="sibTrans" cxnId="{07C0B245-BECD-45C4-9625-0623CCF55301}">
      <dgm:prSet/>
      <dgm:spPr/>
      <dgm:t>
        <a:bodyPr/>
        <a:lstStyle/>
        <a:p>
          <a:endParaRPr lang="en-US"/>
        </a:p>
      </dgm:t>
    </dgm:pt>
    <dgm:pt modelId="{1E0AE88B-792D-4670-A8FD-728029A43182}">
      <dgm:prSet phldrT="[Text]"/>
      <dgm:spPr>
        <a:solidFill>
          <a:srgbClr val="7030A0"/>
        </a:solidFill>
      </dgm:spPr>
      <dgm:t>
        <a:bodyPr/>
        <a:lstStyle/>
        <a:p>
          <a:r>
            <a:rPr lang="en-US" smtClean="0"/>
            <a:t>Công thức</a:t>
          </a:r>
          <a:endParaRPr lang="en-US"/>
        </a:p>
      </dgm:t>
    </dgm:pt>
    <dgm:pt modelId="{3430BE2D-A99D-4F7D-AEDD-AD379E608FF4}" type="parTrans" cxnId="{897D1595-94E7-4B43-91A8-98EF0EAEFCF3}">
      <dgm:prSet/>
      <dgm:spPr/>
      <dgm:t>
        <a:bodyPr/>
        <a:lstStyle/>
        <a:p>
          <a:endParaRPr lang="en-US"/>
        </a:p>
      </dgm:t>
    </dgm:pt>
    <dgm:pt modelId="{CBE15236-850E-4644-BFE3-5C113A36F2DB}" type="sibTrans" cxnId="{897D1595-94E7-4B43-91A8-98EF0EAEFCF3}">
      <dgm:prSet/>
      <dgm:spPr/>
      <dgm:t>
        <a:bodyPr/>
        <a:lstStyle/>
        <a:p>
          <a:endParaRPr lang="en-US"/>
        </a:p>
      </dgm:t>
    </dgm:pt>
    <dgm:pt modelId="{D71A7D59-DFEC-49C0-8399-FA218253747D}">
      <dgm:prSet phldrT="[Text]"/>
      <dgm:spPr>
        <a:solidFill>
          <a:srgbClr val="0070C0"/>
        </a:solidFill>
      </dgm:spPr>
      <dgm:t>
        <a:bodyPr/>
        <a:lstStyle/>
        <a:p>
          <a:r>
            <a:rPr lang="en-US" smtClean="0"/>
            <a:t>Phân loại</a:t>
          </a:r>
          <a:endParaRPr lang="en-US"/>
        </a:p>
      </dgm:t>
    </dgm:pt>
    <dgm:pt modelId="{E6C6CEFC-25D9-4A60-9D29-37690652C973}" type="parTrans" cxnId="{AFBAFE8A-77BB-4D7E-90A5-8F1B82CA70AD}">
      <dgm:prSet/>
      <dgm:spPr/>
      <dgm:t>
        <a:bodyPr/>
        <a:lstStyle/>
        <a:p>
          <a:endParaRPr lang="en-US"/>
        </a:p>
      </dgm:t>
    </dgm:pt>
    <dgm:pt modelId="{5FA269B4-9710-46EC-99AC-279D7E805D8E}" type="sibTrans" cxnId="{AFBAFE8A-77BB-4D7E-90A5-8F1B82CA70AD}">
      <dgm:prSet/>
      <dgm:spPr/>
      <dgm:t>
        <a:bodyPr/>
        <a:lstStyle/>
        <a:p>
          <a:endParaRPr lang="en-US"/>
        </a:p>
      </dgm:t>
    </dgm:pt>
    <dgm:pt modelId="{D873C1FF-6BCA-4757-914D-C1BA0962BBA7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mtClean="0"/>
            <a:t>Tên gọi</a:t>
          </a:r>
          <a:endParaRPr lang="en-US"/>
        </a:p>
      </dgm:t>
    </dgm:pt>
    <dgm:pt modelId="{5EA2F723-B461-4DE9-B3A9-AA07E0F1550B}" type="parTrans" cxnId="{3C9FEBC9-B294-4D7A-A0B7-938749901513}">
      <dgm:prSet/>
      <dgm:spPr/>
      <dgm:t>
        <a:bodyPr/>
        <a:lstStyle/>
        <a:p>
          <a:endParaRPr lang="en-US"/>
        </a:p>
      </dgm:t>
    </dgm:pt>
    <dgm:pt modelId="{91B5464E-351A-4574-B5B3-7BE602EC9FE6}" type="sibTrans" cxnId="{3C9FEBC9-B294-4D7A-A0B7-938749901513}">
      <dgm:prSet/>
      <dgm:spPr/>
      <dgm:t>
        <a:bodyPr/>
        <a:lstStyle/>
        <a:p>
          <a:endParaRPr lang="en-US"/>
        </a:p>
      </dgm:t>
    </dgm:pt>
    <dgm:pt modelId="{688A3F8C-203A-40A9-8D1A-0CA22266C4DC}" type="pres">
      <dgm:prSet presAssocID="{A938F801-D2A0-4176-86B0-9A06E5587A5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ED7A06-2859-4C6F-94B3-18787AB2ED5E}" type="pres">
      <dgm:prSet presAssocID="{917EFA14-A6B5-495C-A462-81066F64CD79}" presName="singleCycle" presStyleCnt="0"/>
      <dgm:spPr/>
    </dgm:pt>
    <dgm:pt modelId="{4B82EBFD-DCC0-479C-BEE1-D529701D22DF}" type="pres">
      <dgm:prSet presAssocID="{917EFA14-A6B5-495C-A462-81066F64CD79}" presName="singleCenter" presStyleLbl="node1" presStyleIdx="0" presStyleCnt="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E26A7B7-CF1D-4F26-B7E3-C28C03E19DC1}" type="pres">
      <dgm:prSet presAssocID="{8D567CF9-95CF-4606-BCB6-7ED68EB090FC}" presName="Name56" presStyleLbl="parChTrans1D2" presStyleIdx="0" presStyleCnt="4"/>
      <dgm:spPr/>
      <dgm:t>
        <a:bodyPr/>
        <a:lstStyle/>
        <a:p>
          <a:endParaRPr lang="en-US"/>
        </a:p>
      </dgm:t>
    </dgm:pt>
    <dgm:pt modelId="{A92A79B4-FECA-45FB-980D-AF27B92E3EBE}" type="pres">
      <dgm:prSet presAssocID="{3A31439D-E2FF-4143-A396-1FB9065DEEAD}" presName="text0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C4F4B-F365-41D1-A19C-C7E1DD671951}" type="pres">
      <dgm:prSet presAssocID="{3430BE2D-A99D-4F7D-AEDD-AD379E608FF4}" presName="Name56" presStyleLbl="parChTrans1D2" presStyleIdx="1" presStyleCnt="4"/>
      <dgm:spPr/>
      <dgm:t>
        <a:bodyPr/>
        <a:lstStyle/>
        <a:p>
          <a:endParaRPr lang="en-US"/>
        </a:p>
      </dgm:t>
    </dgm:pt>
    <dgm:pt modelId="{5DEB1A0E-E38C-46BB-AB06-7D2FE9A8B88C}" type="pres">
      <dgm:prSet presAssocID="{1E0AE88B-792D-4670-A8FD-728029A43182}" presName="text0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FE1BC-4AB9-4F5C-AC16-A1341A27BBE4}" type="pres">
      <dgm:prSet presAssocID="{E6C6CEFC-25D9-4A60-9D29-37690652C973}" presName="Name56" presStyleLbl="parChTrans1D2" presStyleIdx="2" presStyleCnt="4"/>
      <dgm:spPr/>
      <dgm:t>
        <a:bodyPr/>
        <a:lstStyle/>
        <a:p>
          <a:endParaRPr lang="en-US"/>
        </a:p>
      </dgm:t>
    </dgm:pt>
    <dgm:pt modelId="{76EDB1AA-B722-4570-8150-3AEAF3BFA5FB}" type="pres">
      <dgm:prSet presAssocID="{D71A7D59-DFEC-49C0-8399-FA218253747D}" presName="text0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5A6C3-04E5-4AFD-B0D1-63EDC42B06E8}" type="pres">
      <dgm:prSet presAssocID="{5EA2F723-B461-4DE9-B3A9-AA07E0F1550B}" presName="Name56" presStyleLbl="parChTrans1D2" presStyleIdx="3" presStyleCnt="4"/>
      <dgm:spPr/>
      <dgm:t>
        <a:bodyPr/>
        <a:lstStyle/>
        <a:p>
          <a:endParaRPr lang="en-US"/>
        </a:p>
      </dgm:t>
    </dgm:pt>
    <dgm:pt modelId="{B9946956-5D05-4EDE-A12A-4614F18FEC53}" type="pres">
      <dgm:prSet presAssocID="{D873C1FF-6BCA-4757-914D-C1BA0962BBA7}" presName="text0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9E2B6-3E85-4D8D-8F1B-230BC5D7F75D}" type="presOf" srcId="{3A31439D-E2FF-4143-A396-1FB9065DEEAD}" destId="{A92A79B4-FECA-45FB-980D-AF27B92E3EBE}" srcOrd="0" destOrd="0" presId="urn:microsoft.com/office/officeart/2008/layout/RadialCluster"/>
    <dgm:cxn modelId="{AFBAFE8A-77BB-4D7E-90A5-8F1B82CA70AD}" srcId="{917EFA14-A6B5-495C-A462-81066F64CD79}" destId="{D71A7D59-DFEC-49C0-8399-FA218253747D}" srcOrd="2" destOrd="0" parTransId="{E6C6CEFC-25D9-4A60-9D29-37690652C973}" sibTransId="{5FA269B4-9710-46EC-99AC-279D7E805D8E}"/>
    <dgm:cxn modelId="{844460FD-E5F9-4440-AFC4-98C724DA32B2}" type="presOf" srcId="{D71A7D59-DFEC-49C0-8399-FA218253747D}" destId="{76EDB1AA-B722-4570-8150-3AEAF3BFA5FB}" srcOrd="0" destOrd="0" presId="urn:microsoft.com/office/officeart/2008/layout/RadialCluster"/>
    <dgm:cxn modelId="{EECD15EE-0F33-4EC8-BC39-3448B1540474}" type="presOf" srcId="{1E0AE88B-792D-4670-A8FD-728029A43182}" destId="{5DEB1A0E-E38C-46BB-AB06-7D2FE9A8B88C}" srcOrd="0" destOrd="0" presId="urn:microsoft.com/office/officeart/2008/layout/RadialCluster"/>
    <dgm:cxn modelId="{3C9FEBC9-B294-4D7A-A0B7-938749901513}" srcId="{917EFA14-A6B5-495C-A462-81066F64CD79}" destId="{D873C1FF-6BCA-4757-914D-C1BA0962BBA7}" srcOrd="3" destOrd="0" parTransId="{5EA2F723-B461-4DE9-B3A9-AA07E0F1550B}" sibTransId="{91B5464E-351A-4574-B5B3-7BE602EC9FE6}"/>
    <dgm:cxn modelId="{E4A31D2D-A8F9-4571-BE57-D59888242A4C}" type="presOf" srcId="{8D567CF9-95CF-4606-BCB6-7ED68EB090FC}" destId="{0E26A7B7-CF1D-4F26-B7E3-C28C03E19DC1}" srcOrd="0" destOrd="0" presId="urn:microsoft.com/office/officeart/2008/layout/RadialCluster"/>
    <dgm:cxn modelId="{CCDBEB86-7251-4616-BF07-1A0E5606E0A2}" type="presOf" srcId="{3430BE2D-A99D-4F7D-AEDD-AD379E608FF4}" destId="{44FC4F4B-F365-41D1-A19C-C7E1DD671951}" srcOrd="0" destOrd="0" presId="urn:microsoft.com/office/officeart/2008/layout/RadialCluster"/>
    <dgm:cxn modelId="{897D1595-94E7-4B43-91A8-98EF0EAEFCF3}" srcId="{917EFA14-A6B5-495C-A462-81066F64CD79}" destId="{1E0AE88B-792D-4670-A8FD-728029A43182}" srcOrd="1" destOrd="0" parTransId="{3430BE2D-A99D-4F7D-AEDD-AD379E608FF4}" sibTransId="{CBE15236-850E-4644-BFE3-5C113A36F2DB}"/>
    <dgm:cxn modelId="{B73495A6-4B81-432F-B4D5-8BA5D13A0068}" type="presOf" srcId="{5EA2F723-B461-4DE9-B3A9-AA07E0F1550B}" destId="{A8A5A6C3-04E5-4AFD-B0D1-63EDC42B06E8}" srcOrd="0" destOrd="0" presId="urn:microsoft.com/office/officeart/2008/layout/RadialCluster"/>
    <dgm:cxn modelId="{E4F24F12-ABF6-4BC6-8D33-7FCC63664F24}" type="presOf" srcId="{E6C6CEFC-25D9-4A60-9D29-37690652C973}" destId="{627FE1BC-4AB9-4F5C-AC16-A1341A27BBE4}" srcOrd="0" destOrd="0" presId="urn:microsoft.com/office/officeart/2008/layout/RadialCluster"/>
    <dgm:cxn modelId="{DA28AC1E-E9C3-459D-AD58-E0860B876669}" type="presOf" srcId="{917EFA14-A6B5-495C-A462-81066F64CD79}" destId="{4B82EBFD-DCC0-479C-BEE1-D529701D22DF}" srcOrd="0" destOrd="0" presId="urn:microsoft.com/office/officeart/2008/layout/RadialCluster"/>
    <dgm:cxn modelId="{94EEE01D-D07D-41AE-AFAF-8C4961614861}" srcId="{A938F801-D2A0-4176-86B0-9A06E5587A54}" destId="{917EFA14-A6B5-495C-A462-81066F64CD79}" srcOrd="0" destOrd="0" parTransId="{F80F0ADD-62E9-4496-B642-6B8D78BDAC5B}" sibTransId="{61EDFAC9-A87C-4E50-85D5-E699614D68E5}"/>
    <dgm:cxn modelId="{07C0B245-BECD-45C4-9625-0623CCF55301}" srcId="{917EFA14-A6B5-495C-A462-81066F64CD79}" destId="{3A31439D-E2FF-4143-A396-1FB9065DEEAD}" srcOrd="0" destOrd="0" parTransId="{8D567CF9-95CF-4606-BCB6-7ED68EB090FC}" sibTransId="{0E36931A-A90B-415B-9C00-AB4D4E0BA397}"/>
    <dgm:cxn modelId="{331794DC-8FE3-47DE-8842-59F8FB636038}" type="presOf" srcId="{A938F801-D2A0-4176-86B0-9A06E5587A54}" destId="{688A3F8C-203A-40A9-8D1A-0CA22266C4DC}" srcOrd="0" destOrd="0" presId="urn:microsoft.com/office/officeart/2008/layout/RadialCluster"/>
    <dgm:cxn modelId="{730C12D8-B889-409F-96AE-F2C01DBA68CB}" type="presOf" srcId="{D873C1FF-6BCA-4757-914D-C1BA0962BBA7}" destId="{B9946956-5D05-4EDE-A12A-4614F18FEC53}" srcOrd="0" destOrd="0" presId="urn:microsoft.com/office/officeart/2008/layout/RadialCluster"/>
    <dgm:cxn modelId="{2ECDB703-E33B-469C-B6A3-83C20185A2EA}" type="presParOf" srcId="{688A3F8C-203A-40A9-8D1A-0CA22266C4DC}" destId="{72ED7A06-2859-4C6F-94B3-18787AB2ED5E}" srcOrd="0" destOrd="0" presId="urn:microsoft.com/office/officeart/2008/layout/RadialCluster"/>
    <dgm:cxn modelId="{405A38DA-F876-43ED-A5C0-9E14D6E46476}" type="presParOf" srcId="{72ED7A06-2859-4C6F-94B3-18787AB2ED5E}" destId="{4B82EBFD-DCC0-479C-BEE1-D529701D22DF}" srcOrd="0" destOrd="0" presId="urn:microsoft.com/office/officeart/2008/layout/RadialCluster"/>
    <dgm:cxn modelId="{FAC12B86-2B5D-42D3-9980-2F54D6DAB4FB}" type="presParOf" srcId="{72ED7A06-2859-4C6F-94B3-18787AB2ED5E}" destId="{0E26A7B7-CF1D-4F26-B7E3-C28C03E19DC1}" srcOrd="1" destOrd="0" presId="urn:microsoft.com/office/officeart/2008/layout/RadialCluster"/>
    <dgm:cxn modelId="{94607738-004C-430A-8B09-FC22DE84C6E4}" type="presParOf" srcId="{72ED7A06-2859-4C6F-94B3-18787AB2ED5E}" destId="{A92A79B4-FECA-45FB-980D-AF27B92E3EBE}" srcOrd="2" destOrd="0" presId="urn:microsoft.com/office/officeart/2008/layout/RadialCluster"/>
    <dgm:cxn modelId="{0274DF49-D776-4136-87CD-8FC6D355F16F}" type="presParOf" srcId="{72ED7A06-2859-4C6F-94B3-18787AB2ED5E}" destId="{44FC4F4B-F365-41D1-A19C-C7E1DD671951}" srcOrd="3" destOrd="0" presId="urn:microsoft.com/office/officeart/2008/layout/RadialCluster"/>
    <dgm:cxn modelId="{BCA21743-C54A-47D5-9344-8A6E81B5E7E2}" type="presParOf" srcId="{72ED7A06-2859-4C6F-94B3-18787AB2ED5E}" destId="{5DEB1A0E-E38C-46BB-AB06-7D2FE9A8B88C}" srcOrd="4" destOrd="0" presId="urn:microsoft.com/office/officeart/2008/layout/RadialCluster"/>
    <dgm:cxn modelId="{490F45BD-80D2-432D-984B-751E74B02055}" type="presParOf" srcId="{72ED7A06-2859-4C6F-94B3-18787AB2ED5E}" destId="{627FE1BC-4AB9-4F5C-AC16-A1341A27BBE4}" srcOrd="5" destOrd="0" presId="urn:microsoft.com/office/officeart/2008/layout/RadialCluster"/>
    <dgm:cxn modelId="{C7084FF1-D012-4386-95C8-494C08CE7A4D}" type="presParOf" srcId="{72ED7A06-2859-4C6F-94B3-18787AB2ED5E}" destId="{76EDB1AA-B722-4570-8150-3AEAF3BFA5FB}" srcOrd="6" destOrd="0" presId="urn:microsoft.com/office/officeart/2008/layout/RadialCluster"/>
    <dgm:cxn modelId="{30661A93-0B20-4D40-801F-E553B7F112E2}" type="presParOf" srcId="{72ED7A06-2859-4C6F-94B3-18787AB2ED5E}" destId="{A8A5A6C3-04E5-4AFD-B0D1-63EDC42B06E8}" srcOrd="7" destOrd="0" presId="urn:microsoft.com/office/officeart/2008/layout/RadialCluster"/>
    <dgm:cxn modelId="{5591B7EF-1FD7-45B5-B780-2602CCCA16AE}" type="presParOf" srcId="{72ED7A06-2859-4C6F-94B3-18787AB2ED5E}" destId="{B9946956-5D05-4EDE-A12A-4614F18FEC53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2EBFD-DCC0-479C-BEE1-D529701D22DF}">
      <dsp:nvSpPr>
        <dsp:cNvPr id="0" name=""/>
        <dsp:cNvSpPr/>
      </dsp:nvSpPr>
      <dsp:spPr>
        <a:xfrm>
          <a:off x="2438399" y="1422399"/>
          <a:ext cx="1219200" cy="12192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OXIT</a:t>
          </a:r>
          <a:endParaRPr lang="en-US" sz="3600" kern="1200"/>
        </a:p>
      </dsp:txBody>
      <dsp:txXfrm>
        <a:off x="2497915" y="1481915"/>
        <a:ext cx="1100168" cy="1100168"/>
      </dsp:txXfrm>
    </dsp:sp>
    <dsp:sp modelId="{0E26A7B7-CF1D-4F26-B7E3-C28C03E19DC1}">
      <dsp:nvSpPr>
        <dsp:cNvPr id="0" name=""/>
        <dsp:cNvSpPr/>
      </dsp:nvSpPr>
      <dsp:spPr>
        <a:xfrm rot="16200000">
          <a:off x="2745406" y="1119806"/>
          <a:ext cx="6051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518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A79B4-FECA-45FB-980D-AF27B92E3EBE}">
      <dsp:nvSpPr>
        <dsp:cNvPr id="0" name=""/>
        <dsp:cNvSpPr/>
      </dsp:nvSpPr>
      <dsp:spPr>
        <a:xfrm>
          <a:off x="2639567" y="349"/>
          <a:ext cx="816864" cy="81686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Định nghĩa</a:t>
          </a:r>
          <a:endParaRPr lang="en-US" sz="2200" kern="1200"/>
        </a:p>
      </dsp:txBody>
      <dsp:txXfrm>
        <a:off x="2679443" y="40225"/>
        <a:ext cx="737112" cy="737112"/>
      </dsp:txXfrm>
    </dsp:sp>
    <dsp:sp modelId="{44FC4F4B-F365-41D1-A19C-C7E1DD671951}">
      <dsp:nvSpPr>
        <dsp:cNvPr id="0" name=""/>
        <dsp:cNvSpPr/>
      </dsp:nvSpPr>
      <dsp:spPr>
        <a:xfrm>
          <a:off x="3657600" y="2031999"/>
          <a:ext cx="6051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518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B1A0E-E38C-46BB-AB06-7D2FE9A8B88C}">
      <dsp:nvSpPr>
        <dsp:cNvPr id="0" name=""/>
        <dsp:cNvSpPr/>
      </dsp:nvSpPr>
      <dsp:spPr>
        <a:xfrm>
          <a:off x="4262786" y="1623567"/>
          <a:ext cx="816864" cy="816864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Công thức</a:t>
          </a:r>
          <a:endParaRPr lang="en-US" sz="2200" kern="1200"/>
        </a:p>
      </dsp:txBody>
      <dsp:txXfrm>
        <a:off x="4302662" y="1663443"/>
        <a:ext cx="737112" cy="737112"/>
      </dsp:txXfrm>
    </dsp:sp>
    <dsp:sp modelId="{627FE1BC-4AB9-4F5C-AC16-A1341A27BBE4}">
      <dsp:nvSpPr>
        <dsp:cNvPr id="0" name=""/>
        <dsp:cNvSpPr/>
      </dsp:nvSpPr>
      <dsp:spPr>
        <a:xfrm rot="5400000">
          <a:off x="2745406" y="2944193"/>
          <a:ext cx="6051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518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DB1AA-B722-4570-8150-3AEAF3BFA5FB}">
      <dsp:nvSpPr>
        <dsp:cNvPr id="0" name=""/>
        <dsp:cNvSpPr/>
      </dsp:nvSpPr>
      <dsp:spPr>
        <a:xfrm>
          <a:off x="2639568" y="3246786"/>
          <a:ext cx="816864" cy="816864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Phân loại</a:t>
          </a:r>
          <a:endParaRPr lang="en-US" sz="2200" kern="1200"/>
        </a:p>
      </dsp:txBody>
      <dsp:txXfrm>
        <a:off x="2679444" y="3286662"/>
        <a:ext cx="737112" cy="737112"/>
      </dsp:txXfrm>
    </dsp:sp>
    <dsp:sp modelId="{A8A5A6C3-04E5-4AFD-B0D1-63EDC42B06E8}">
      <dsp:nvSpPr>
        <dsp:cNvPr id="0" name=""/>
        <dsp:cNvSpPr/>
      </dsp:nvSpPr>
      <dsp:spPr>
        <a:xfrm rot="10800000">
          <a:off x="1833213" y="2032000"/>
          <a:ext cx="6051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518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46956-5D05-4EDE-A12A-4614F18FEC53}">
      <dsp:nvSpPr>
        <dsp:cNvPr id="0" name=""/>
        <dsp:cNvSpPr/>
      </dsp:nvSpPr>
      <dsp:spPr>
        <a:xfrm>
          <a:off x="1016349" y="1623568"/>
          <a:ext cx="816864" cy="816864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Tên gọi</a:t>
          </a:r>
          <a:endParaRPr lang="en-US" sz="2200" kern="1200"/>
        </a:p>
      </dsp:txBody>
      <dsp:txXfrm>
        <a:off x="1056225" y="1663444"/>
        <a:ext cx="737112" cy="737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8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1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2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1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1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2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6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2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081F-03A0-4032-BBF6-DFD413CC6C7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C2ED-C24C-4CF5-9412-AABB387A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514600"/>
            <a:ext cx="525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</a:t>
            </a:r>
            <a:r>
              <a:rPr lang="vi-VN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OXI (TIẾT 6)</a:t>
            </a:r>
          </a:p>
          <a:p>
            <a:pPr algn="just">
              <a:lnSpc>
                <a:spcPct val="150000"/>
              </a:lnSpc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42: LUYỆN TẬP 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KIẾN THỨC CẦN NHỚ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Phản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ứng phân hủy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iều chế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khí oxi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i="1">
                <a:latin typeface="Times New Roman" pitchFamily="18" charset="0"/>
                <a:cs typeface="Times New Roman" pitchFamily="18" charset="0"/>
              </a:rPr>
              <a:t>Khái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niệm về phản ứng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phân hủy: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là phản ứng hóa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học trong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chất sinh ra 2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hay nhiều chất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mới.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i="1">
                <a:latin typeface="Times New Roman" pitchFamily="18" charset="0"/>
                <a:cs typeface="Times New Roman" pitchFamily="18" charset="0"/>
              </a:rPr>
              <a:t>Điều chế khí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oxi: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Trong phòng thí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nghiệm: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un nóng các hợp chất giàu oxi và dễ phân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hủy nh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2800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KClO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Trong công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sản xuất oxi từ không khí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và n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26329"/>
              </p:ext>
            </p:extLst>
          </p:nvPr>
        </p:nvGraphicFramePr>
        <p:xfrm>
          <a:off x="1981200" y="16133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76200" y="2780609"/>
            <a:ext cx="1828800" cy="1728366"/>
            <a:chOff x="2639567" y="349"/>
            <a:chExt cx="816864" cy="816864"/>
          </a:xfrm>
          <a:solidFill>
            <a:schemeClr val="accent6"/>
          </a:solidFill>
        </p:grpSpPr>
        <p:sp>
          <p:nvSpPr>
            <p:cNvPr id="4" name="Rounded Rectangle 3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2685283" y="146751"/>
              <a:ext cx="737112" cy="5984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KL nhiều hóa </a:t>
              </a:r>
              <a:r>
                <a:rPr lang="en-US" sz="2200" smtClean="0"/>
                <a:t>trị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Tên KL </a:t>
              </a:r>
              <a:r>
                <a:rPr lang="en-US" sz="2200"/>
                <a:t>(hóa </a:t>
              </a:r>
              <a:r>
                <a:rPr lang="en-US" sz="2200"/>
                <a:t>trị) </a:t>
              </a:r>
              <a:r>
                <a:rPr lang="en-US" sz="2200"/>
                <a:t>+ </a:t>
              </a:r>
              <a:r>
                <a:rPr lang="en-US" sz="2200" smtClean="0"/>
                <a:t>oxit</a:t>
              </a:r>
              <a:endParaRPr lang="en-US" sz="2200"/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6200" y="1613375"/>
            <a:ext cx="2319780" cy="816864"/>
            <a:chOff x="2639567" y="349"/>
            <a:chExt cx="816864" cy="816864"/>
          </a:xfrm>
          <a:solidFill>
            <a:schemeClr val="accent6"/>
          </a:solidFill>
        </p:grpSpPr>
        <p:sp>
          <p:nvSpPr>
            <p:cNvPr id="7" name="Rounded Rectangle 6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666999" y="40225"/>
              <a:ext cx="737112" cy="7371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Tên oxit</a:t>
              </a:r>
              <a:r>
                <a:rPr lang="en-US" sz="2200"/>
                <a:t>: tên nguyên </a:t>
              </a:r>
              <a:r>
                <a:rPr lang="en-US" sz="2200"/>
                <a:t>tố </a:t>
              </a:r>
              <a:r>
                <a:rPr lang="en-US" sz="2200"/>
                <a:t>+ </a:t>
              </a:r>
              <a:r>
                <a:rPr lang="en-US" sz="2200" smtClean="0"/>
                <a:t>oxit</a:t>
              </a:r>
              <a:endParaRPr lang="en-US" sz="2200" kern="12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793736" y="3213575"/>
            <a:ext cx="816864" cy="816864"/>
            <a:chOff x="2639567" y="349"/>
            <a:chExt cx="816864" cy="816864"/>
          </a:xfrm>
          <a:solidFill>
            <a:srgbClr val="CC00FF"/>
          </a:solidFill>
        </p:grpSpPr>
        <p:sp>
          <p:nvSpPr>
            <p:cNvPr id="10" name="Rounded Rectangle 9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666999" y="40225"/>
              <a:ext cx="737112" cy="7371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964936" y="6041136"/>
            <a:ext cx="816864" cy="816864"/>
            <a:chOff x="2639567" y="349"/>
            <a:chExt cx="816864" cy="816864"/>
          </a:xfrm>
          <a:solidFill>
            <a:srgbClr val="00B0F0"/>
          </a:solidFill>
        </p:grpSpPr>
        <p:sp>
          <p:nvSpPr>
            <p:cNvPr id="13" name="Rounded Rectangle 12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666999" y="40225"/>
              <a:ext cx="737112" cy="7371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Oxit </a:t>
              </a:r>
              <a:r>
                <a:rPr lang="en-US" sz="2200" smtClean="0"/>
                <a:t>axit</a:t>
              </a:r>
              <a:endParaRPr lang="en-US" sz="2200" kern="12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20064" y="6041136"/>
            <a:ext cx="816864" cy="816864"/>
            <a:chOff x="2639567" y="349"/>
            <a:chExt cx="816864" cy="816864"/>
          </a:xfrm>
          <a:solidFill>
            <a:srgbClr val="00B0F0"/>
          </a:solidFill>
        </p:grpSpPr>
        <p:sp>
          <p:nvSpPr>
            <p:cNvPr id="16" name="Rounded Rectangle 15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2666999" y="40225"/>
              <a:ext cx="737112" cy="7371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smtClean="0"/>
                <a:t>Oxit baz</a:t>
              </a:r>
              <a:r>
                <a:rPr lang="vi-VN" sz="2200" smtClean="0"/>
                <a:t>ơ</a:t>
              </a:r>
              <a:endParaRPr lang="en-US" sz="2200" kern="12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36928" y="555467"/>
            <a:ext cx="1754272" cy="816864"/>
            <a:chOff x="2639567" y="349"/>
            <a:chExt cx="816864" cy="816864"/>
          </a:xfrm>
          <a:solidFill>
            <a:srgbClr val="92D050"/>
          </a:solidFill>
        </p:grpSpPr>
        <p:sp>
          <p:nvSpPr>
            <p:cNvPr id="19" name="Rounded Rectangle 18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666999" y="40225"/>
              <a:ext cx="737112" cy="7371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Gồm 2 nguyên tố</a:t>
              </a:r>
              <a:endParaRPr lang="en-US" sz="2200" kern="12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50736" y="546575"/>
            <a:ext cx="1807464" cy="816864"/>
            <a:chOff x="2639567" y="349"/>
            <a:chExt cx="816864" cy="816864"/>
          </a:xfrm>
          <a:solidFill>
            <a:srgbClr val="92D050"/>
          </a:solidFill>
        </p:grpSpPr>
        <p:sp>
          <p:nvSpPr>
            <p:cNvPr id="22" name="Rounded Rectangle 21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2666999" y="40225"/>
              <a:ext cx="737112" cy="7371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1 nguyên tố là </a:t>
              </a:r>
              <a:r>
                <a:rPr lang="en-US" sz="2200" smtClean="0"/>
                <a:t>oxi</a:t>
              </a:r>
              <a:endParaRPr lang="en-US" sz="2200" kern="12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78549" y="4961498"/>
            <a:ext cx="1532178" cy="1856626"/>
            <a:chOff x="2639567" y="349"/>
            <a:chExt cx="816864" cy="816864"/>
          </a:xfrm>
          <a:solidFill>
            <a:schemeClr val="accent6"/>
          </a:solidFill>
        </p:grpSpPr>
        <p:sp>
          <p:nvSpPr>
            <p:cNvPr id="25" name="Rounded Rectangle 24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2666999" y="40225"/>
              <a:ext cx="737112" cy="7371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PK nhiều hóa </a:t>
              </a:r>
              <a:r>
                <a:rPr lang="en-US" sz="2200" smtClean="0"/>
                <a:t>trị</a:t>
              </a:r>
              <a:endParaRPr lang="en-US" sz="2200"/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(tt1</a:t>
              </a:r>
              <a:r>
                <a:rPr lang="en-US" sz="2200"/>
                <a:t>) </a:t>
              </a:r>
              <a:r>
                <a:rPr lang="en-US" sz="2200"/>
                <a:t>tên PK + (tt2</a:t>
              </a:r>
              <a:r>
                <a:rPr lang="en-US" sz="2200"/>
                <a:t>) </a:t>
              </a:r>
              <a:r>
                <a:rPr lang="en-US" sz="2200" smtClean="0"/>
                <a:t>oxit</a:t>
              </a:r>
              <a:endParaRPr lang="en-US" sz="220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395980" y="555467"/>
            <a:ext cx="816864" cy="816864"/>
            <a:chOff x="2639567" y="349"/>
            <a:chExt cx="816864" cy="816864"/>
          </a:xfrm>
          <a:solidFill>
            <a:srgbClr val="92D050"/>
          </a:solidFill>
        </p:grpSpPr>
        <p:sp>
          <p:nvSpPr>
            <p:cNvPr id="28" name="Rounded Rectangle 27"/>
            <p:cNvSpPr/>
            <p:nvPr/>
          </p:nvSpPr>
          <p:spPr>
            <a:xfrm>
              <a:off x="2639567" y="349"/>
              <a:ext cx="816864" cy="8168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2666999" y="40225"/>
              <a:ext cx="737112" cy="7371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/>
                <a:t>Hợp chất</a:t>
              </a:r>
              <a:endParaRPr lang="en-US" sz="2200" kern="1200"/>
            </a:p>
          </p:txBody>
        </p:sp>
      </p:grpSp>
      <p:cxnSp>
        <p:nvCxnSpPr>
          <p:cNvPr id="41" name="Straight Connector 40"/>
          <p:cNvCxnSpPr>
            <a:stCxn id="28" idx="2"/>
            <a:endCxn id="2" idx="0"/>
          </p:cNvCxnSpPr>
          <p:nvPr/>
        </p:nvCxnSpPr>
        <p:spPr>
          <a:xfrm>
            <a:off x="2804412" y="1372331"/>
            <a:ext cx="2224788" cy="241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2"/>
          </p:cNvCxnSpPr>
          <p:nvPr/>
        </p:nvCxnSpPr>
        <p:spPr>
          <a:xfrm>
            <a:off x="1200751" y="2390363"/>
            <a:ext cx="1819885" cy="1155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22" idx="2"/>
          </p:cNvCxnSpPr>
          <p:nvPr/>
        </p:nvCxnSpPr>
        <p:spPr>
          <a:xfrm flipV="1">
            <a:off x="5029200" y="1363439"/>
            <a:ext cx="2525268" cy="249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014452" y="1332455"/>
            <a:ext cx="14748" cy="27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0" idx="1"/>
          </p:cNvCxnSpPr>
          <p:nvPr/>
        </p:nvCxnSpPr>
        <p:spPr>
          <a:xfrm>
            <a:off x="7077330" y="3622007"/>
            <a:ext cx="7164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3"/>
          </p:cNvCxnSpPr>
          <p:nvPr/>
        </p:nvCxnSpPr>
        <p:spPr>
          <a:xfrm flipV="1">
            <a:off x="1905000" y="3594575"/>
            <a:ext cx="1143000" cy="50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3" idx="0"/>
          </p:cNvCxnSpPr>
          <p:nvPr/>
        </p:nvCxnSpPr>
        <p:spPr>
          <a:xfrm>
            <a:off x="4970599" y="5657840"/>
            <a:ext cx="1402769" cy="383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" idx="2"/>
          </p:cNvCxnSpPr>
          <p:nvPr/>
        </p:nvCxnSpPr>
        <p:spPr>
          <a:xfrm flipV="1">
            <a:off x="3609787" y="5677375"/>
            <a:ext cx="1419413" cy="36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341624" y="3622007"/>
            <a:ext cx="1630176" cy="1339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772400" y="3365975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8603" y="152400"/>
            <a:ext cx="1674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7363" y="979622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1: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Hãy cho biết những phản ứng sau đây thuộc loại phản ứng hóa hợp hay phản ứng phân hủy, vì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487363" y="274638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LUYỆN TẬP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92279" y="2205335"/>
            <a:ext cx="17175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2KMnO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5" name="Picture 6" descr="Description: Bài tập về phản ứng phân hủy cực hay, có đáp án | Hóa học lớp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03" y="2286000"/>
            <a:ext cx="361950" cy="44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520753" y="2209800"/>
            <a:ext cx="32704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MnO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 MnO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 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2772223"/>
            <a:ext cx="2016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CaO + CO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8" name="Picture 5" descr="Description: Bài tập về phản ứng phân hủy cực hay, có đáp án | Hóa học lớp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73982"/>
            <a:ext cx="509879" cy="49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3058592" y="2743200"/>
            <a:ext cx="1133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CaCO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533400" y="3271156"/>
            <a:ext cx="1330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2HgO 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1" name="Picture 4" descr="Description: Bài tập về phản ứng phân hủy cực hay, có đáp án | Hóa học lớp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46" y="3200400"/>
            <a:ext cx="487854" cy="59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2288430" y="3271155"/>
            <a:ext cx="1521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2Hg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533400" y="3804271"/>
            <a:ext cx="17075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Cu(OH)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4" name="Picture 3" descr="Description: Bài tập về phản ứng phân hủy cực hay, có đáp án | Hóa học lớp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594" y="3826697"/>
            <a:ext cx="358304" cy="43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2706146" y="3804769"/>
            <a:ext cx="1718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CuO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H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O.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399" y="4114800"/>
            <a:ext cx="81835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Phản ứng b) là phản ứng hóa hợp do chỉ có một chất mới được tạo thành từ hai chất ban đầu.</a:t>
            </a:r>
          </a:p>
          <a:p>
            <a:pPr algn="just">
              <a:lnSpc>
                <a:spcPct val="15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Phản ứng a); c); d) là phản ứng phân hủy do từ một chất sinh ra hai hay nhiều chất mới.</a:t>
            </a:r>
          </a:p>
        </p:txBody>
      </p:sp>
    </p:spTree>
    <p:extLst>
      <p:ext uri="{BB962C8B-B14F-4D97-AF65-F5344CB8AC3E}">
        <p14:creationId xmlns:p14="http://schemas.microsoft.com/office/powerpoint/2010/main" val="105231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82879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2(SGK/91):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Lập công thức hóa học của một loại oxit của photpho, biết rằng hóa trị của photpho là V.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Lập công thức hóa học của crom(III) oxit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5132539" y="3786922"/>
            <a:ext cx="222782" cy="46101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661270" y="3124200"/>
            <a:ext cx="61189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Gọi công thức hóa học của P(V) và O là P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5229313" y="5570215"/>
            <a:ext cx="95250" cy="46101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999040" y="3581400"/>
            <a:ext cx="53255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x . V = y . II  →  </a:t>
            </a:r>
            <a:r>
              <a:rPr kumimoji="0" lang="en-US" sz="2400" b="0" i="1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xy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0" i="1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IIV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→       x = 2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= 5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CTHH: P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661270" y="4876800"/>
            <a:ext cx="64940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Gọi công thức hóa học của Cr(III) và O là Cr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 rot="10800000" flipV="1">
            <a:off x="838200" y="5431060"/>
            <a:ext cx="624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x . III = y . II  →  </a:t>
            </a:r>
            <a:r>
              <a:rPr kumimoji="0" lang="en-US" sz="2400" b="0" i="1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xy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0" i="1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IIIII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→     x = 2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y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3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CTHH: Cr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81227" y="2667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giải</a:t>
            </a:r>
          </a:p>
        </p:txBody>
      </p:sp>
    </p:spTree>
    <p:extLst>
      <p:ext uri="{BB962C8B-B14F-4D97-AF65-F5344CB8AC3E}">
        <p14:creationId xmlns:p14="http://schemas.microsoft.com/office/powerpoint/2010/main" val="257567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20" grpId="0" animBg="1"/>
      <p:bldP spid="21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(SGK/91):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Hãy viết công thức hóa học của hai oxit axit và hai oxit bazơ.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Nhận xét về thành phần trong công thức của các oxit đó.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Chỉ ra cách gọi tên mỗi oxit đó.</a:t>
            </a:r>
          </a:p>
          <a:p>
            <a:pPr algn="just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giải: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Hai oxit axit: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điphotpho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pentaoxit.                    SO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lưu huỳnh trioxit.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Hai oxit bazơ: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CaO: canxi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oxit.                                     Al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nhôm oxit.</a:t>
            </a:r>
          </a:p>
          <a:p>
            <a:pPr marL="0" indent="0"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Thành phần của oxit: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Oxit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baz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là hợp chất của 1 nguyên tố kim loại với oxi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Oxit axit là hợp chất của 1 nguyên tố phi kim với oxi</a:t>
            </a:r>
          </a:p>
          <a:p>
            <a:pPr marL="0" indent="0"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Cách gọi tên: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Tên oxit: Tên nguyên tố + oxit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Nếu kim loại có nhiều hóa trị: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Tên gọi: tên kim loại (kèm theo hóa trị) + oxit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Nếu phi kim có nhiều hóa trị: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Tên gọi: Tên phi kim (có tiền tố chỉ số nguyên tử phi kim) + oxit (có tiền tố chỉ số nguyên tử oxi).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35051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(SGK/91):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Cho các oxit có công thức hóa học như sau:</a:t>
            </a:r>
          </a:p>
          <a:p>
            <a:pPr marL="0" indent="0" algn="just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CaO                                   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ZnO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Những chất nào thuộc nào oxit bazơ chất nào thuộc oxit axit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114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giải:</a:t>
            </a:r>
            <a:endParaRPr 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Oxit axit: a, b, g.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Oxit bazơ: c, d, e.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(SGK/91):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Có một số công thức hóa học được viết như sau:</a:t>
            </a:r>
          </a:p>
          <a:p>
            <a:pPr marL="0" indent="0" algn="just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O, NaO, CaCO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Ca(OH)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HCl, CaO, Ca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O, FeO.</a:t>
            </a:r>
          </a:p>
          <a:p>
            <a:pPr marL="0" indent="0" algn="just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Hãy chỉ ra các công thức hóa học viết sai.</a:t>
            </a:r>
          </a:p>
          <a:p>
            <a:pPr marL="0" indent="0" algn="just"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giải: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Công thức hóa học viết sai: NaO, Ca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6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368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I. KIẾN THỨC CẦN NHỚ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KHỞI ĐỘNG</dc:title>
  <dc:creator>Admin</dc:creator>
  <cp:lastModifiedBy>Admin</cp:lastModifiedBy>
  <cp:revision>19</cp:revision>
  <dcterms:created xsi:type="dcterms:W3CDTF">2021-02-02T13:49:53Z</dcterms:created>
  <dcterms:modified xsi:type="dcterms:W3CDTF">2021-02-03T15:24:43Z</dcterms:modified>
</cp:coreProperties>
</file>