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  <p:sldMasterId id="2147483683" r:id="rId4"/>
    <p:sldMasterId id="2147483696" r:id="rId5"/>
    <p:sldMasterId id="2147483709" r:id="rId6"/>
  </p:sldMasterIdLst>
  <p:notesMasterIdLst>
    <p:notesMasterId r:id="rId32"/>
  </p:notesMasterIdLst>
  <p:sldIdLst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78" r:id="rId26"/>
    <p:sldId id="277" r:id="rId27"/>
    <p:sldId id="279" r:id="rId28"/>
    <p:sldId id="280" r:id="rId29"/>
    <p:sldId id="281" r:id="rId30"/>
    <p:sldId id="282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7CD3F-C2D0-4E37-AB71-EF6F8B19653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AA298-9661-49DB-9ACE-E9CEA560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A298-9661-49DB-9ACE-E9CEA5604E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8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3"/>
            <a:ext cx="12188825" cy="262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714399" y="2625167"/>
            <a:ext cx="7810765" cy="3688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95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218803" y="5875067"/>
            <a:ext cx="3128385" cy="6928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marL="609493" lvl="0" indent="-304747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9FC5E8"/>
                </a:solidFill>
              </a:rPr>
              <a:pPr/>
              <a:t>‹#›</a:t>
            </a:fld>
            <a:endParaRPr lang="en">
              <a:solidFill>
                <a:srgbClr val="9FC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2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9FC5E8"/>
                </a:solidFill>
              </a:rPr>
              <a:pPr/>
              <a:t>‹#›</a:t>
            </a:fld>
            <a:endParaRPr lang="en">
              <a:solidFill>
                <a:srgbClr val="9FC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5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0B5394"/>
                </a:solidFill>
              </a:rPr>
              <a:pPr/>
              <a:t>‹#›</a:t>
            </a:fld>
            <a:endParaRPr lang="en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5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7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7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FB64-F57C-49FB-BA74-8EA1D9A89A87}" type="slidenum">
              <a:rPr lang="en-US" altLang="en-US">
                <a:solidFill>
                  <a:srgbClr val="0B5394"/>
                </a:solidFill>
              </a:rPr>
              <a:pPr/>
              <a:t>‹#›</a:t>
            </a:fld>
            <a:endParaRPr lang="en-US" altLang="en-US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76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7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02905-9FB8-46EF-8248-2BF97C09708E}" type="slidenum">
              <a:rPr lang="en-US" altLang="en-US">
                <a:solidFill>
                  <a:srgbClr val="0B5394"/>
                </a:solidFill>
              </a:rPr>
              <a:pPr/>
              <a:t>‹#›</a:t>
            </a:fld>
            <a:endParaRPr lang="en-US" altLang="en-US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50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27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0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3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14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17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96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36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8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54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21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378380" y="296100"/>
            <a:ext cx="8730126" cy="3476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marL="609493" lvl="0" indent="-643354" rtl="0">
              <a:spcBef>
                <a:spcPts val="800"/>
              </a:spcBef>
              <a:spcAft>
                <a:spcPts val="0"/>
              </a:spcAft>
              <a:buSzPts val="4000"/>
              <a:buChar char="▸"/>
              <a:defRPr sz="5300" b="1" i="1"/>
            </a:lvl1pPr>
            <a:lvl2pPr marL="1218987" lvl="1" indent="-643354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5300" b="1" i="1"/>
            </a:lvl2pPr>
            <a:lvl3pPr marL="1828480" lvl="2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3pPr>
            <a:lvl4pPr marL="2437973" lvl="3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4pPr>
            <a:lvl5pPr marL="3047467" lvl="4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5pPr>
            <a:lvl6pPr marL="3656960" lvl="5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6pPr>
            <a:lvl7pPr marL="4266453" lvl="6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7pPr>
            <a:lvl8pPr marL="4875947" lvl="7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8pPr>
            <a:lvl9pPr marL="5485440" lvl="8" indent="-643354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0B5394"/>
                </a:solidFill>
              </a:rPr>
              <a:pPr/>
              <a:t>‹#›</a:t>
            </a:fld>
            <a:endParaRPr lang="en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76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70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0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27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31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46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84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46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22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0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5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4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378380" y="296100"/>
            <a:ext cx="8730126" cy="3476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marL="609493" lvl="0" indent="-643354" rtl="0">
              <a:spcBef>
                <a:spcPts val="800"/>
              </a:spcBef>
              <a:spcAft>
                <a:spcPts val="0"/>
              </a:spcAft>
              <a:buSzPts val="4000"/>
              <a:buChar char="▸"/>
              <a:defRPr sz="5300" b="1" i="1"/>
            </a:lvl1pPr>
            <a:lvl2pPr marL="1218987" lvl="1" indent="-643354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5300" b="1" i="1"/>
            </a:lvl2pPr>
            <a:lvl3pPr marL="1828480" lvl="2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3pPr>
            <a:lvl4pPr marL="2437973" lvl="3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4pPr>
            <a:lvl5pPr marL="3047467" lvl="4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5pPr>
            <a:lvl6pPr marL="3656960" lvl="5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6pPr>
            <a:lvl7pPr marL="4266453" lvl="6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7pPr>
            <a:lvl8pPr marL="4875947" lvl="7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8pPr>
            <a:lvl9pPr marL="5485440" lvl="8" indent="-643354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0B5394"/>
                </a:solidFill>
              </a:rPr>
              <a:pPr/>
              <a:t>‹#›</a:t>
            </a:fld>
            <a:endParaRPr lang="en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02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3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50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99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9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34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45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62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8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56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0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94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378380" y="296100"/>
            <a:ext cx="8730126" cy="3476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marL="609493" lvl="0" indent="-643354" rtl="0">
              <a:spcBef>
                <a:spcPts val="800"/>
              </a:spcBef>
              <a:spcAft>
                <a:spcPts val="0"/>
              </a:spcAft>
              <a:buSzPts val="4000"/>
              <a:buChar char="▸"/>
              <a:defRPr sz="5300" b="1" i="1"/>
            </a:lvl1pPr>
            <a:lvl2pPr marL="1218987" lvl="1" indent="-643354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5300" b="1" i="1"/>
            </a:lvl2pPr>
            <a:lvl3pPr marL="1828480" lvl="2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3pPr>
            <a:lvl4pPr marL="2437973" lvl="3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4pPr>
            <a:lvl5pPr marL="3047467" lvl="4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5pPr>
            <a:lvl6pPr marL="3656960" lvl="5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6pPr>
            <a:lvl7pPr marL="4266453" lvl="6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7pPr>
            <a:lvl8pPr marL="4875947" lvl="7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8pPr>
            <a:lvl9pPr marL="5485440" lvl="8" indent="-643354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0B5394"/>
                </a:solidFill>
              </a:rPr>
              <a:pPr/>
              <a:t>‹#›</a:t>
            </a:fld>
            <a:endParaRPr lang="en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91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211341" y="1600200"/>
            <a:ext cx="9114109" cy="3200400"/>
            <a:chOff x="1045" y="1008"/>
            <a:chExt cx="4307" cy="2016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2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3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5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6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8377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E3950E-AAF2-4532-A4D3-8601C0D226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162" y="1219201"/>
            <a:ext cx="10360501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2485" y="3505200"/>
            <a:ext cx="8532178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185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BC752-EF3F-4E75-BE0A-A9601BD73D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5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C05FA-D526-459A-9E91-34157E9460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31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F21A-E066-411B-A1FE-2259D8704C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F0A04-01F8-4DB8-BB56-3ABF2AC590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8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87F1F-71E9-437F-81BB-2E16AB7409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9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0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59EA1-F708-46F7-91B9-0A70744F24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93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34BF1-F7C5-4A45-9E0F-8948B0B92C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1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2CBE0-FEF1-4978-8F24-6DD18F8690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304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C0D3C-341C-4661-B24A-B6113DEA9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60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61CF0-FCBE-4245-BCE2-3E89C8592D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81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fld id="{216EAF4D-2CAE-41AB-A1B7-A7074F2E53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5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8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31835" y="646133"/>
            <a:ext cx="7414069" cy="5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0B539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0B5394"/>
              </a:solidFill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71763" y="2169000"/>
            <a:ext cx="2282605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6141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4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1428379" y="304800"/>
            <a:ext cx="10151005" cy="1106488"/>
            <a:chOff x="675" y="192"/>
            <a:chExt cx="4797" cy="697"/>
          </a:xfrm>
        </p:grpSpPr>
        <p:sp>
          <p:nvSpPr>
            <p:cNvPr id="5734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34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34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35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35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73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FB37FB-538E-4C55-8B4F-3B4BC7CF818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51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ephuonglinh0311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ÀI CÂU HỎI TẠI SAO VỀ SỰ GIÃN NỞ VÌ NHIỆT CỦA VẬT RẮN (VL6) - Physics and  Life - Nguyễn Thanh 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5" y="4267200"/>
            <a:ext cx="3352800" cy="23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" y="1905000"/>
            <a:ext cx="3892867" cy="2262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2438400"/>
            <a:ext cx="3767137" cy="2735830"/>
          </a:xfrm>
          <a:prstGeom prst="rect">
            <a:avLst/>
          </a:prstGeom>
        </p:spPr>
      </p:pic>
      <p:pic>
        <p:nvPicPr>
          <p:cNvPr id="1028" name="Picture 4" descr="CO2 phát thải ồ ạt ra không khí, trồng cây không còn là &quot;giải pháp vàng&quot;  cứu Trái Đ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/>
          <a:stretch/>
        </p:blipFill>
        <p:spPr bwMode="auto">
          <a:xfrm>
            <a:off x="8075612" y="2466535"/>
            <a:ext cx="3982671" cy="27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2790" y="932765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RẮN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6212" y="932765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LỎNG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0701" y="932765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KHÍ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815660" y="4343400"/>
            <a:ext cx="10536552" cy="1565833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/>
          <a:p>
            <a:pPr algn="ctr"/>
            <a:r>
              <a:rPr lang="en-US" sz="66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US" sz="6600" dirty="0" smtClean="0">
                <a:latin typeface="Cambria" pitchFamily="18" charset="0"/>
                <a:ea typeface="Cambria" pitchFamily="18" charset="0"/>
              </a:rPr>
            </a:br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22: CHỦ ĐỀ: SỰ NỞ VÌ</a:t>
            </a:r>
            <a:b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          NHIỆT CỦA CÁC CHẤT</a:t>
            </a: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2: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Tiến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hành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thí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nghiệm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từ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các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án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đã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xây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dựng</a:t>
            </a:r>
            <a:endParaRPr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rắn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914400"/>
            <a:ext cx="10969943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1.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Dụng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cụ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2.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Cách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3.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Kết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quả</a:t>
            </a:r>
            <a:endParaRPr lang="en-US" b="1" i="1" dirty="0" smtClean="0"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Thả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qua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vòng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loại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lọt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vòng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kim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loại</a:t>
            </a:r>
            <a:endParaRPr lang="en-US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Thả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hơ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                                       qua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vòng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loại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lọt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nữa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Thả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lạnh</a:t>
            </a:r>
            <a:endParaRPr lang="en-US" dirty="0" smtClean="0">
              <a:latin typeface="Cambria" pitchFamily="18" charset="0"/>
              <a:ea typeface="Cambria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lọt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2753991"/>
            <a:ext cx="3657600" cy="33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9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812" y="838200"/>
            <a:ext cx="22244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Cambria" pitchFamily="18" charset="0"/>
                <a:ea typeface="Cambria" pitchFamily="18" charset="0"/>
              </a:rPr>
              <a:t>4. </a:t>
            </a:r>
            <a:r>
              <a:rPr lang="en-US" sz="3200" b="1" i="1" dirty="0" err="1" smtClean="0">
                <a:latin typeface="Cambria" pitchFamily="18" charset="0"/>
                <a:ea typeface="Cambria" pitchFamily="18" charset="0"/>
              </a:rPr>
              <a:t>Nhận</a:t>
            </a:r>
            <a:r>
              <a:rPr lang="en-US" sz="32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latin typeface="Cambria" pitchFamily="18" charset="0"/>
                <a:ea typeface="Cambria" pitchFamily="18" charset="0"/>
              </a:rPr>
              <a:t>xét</a:t>
            </a:r>
            <a:endParaRPr lang="en-US" sz="3200" b="1" i="1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3200" dirty="0" smtClean="0">
                <a:latin typeface="Cambria" pitchFamily="18" charset="0"/>
                <a:ea typeface="Cambria" pitchFamily="18" charset="0"/>
              </a:rPr>
              <a:t>   </a:t>
            </a:r>
            <a:endParaRPr lang="en-US" sz="32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-76200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lỏng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753"/>
          <a:stretch/>
        </p:blipFill>
        <p:spPr bwMode="auto">
          <a:xfrm>
            <a:off x="8837612" y="838200"/>
            <a:ext cx="2819400" cy="337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441" y="914400"/>
            <a:ext cx="10969943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1.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Dụng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cụ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2.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Cách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3.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Kết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ambria" pitchFamily="18" charset="0"/>
                <a:ea typeface="Cambria" pitchFamily="18" charset="0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2812" y="2588023"/>
            <a:ext cx="8788034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Mực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màu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dâng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                                   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chậu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nóng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Mực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tụt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xuống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đưa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chậu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lạnh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-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Mực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dầu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dâng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dâng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thấp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612" y="5943600"/>
            <a:ext cx="2335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xét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khí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75" y="609600"/>
            <a:ext cx="2319337" cy="412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441" y="914400"/>
            <a:ext cx="10969943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1.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Dụng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cụ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2.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Cách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3.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Kết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836611" y="2699635"/>
            <a:ext cx="800100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phình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chai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chậu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                       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nóng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-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co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đưa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chai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chậu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                                        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lạnh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5181600"/>
            <a:ext cx="2335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4. </a:t>
            </a:r>
            <a:r>
              <a:rPr lang="en-US" sz="3200" b="1" i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Nhận</a:t>
            </a: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36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NHIỆM VỤ Ở NHÀ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  <a:ea typeface="Cambria" pitchFamily="18" charset="0"/>
              </a:rPr>
              <a:t>Hoàn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thiện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bài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báo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cáo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của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3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thí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nghiệm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Liệt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kê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dụng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cụ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cách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kết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nhận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xét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báo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cáo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8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815660" y="3733800"/>
            <a:ext cx="10536552" cy="1565833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/>
          <a:p>
            <a:pPr algn="ctr"/>
            <a:r>
              <a:rPr lang="en-US" sz="66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US" sz="6600" dirty="0" smtClean="0">
                <a:latin typeface="Cambria" pitchFamily="18" charset="0"/>
                <a:ea typeface="Cambria" pitchFamily="18" charset="0"/>
              </a:rPr>
            </a:br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23: CHỦ ĐỀ: SỰ NỞ VÌ</a:t>
            </a:r>
            <a:b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          NHIỆT CỦA CÁC CHẤT</a:t>
            </a: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3: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Tổng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kết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–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Vận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dụng</a:t>
            </a:r>
            <a:endParaRPr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441" y="0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I – Chất rắn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012" y="838200"/>
            <a:ext cx="2253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Kết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luận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441" y="1371600"/>
            <a:ext cx="1051417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Chọn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từ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thích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điền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vào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trống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sau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   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tích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cầu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(1) ........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cầu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   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tích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cầu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giảm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cầu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(2) ............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4212" y="214378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ăng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1212" y="260098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ạnh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đi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18786"/>
              </p:ext>
            </p:extLst>
          </p:nvPr>
        </p:nvGraphicFramePr>
        <p:xfrm>
          <a:off x="303212" y="3384268"/>
          <a:ext cx="5791200" cy="3283232"/>
        </p:xfrm>
        <a:graphic>
          <a:graphicData uri="http://schemas.openxmlformats.org/drawingml/2006/table">
            <a:tbl>
              <a:tblPr/>
              <a:tblGrid>
                <a:gridCol w="1409788"/>
                <a:gridCol w="1525478"/>
                <a:gridCol w="2855934"/>
              </a:tblGrid>
              <a:tr h="11636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Chất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Chiều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dài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ban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đầu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Chiều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dài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thêm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khi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nhiệt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độ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thêm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50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065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Nhôm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100cm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0.120cm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5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Đồng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100cm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0.086cm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5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Sắt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100cm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0.060cm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399212" y="3872163"/>
            <a:ext cx="55626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è"/>
            </a:pP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rắn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nở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nóng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, co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lạnh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endParaRPr lang="en-US" sz="3200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457200" lvl="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è"/>
            </a:pP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nở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r="16124"/>
          <a:stretch/>
        </p:blipFill>
        <p:spPr bwMode="auto">
          <a:xfrm>
            <a:off x="2968164" y="1072268"/>
            <a:ext cx="6344397" cy="386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92324" y="381000"/>
            <a:ext cx="245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dụng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608262" y="2743200"/>
            <a:ext cx="7219950" cy="3581400"/>
            <a:chOff x="386" y="1858"/>
            <a:chExt cx="4548" cy="225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688" y="1899"/>
              <a:ext cx="1776" cy="6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Times" pitchFamily="2" charset="0"/>
                </a:rPr>
                <a:t>Khaâu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10800000">
              <a:off x="1440" y="3682"/>
              <a:ext cx="2064" cy="432"/>
            </a:xfrm>
            <a:prstGeom prst="flowChartManualInpu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33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504" y="3778"/>
              <a:ext cx="288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33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648" y="3682"/>
              <a:ext cx="192" cy="336"/>
            </a:xfrm>
            <a:prstGeom prst="rect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857" y="3501"/>
              <a:ext cx="1046" cy="540"/>
            </a:xfrm>
            <a:custGeom>
              <a:avLst/>
              <a:gdLst>
                <a:gd name="T0" fmla="*/ 0 w 1046"/>
                <a:gd name="T1" fmla="*/ 185 h 540"/>
                <a:gd name="T2" fmla="*/ 786 w 1046"/>
                <a:gd name="T3" fmla="*/ 308 h 540"/>
                <a:gd name="T4" fmla="*/ 768 w 1046"/>
                <a:gd name="T5" fmla="*/ 500 h 540"/>
                <a:gd name="T6" fmla="*/ 716 w 1046"/>
                <a:gd name="T7" fmla="*/ 534 h 540"/>
                <a:gd name="T8" fmla="*/ 0 w 1046"/>
                <a:gd name="T9" fmla="*/ 51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540">
                  <a:moveTo>
                    <a:pt x="0" y="185"/>
                  </a:moveTo>
                  <a:cubicBezTo>
                    <a:pt x="1046" y="211"/>
                    <a:pt x="583" y="0"/>
                    <a:pt x="786" y="308"/>
                  </a:cubicBezTo>
                  <a:cubicBezTo>
                    <a:pt x="780" y="372"/>
                    <a:pt x="787" y="439"/>
                    <a:pt x="768" y="500"/>
                  </a:cubicBezTo>
                  <a:cubicBezTo>
                    <a:pt x="762" y="520"/>
                    <a:pt x="737" y="533"/>
                    <a:pt x="716" y="534"/>
                  </a:cubicBezTo>
                  <a:cubicBezTo>
                    <a:pt x="477" y="540"/>
                    <a:pt x="239" y="517"/>
                    <a:pt x="0" y="517"/>
                  </a:cubicBezTo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600" y="2434"/>
              <a:ext cx="144" cy="1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rot="21588772">
              <a:off x="386" y="1858"/>
              <a:ext cx="3454" cy="1540"/>
            </a:xfrm>
            <a:custGeom>
              <a:avLst/>
              <a:gdLst>
                <a:gd name="T0" fmla="*/ 25 w 8635"/>
                <a:gd name="T1" fmla="*/ 3575 h 3850"/>
                <a:gd name="T2" fmla="*/ 115 w 8635"/>
                <a:gd name="T3" fmla="*/ 2915 h 3850"/>
                <a:gd name="T4" fmla="*/ 265 w 8635"/>
                <a:gd name="T5" fmla="*/ 2405 h 3850"/>
                <a:gd name="T6" fmla="*/ 475 w 8635"/>
                <a:gd name="T7" fmla="*/ 1895 h 3850"/>
                <a:gd name="T8" fmla="*/ 805 w 8635"/>
                <a:gd name="T9" fmla="*/ 1385 h 3850"/>
                <a:gd name="T10" fmla="*/ 1165 w 8635"/>
                <a:gd name="T11" fmla="*/ 965 h 3850"/>
                <a:gd name="T12" fmla="*/ 1495 w 8635"/>
                <a:gd name="T13" fmla="*/ 695 h 3850"/>
                <a:gd name="T14" fmla="*/ 1915 w 8635"/>
                <a:gd name="T15" fmla="*/ 395 h 3850"/>
                <a:gd name="T16" fmla="*/ 2365 w 8635"/>
                <a:gd name="T17" fmla="*/ 185 h 3850"/>
                <a:gd name="T18" fmla="*/ 2815 w 8635"/>
                <a:gd name="T19" fmla="*/ 65 h 3850"/>
                <a:gd name="T20" fmla="*/ 3325 w 8635"/>
                <a:gd name="T21" fmla="*/ 5 h 3850"/>
                <a:gd name="T22" fmla="*/ 3955 w 8635"/>
                <a:gd name="T23" fmla="*/ 35 h 3850"/>
                <a:gd name="T24" fmla="*/ 4675 w 8635"/>
                <a:gd name="T25" fmla="*/ 305 h 3850"/>
                <a:gd name="T26" fmla="*/ 5185 w 8635"/>
                <a:gd name="T27" fmla="*/ 635 h 3850"/>
                <a:gd name="T28" fmla="*/ 5605 w 8635"/>
                <a:gd name="T29" fmla="*/ 1085 h 3850"/>
                <a:gd name="T30" fmla="*/ 5905 w 8635"/>
                <a:gd name="T31" fmla="*/ 1565 h 3850"/>
                <a:gd name="T32" fmla="*/ 6175 w 8635"/>
                <a:gd name="T33" fmla="*/ 2255 h 3850"/>
                <a:gd name="T34" fmla="*/ 6325 w 8635"/>
                <a:gd name="T35" fmla="*/ 3005 h 3850"/>
                <a:gd name="T36" fmla="*/ 6805 w 8635"/>
                <a:gd name="T37" fmla="*/ 3395 h 3850"/>
                <a:gd name="T38" fmla="*/ 7855 w 8635"/>
                <a:gd name="T39" fmla="*/ 3635 h 3850"/>
                <a:gd name="T40" fmla="*/ 7675 w 8635"/>
                <a:gd name="T41" fmla="*/ 3815 h 3850"/>
                <a:gd name="T42" fmla="*/ 5815 w 8635"/>
                <a:gd name="T43" fmla="*/ 3815 h 3850"/>
                <a:gd name="T44" fmla="*/ 5785 w 8635"/>
                <a:gd name="T45" fmla="*/ 3215 h 3850"/>
                <a:gd name="T46" fmla="*/ 5605 w 8635"/>
                <a:gd name="T47" fmla="*/ 2315 h 3850"/>
                <a:gd name="T48" fmla="*/ 5185 w 8635"/>
                <a:gd name="T49" fmla="*/ 1505 h 3850"/>
                <a:gd name="T50" fmla="*/ 4585 w 8635"/>
                <a:gd name="T51" fmla="*/ 935 h 3850"/>
                <a:gd name="T52" fmla="*/ 3805 w 8635"/>
                <a:gd name="T53" fmla="*/ 605 h 3850"/>
                <a:gd name="T54" fmla="*/ 3085 w 8635"/>
                <a:gd name="T55" fmla="*/ 545 h 3850"/>
                <a:gd name="T56" fmla="*/ 2425 w 8635"/>
                <a:gd name="T57" fmla="*/ 635 h 3850"/>
                <a:gd name="T58" fmla="*/ 1735 w 8635"/>
                <a:gd name="T59" fmla="*/ 995 h 3850"/>
                <a:gd name="T60" fmla="*/ 1195 w 8635"/>
                <a:gd name="T61" fmla="*/ 1475 h 3850"/>
                <a:gd name="T62" fmla="*/ 745 w 8635"/>
                <a:gd name="T63" fmla="*/ 2015 h 3850"/>
                <a:gd name="T64" fmla="*/ 445 w 8635"/>
                <a:gd name="T65" fmla="*/ 2525 h 3850"/>
                <a:gd name="T66" fmla="*/ 205 w 8635"/>
                <a:gd name="T67" fmla="*/ 3095 h 3850"/>
                <a:gd name="T68" fmla="*/ 25 w 8635"/>
                <a:gd name="T69" fmla="*/ 3815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35" h="3850">
                  <a:moveTo>
                    <a:pt x="25" y="3815"/>
                  </a:moveTo>
                  <a:cubicBezTo>
                    <a:pt x="0" y="3830"/>
                    <a:pt x="20" y="3670"/>
                    <a:pt x="25" y="3575"/>
                  </a:cubicBezTo>
                  <a:cubicBezTo>
                    <a:pt x="30" y="3480"/>
                    <a:pt x="40" y="3355"/>
                    <a:pt x="55" y="3245"/>
                  </a:cubicBezTo>
                  <a:cubicBezTo>
                    <a:pt x="70" y="3135"/>
                    <a:pt x="90" y="3020"/>
                    <a:pt x="115" y="2915"/>
                  </a:cubicBezTo>
                  <a:cubicBezTo>
                    <a:pt x="140" y="2810"/>
                    <a:pt x="180" y="2700"/>
                    <a:pt x="205" y="2615"/>
                  </a:cubicBezTo>
                  <a:cubicBezTo>
                    <a:pt x="230" y="2530"/>
                    <a:pt x="235" y="2485"/>
                    <a:pt x="265" y="2405"/>
                  </a:cubicBezTo>
                  <a:cubicBezTo>
                    <a:pt x="295" y="2325"/>
                    <a:pt x="350" y="2220"/>
                    <a:pt x="385" y="2135"/>
                  </a:cubicBezTo>
                  <a:cubicBezTo>
                    <a:pt x="420" y="2050"/>
                    <a:pt x="435" y="1975"/>
                    <a:pt x="475" y="1895"/>
                  </a:cubicBezTo>
                  <a:cubicBezTo>
                    <a:pt x="515" y="1815"/>
                    <a:pt x="570" y="1740"/>
                    <a:pt x="625" y="1655"/>
                  </a:cubicBezTo>
                  <a:cubicBezTo>
                    <a:pt x="680" y="1570"/>
                    <a:pt x="750" y="1465"/>
                    <a:pt x="805" y="1385"/>
                  </a:cubicBezTo>
                  <a:cubicBezTo>
                    <a:pt x="860" y="1305"/>
                    <a:pt x="895" y="1245"/>
                    <a:pt x="955" y="1175"/>
                  </a:cubicBezTo>
                  <a:cubicBezTo>
                    <a:pt x="1015" y="1105"/>
                    <a:pt x="1105" y="1025"/>
                    <a:pt x="1165" y="965"/>
                  </a:cubicBezTo>
                  <a:cubicBezTo>
                    <a:pt x="1225" y="905"/>
                    <a:pt x="1260" y="860"/>
                    <a:pt x="1315" y="815"/>
                  </a:cubicBezTo>
                  <a:cubicBezTo>
                    <a:pt x="1370" y="770"/>
                    <a:pt x="1430" y="740"/>
                    <a:pt x="1495" y="695"/>
                  </a:cubicBezTo>
                  <a:cubicBezTo>
                    <a:pt x="1560" y="650"/>
                    <a:pt x="1635" y="595"/>
                    <a:pt x="1705" y="545"/>
                  </a:cubicBezTo>
                  <a:cubicBezTo>
                    <a:pt x="1775" y="495"/>
                    <a:pt x="1840" y="440"/>
                    <a:pt x="1915" y="395"/>
                  </a:cubicBezTo>
                  <a:cubicBezTo>
                    <a:pt x="1990" y="350"/>
                    <a:pt x="2080" y="310"/>
                    <a:pt x="2155" y="275"/>
                  </a:cubicBezTo>
                  <a:cubicBezTo>
                    <a:pt x="2230" y="240"/>
                    <a:pt x="2300" y="210"/>
                    <a:pt x="2365" y="185"/>
                  </a:cubicBezTo>
                  <a:cubicBezTo>
                    <a:pt x="2430" y="160"/>
                    <a:pt x="2470" y="145"/>
                    <a:pt x="2545" y="125"/>
                  </a:cubicBezTo>
                  <a:cubicBezTo>
                    <a:pt x="2620" y="105"/>
                    <a:pt x="2720" y="80"/>
                    <a:pt x="2815" y="65"/>
                  </a:cubicBezTo>
                  <a:cubicBezTo>
                    <a:pt x="2910" y="50"/>
                    <a:pt x="3030" y="45"/>
                    <a:pt x="3115" y="35"/>
                  </a:cubicBezTo>
                  <a:cubicBezTo>
                    <a:pt x="3200" y="25"/>
                    <a:pt x="3240" y="10"/>
                    <a:pt x="3325" y="5"/>
                  </a:cubicBezTo>
                  <a:cubicBezTo>
                    <a:pt x="3410" y="0"/>
                    <a:pt x="3520" y="0"/>
                    <a:pt x="3625" y="5"/>
                  </a:cubicBezTo>
                  <a:cubicBezTo>
                    <a:pt x="3730" y="10"/>
                    <a:pt x="3830" y="10"/>
                    <a:pt x="3955" y="35"/>
                  </a:cubicBezTo>
                  <a:cubicBezTo>
                    <a:pt x="4080" y="60"/>
                    <a:pt x="4255" y="110"/>
                    <a:pt x="4375" y="155"/>
                  </a:cubicBezTo>
                  <a:cubicBezTo>
                    <a:pt x="4495" y="200"/>
                    <a:pt x="4580" y="255"/>
                    <a:pt x="4675" y="305"/>
                  </a:cubicBezTo>
                  <a:cubicBezTo>
                    <a:pt x="4770" y="355"/>
                    <a:pt x="4860" y="400"/>
                    <a:pt x="4945" y="455"/>
                  </a:cubicBezTo>
                  <a:cubicBezTo>
                    <a:pt x="5030" y="510"/>
                    <a:pt x="5100" y="560"/>
                    <a:pt x="5185" y="635"/>
                  </a:cubicBezTo>
                  <a:cubicBezTo>
                    <a:pt x="5270" y="710"/>
                    <a:pt x="5385" y="830"/>
                    <a:pt x="5455" y="905"/>
                  </a:cubicBezTo>
                  <a:cubicBezTo>
                    <a:pt x="5525" y="980"/>
                    <a:pt x="5550" y="1015"/>
                    <a:pt x="5605" y="1085"/>
                  </a:cubicBezTo>
                  <a:cubicBezTo>
                    <a:pt x="5660" y="1155"/>
                    <a:pt x="5735" y="1245"/>
                    <a:pt x="5785" y="1325"/>
                  </a:cubicBezTo>
                  <a:cubicBezTo>
                    <a:pt x="5835" y="1405"/>
                    <a:pt x="5860" y="1470"/>
                    <a:pt x="5905" y="1565"/>
                  </a:cubicBezTo>
                  <a:cubicBezTo>
                    <a:pt x="5950" y="1660"/>
                    <a:pt x="6010" y="1780"/>
                    <a:pt x="6055" y="1895"/>
                  </a:cubicBezTo>
                  <a:cubicBezTo>
                    <a:pt x="6100" y="2010"/>
                    <a:pt x="6140" y="2135"/>
                    <a:pt x="6175" y="2255"/>
                  </a:cubicBezTo>
                  <a:cubicBezTo>
                    <a:pt x="6210" y="2375"/>
                    <a:pt x="6240" y="2490"/>
                    <a:pt x="6265" y="2615"/>
                  </a:cubicBezTo>
                  <a:cubicBezTo>
                    <a:pt x="6290" y="2740"/>
                    <a:pt x="6310" y="2890"/>
                    <a:pt x="6325" y="3005"/>
                  </a:cubicBezTo>
                  <a:cubicBezTo>
                    <a:pt x="6340" y="3120"/>
                    <a:pt x="6275" y="3240"/>
                    <a:pt x="6355" y="3305"/>
                  </a:cubicBezTo>
                  <a:cubicBezTo>
                    <a:pt x="6435" y="3370"/>
                    <a:pt x="6640" y="3360"/>
                    <a:pt x="6805" y="3395"/>
                  </a:cubicBezTo>
                  <a:cubicBezTo>
                    <a:pt x="6970" y="3430"/>
                    <a:pt x="7170" y="3475"/>
                    <a:pt x="7345" y="3515"/>
                  </a:cubicBezTo>
                  <a:cubicBezTo>
                    <a:pt x="7520" y="3555"/>
                    <a:pt x="7645" y="3585"/>
                    <a:pt x="7855" y="3635"/>
                  </a:cubicBezTo>
                  <a:cubicBezTo>
                    <a:pt x="8065" y="3685"/>
                    <a:pt x="8635" y="3785"/>
                    <a:pt x="8605" y="3815"/>
                  </a:cubicBezTo>
                  <a:cubicBezTo>
                    <a:pt x="8575" y="3845"/>
                    <a:pt x="7975" y="3815"/>
                    <a:pt x="7675" y="3815"/>
                  </a:cubicBezTo>
                  <a:cubicBezTo>
                    <a:pt x="7375" y="3815"/>
                    <a:pt x="7115" y="3815"/>
                    <a:pt x="6805" y="3815"/>
                  </a:cubicBezTo>
                  <a:cubicBezTo>
                    <a:pt x="6495" y="3815"/>
                    <a:pt x="5980" y="3850"/>
                    <a:pt x="5815" y="3815"/>
                  </a:cubicBezTo>
                  <a:cubicBezTo>
                    <a:pt x="5650" y="3780"/>
                    <a:pt x="5820" y="3705"/>
                    <a:pt x="5815" y="3605"/>
                  </a:cubicBezTo>
                  <a:cubicBezTo>
                    <a:pt x="5810" y="3505"/>
                    <a:pt x="5800" y="3355"/>
                    <a:pt x="5785" y="3215"/>
                  </a:cubicBezTo>
                  <a:cubicBezTo>
                    <a:pt x="5770" y="3075"/>
                    <a:pt x="5755" y="2915"/>
                    <a:pt x="5725" y="2765"/>
                  </a:cubicBezTo>
                  <a:cubicBezTo>
                    <a:pt x="5695" y="2615"/>
                    <a:pt x="5650" y="2450"/>
                    <a:pt x="5605" y="2315"/>
                  </a:cubicBezTo>
                  <a:cubicBezTo>
                    <a:pt x="5560" y="2180"/>
                    <a:pt x="5525" y="2090"/>
                    <a:pt x="5455" y="1955"/>
                  </a:cubicBezTo>
                  <a:cubicBezTo>
                    <a:pt x="5385" y="1820"/>
                    <a:pt x="5275" y="1630"/>
                    <a:pt x="5185" y="1505"/>
                  </a:cubicBezTo>
                  <a:cubicBezTo>
                    <a:pt x="5095" y="1380"/>
                    <a:pt x="5015" y="1300"/>
                    <a:pt x="4915" y="1205"/>
                  </a:cubicBezTo>
                  <a:cubicBezTo>
                    <a:pt x="4815" y="1110"/>
                    <a:pt x="4695" y="1010"/>
                    <a:pt x="4585" y="935"/>
                  </a:cubicBezTo>
                  <a:cubicBezTo>
                    <a:pt x="4475" y="860"/>
                    <a:pt x="4385" y="810"/>
                    <a:pt x="4255" y="755"/>
                  </a:cubicBezTo>
                  <a:cubicBezTo>
                    <a:pt x="4125" y="700"/>
                    <a:pt x="3945" y="640"/>
                    <a:pt x="3805" y="605"/>
                  </a:cubicBezTo>
                  <a:cubicBezTo>
                    <a:pt x="3665" y="570"/>
                    <a:pt x="3535" y="555"/>
                    <a:pt x="3415" y="545"/>
                  </a:cubicBezTo>
                  <a:cubicBezTo>
                    <a:pt x="3295" y="535"/>
                    <a:pt x="3205" y="540"/>
                    <a:pt x="3085" y="545"/>
                  </a:cubicBezTo>
                  <a:cubicBezTo>
                    <a:pt x="2965" y="550"/>
                    <a:pt x="2805" y="560"/>
                    <a:pt x="2695" y="575"/>
                  </a:cubicBezTo>
                  <a:cubicBezTo>
                    <a:pt x="2585" y="590"/>
                    <a:pt x="2535" y="600"/>
                    <a:pt x="2425" y="635"/>
                  </a:cubicBezTo>
                  <a:cubicBezTo>
                    <a:pt x="2315" y="670"/>
                    <a:pt x="2150" y="725"/>
                    <a:pt x="2035" y="785"/>
                  </a:cubicBezTo>
                  <a:cubicBezTo>
                    <a:pt x="1920" y="845"/>
                    <a:pt x="1835" y="920"/>
                    <a:pt x="1735" y="995"/>
                  </a:cubicBezTo>
                  <a:cubicBezTo>
                    <a:pt x="1635" y="1070"/>
                    <a:pt x="1525" y="1155"/>
                    <a:pt x="1435" y="1235"/>
                  </a:cubicBezTo>
                  <a:cubicBezTo>
                    <a:pt x="1345" y="1315"/>
                    <a:pt x="1275" y="1395"/>
                    <a:pt x="1195" y="1475"/>
                  </a:cubicBezTo>
                  <a:cubicBezTo>
                    <a:pt x="1115" y="1555"/>
                    <a:pt x="1030" y="1625"/>
                    <a:pt x="955" y="1715"/>
                  </a:cubicBezTo>
                  <a:cubicBezTo>
                    <a:pt x="880" y="1805"/>
                    <a:pt x="805" y="1925"/>
                    <a:pt x="745" y="2015"/>
                  </a:cubicBezTo>
                  <a:cubicBezTo>
                    <a:pt x="685" y="2105"/>
                    <a:pt x="645" y="2170"/>
                    <a:pt x="595" y="2255"/>
                  </a:cubicBezTo>
                  <a:cubicBezTo>
                    <a:pt x="545" y="2340"/>
                    <a:pt x="490" y="2435"/>
                    <a:pt x="445" y="2525"/>
                  </a:cubicBezTo>
                  <a:cubicBezTo>
                    <a:pt x="400" y="2615"/>
                    <a:pt x="365" y="2700"/>
                    <a:pt x="325" y="2795"/>
                  </a:cubicBezTo>
                  <a:cubicBezTo>
                    <a:pt x="285" y="2890"/>
                    <a:pt x="235" y="3000"/>
                    <a:pt x="205" y="3095"/>
                  </a:cubicBezTo>
                  <a:cubicBezTo>
                    <a:pt x="175" y="3190"/>
                    <a:pt x="175" y="3245"/>
                    <a:pt x="145" y="3365"/>
                  </a:cubicBezTo>
                  <a:cubicBezTo>
                    <a:pt x="115" y="3485"/>
                    <a:pt x="50" y="3721"/>
                    <a:pt x="25" y="3815"/>
                  </a:cubicBez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3024" y="3072"/>
              <a:ext cx="1910" cy="450"/>
              <a:chOff x="10020" y="5531"/>
              <a:chExt cx="4775" cy="1125"/>
            </a:xfrm>
          </p:grpSpPr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0589" y="5531"/>
                <a:ext cx="4206" cy="1125"/>
              </a:xfrm>
              <a:custGeom>
                <a:avLst/>
                <a:gdLst>
                  <a:gd name="T0" fmla="*/ 108 w 14736"/>
                  <a:gd name="T1" fmla="*/ 2767 h 3885"/>
                  <a:gd name="T2" fmla="*/ 103 w 14736"/>
                  <a:gd name="T3" fmla="*/ 1343 h 3885"/>
                  <a:gd name="T4" fmla="*/ 661 w 14736"/>
                  <a:gd name="T5" fmla="*/ 739 h 3885"/>
                  <a:gd name="T6" fmla="*/ 1399 w 14736"/>
                  <a:gd name="T7" fmla="*/ 629 h 3885"/>
                  <a:gd name="T8" fmla="*/ 2208 w 14736"/>
                  <a:gd name="T9" fmla="*/ 685 h 3885"/>
                  <a:gd name="T10" fmla="*/ 3072 w 14736"/>
                  <a:gd name="T11" fmla="*/ 848 h 3885"/>
                  <a:gd name="T12" fmla="*/ 4045 w 14736"/>
                  <a:gd name="T13" fmla="*/ 958 h 3885"/>
                  <a:gd name="T14" fmla="*/ 5017 w 14736"/>
                  <a:gd name="T15" fmla="*/ 1014 h 3885"/>
                  <a:gd name="T16" fmla="*/ 6150 w 14736"/>
                  <a:gd name="T17" fmla="*/ 1014 h 3885"/>
                  <a:gd name="T18" fmla="*/ 6966 w 14736"/>
                  <a:gd name="T19" fmla="*/ 905 h 3885"/>
                  <a:gd name="T20" fmla="*/ 7936 w 14736"/>
                  <a:gd name="T21" fmla="*/ 795 h 3885"/>
                  <a:gd name="T22" fmla="*/ 8747 w 14736"/>
                  <a:gd name="T23" fmla="*/ 629 h 3885"/>
                  <a:gd name="T24" fmla="*/ 9612 w 14736"/>
                  <a:gd name="T25" fmla="*/ 466 h 3885"/>
                  <a:gd name="T26" fmla="*/ 10420 w 14736"/>
                  <a:gd name="T27" fmla="*/ 301 h 3885"/>
                  <a:gd name="T28" fmla="*/ 11229 w 14736"/>
                  <a:gd name="T29" fmla="*/ 138 h 3885"/>
                  <a:gd name="T30" fmla="*/ 11933 w 14736"/>
                  <a:gd name="T31" fmla="*/ 28 h 3885"/>
                  <a:gd name="T32" fmla="*/ 12742 w 14736"/>
                  <a:gd name="T33" fmla="*/ 28 h 3885"/>
                  <a:gd name="T34" fmla="*/ 13498 w 14736"/>
                  <a:gd name="T35" fmla="*/ 191 h 3885"/>
                  <a:gd name="T36" fmla="*/ 14161 w 14736"/>
                  <a:gd name="T37" fmla="*/ 559 h 3885"/>
                  <a:gd name="T38" fmla="*/ 14491 w 14736"/>
                  <a:gd name="T39" fmla="*/ 1039 h 3885"/>
                  <a:gd name="T40" fmla="*/ 14701 w 14736"/>
                  <a:gd name="T41" fmla="*/ 1549 h 3885"/>
                  <a:gd name="T42" fmla="*/ 14701 w 14736"/>
                  <a:gd name="T43" fmla="*/ 2209 h 3885"/>
                  <a:gd name="T44" fmla="*/ 14521 w 14736"/>
                  <a:gd name="T45" fmla="*/ 2899 h 3885"/>
                  <a:gd name="T46" fmla="*/ 14071 w 14736"/>
                  <a:gd name="T47" fmla="*/ 3409 h 3885"/>
                  <a:gd name="T48" fmla="*/ 13441 w 14736"/>
                  <a:gd name="T49" fmla="*/ 3709 h 3885"/>
                  <a:gd name="T50" fmla="*/ 12742 w 14736"/>
                  <a:gd name="T51" fmla="*/ 3860 h 3885"/>
                  <a:gd name="T52" fmla="*/ 11933 w 14736"/>
                  <a:gd name="T53" fmla="*/ 3860 h 3885"/>
                  <a:gd name="T54" fmla="*/ 11285 w 14736"/>
                  <a:gd name="T55" fmla="*/ 3751 h 3885"/>
                  <a:gd name="T56" fmla="*/ 10528 w 14736"/>
                  <a:gd name="T57" fmla="*/ 3641 h 3885"/>
                  <a:gd name="T58" fmla="*/ 9828 w 14736"/>
                  <a:gd name="T59" fmla="*/ 3531 h 3885"/>
                  <a:gd name="T60" fmla="*/ 9016 w 14736"/>
                  <a:gd name="T61" fmla="*/ 3422 h 3885"/>
                  <a:gd name="T62" fmla="*/ 8260 w 14736"/>
                  <a:gd name="T63" fmla="*/ 3312 h 3885"/>
                  <a:gd name="T64" fmla="*/ 7451 w 14736"/>
                  <a:gd name="T65" fmla="*/ 3259 h 3885"/>
                  <a:gd name="T66" fmla="*/ 6534 w 14736"/>
                  <a:gd name="T67" fmla="*/ 3149 h 3885"/>
                  <a:gd name="T68" fmla="*/ 5615 w 14736"/>
                  <a:gd name="T69" fmla="*/ 3149 h 3885"/>
                  <a:gd name="T70" fmla="*/ 4859 w 14736"/>
                  <a:gd name="T71" fmla="*/ 3203 h 3885"/>
                  <a:gd name="T72" fmla="*/ 3834 w 14736"/>
                  <a:gd name="T73" fmla="*/ 3312 h 3885"/>
                  <a:gd name="T74" fmla="*/ 3025 w 14736"/>
                  <a:gd name="T75" fmla="*/ 3368 h 3885"/>
                  <a:gd name="T76" fmla="*/ 2316 w 14736"/>
                  <a:gd name="T77" fmla="*/ 3478 h 3885"/>
                  <a:gd name="T78" fmla="*/ 1512 w 14736"/>
                  <a:gd name="T79" fmla="*/ 3531 h 3885"/>
                  <a:gd name="T80" fmla="*/ 751 w 14736"/>
                  <a:gd name="T81" fmla="*/ 3409 h 3885"/>
                  <a:gd name="T82" fmla="*/ 108 w 14736"/>
                  <a:gd name="T83" fmla="*/ 2767 h 3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736" h="3885">
                    <a:moveTo>
                      <a:pt x="108" y="2767"/>
                    </a:moveTo>
                    <a:cubicBezTo>
                      <a:pt x="0" y="2421"/>
                      <a:pt x="11" y="1681"/>
                      <a:pt x="103" y="1343"/>
                    </a:cubicBezTo>
                    <a:cubicBezTo>
                      <a:pt x="195" y="1005"/>
                      <a:pt x="445" y="858"/>
                      <a:pt x="661" y="739"/>
                    </a:cubicBezTo>
                    <a:cubicBezTo>
                      <a:pt x="877" y="620"/>
                      <a:pt x="1141" y="638"/>
                      <a:pt x="1399" y="629"/>
                    </a:cubicBezTo>
                    <a:cubicBezTo>
                      <a:pt x="1657" y="620"/>
                      <a:pt x="1929" y="650"/>
                      <a:pt x="2208" y="685"/>
                    </a:cubicBezTo>
                    <a:cubicBezTo>
                      <a:pt x="2487" y="721"/>
                      <a:pt x="2766" y="803"/>
                      <a:pt x="3072" y="848"/>
                    </a:cubicBezTo>
                    <a:cubicBezTo>
                      <a:pt x="3379" y="894"/>
                      <a:pt x="3721" y="930"/>
                      <a:pt x="4045" y="958"/>
                    </a:cubicBezTo>
                    <a:cubicBezTo>
                      <a:pt x="4369" y="986"/>
                      <a:pt x="4665" y="1004"/>
                      <a:pt x="5017" y="1014"/>
                    </a:cubicBezTo>
                    <a:cubicBezTo>
                      <a:pt x="5368" y="1024"/>
                      <a:pt x="5826" y="1032"/>
                      <a:pt x="6150" y="1014"/>
                    </a:cubicBezTo>
                    <a:cubicBezTo>
                      <a:pt x="6474" y="996"/>
                      <a:pt x="6670" y="940"/>
                      <a:pt x="6966" y="905"/>
                    </a:cubicBezTo>
                    <a:cubicBezTo>
                      <a:pt x="7263" y="869"/>
                      <a:pt x="7639" y="841"/>
                      <a:pt x="7936" y="795"/>
                    </a:cubicBezTo>
                    <a:cubicBezTo>
                      <a:pt x="8232" y="749"/>
                      <a:pt x="8468" y="683"/>
                      <a:pt x="8747" y="629"/>
                    </a:cubicBezTo>
                    <a:cubicBezTo>
                      <a:pt x="9026" y="576"/>
                      <a:pt x="9333" y="522"/>
                      <a:pt x="9612" y="466"/>
                    </a:cubicBezTo>
                    <a:cubicBezTo>
                      <a:pt x="9890" y="410"/>
                      <a:pt x="10152" y="354"/>
                      <a:pt x="10420" y="301"/>
                    </a:cubicBezTo>
                    <a:cubicBezTo>
                      <a:pt x="10689" y="247"/>
                      <a:pt x="10978" y="183"/>
                      <a:pt x="11229" y="138"/>
                    </a:cubicBezTo>
                    <a:cubicBezTo>
                      <a:pt x="11481" y="92"/>
                      <a:pt x="11682" y="46"/>
                      <a:pt x="11933" y="28"/>
                    </a:cubicBezTo>
                    <a:cubicBezTo>
                      <a:pt x="12184" y="10"/>
                      <a:pt x="12480" y="0"/>
                      <a:pt x="12742" y="28"/>
                    </a:cubicBezTo>
                    <a:cubicBezTo>
                      <a:pt x="13003" y="56"/>
                      <a:pt x="13262" y="103"/>
                      <a:pt x="13498" y="191"/>
                    </a:cubicBezTo>
                    <a:cubicBezTo>
                      <a:pt x="13734" y="279"/>
                      <a:pt x="13995" y="418"/>
                      <a:pt x="14161" y="559"/>
                    </a:cubicBezTo>
                    <a:cubicBezTo>
                      <a:pt x="14327" y="700"/>
                      <a:pt x="14401" y="874"/>
                      <a:pt x="14491" y="1039"/>
                    </a:cubicBezTo>
                    <a:cubicBezTo>
                      <a:pt x="14581" y="1204"/>
                      <a:pt x="14666" y="1354"/>
                      <a:pt x="14701" y="1549"/>
                    </a:cubicBezTo>
                    <a:cubicBezTo>
                      <a:pt x="14736" y="1744"/>
                      <a:pt x="14731" y="1984"/>
                      <a:pt x="14701" y="2209"/>
                    </a:cubicBezTo>
                    <a:cubicBezTo>
                      <a:pt x="14671" y="2434"/>
                      <a:pt x="14626" y="2699"/>
                      <a:pt x="14521" y="2899"/>
                    </a:cubicBezTo>
                    <a:cubicBezTo>
                      <a:pt x="14416" y="3099"/>
                      <a:pt x="14251" y="3274"/>
                      <a:pt x="14071" y="3409"/>
                    </a:cubicBezTo>
                    <a:cubicBezTo>
                      <a:pt x="13891" y="3544"/>
                      <a:pt x="13663" y="3634"/>
                      <a:pt x="13441" y="3709"/>
                    </a:cubicBezTo>
                    <a:cubicBezTo>
                      <a:pt x="13219" y="3784"/>
                      <a:pt x="12993" y="3835"/>
                      <a:pt x="12742" y="3860"/>
                    </a:cubicBezTo>
                    <a:cubicBezTo>
                      <a:pt x="12491" y="3885"/>
                      <a:pt x="12176" y="3878"/>
                      <a:pt x="11933" y="3860"/>
                    </a:cubicBezTo>
                    <a:cubicBezTo>
                      <a:pt x="11689" y="3842"/>
                      <a:pt x="11518" y="3786"/>
                      <a:pt x="11285" y="3751"/>
                    </a:cubicBezTo>
                    <a:cubicBezTo>
                      <a:pt x="11051" y="3715"/>
                      <a:pt x="10772" y="3677"/>
                      <a:pt x="10528" y="3641"/>
                    </a:cubicBezTo>
                    <a:cubicBezTo>
                      <a:pt x="10285" y="3605"/>
                      <a:pt x="10079" y="3567"/>
                      <a:pt x="9828" y="3531"/>
                    </a:cubicBezTo>
                    <a:cubicBezTo>
                      <a:pt x="9576" y="3496"/>
                      <a:pt x="9277" y="3458"/>
                      <a:pt x="9016" y="3422"/>
                    </a:cubicBezTo>
                    <a:cubicBezTo>
                      <a:pt x="8755" y="3386"/>
                      <a:pt x="8521" y="3340"/>
                      <a:pt x="8260" y="3312"/>
                    </a:cubicBezTo>
                    <a:cubicBezTo>
                      <a:pt x="7999" y="3284"/>
                      <a:pt x="7737" y="3287"/>
                      <a:pt x="7451" y="3259"/>
                    </a:cubicBezTo>
                    <a:cubicBezTo>
                      <a:pt x="7165" y="3231"/>
                      <a:pt x="6841" y="3167"/>
                      <a:pt x="6534" y="3149"/>
                    </a:cubicBezTo>
                    <a:cubicBezTo>
                      <a:pt x="6228" y="3131"/>
                      <a:pt x="5894" y="3142"/>
                      <a:pt x="5615" y="3149"/>
                    </a:cubicBezTo>
                    <a:cubicBezTo>
                      <a:pt x="5336" y="3157"/>
                      <a:pt x="5155" y="3175"/>
                      <a:pt x="4859" y="3203"/>
                    </a:cubicBezTo>
                    <a:cubicBezTo>
                      <a:pt x="4562" y="3231"/>
                      <a:pt x="4140" y="3284"/>
                      <a:pt x="3834" y="3312"/>
                    </a:cubicBezTo>
                    <a:cubicBezTo>
                      <a:pt x="3527" y="3340"/>
                      <a:pt x="3278" y="3340"/>
                      <a:pt x="3025" y="3368"/>
                    </a:cubicBezTo>
                    <a:cubicBezTo>
                      <a:pt x="2771" y="3396"/>
                      <a:pt x="2567" y="3450"/>
                      <a:pt x="2316" y="3478"/>
                    </a:cubicBezTo>
                    <a:cubicBezTo>
                      <a:pt x="2065" y="3506"/>
                      <a:pt x="1773" y="3542"/>
                      <a:pt x="1512" y="3531"/>
                    </a:cubicBezTo>
                    <a:cubicBezTo>
                      <a:pt x="1251" y="3520"/>
                      <a:pt x="985" y="3536"/>
                      <a:pt x="751" y="3409"/>
                    </a:cubicBezTo>
                    <a:cubicBezTo>
                      <a:pt x="517" y="3282"/>
                      <a:pt x="242" y="2901"/>
                      <a:pt x="108" y="27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10020" y="5760"/>
                <a:ext cx="720" cy="75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024" y="3168"/>
              <a:ext cx="288" cy="28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3136" y="2352"/>
              <a:ext cx="320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55662" y="304800"/>
            <a:ext cx="104965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C5: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Ở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đầu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chuôi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dao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liềm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bằng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gỗ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thường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kern="0" noProof="0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đ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ai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bằng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sắt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gọi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khâu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dùng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chặt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lưỡi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dao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liềm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sao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lắp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khâu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người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rèn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phải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nung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khâu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rồi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mới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vào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4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760412" y="4343400"/>
            <a:ext cx="10536552" cy="1565833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/>
          <a:p>
            <a:pPr algn="ctr"/>
            <a:r>
              <a:rPr lang="en-US" sz="66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US" sz="6600" dirty="0" smtClean="0">
                <a:latin typeface="Cambria" pitchFamily="18" charset="0"/>
                <a:ea typeface="Cambria" pitchFamily="18" charset="0"/>
              </a:rPr>
            </a:br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21: CHỦ ĐỀ: SỰ NỞ VÌ</a:t>
            </a:r>
            <a:b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          NHIỆT CỦA CÁC CHẤT</a:t>
            </a: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1: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Xây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dựng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các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án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thí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nghiệm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để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nhận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ra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sự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thay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đổi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của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các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chất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khi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độ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thay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đổi</a:t>
            </a:r>
            <a:endParaRPr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11163"/>
            <a:ext cx="3498850" cy="492125"/>
          </a:xfrm>
          <a:prstGeom prst="rect">
            <a:avLst/>
          </a:prstGeom>
          <a:noFill/>
        </p:spPr>
        <p:txBody>
          <a:bodyPr wrap="none" lIns="121874" tIns="60937" rIns="121874" bIns="60937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4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Trường</a:t>
            </a: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 THCS </a:t>
            </a:r>
            <a:r>
              <a:rPr lang="en-US" sz="24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Ngọc</a:t>
            </a: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Hồi</a:t>
            </a:r>
            <a:endParaRPr lang="en-US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2212" y="6172200"/>
            <a:ext cx="4005262" cy="538162"/>
          </a:xfrm>
          <a:prstGeom prst="rect">
            <a:avLst/>
          </a:prstGeom>
          <a:noFill/>
        </p:spPr>
        <p:txBody>
          <a:bodyPr wrap="none" lIns="121874" tIns="60937" rIns="121874" bIns="60937">
            <a:spAutoFit/>
          </a:bodyPr>
          <a:lstStyle/>
          <a:p>
            <a:pPr defTabSz="12186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GV: </a:t>
            </a:r>
            <a:r>
              <a:rPr lang="en-US" sz="27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Lê</a:t>
            </a:r>
            <a:r>
              <a:rPr lang="en-US" sz="27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 </a:t>
            </a:r>
            <a:r>
              <a:rPr lang="en-US" sz="27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Thị</a:t>
            </a:r>
            <a:r>
              <a:rPr lang="en-US" sz="27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 </a:t>
            </a:r>
            <a:r>
              <a:rPr lang="en-US" sz="27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Phương</a:t>
            </a:r>
            <a:r>
              <a:rPr lang="en-US" sz="27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 </a:t>
            </a:r>
            <a:r>
              <a:rPr lang="en-US" sz="27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Linh</a:t>
            </a:r>
            <a:endParaRPr lang="en-US" sz="27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6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Freeform 6"/>
          <p:cNvSpPr>
            <a:spLocks/>
          </p:cNvSpPr>
          <p:nvPr/>
        </p:nvSpPr>
        <p:spPr bwMode="auto">
          <a:xfrm rot="-11228">
            <a:off x="711017" y="1764530"/>
            <a:ext cx="7309063" cy="2444750"/>
          </a:xfrm>
          <a:custGeom>
            <a:avLst/>
            <a:gdLst>
              <a:gd name="T0" fmla="*/ 25 w 8635"/>
              <a:gd name="T1" fmla="*/ 3575 h 3850"/>
              <a:gd name="T2" fmla="*/ 115 w 8635"/>
              <a:gd name="T3" fmla="*/ 2915 h 3850"/>
              <a:gd name="T4" fmla="*/ 265 w 8635"/>
              <a:gd name="T5" fmla="*/ 2405 h 3850"/>
              <a:gd name="T6" fmla="*/ 475 w 8635"/>
              <a:gd name="T7" fmla="*/ 1895 h 3850"/>
              <a:gd name="T8" fmla="*/ 805 w 8635"/>
              <a:gd name="T9" fmla="*/ 1385 h 3850"/>
              <a:gd name="T10" fmla="*/ 1165 w 8635"/>
              <a:gd name="T11" fmla="*/ 965 h 3850"/>
              <a:gd name="T12" fmla="*/ 1495 w 8635"/>
              <a:gd name="T13" fmla="*/ 695 h 3850"/>
              <a:gd name="T14" fmla="*/ 1915 w 8635"/>
              <a:gd name="T15" fmla="*/ 395 h 3850"/>
              <a:gd name="T16" fmla="*/ 2365 w 8635"/>
              <a:gd name="T17" fmla="*/ 185 h 3850"/>
              <a:gd name="T18" fmla="*/ 2815 w 8635"/>
              <a:gd name="T19" fmla="*/ 65 h 3850"/>
              <a:gd name="T20" fmla="*/ 3325 w 8635"/>
              <a:gd name="T21" fmla="*/ 5 h 3850"/>
              <a:gd name="T22" fmla="*/ 3955 w 8635"/>
              <a:gd name="T23" fmla="*/ 35 h 3850"/>
              <a:gd name="T24" fmla="*/ 4675 w 8635"/>
              <a:gd name="T25" fmla="*/ 305 h 3850"/>
              <a:gd name="T26" fmla="*/ 5185 w 8635"/>
              <a:gd name="T27" fmla="*/ 635 h 3850"/>
              <a:gd name="T28" fmla="*/ 5605 w 8635"/>
              <a:gd name="T29" fmla="*/ 1085 h 3850"/>
              <a:gd name="T30" fmla="*/ 5905 w 8635"/>
              <a:gd name="T31" fmla="*/ 1565 h 3850"/>
              <a:gd name="T32" fmla="*/ 6175 w 8635"/>
              <a:gd name="T33" fmla="*/ 2255 h 3850"/>
              <a:gd name="T34" fmla="*/ 6325 w 8635"/>
              <a:gd name="T35" fmla="*/ 3005 h 3850"/>
              <a:gd name="T36" fmla="*/ 6805 w 8635"/>
              <a:gd name="T37" fmla="*/ 3395 h 3850"/>
              <a:gd name="T38" fmla="*/ 7855 w 8635"/>
              <a:gd name="T39" fmla="*/ 3635 h 3850"/>
              <a:gd name="T40" fmla="*/ 7675 w 8635"/>
              <a:gd name="T41" fmla="*/ 3815 h 3850"/>
              <a:gd name="T42" fmla="*/ 5815 w 8635"/>
              <a:gd name="T43" fmla="*/ 3815 h 3850"/>
              <a:gd name="T44" fmla="*/ 5785 w 8635"/>
              <a:gd name="T45" fmla="*/ 3215 h 3850"/>
              <a:gd name="T46" fmla="*/ 5605 w 8635"/>
              <a:gd name="T47" fmla="*/ 2315 h 3850"/>
              <a:gd name="T48" fmla="*/ 5185 w 8635"/>
              <a:gd name="T49" fmla="*/ 1505 h 3850"/>
              <a:gd name="T50" fmla="*/ 4585 w 8635"/>
              <a:gd name="T51" fmla="*/ 935 h 3850"/>
              <a:gd name="T52" fmla="*/ 3805 w 8635"/>
              <a:gd name="T53" fmla="*/ 605 h 3850"/>
              <a:gd name="T54" fmla="*/ 3085 w 8635"/>
              <a:gd name="T55" fmla="*/ 545 h 3850"/>
              <a:gd name="T56" fmla="*/ 2425 w 8635"/>
              <a:gd name="T57" fmla="*/ 635 h 3850"/>
              <a:gd name="T58" fmla="*/ 1735 w 8635"/>
              <a:gd name="T59" fmla="*/ 995 h 3850"/>
              <a:gd name="T60" fmla="*/ 1195 w 8635"/>
              <a:gd name="T61" fmla="*/ 1475 h 3850"/>
              <a:gd name="T62" fmla="*/ 745 w 8635"/>
              <a:gd name="T63" fmla="*/ 2015 h 3850"/>
              <a:gd name="T64" fmla="*/ 445 w 8635"/>
              <a:gd name="T65" fmla="*/ 2525 h 3850"/>
              <a:gd name="T66" fmla="*/ 205 w 8635"/>
              <a:gd name="T67" fmla="*/ 3095 h 3850"/>
              <a:gd name="T68" fmla="*/ 25 w 8635"/>
              <a:gd name="T69" fmla="*/ 3815 h 3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635" h="3850">
                <a:moveTo>
                  <a:pt x="25" y="3815"/>
                </a:moveTo>
                <a:cubicBezTo>
                  <a:pt x="0" y="3830"/>
                  <a:pt x="20" y="3670"/>
                  <a:pt x="25" y="3575"/>
                </a:cubicBezTo>
                <a:cubicBezTo>
                  <a:pt x="30" y="3480"/>
                  <a:pt x="40" y="3355"/>
                  <a:pt x="55" y="3245"/>
                </a:cubicBezTo>
                <a:cubicBezTo>
                  <a:pt x="70" y="3135"/>
                  <a:pt x="90" y="3020"/>
                  <a:pt x="115" y="2915"/>
                </a:cubicBezTo>
                <a:cubicBezTo>
                  <a:pt x="140" y="2810"/>
                  <a:pt x="180" y="2700"/>
                  <a:pt x="205" y="2615"/>
                </a:cubicBezTo>
                <a:cubicBezTo>
                  <a:pt x="230" y="2530"/>
                  <a:pt x="235" y="2485"/>
                  <a:pt x="265" y="2405"/>
                </a:cubicBezTo>
                <a:cubicBezTo>
                  <a:pt x="295" y="2325"/>
                  <a:pt x="350" y="2220"/>
                  <a:pt x="385" y="2135"/>
                </a:cubicBezTo>
                <a:cubicBezTo>
                  <a:pt x="420" y="2050"/>
                  <a:pt x="435" y="1975"/>
                  <a:pt x="475" y="1895"/>
                </a:cubicBezTo>
                <a:cubicBezTo>
                  <a:pt x="515" y="1815"/>
                  <a:pt x="570" y="1740"/>
                  <a:pt x="625" y="1655"/>
                </a:cubicBezTo>
                <a:cubicBezTo>
                  <a:pt x="680" y="1570"/>
                  <a:pt x="750" y="1465"/>
                  <a:pt x="805" y="1385"/>
                </a:cubicBezTo>
                <a:cubicBezTo>
                  <a:pt x="860" y="1305"/>
                  <a:pt x="895" y="1245"/>
                  <a:pt x="955" y="1175"/>
                </a:cubicBezTo>
                <a:cubicBezTo>
                  <a:pt x="1015" y="1105"/>
                  <a:pt x="1105" y="1025"/>
                  <a:pt x="1165" y="965"/>
                </a:cubicBezTo>
                <a:cubicBezTo>
                  <a:pt x="1225" y="905"/>
                  <a:pt x="1260" y="860"/>
                  <a:pt x="1315" y="815"/>
                </a:cubicBezTo>
                <a:cubicBezTo>
                  <a:pt x="1370" y="770"/>
                  <a:pt x="1430" y="740"/>
                  <a:pt x="1495" y="695"/>
                </a:cubicBezTo>
                <a:cubicBezTo>
                  <a:pt x="1560" y="650"/>
                  <a:pt x="1635" y="595"/>
                  <a:pt x="1705" y="545"/>
                </a:cubicBezTo>
                <a:cubicBezTo>
                  <a:pt x="1775" y="495"/>
                  <a:pt x="1840" y="440"/>
                  <a:pt x="1915" y="395"/>
                </a:cubicBezTo>
                <a:cubicBezTo>
                  <a:pt x="1990" y="350"/>
                  <a:pt x="2080" y="310"/>
                  <a:pt x="2155" y="275"/>
                </a:cubicBezTo>
                <a:cubicBezTo>
                  <a:pt x="2230" y="240"/>
                  <a:pt x="2300" y="210"/>
                  <a:pt x="2365" y="185"/>
                </a:cubicBezTo>
                <a:cubicBezTo>
                  <a:pt x="2430" y="160"/>
                  <a:pt x="2470" y="145"/>
                  <a:pt x="2545" y="125"/>
                </a:cubicBezTo>
                <a:cubicBezTo>
                  <a:pt x="2620" y="105"/>
                  <a:pt x="2720" y="80"/>
                  <a:pt x="2815" y="65"/>
                </a:cubicBezTo>
                <a:cubicBezTo>
                  <a:pt x="2910" y="50"/>
                  <a:pt x="3030" y="45"/>
                  <a:pt x="3115" y="35"/>
                </a:cubicBezTo>
                <a:cubicBezTo>
                  <a:pt x="3200" y="25"/>
                  <a:pt x="3240" y="10"/>
                  <a:pt x="3325" y="5"/>
                </a:cubicBezTo>
                <a:cubicBezTo>
                  <a:pt x="3410" y="0"/>
                  <a:pt x="3520" y="0"/>
                  <a:pt x="3625" y="5"/>
                </a:cubicBezTo>
                <a:cubicBezTo>
                  <a:pt x="3730" y="10"/>
                  <a:pt x="3830" y="10"/>
                  <a:pt x="3955" y="35"/>
                </a:cubicBezTo>
                <a:cubicBezTo>
                  <a:pt x="4080" y="60"/>
                  <a:pt x="4255" y="110"/>
                  <a:pt x="4375" y="155"/>
                </a:cubicBezTo>
                <a:cubicBezTo>
                  <a:pt x="4495" y="200"/>
                  <a:pt x="4580" y="255"/>
                  <a:pt x="4675" y="305"/>
                </a:cubicBezTo>
                <a:cubicBezTo>
                  <a:pt x="4770" y="355"/>
                  <a:pt x="4860" y="400"/>
                  <a:pt x="4945" y="455"/>
                </a:cubicBezTo>
                <a:cubicBezTo>
                  <a:pt x="5030" y="510"/>
                  <a:pt x="5100" y="560"/>
                  <a:pt x="5185" y="635"/>
                </a:cubicBezTo>
                <a:cubicBezTo>
                  <a:pt x="5270" y="710"/>
                  <a:pt x="5385" y="830"/>
                  <a:pt x="5455" y="905"/>
                </a:cubicBezTo>
                <a:cubicBezTo>
                  <a:pt x="5525" y="980"/>
                  <a:pt x="5550" y="1015"/>
                  <a:pt x="5605" y="1085"/>
                </a:cubicBezTo>
                <a:cubicBezTo>
                  <a:pt x="5660" y="1155"/>
                  <a:pt x="5735" y="1245"/>
                  <a:pt x="5785" y="1325"/>
                </a:cubicBezTo>
                <a:cubicBezTo>
                  <a:pt x="5835" y="1405"/>
                  <a:pt x="5860" y="1470"/>
                  <a:pt x="5905" y="1565"/>
                </a:cubicBezTo>
                <a:cubicBezTo>
                  <a:pt x="5950" y="1660"/>
                  <a:pt x="6010" y="1780"/>
                  <a:pt x="6055" y="1895"/>
                </a:cubicBezTo>
                <a:cubicBezTo>
                  <a:pt x="6100" y="2010"/>
                  <a:pt x="6140" y="2135"/>
                  <a:pt x="6175" y="2255"/>
                </a:cubicBezTo>
                <a:cubicBezTo>
                  <a:pt x="6210" y="2375"/>
                  <a:pt x="6240" y="2490"/>
                  <a:pt x="6265" y="2615"/>
                </a:cubicBezTo>
                <a:cubicBezTo>
                  <a:pt x="6290" y="2740"/>
                  <a:pt x="6310" y="2890"/>
                  <a:pt x="6325" y="3005"/>
                </a:cubicBezTo>
                <a:cubicBezTo>
                  <a:pt x="6340" y="3120"/>
                  <a:pt x="6275" y="3240"/>
                  <a:pt x="6355" y="3305"/>
                </a:cubicBezTo>
                <a:cubicBezTo>
                  <a:pt x="6435" y="3370"/>
                  <a:pt x="6640" y="3360"/>
                  <a:pt x="6805" y="3395"/>
                </a:cubicBezTo>
                <a:cubicBezTo>
                  <a:pt x="6970" y="3430"/>
                  <a:pt x="7170" y="3475"/>
                  <a:pt x="7345" y="3515"/>
                </a:cubicBezTo>
                <a:cubicBezTo>
                  <a:pt x="7520" y="3555"/>
                  <a:pt x="7645" y="3585"/>
                  <a:pt x="7855" y="3635"/>
                </a:cubicBezTo>
                <a:cubicBezTo>
                  <a:pt x="8065" y="3685"/>
                  <a:pt x="8635" y="3785"/>
                  <a:pt x="8605" y="3815"/>
                </a:cubicBezTo>
                <a:cubicBezTo>
                  <a:pt x="8575" y="3845"/>
                  <a:pt x="7975" y="3815"/>
                  <a:pt x="7675" y="3815"/>
                </a:cubicBezTo>
                <a:cubicBezTo>
                  <a:pt x="7375" y="3815"/>
                  <a:pt x="7115" y="3815"/>
                  <a:pt x="6805" y="3815"/>
                </a:cubicBezTo>
                <a:cubicBezTo>
                  <a:pt x="6495" y="3815"/>
                  <a:pt x="5980" y="3850"/>
                  <a:pt x="5815" y="3815"/>
                </a:cubicBezTo>
                <a:cubicBezTo>
                  <a:pt x="5650" y="3780"/>
                  <a:pt x="5820" y="3705"/>
                  <a:pt x="5815" y="3605"/>
                </a:cubicBezTo>
                <a:cubicBezTo>
                  <a:pt x="5810" y="3505"/>
                  <a:pt x="5800" y="3355"/>
                  <a:pt x="5785" y="3215"/>
                </a:cubicBezTo>
                <a:cubicBezTo>
                  <a:pt x="5770" y="3075"/>
                  <a:pt x="5755" y="2915"/>
                  <a:pt x="5725" y="2765"/>
                </a:cubicBezTo>
                <a:cubicBezTo>
                  <a:pt x="5695" y="2615"/>
                  <a:pt x="5650" y="2450"/>
                  <a:pt x="5605" y="2315"/>
                </a:cubicBezTo>
                <a:cubicBezTo>
                  <a:pt x="5560" y="2180"/>
                  <a:pt x="5525" y="2090"/>
                  <a:pt x="5455" y="1955"/>
                </a:cubicBezTo>
                <a:cubicBezTo>
                  <a:pt x="5385" y="1820"/>
                  <a:pt x="5275" y="1630"/>
                  <a:pt x="5185" y="1505"/>
                </a:cubicBezTo>
                <a:cubicBezTo>
                  <a:pt x="5095" y="1380"/>
                  <a:pt x="5015" y="1300"/>
                  <a:pt x="4915" y="1205"/>
                </a:cubicBezTo>
                <a:cubicBezTo>
                  <a:pt x="4815" y="1110"/>
                  <a:pt x="4695" y="1010"/>
                  <a:pt x="4585" y="935"/>
                </a:cubicBezTo>
                <a:cubicBezTo>
                  <a:pt x="4475" y="860"/>
                  <a:pt x="4385" y="810"/>
                  <a:pt x="4255" y="755"/>
                </a:cubicBezTo>
                <a:cubicBezTo>
                  <a:pt x="4125" y="700"/>
                  <a:pt x="3945" y="640"/>
                  <a:pt x="3805" y="605"/>
                </a:cubicBezTo>
                <a:cubicBezTo>
                  <a:pt x="3665" y="570"/>
                  <a:pt x="3535" y="555"/>
                  <a:pt x="3415" y="545"/>
                </a:cubicBezTo>
                <a:cubicBezTo>
                  <a:pt x="3295" y="535"/>
                  <a:pt x="3205" y="540"/>
                  <a:pt x="3085" y="545"/>
                </a:cubicBezTo>
                <a:cubicBezTo>
                  <a:pt x="2965" y="550"/>
                  <a:pt x="2805" y="560"/>
                  <a:pt x="2695" y="575"/>
                </a:cubicBezTo>
                <a:cubicBezTo>
                  <a:pt x="2585" y="590"/>
                  <a:pt x="2535" y="600"/>
                  <a:pt x="2425" y="635"/>
                </a:cubicBezTo>
                <a:cubicBezTo>
                  <a:pt x="2315" y="670"/>
                  <a:pt x="2150" y="725"/>
                  <a:pt x="2035" y="785"/>
                </a:cubicBezTo>
                <a:cubicBezTo>
                  <a:pt x="1920" y="845"/>
                  <a:pt x="1835" y="920"/>
                  <a:pt x="1735" y="995"/>
                </a:cubicBezTo>
                <a:cubicBezTo>
                  <a:pt x="1635" y="1070"/>
                  <a:pt x="1525" y="1155"/>
                  <a:pt x="1435" y="1235"/>
                </a:cubicBezTo>
                <a:cubicBezTo>
                  <a:pt x="1345" y="1315"/>
                  <a:pt x="1275" y="1395"/>
                  <a:pt x="1195" y="1475"/>
                </a:cubicBezTo>
                <a:cubicBezTo>
                  <a:pt x="1115" y="1555"/>
                  <a:pt x="1030" y="1625"/>
                  <a:pt x="955" y="1715"/>
                </a:cubicBezTo>
                <a:cubicBezTo>
                  <a:pt x="880" y="1805"/>
                  <a:pt x="805" y="1925"/>
                  <a:pt x="745" y="2015"/>
                </a:cubicBezTo>
                <a:cubicBezTo>
                  <a:pt x="685" y="2105"/>
                  <a:pt x="645" y="2170"/>
                  <a:pt x="595" y="2255"/>
                </a:cubicBezTo>
                <a:cubicBezTo>
                  <a:pt x="545" y="2340"/>
                  <a:pt x="490" y="2435"/>
                  <a:pt x="445" y="2525"/>
                </a:cubicBezTo>
                <a:cubicBezTo>
                  <a:pt x="400" y="2615"/>
                  <a:pt x="365" y="2700"/>
                  <a:pt x="325" y="2795"/>
                </a:cubicBezTo>
                <a:cubicBezTo>
                  <a:pt x="285" y="2890"/>
                  <a:pt x="235" y="3000"/>
                  <a:pt x="205" y="3095"/>
                </a:cubicBezTo>
                <a:cubicBezTo>
                  <a:pt x="175" y="3190"/>
                  <a:pt x="175" y="3245"/>
                  <a:pt x="145" y="3365"/>
                </a:cubicBezTo>
                <a:cubicBezTo>
                  <a:pt x="115" y="3485"/>
                  <a:pt x="50" y="3721"/>
                  <a:pt x="25" y="3815"/>
                </a:cubicBezTo>
                <a:close/>
              </a:path>
            </a:pathLst>
          </a:custGeom>
          <a:gradFill rotWithShape="0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6399135" y="3669532"/>
            <a:ext cx="4041781" cy="714375"/>
            <a:chOff x="10020" y="5531"/>
            <a:chExt cx="4775" cy="1125"/>
          </a:xfrm>
        </p:grpSpPr>
        <p:sp>
          <p:nvSpPr>
            <p:cNvPr id="56328" name="Freeform 8"/>
            <p:cNvSpPr>
              <a:spLocks/>
            </p:cNvSpPr>
            <p:nvPr/>
          </p:nvSpPr>
          <p:spPr bwMode="auto">
            <a:xfrm>
              <a:off x="10589" y="5531"/>
              <a:ext cx="4206" cy="1125"/>
            </a:xfrm>
            <a:custGeom>
              <a:avLst/>
              <a:gdLst>
                <a:gd name="T0" fmla="*/ 108 w 14736"/>
                <a:gd name="T1" fmla="*/ 2767 h 3885"/>
                <a:gd name="T2" fmla="*/ 103 w 14736"/>
                <a:gd name="T3" fmla="*/ 1343 h 3885"/>
                <a:gd name="T4" fmla="*/ 661 w 14736"/>
                <a:gd name="T5" fmla="*/ 739 h 3885"/>
                <a:gd name="T6" fmla="*/ 1399 w 14736"/>
                <a:gd name="T7" fmla="*/ 629 h 3885"/>
                <a:gd name="T8" fmla="*/ 2208 w 14736"/>
                <a:gd name="T9" fmla="*/ 685 h 3885"/>
                <a:gd name="T10" fmla="*/ 3072 w 14736"/>
                <a:gd name="T11" fmla="*/ 848 h 3885"/>
                <a:gd name="T12" fmla="*/ 4045 w 14736"/>
                <a:gd name="T13" fmla="*/ 958 h 3885"/>
                <a:gd name="T14" fmla="*/ 5017 w 14736"/>
                <a:gd name="T15" fmla="*/ 1014 h 3885"/>
                <a:gd name="T16" fmla="*/ 6150 w 14736"/>
                <a:gd name="T17" fmla="*/ 1014 h 3885"/>
                <a:gd name="T18" fmla="*/ 6966 w 14736"/>
                <a:gd name="T19" fmla="*/ 905 h 3885"/>
                <a:gd name="T20" fmla="*/ 7936 w 14736"/>
                <a:gd name="T21" fmla="*/ 795 h 3885"/>
                <a:gd name="T22" fmla="*/ 8747 w 14736"/>
                <a:gd name="T23" fmla="*/ 629 h 3885"/>
                <a:gd name="T24" fmla="*/ 9612 w 14736"/>
                <a:gd name="T25" fmla="*/ 466 h 3885"/>
                <a:gd name="T26" fmla="*/ 10420 w 14736"/>
                <a:gd name="T27" fmla="*/ 301 h 3885"/>
                <a:gd name="T28" fmla="*/ 11229 w 14736"/>
                <a:gd name="T29" fmla="*/ 138 h 3885"/>
                <a:gd name="T30" fmla="*/ 11933 w 14736"/>
                <a:gd name="T31" fmla="*/ 28 h 3885"/>
                <a:gd name="T32" fmla="*/ 12742 w 14736"/>
                <a:gd name="T33" fmla="*/ 28 h 3885"/>
                <a:gd name="T34" fmla="*/ 13498 w 14736"/>
                <a:gd name="T35" fmla="*/ 191 h 3885"/>
                <a:gd name="T36" fmla="*/ 14161 w 14736"/>
                <a:gd name="T37" fmla="*/ 559 h 3885"/>
                <a:gd name="T38" fmla="*/ 14491 w 14736"/>
                <a:gd name="T39" fmla="*/ 1039 h 3885"/>
                <a:gd name="T40" fmla="*/ 14701 w 14736"/>
                <a:gd name="T41" fmla="*/ 1549 h 3885"/>
                <a:gd name="T42" fmla="*/ 14701 w 14736"/>
                <a:gd name="T43" fmla="*/ 2209 h 3885"/>
                <a:gd name="T44" fmla="*/ 14521 w 14736"/>
                <a:gd name="T45" fmla="*/ 2899 h 3885"/>
                <a:gd name="T46" fmla="*/ 14071 w 14736"/>
                <a:gd name="T47" fmla="*/ 3409 h 3885"/>
                <a:gd name="T48" fmla="*/ 13441 w 14736"/>
                <a:gd name="T49" fmla="*/ 3709 h 3885"/>
                <a:gd name="T50" fmla="*/ 12742 w 14736"/>
                <a:gd name="T51" fmla="*/ 3860 h 3885"/>
                <a:gd name="T52" fmla="*/ 11933 w 14736"/>
                <a:gd name="T53" fmla="*/ 3860 h 3885"/>
                <a:gd name="T54" fmla="*/ 11285 w 14736"/>
                <a:gd name="T55" fmla="*/ 3751 h 3885"/>
                <a:gd name="T56" fmla="*/ 10528 w 14736"/>
                <a:gd name="T57" fmla="*/ 3641 h 3885"/>
                <a:gd name="T58" fmla="*/ 9828 w 14736"/>
                <a:gd name="T59" fmla="*/ 3531 h 3885"/>
                <a:gd name="T60" fmla="*/ 9016 w 14736"/>
                <a:gd name="T61" fmla="*/ 3422 h 3885"/>
                <a:gd name="T62" fmla="*/ 8260 w 14736"/>
                <a:gd name="T63" fmla="*/ 3312 h 3885"/>
                <a:gd name="T64" fmla="*/ 7451 w 14736"/>
                <a:gd name="T65" fmla="*/ 3259 h 3885"/>
                <a:gd name="T66" fmla="*/ 6534 w 14736"/>
                <a:gd name="T67" fmla="*/ 3149 h 3885"/>
                <a:gd name="T68" fmla="*/ 5615 w 14736"/>
                <a:gd name="T69" fmla="*/ 3149 h 3885"/>
                <a:gd name="T70" fmla="*/ 4859 w 14736"/>
                <a:gd name="T71" fmla="*/ 3203 h 3885"/>
                <a:gd name="T72" fmla="*/ 3834 w 14736"/>
                <a:gd name="T73" fmla="*/ 3312 h 3885"/>
                <a:gd name="T74" fmla="*/ 3025 w 14736"/>
                <a:gd name="T75" fmla="*/ 3368 h 3885"/>
                <a:gd name="T76" fmla="*/ 2316 w 14736"/>
                <a:gd name="T77" fmla="*/ 3478 h 3885"/>
                <a:gd name="T78" fmla="*/ 1512 w 14736"/>
                <a:gd name="T79" fmla="*/ 3531 h 3885"/>
                <a:gd name="T80" fmla="*/ 751 w 14736"/>
                <a:gd name="T81" fmla="*/ 3409 h 3885"/>
                <a:gd name="T82" fmla="*/ 108 w 14736"/>
                <a:gd name="T83" fmla="*/ 2767 h 3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736" h="3885">
                  <a:moveTo>
                    <a:pt x="108" y="2767"/>
                  </a:moveTo>
                  <a:cubicBezTo>
                    <a:pt x="0" y="2421"/>
                    <a:pt x="11" y="1681"/>
                    <a:pt x="103" y="1343"/>
                  </a:cubicBezTo>
                  <a:cubicBezTo>
                    <a:pt x="195" y="1005"/>
                    <a:pt x="445" y="858"/>
                    <a:pt x="661" y="739"/>
                  </a:cubicBezTo>
                  <a:cubicBezTo>
                    <a:pt x="877" y="620"/>
                    <a:pt x="1141" y="638"/>
                    <a:pt x="1399" y="629"/>
                  </a:cubicBezTo>
                  <a:cubicBezTo>
                    <a:pt x="1657" y="620"/>
                    <a:pt x="1929" y="650"/>
                    <a:pt x="2208" y="685"/>
                  </a:cubicBezTo>
                  <a:cubicBezTo>
                    <a:pt x="2487" y="721"/>
                    <a:pt x="2766" y="803"/>
                    <a:pt x="3072" y="848"/>
                  </a:cubicBezTo>
                  <a:cubicBezTo>
                    <a:pt x="3379" y="894"/>
                    <a:pt x="3721" y="930"/>
                    <a:pt x="4045" y="958"/>
                  </a:cubicBezTo>
                  <a:cubicBezTo>
                    <a:pt x="4369" y="986"/>
                    <a:pt x="4665" y="1004"/>
                    <a:pt x="5017" y="1014"/>
                  </a:cubicBezTo>
                  <a:cubicBezTo>
                    <a:pt x="5368" y="1024"/>
                    <a:pt x="5826" y="1032"/>
                    <a:pt x="6150" y="1014"/>
                  </a:cubicBezTo>
                  <a:cubicBezTo>
                    <a:pt x="6474" y="996"/>
                    <a:pt x="6670" y="940"/>
                    <a:pt x="6966" y="905"/>
                  </a:cubicBezTo>
                  <a:cubicBezTo>
                    <a:pt x="7263" y="869"/>
                    <a:pt x="7639" y="841"/>
                    <a:pt x="7936" y="795"/>
                  </a:cubicBezTo>
                  <a:cubicBezTo>
                    <a:pt x="8232" y="749"/>
                    <a:pt x="8468" y="683"/>
                    <a:pt x="8747" y="629"/>
                  </a:cubicBezTo>
                  <a:cubicBezTo>
                    <a:pt x="9026" y="576"/>
                    <a:pt x="9333" y="522"/>
                    <a:pt x="9612" y="466"/>
                  </a:cubicBezTo>
                  <a:cubicBezTo>
                    <a:pt x="9890" y="410"/>
                    <a:pt x="10152" y="354"/>
                    <a:pt x="10420" y="301"/>
                  </a:cubicBezTo>
                  <a:cubicBezTo>
                    <a:pt x="10689" y="247"/>
                    <a:pt x="10978" y="183"/>
                    <a:pt x="11229" y="138"/>
                  </a:cubicBezTo>
                  <a:cubicBezTo>
                    <a:pt x="11481" y="92"/>
                    <a:pt x="11682" y="46"/>
                    <a:pt x="11933" y="28"/>
                  </a:cubicBezTo>
                  <a:cubicBezTo>
                    <a:pt x="12184" y="10"/>
                    <a:pt x="12480" y="0"/>
                    <a:pt x="12742" y="28"/>
                  </a:cubicBezTo>
                  <a:cubicBezTo>
                    <a:pt x="13003" y="56"/>
                    <a:pt x="13262" y="103"/>
                    <a:pt x="13498" y="191"/>
                  </a:cubicBezTo>
                  <a:cubicBezTo>
                    <a:pt x="13734" y="279"/>
                    <a:pt x="13995" y="418"/>
                    <a:pt x="14161" y="559"/>
                  </a:cubicBezTo>
                  <a:cubicBezTo>
                    <a:pt x="14327" y="700"/>
                    <a:pt x="14401" y="874"/>
                    <a:pt x="14491" y="1039"/>
                  </a:cubicBezTo>
                  <a:cubicBezTo>
                    <a:pt x="14581" y="1204"/>
                    <a:pt x="14666" y="1354"/>
                    <a:pt x="14701" y="1549"/>
                  </a:cubicBezTo>
                  <a:cubicBezTo>
                    <a:pt x="14736" y="1744"/>
                    <a:pt x="14731" y="1984"/>
                    <a:pt x="14701" y="2209"/>
                  </a:cubicBezTo>
                  <a:cubicBezTo>
                    <a:pt x="14671" y="2434"/>
                    <a:pt x="14626" y="2699"/>
                    <a:pt x="14521" y="2899"/>
                  </a:cubicBezTo>
                  <a:cubicBezTo>
                    <a:pt x="14416" y="3099"/>
                    <a:pt x="14251" y="3274"/>
                    <a:pt x="14071" y="3409"/>
                  </a:cubicBezTo>
                  <a:cubicBezTo>
                    <a:pt x="13891" y="3544"/>
                    <a:pt x="13663" y="3634"/>
                    <a:pt x="13441" y="3709"/>
                  </a:cubicBezTo>
                  <a:cubicBezTo>
                    <a:pt x="13219" y="3784"/>
                    <a:pt x="12993" y="3835"/>
                    <a:pt x="12742" y="3860"/>
                  </a:cubicBezTo>
                  <a:cubicBezTo>
                    <a:pt x="12491" y="3885"/>
                    <a:pt x="12176" y="3878"/>
                    <a:pt x="11933" y="3860"/>
                  </a:cubicBezTo>
                  <a:cubicBezTo>
                    <a:pt x="11689" y="3842"/>
                    <a:pt x="11518" y="3786"/>
                    <a:pt x="11285" y="3751"/>
                  </a:cubicBezTo>
                  <a:cubicBezTo>
                    <a:pt x="11051" y="3715"/>
                    <a:pt x="10772" y="3677"/>
                    <a:pt x="10528" y="3641"/>
                  </a:cubicBezTo>
                  <a:cubicBezTo>
                    <a:pt x="10285" y="3605"/>
                    <a:pt x="10079" y="3567"/>
                    <a:pt x="9828" y="3531"/>
                  </a:cubicBezTo>
                  <a:cubicBezTo>
                    <a:pt x="9576" y="3496"/>
                    <a:pt x="9277" y="3458"/>
                    <a:pt x="9016" y="3422"/>
                  </a:cubicBezTo>
                  <a:cubicBezTo>
                    <a:pt x="8755" y="3386"/>
                    <a:pt x="8521" y="3340"/>
                    <a:pt x="8260" y="3312"/>
                  </a:cubicBezTo>
                  <a:cubicBezTo>
                    <a:pt x="7999" y="3284"/>
                    <a:pt x="7737" y="3287"/>
                    <a:pt x="7451" y="3259"/>
                  </a:cubicBezTo>
                  <a:cubicBezTo>
                    <a:pt x="7165" y="3231"/>
                    <a:pt x="6841" y="3167"/>
                    <a:pt x="6534" y="3149"/>
                  </a:cubicBezTo>
                  <a:cubicBezTo>
                    <a:pt x="6228" y="3131"/>
                    <a:pt x="5894" y="3142"/>
                    <a:pt x="5615" y="3149"/>
                  </a:cubicBezTo>
                  <a:cubicBezTo>
                    <a:pt x="5336" y="3157"/>
                    <a:pt x="5155" y="3175"/>
                    <a:pt x="4859" y="3203"/>
                  </a:cubicBezTo>
                  <a:cubicBezTo>
                    <a:pt x="4562" y="3231"/>
                    <a:pt x="4140" y="3284"/>
                    <a:pt x="3834" y="3312"/>
                  </a:cubicBezTo>
                  <a:cubicBezTo>
                    <a:pt x="3527" y="3340"/>
                    <a:pt x="3278" y="3340"/>
                    <a:pt x="3025" y="3368"/>
                  </a:cubicBezTo>
                  <a:cubicBezTo>
                    <a:pt x="2771" y="3396"/>
                    <a:pt x="2567" y="3450"/>
                    <a:pt x="2316" y="3478"/>
                  </a:cubicBezTo>
                  <a:cubicBezTo>
                    <a:pt x="2065" y="3506"/>
                    <a:pt x="1773" y="3542"/>
                    <a:pt x="1512" y="3531"/>
                  </a:cubicBezTo>
                  <a:cubicBezTo>
                    <a:pt x="1251" y="3520"/>
                    <a:pt x="985" y="3536"/>
                    <a:pt x="751" y="3409"/>
                  </a:cubicBezTo>
                  <a:cubicBezTo>
                    <a:pt x="517" y="3282"/>
                    <a:pt x="242" y="2901"/>
                    <a:pt x="108" y="2767"/>
                  </a:cubicBezTo>
                  <a:close/>
                </a:path>
              </a:pathLst>
            </a:custGeom>
            <a:gradFill rotWithShape="0">
              <a:gsLst>
                <a:gs pos="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29" name="AutoShape 9"/>
            <p:cNvSpPr>
              <a:spLocks noChangeArrowheads="1"/>
            </p:cNvSpPr>
            <p:nvPr/>
          </p:nvSpPr>
          <p:spPr bwMode="auto">
            <a:xfrm>
              <a:off x="10020" y="5760"/>
              <a:ext cx="720" cy="7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6399133" y="3733800"/>
            <a:ext cx="609441" cy="609600"/>
          </a:xfrm>
          <a:prstGeom prst="rect">
            <a:avLst/>
          </a:prstGeom>
          <a:gradFill rotWithShape="0">
            <a:gsLst>
              <a:gs pos="0">
                <a:srgbClr val="FF0066"/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32" name="Freeform 12"/>
          <p:cNvSpPr>
            <a:spLocks/>
          </p:cNvSpPr>
          <p:nvPr/>
        </p:nvSpPr>
        <p:spPr bwMode="auto">
          <a:xfrm>
            <a:off x="7868233" y="782638"/>
            <a:ext cx="207379" cy="436562"/>
          </a:xfrm>
          <a:custGeom>
            <a:avLst/>
            <a:gdLst>
              <a:gd name="T0" fmla="*/ 69 w 148"/>
              <a:gd name="T1" fmla="*/ 0 h 366"/>
              <a:gd name="T2" fmla="*/ 34 w 148"/>
              <a:gd name="T3" fmla="*/ 52 h 366"/>
              <a:gd name="T4" fmla="*/ 0 w 148"/>
              <a:gd name="T5" fmla="*/ 157 h 366"/>
              <a:gd name="T6" fmla="*/ 17 w 148"/>
              <a:gd name="T7" fmla="*/ 297 h 366"/>
              <a:gd name="T8" fmla="*/ 34 w 148"/>
              <a:gd name="T9" fmla="*/ 349 h 366"/>
              <a:gd name="T10" fmla="*/ 87 w 148"/>
              <a:gd name="T11" fmla="*/ 366 h 366"/>
              <a:gd name="T12" fmla="*/ 122 w 148"/>
              <a:gd name="T13" fmla="*/ 122 h 366"/>
              <a:gd name="T14" fmla="*/ 69 w 148"/>
              <a:gd name="T15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366">
                <a:moveTo>
                  <a:pt x="69" y="0"/>
                </a:moveTo>
                <a:cubicBezTo>
                  <a:pt x="57" y="17"/>
                  <a:pt x="42" y="33"/>
                  <a:pt x="34" y="52"/>
                </a:cubicBezTo>
                <a:cubicBezTo>
                  <a:pt x="19" y="86"/>
                  <a:pt x="0" y="157"/>
                  <a:pt x="0" y="157"/>
                </a:cubicBezTo>
                <a:cubicBezTo>
                  <a:pt x="6" y="204"/>
                  <a:pt x="9" y="251"/>
                  <a:pt x="17" y="297"/>
                </a:cubicBezTo>
                <a:cubicBezTo>
                  <a:pt x="20" y="315"/>
                  <a:pt x="21" y="336"/>
                  <a:pt x="34" y="349"/>
                </a:cubicBezTo>
                <a:cubicBezTo>
                  <a:pt x="47" y="362"/>
                  <a:pt x="69" y="360"/>
                  <a:pt x="87" y="366"/>
                </a:cubicBezTo>
                <a:cubicBezTo>
                  <a:pt x="148" y="275"/>
                  <a:pt x="148" y="244"/>
                  <a:pt x="122" y="122"/>
                </a:cubicBezTo>
                <a:cubicBezTo>
                  <a:pt x="101" y="25"/>
                  <a:pt x="110" y="39"/>
                  <a:pt x="69" y="0"/>
                </a:cubicBezTo>
                <a:close/>
              </a:path>
            </a:pathLst>
          </a:custGeom>
          <a:solidFill>
            <a:srgbClr val="996633"/>
          </a:solidFill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164" y="228600"/>
            <a:ext cx="11274661" cy="2743200"/>
            <a:chOff x="914164" y="0"/>
            <a:chExt cx="11274661" cy="2743200"/>
          </a:xfrm>
        </p:grpSpPr>
        <p:sp>
          <p:nvSpPr>
            <p:cNvPr id="56322" name="Freeform 2"/>
            <p:cNvSpPr>
              <a:spLocks/>
            </p:cNvSpPr>
            <p:nvPr/>
          </p:nvSpPr>
          <p:spPr bwMode="auto">
            <a:xfrm rot="-11228">
              <a:off x="914164" y="0"/>
              <a:ext cx="7309063" cy="2444750"/>
            </a:xfrm>
            <a:custGeom>
              <a:avLst/>
              <a:gdLst>
                <a:gd name="T0" fmla="*/ 25 w 8635"/>
                <a:gd name="T1" fmla="*/ 3575 h 3850"/>
                <a:gd name="T2" fmla="*/ 115 w 8635"/>
                <a:gd name="T3" fmla="*/ 2915 h 3850"/>
                <a:gd name="T4" fmla="*/ 265 w 8635"/>
                <a:gd name="T5" fmla="*/ 2405 h 3850"/>
                <a:gd name="T6" fmla="*/ 475 w 8635"/>
                <a:gd name="T7" fmla="*/ 1895 h 3850"/>
                <a:gd name="T8" fmla="*/ 805 w 8635"/>
                <a:gd name="T9" fmla="*/ 1385 h 3850"/>
                <a:gd name="T10" fmla="*/ 1165 w 8635"/>
                <a:gd name="T11" fmla="*/ 965 h 3850"/>
                <a:gd name="T12" fmla="*/ 1495 w 8635"/>
                <a:gd name="T13" fmla="*/ 695 h 3850"/>
                <a:gd name="T14" fmla="*/ 1915 w 8635"/>
                <a:gd name="T15" fmla="*/ 395 h 3850"/>
                <a:gd name="T16" fmla="*/ 2365 w 8635"/>
                <a:gd name="T17" fmla="*/ 185 h 3850"/>
                <a:gd name="T18" fmla="*/ 2815 w 8635"/>
                <a:gd name="T19" fmla="*/ 65 h 3850"/>
                <a:gd name="T20" fmla="*/ 3325 w 8635"/>
                <a:gd name="T21" fmla="*/ 5 h 3850"/>
                <a:gd name="T22" fmla="*/ 3955 w 8635"/>
                <a:gd name="T23" fmla="*/ 35 h 3850"/>
                <a:gd name="T24" fmla="*/ 4675 w 8635"/>
                <a:gd name="T25" fmla="*/ 305 h 3850"/>
                <a:gd name="T26" fmla="*/ 5185 w 8635"/>
                <a:gd name="T27" fmla="*/ 635 h 3850"/>
                <a:gd name="T28" fmla="*/ 5605 w 8635"/>
                <a:gd name="T29" fmla="*/ 1085 h 3850"/>
                <a:gd name="T30" fmla="*/ 5905 w 8635"/>
                <a:gd name="T31" fmla="*/ 1565 h 3850"/>
                <a:gd name="T32" fmla="*/ 6175 w 8635"/>
                <a:gd name="T33" fmla="*/ 2255 h 3850"/>
                <a:gd name="T34" fmla="*/ 6325 w 8635"/>
                <a:gd name="T35" fmla="*/ 3005 h 3850"/>
                <a:gd name="T36" fmla="*/ 6805 w 8635"/>
                <a:gd name="T37" fmla="*/ 3395 h 3850"/>
                <a:gd name="T38" fmla="*/ 7855 w 8635"/>
                <a:gd name="T39" fmla="*/ 3635 h 3850"/>
                <a:gd name="T40" fmla="*/ 7675 w 8635"/>
                <a:gd name="T41" fmla="*/ 3815 h 3850"/>
                <a:gd name="T42" fmla="*/ 5815 w 8635"/>
                <a:gd name="T43" fmla="*/ 3815 h 3850"/>
                <a:gd name="T44" fmla="*/ 5785 w 8635"/>
                <a:gd name="T45" fmla="*/ 3215 h 3850"/>
                <a:gd name="T46" fmla="*/ 5605 w 8635"/>
                <a:gd name="T47" fmla="*/ 2315 h 3850"/>
                <a:gd name="T48" fmla="*/ 5185 w 8635"/>
                <a:gd name="T49" fmla="*/ 1505 h 3850"/>
                <a:gd name="T50" fmla="*/ 4585 w 8635"/>
                <a:gd name="T51" fmla="*/ 935 h 3850"/>
                <a:gd name="T52" fmla="*/ 3805 w 8635"/>
                <a:gd name="T53" fmla="*/ 605 h 3850"/>
                <a:gd name="T54" fmla="*/ 3085 w 8635"/>
                <a:gd name="T55" fmla="*/ 545 h 3850"/>
                <a:gd name="T56" fmla="*/ 2425 w 8635"/>
                <a:gd name="T57" fmla="*/ 635 h 3850"/>
                <a:gd name="T58" fmla="*/ 1735 w 8635"/>
                <a:gd name="T59" fmla="*/ 995 h 3850"/>
                <a:gd name="T60" fmla="*/ 1195 w 8635"/>
                <a:gd name="T61" fmla="*/ 1475 h 3850"/>
                <a:gd name="T62" fmla="*/ 745 w 8635"/>
                <a:gd name="T63" fmla="*/ 2015 h 3850"/>
                <a:gd name="T64" fmla="*/ 445 w 8635"/>
                <a:gd name="T65" fmla="*/ 2525 h 3850"/>
                <a:gd name="T66" fmla="*/ 205 w 8635"/>
                <a:gd name="T67" fmla="*/ 3095 h 3850"/>
                <a:gd name="T68" fmla="*/ 25 w 8635"/>
                <a:gd name="T69" fmla="*/ 3815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35" h="3850">
                  <a:moveTo>
                    <a:pt x="25" y="3815"/>
                  </a:moveTo>
                  <a:cubicBezTo>
                    <a:pt x="0" y="3830"/>
                    <a:pt x="20" y="3670"/>
                    <a:pt x="25" y="3575"/>
                  </a:cubicBezTo>
                  <a:cubicBezTo>
                    <a:pt x="30" y="3480"/>
                    <a:pt x="40" y="3355"/>
                    <a:pt x="55" y="3245"/>
                  </a:cubicBezTo>
                  <a:cubicBezTo>
                    <a:pt x="70" y="3135"/>
                    <a:pt x="90" y="3020"/>
                    <a:pt x="115" y="2915"/>
                  </a:cubicBezTo>
                  <a:cubicBezTo>
                    <a:pt x="140" y="2810"/>
                    <a:pt x="180" y="2700"/>
                    <a:pt x="205" y="2615"/>
                  </a:cubicBezTo>
                  <a:cubicBezTo>
                    <a:pt x="230" y="2530"/>
                    <a:pt x="235" y="2485"/>
                    <a:pt x="265" y="2405"/>
                  </a:cubicBezTo>
                  <a:cubicBezTo>
                    <a:pt x="295" y="2325"/>
                    <a:pt x="350" y="2220"/>
                    <a:pt x="385" y="2135"/>
                  </a:cubicBezTo>
                  <a:cubicBezTo>
                    <a:pt x="420" y="2050"/>
                    <a:pt x="435" y="1975"/>
                    <a:pt x="475" y="1895"/>
                  </a:cubicBezTo>
                  <a:cubicBezTo>
                    <a:pt x="515" y="1815"/>
                    <a:pt x="570" y="1740"/>
                    <a:pt x="625" y="1655"/>
                  </a:cubicBezTo>
                  <a:cubicBezTo>
                    <a:pt x="680" y="1570"/>
                    <a:pt x="750" y="1465"/>
                    <a:pt x="805" y="1385"/>
                  </a:cubicBezTo>
                  <a:cubicBezTo>
                    <a:pt x="860" y="1305"/>
                    <a:pt x="895" y="1245"/>
                    <a:pt x="955" y="1175"/>
                  </a:cubicBezTo>
                  <a:cubicBezTo>
                    <a:pt x="1015" y="1105"/>
                    <a:pt x="1105" y="1025"/>
                    <a:pt x="1165" y="965"/>
                  </a:cubicBezTo>
                  <a:cubicBezTo>
                    <a:pt x="1225" y="905"/>
                    <a:pt x="1260" y="860"/>
                    <a:pt x="1315" y="815"/>
                  </a:cubicBezTo>
                  <a:cubicBezTo>
                    <a:pt x="1370" y="770"/>
                    <a:pt x="1430" y="740"/>
                    <a:pt x="1495" y="695"/>
                  </a:cubicBezTo>
                  <a:cubicBezTo>
                    <a:pt x="1560" y="650"/>
                    <a:pt x="1635" y="595"/>
                    <a:pt x="1705" y="545"/>
                  </a:cubicBezTo>
                  <a:cubicBezTo>
                    <a:pt x="1775" y="495"/>
                    <a:pt x="1840" y="440"/>
                    <a:pt x="1915" y="395"/>
                  </a:cubicBezTo>
                  <a:cubicBezTo>
                    <a:pt x="1990" y="350"/>
                    <a:pt x="2080" y="310"/>
                    <a:pt x="2155" y="275"/>
                  </a:cubicBezTo>
                  <a:cubicBezTo>
                    <a:pt x="2230" y="240"/>
                    <a:pt x="2300" y="210"/>
                    <a:pt x="2365" y="185"/>
                  </a:cubicBezTo>
                  <a:cubicBezTo>
                    <a:pt x="2430" y="160"/>
                    <a:pt x="2470" y="145"/>
                    <a:pt x="2545" y="125"/>
                  </a:cubicBezTo>
                  <a:cubicBezTo>
                    <a:pt x="2620" y="105"/>
                    <a:pt x="2720" y="80"/>
                    <a:pt x="2815" y="65"/>
                  </a:cubicBezTo>
                  <a:cubicBezTo>
                    <a:pt x="2910" y="50"/>
                    <a:pt x="3030" y="45"/>
                    <a:pt x="3115" y="35"/>
                  </a:cubicBezTo>
                  <a:cubicBezTo>
                    <a:pt x="3200" y="25"/>
                    <a:pt x="3240" y="10"/>
                    <a:pt x="3325" y="5"/>
                  </a:cubicBezTo>
                  <a:cubicBezTo>
                    <a:pt x="3410" y="0"/>
                    <a:pt x="3520" y="0"/>
                    <a:pt x="3625" y="5"/>
                  </a:cubicBezTo>
                  <a:cubicBezTo>
                    <a:pt x="3730" y="10"/>
                    <a:pt x="3830" y="10"/>
                    <a:pt x="3955" y="35"/>
                  </a:cubicBezTo>
                  <a:cubicBezTo>
                    <a:pt x="4080" y="60"/>
                    <a:pt x="4255" y="110"/>
                    <a:pt x="4375" y="155"/>
                  </a:cubicBezTo>
                  <a:cubicBezTo>
                    <a:pt x="4495" y="200"/>
                    <a:pt x="4580" y="255"/>
                    <a:pt x="4675" y="305"/>
                  </a:cubicBezTo>
                  <a:cubicBezTo>
                    <a:pt x="4770" y="355"/>
                    <a:pt x="4860" y="400"/>
                    <a:pt x="4945" y="455"/>
                  </a:cubicBezTo>
                  <a:cubicBezTo>
                    <a:pt x="5030" y="510"/>
                    <a:pt x="5100" y="560"/>
                    <a:pt x="5185" y="635"/>
                  </a:cubicBezTo>
                  <a:cubicBezTo>
                    <a:pt x="5270" y="710"/>
                    <a:pt x="5385" y="830"/>
                    <a:pt x="5455" y="905"/>
                  </a:cubicBezTo>
                  <a:cubicBezTo>
                    <a:pt x="5525" y="980"/>
                    <a:pt x="5550" y="1015"/>
                    <a:pt x="5605" y="1085"/>
                  </a:cubicBezTo>
                  <a:cubicBezTo>
                    <a:pt x="5660" y="1155"/>
                    <a:pt x="5735" y="1245"/>
                    <a:pt x="5785" y="1325"/>
                  </a:cubicBezTo>
                  <a:cubicBezTo>
                    <a:pt x="5835" y="1405"/>
                    <a:pt x="5860" y="1470"/>
                    <a:pt x="5905" y="1565"/>
                  </a:cubicBezTo>
                  <a:cubicBezTo>
                    <a:pt x="5950" y="1660"/>
                    <a:pt x="6010" y="1780"/>
                    <a:pt x="6055" y="1895"/>
                  </a:cubicBezTo>
                  <a:cubicBezTo>
                    <a:pt x="6100" y="2010"/>
                    <a:pt x="6140" y="2135"/>
                    <a:pt x="6175" y="2255"/>
                  </a:cubicBezTo>
                  <a:cubicBezTo>
                    <a:pt x="6210" y="2375"/>
                    <a:pt x="6240" y="2490"/>
                    <a:pt x="6265" y="2615"/>
                  </a:cubicBezTo>
                  <a:cubicBezTo>
                    <a:pt x="6290" y="2740"/>
                    <a:pt x="6310" y="2890"/>
                    <a:pt x="6325" y="3005"/>
                  </a:cubicBezTo>
                  <a:cubicBezTo>
                    <a:pt x="6340" y="3120"/>
                    <a:pt x="6275" y="3240"/>
                    <a:pt x="6355" y="3305"/>
                  </a:cubicBezTo>
                  <a:cubicBezTo>
                    <a:pt x="6435" y="3370"/>
                    <a:pt x="6640" y="3360"/>
                    <a:pt x="6805" y="3395"/>
                  </a:cubicBezTo>
                  <a:cubicBezTo>
                    <a:pt x="6970" y="3430"/>
                    <a:pt x="7170" y="3475"/>
                    <a:pt x="7345" y="3515"/>
                  </a:cubicBezTo>
                  <a:cubicBezTo>
                    <a:pt x="7520" y="3555"/>
                    <a:pt x="7645" y="3585"/>
                    <a:pt x="7855" y="3635"/>
                  </a:cubicBezTo>
                  <a:cubicBezTo>
                    <a:pt x="8065" y="3685"/>
                    <a:pt x="8635" y="3785"/>
                    <a:pt x="8605" y="3815"/>
                  </a:cubicBezTo>
                  <a:cubicBezTo>
                    <a:pt x="8575" y="3845"/>
                    <a:pt x="7975" y="3815"/>
                    <a:pt x="7675" y="3815"/>
                  </a:cubicBezTo>
                  <a:cubicBezTo>
                    <a:pt x="7375" y="3815"/>
                    <a:pt x="7115" y="3815"/>
                    <a:pt x="6805" y="3815"/>
                  </a:cubicBezTo>
                  <a:cubicBezTo>
                    <a:pt x="6495" y="3815"/>
                    <a:pt x="5980" y="3850"/>
                    <a:pt x="5815" y="3815"/>
                  </a:cubicBezTo>
                  <a:cubicBezTo>
                    <a:pt x="5650" y="3780"/>
                    <a:pt x="5820" y="3705"/>
                    <a:pt x="5815" y="3605"/>
                  </a:cubicBezTo>
                  <a:cubicBezTo>
                    <a:pt x="5810" y="3505"/>
                    <a:pt x="5800" y="3355"/>
                    <a:pt x="5785" y="3215"/>
                  </a:cubicBezTo>
                  <a:cubicBezTo>
                    <a:pt x="5770" y="3075"/>
                    <a:pt x="5755" y="2915"/>
                    <a:pt x="5725" y="2765"/>
                  </a:cubicBezTo>
                  <a:cubicBezTo>
                    <a:pt x="5695" y="2615"/>
                    <a:pt x="5650" y="2450"/>
                    <a:pt x="5605" y="2315"/>
                  </a:cubicBezTo>
                  <a:cubicBezTo>
                    <a:pt x="5560" y="2180"/>
                    <a:pt x="5525" y="2090"/>
                    <a:pt x="5455" y="1955"/>
                  </a:cubicBezTo>
                  <a:cubicBezTo>
                    <a:pt x="5385" y="1820"/>
                    <a:pt x="5275" y="1630"/>
                    <a:pt x="5185" y="1505"/>
                  </a:cubicBezTo>
                  <a:cubicBezTo>
                    <a:pt x="5095" y="1380"/>
                    <a:pt x="5015" y="1300"/>
                    <a:pt x="4915" y="1205"/>
                  </a:cubicBezTo>
                  <a:cubicBezTo>
                    <a:pt x="4815" y="1110"/>
                    <a:pt x="4695" y="1010"/>
                    <a:pt x="4585" y="935"/>
                  </a:cubicBezTo>
                  <a:cubicBezTo>
                    <a:pt x="4475" y="860"/>
                    <a:pt x="4385" y="810"/>
                    <a:pt x="4255" y="755"/>
                  </a:cubicBezTo>
                  <a:cubicBezTo>
                    <a:pt x="4125" y="700"/>
                    <a:pt x="3945" y="640"/>
                    <a:pt x="3805" y="605"/>
                  </a:cubicBezTo>
                  <a:cubicBezTo>
                    <a:pt x="3665" y="570"/>
                    <a:pt x="3535" y="555"/>
                    <a:pt x="3415" y="545"/>
                  </a:cubicBezTo>
                  <a:cubicBezTo>
                    <a:pt x="3295" y="535"/>
                    <a:pt x="3205" y="540"/>
                    <a:pt x="3085" y="545"/>
                  </a:cubicBezTo>
                  <a:cubicBezTo>
                    <a:pt x="2965" y="550"/>
                    <a:pt x="2805" y="560"/>
                    <a:pt x="2695" y="575"/>
                  </a:cubicBezTo>
                  <a:cubicBezTo>
                    <a:pt x="2585" y="590"/>
                    <a:pt x="2535" y="600"/>
                    <a:pt x="2425" y="635"/>
                  </a:cubicBezTo>
                  <a:cubicBezTo>
                    <a:pt x="2315" y="670"/>
                    <a:pt x="2150" y="725"/>
                    <a:pt x="2035" y="785"/>
                  </a:cubicBezTo>
                  <a:cubicBezTo>
                    <a:pt x="1920" y="845"/>
                    <a:pt x="1835" y="920"/>
                    <a:pt x="1735" y="995"/>
                  </a:cubicBezTo>
                  <a:cubicBezTo>
                    <a:pt x="1635" y="1070"/>
                    <a:pt x="1525" y="1155"/>
                    <a:pt x="1435" y="1235"/>
                  </a:cubicBezTo>
                  <a:cubicBezTo>
                    <a:pt x="1345" y="1315"/>
                    <a:pt x="1275" y="1395"/>
                    <a:pt x="1195" y="1475"/>
                  </a:cubicBezTo>
                  <a:cubicBezTo>
                    <a:pt x="1115" y="1555"/>
                    <a:pt x="1030" y="1625"/>
                    <a:pt x="955" y="1715"/>
                  </a:cubicBezTo>
                  <a:cubicBezTo>
                    <a:pt x="880" y="1805"/>
                    <a:pt x="805" y="1925"/>
                    <a:pt x="745" y="2015"/>
                  </a:cubicBezTo>
                  <a:cubicBezTo>
                    <a:pt x="685" y="2105"/>
                    <a:pt x="645" y="2170"/>
                    <a:pt x="595" y="2255"/>
                  </a:cubicBezTo>
                  <a:cubicBezTo>
                    <a:pt x="545" y="2340"/>
                    <a:pt x="490" y="2435"/>
                    <a:pt x="445" y="2525"/>
                  </a:cubicBezTo>
                  <a:cubicBezTo>
                    <a:pt x="400" y="2615"/>
                    <a:pt x="365" y="2700"/>
                    <a:pt x="325" y="2795"/>
                  </a:cubicBezTo>
                  <a:cubicBezTo>
                    <a:pt x="285" y="2890"/>
                    <a:pt x="235" y="3000"/>
                    <a:pt x="205" y="3095"/>
                  </a:cubicBezTo>
                  <a:cubicBezTo>
                    <a:pt x="175" y="3190"/>
                    <a:pt x="175" y="3245"/>
                    <a:pt x="145" y="3365"/>
                  </a:cubicBezTo>
                  <a:cubicBezTo>
                    <a:pt x="115" y="3485"/>
                    <a:pt x="50" y="3721"/>
                    <a:pt x="25" y="3815"/>
                  </a:cubicBez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56323" name="Group 3"/>
            <p:cNvGrpSpPr>
              <a:grpSpLocks/>
            </p:cNvGrpSpPr>
            <p:nvPr/>
          </p:nvGrpSpPr>
          <p:grpSpPr bwMode="auto">
            <a:xfrm>
              <a:off x="6602282" y="1066803"/>
              <a:ext cx="4041781" cy="714375"/>
              <a:chOff x="10020" y="5531"/>
              <a:chExt cx="4775" cy="1125"/>
            </a:xfrm>
          </p:grpSpPr>
          <p:sp>
            <p:nvSpPr>
              <p:cNvPr id="56324" name="Freeform 4"/>
              <p:cNvSpPr>
                <a:spLocks/>
              </p:cNvSpPr>
              <p:nvPr/>
            </p:nvSpPr>
            <p:spPr bwMode="auto">
              <a:xfrm>
                <a:off x="10589" y="5531"/>
                <a:ext cx="4206" cy="1125"/>
              </a:xfrm>
              <a:custGeom>
                <a:avLst/>
                <a:gdLst>
                  <a:gd name="T0" fmla="*/ 108 w 14736"/>
                  <a:gd name="T1" fmla="*/ 2767 h 3885"/>
                  <a:gd name="T2" fmla="*/ 103 w 14736"/>
                  <a:gd name="T3" fmla="*/ 1343 h 3885"/>
                  <a:gd name="T4" fmla="*/ 661 w 14736"/>
                  <a:gd name="T5" fmla="*/ 739 h 3885"/>
                  <a:gd name="T6" fmla="*/ 1399 w 14736"/>
                  <a:gd name="T7" fmla="*/ 629 h 3885"/>
                  <a:gd name="T8" fmla="*/ 2208 w 14736"/>
                  <a:gd name="T9" fmla="*/ 685 h 3885"/>
                  <a:gd name="T10" fmla="*/ 3072 w 14736"/>
                  <a:gd name="T11" fmla="*/ 848 h 3885"/>
                  <a:gd name="T12" fmla="*/ 4045 w 14736"/>
                  <a:gd name="T13" fmla="*/ 958 h 3885"/>
                  <a:gd name="T14" fmla="*/ 5017 w 14736"/>
                  <a:gd name="T15" fmla="*/ 1014 h 3885"/>
                  <a:gd name="T16" fmla="*/ 6150 w 14736"/>
                  <a:gd name="T17" fmla="*/ 1014 h 3885"/>
                  <a:gd name="T18" fmla="*/ 6966 w 14736"/>
                  <a:gd name="T19" fmla="*/ 905 h 3885"/>
                  <a:gd name="T20" fmla="*/ 7936 w 14736"/>
                  <a:gd name="T21" fmla="*/ 795 h 3885"/>
                  <a:gd name="T22" fmla="*/ 8747 w 14736"/>
                  <a:gd name="T23" fmla="*/ 629 h 3885"/>
                  <a:gd name="T24" fmla="*/ 9612 w 14736"/>
                  <a:gd name="T25" fmla="*/ 466 h 3885"/>
                  <a:gd name="T26" fmla="*/ 10420 w 14736"/>
                  <a:gd name="T27" fmla="*/ 301 h 3885"/>
                  <a:gd name="T28" fmla="*/ 11229 w 14736"/>
                  <a:gd name="T29" fmla="*/ 138 h 3885"/>
                  <a:gd name="T30" fmla="*/ 11933 w 14736"/>
                  <a:gd name="T31" fmla="*/ 28 h 3885"/>
                  <a:gd name="T32" fmla="*/ 12742 w 14736"/>
                  <a:gd name="T33" fmla="*/ 28 h 3885"/>
                  <a:gd name="T34" fmla="*/ 13498 w 14736"/>
                  <a:gd name="T35" fmla="*/ 191 h 3885"/>
                  <a:gd name="T36" fmla="*/ 14161 w 14736"/>
                  <a:gd name="T37" fmla="*/ 559 h 3885"/>
                  <a:gd name="T38" fmla="*/ 14491 w 14736"/>
                  <a:gd name="T39" fmla="*/ 1039 h 3885"/>
                  <a:gd name="T40" fmla="*/ 14701 w 14736"/>
                  <a:gd name="T41" fmla="*/ 1549 h 3885"/>
                  <a:gd name="T42" fmla="*/ 14701 w 14736"/>
                  <a:gd name="T43" fmla="*/ 2209 h 3885"/>
                  <a:gd name="T44" fmla="*/ 14521 w 14736"/>
                  <a:gd name="T45" fmla="*/ 2899 h 3885"/>
                  <a:gd name="T46" fmla="*/ 14071 w 14736"/>
                  <a:gd name="T47" fmla="*/ 3409 h 3885"/>
                  <a:gd name="T48" fmla="*/ 13441 w 14736"/>
                  <a:gd name="T49" fmla="*/ 3709 h 3885"/>
                  <a:gd name="T50" fmla="*/ 12742 w 14736"/>
                  <a:gd name="T51" fmla="*/ 3860 h 3885"/>
                  <a:gd name="T52" fmla="*/ 11933 w 14736"/>
                  <a:gd name="T53" fmla="*/ 3860 h 3885"/>
                  <a:gd name="T54" fmla="*/ 11285 w 14736"/>
                  <a:gd name="T55" fmla="*/ 3751 h 3885"/>
                  <a:gd name="T56" fmla="*/ 10528 w 14736"/>
                  <a:gd name="T57" fmla="*/ 3641 h 3885"/>
                  <a:gd name="T58" fmla="*/ 9828 w 14736"/>
                  <a:gd name="T59" fmla="*/ 3531 h 3885"/>
                  <a:gd name="T60" fmla="*/ 9016 w 14736"/>
                  <a:gd name="T61" fmla="*/ 3422 h 3885"/>
                  <a:gd name="T62" fmla="*/ 8260 w 14736"/>
                  <a:gd name="T63" fmla="*/ 3312 h 3885"/>
                  <a:gd name="T64" fmla="*/ 7451 w 14736"/>
                  <a:gd name="T65" fmla="*/ 3259 h 3885"/>
                  <a:gd name="T66" fmla="*/ 6534 w 14736"/>
                  <a:gd name="T67" fmla="*/ 3149 h 3885"/>
                  <a:gd name="T68" fmla="*/ 5615 w 14736"/>
                  <a:gd name="T69" fmla="*/ 3149 h 3885"/>
                  <a:gd name="T70" fmla="*/ 4859 w 14736"/>
                  <a:gd name="T71" fmla="*/ 3203 h 3885"/>
                  <a:gd name="T72" fmla="*/ 3834 w 14736"/>
                  <a:gd name="T73" fmla="*/ 3312 h 3885"/>
                  <a:gd name="T74" fmla="*/ 3025 w 14736"/>
                  <a:gd name="T75" fmla="*/ 3368 h 3885"/>
                  <a:gd name="T76" fmla="*/ 2316 w 14736"/>
                  <a:gd name="T77" fmla="*/ 3478 h 3885"/>
                  <a:gd name="T78" fmla="*/ 1512 w 14736"/>
                  <a:gd name="T79" fmla="*/ 3531 h 3885"/>
                  <a:gd name="T80" fmla="*/ 751 w 14736"/>
                  <a:gd name="T81" fmla="*/ 3409 h 3885"/>
                  <a:gd name="T82" fmla="*/ 108 w 14736"/>
                  <a:gd name="T83" fmla="*/ 2767 h 3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736" h="3885">
                    <a:moveTo>
                      <a:pt x="108" y="2767"/>
                    </a:moveTo>
                    <a:cubicBezTo>
                      <a:pt x="0" y="2421"/>
                      <a:pt x="11" y="1681"/>
                      <a:pt x="103" y="1343"/>
                    </a:cubicBezTo>
                    <a:cubicBezTo>
                      <a:pt x="195" y="1005"/>
                      <a:pt x="445" y="858"/>
                      <a:pt x="661" y="739"/>
                    </a:cubicBezTo>
                    <a:cubicBezTo>
                      <a:pt x="877" y="620"/>
                      <a:pt x="1141" y="638"/>
                      <a:pt x="1399" y="629"/>
                    </a:cubicBezTo>
                    <a:cubicBezTo>
                      <a:pt x="1657" y="620"/>
                      <a:pt x="1929" y="650"/>
                      <a:pt x="2208" y="685"/>
                    </a:cubicBezTo>
                    <a:cubicBezTo>
                      <a:pt x="2487" y="721"/>
                      <a:pt x="2766" y="803"/>
                      <a:pt x="3072" y="848"/>
                    </a:cubicBezTo>
                    <a:cubicBezTo>
                      <a:pt x="3379" y="894"/>
                      <a:pt x="3721" y="930"/>
                      <a:pt x="4045" y="958"/>
                    </a:cubicBezTo>
                    <a:cubicBezTo>
                      <a:pt x="4369" y="986"/>
                      <a:pt x="4665" y="1004"/>
                      <a:pt x="5017" y="1014"/>
                    </a:cubicBezTo>
                    <a:cubicBezTo>
                      <a:pt x="5368" y="1024"/>
                      <a:pt x="5826" y="1032"/>
                      <a:pt x="6150" y="1014"/>
                    </a:cubicBezTo>
                    <a:cubicBezTo>
                      <a:pt x="6474" y="996"/>
                      <a:pt x="6670" y="940"/>
                      <a:pt x="6966" y="905"/>
                    </a:cubicBezTo>
                    <a:cubicBezTo>
                      <a:pt x="7263" y="869"/>
                      <a:pt x="7639" y="841"/>
                      <a:pt x="7936" y="795"/>
                    </a:cubicBezTo>
                    <a:cubicBezTo>
                      <a:pt x="8232" y="749"/>
                      <a:pt x="8468" y="683"/>
                      <a:pt x="8747" y="629"/>
                    </a:cubicBezTo>
                    <a:cubicBezTo>
                      <a:pt x="9026" y="576"/>
                      <a:pt x="9333" y="522"/>
                      <a:pt x="9612" y="466"/>
                    </a:cubicBezTo>
                    <a:cubicBezTo>
                      <a:pt x="9890" y="410"/>
                      <a:pt x="10152" y="354"/>
                      <a:pt x="10420" y="301"/>
                    </a:cubicBezTo>
                    <a:cubicBezTo>
                      <a:pt x="10689" y="247"/>
                      <a:pt x="10978" y="183"/>
                      <a:pt x="11229" y="138"/>
                    </a:cubicBezTo>
                    <a:cubicBezTo>
                      <a:pt x="11481" y="92"/>
                      <a:pt x="11682" y="46"/>
                      <a:pt x="11933" y="28"/>
                    </a:cubicBezTo>
                    <a:cubicBezTo>
                      <a:pt x="12184" y="10"/>
                      <a:pt x="12480" y="0"/>
                      <a:pt x="12742" y="28"/>
                    </a:cubicBezTo>
                    <a:cubicBezTo>
                      <a:pt x="13003" y="56"/>
                      <a:pt x="13262" y="103"/>
                      <a:pt x="13498" y="191"/>
                    </a:cubicBezTo>
                    <a:cubicBezTo>
                      <a:pt x="13734" y="279"/>
                      <a:pt x="13995" y="418"/>
                      <a:pt x="14161" y="559"/>
                    </a:cubicBezTo>
                    <a:cubicBezTo>
                      <a:pt x="14327" y="700"/>
                      <a:pt x="14401" y="874"/>
                      <a:pt x="14491" y="1039"/>
                    </a:cubicBezTo>
                    <a:cubicBezTo>
                      <a:pt x="14581" y="1204"/>
                      <a:pt x="14666" y="1354"/>
                      <a:pt x="14701" y="1549"/>
                    </a:cubicBezTo>
                    <a:cubicBezTo>
                      <a:pt x="14736" y="1744"/>
                      <a:pt x="14731" y="1984"/>
                      <a:pt x="14701" y="2209"/>
                    </a:cubicBezTo>
                    <a:cubicBezTo>
                      <a:pt x="14671" y="2434"/>
                      <a:pt x="14626" y="2699"/>
                      <a:pt x="14521" y="2899"/>
                    </a:cubicBezTo>
                    <a:cubicBezTo>
                      <a:pt x="14416" y="3099"/>
                      <a:pt x="14251" y="3274"/>
                      <a:pt x="14071" y="3409"/>
                    </a:cubicBezTo>
                    <a:cubicBezTo>
                      <a:pt x="13891" y="3544"/>
                      <a:pt x="13663" y="3634"/>
                      <a:pt x="13441" y="3709"/>
                    </a:cubicBezTo>
                    <a:cubicBezTo>
                      <a:pt x="13219" y="3784"/>
                      <a:pt x="12993" y="3835"/>
                      <a:pt x="12742" y="3860"/>
                    </a:cubicBezTo>
                    <a:cubicBezTo>
                      <a:pt x="12491" y="3885"/>
                      <a:pt x="12176" y="3878"/>
                      <a:pt x="11933" y="3860"/>
                    </a:cubicBezTo>
                    <a:cubicBezTo>
                      <a:pt x="11689" y="3842"/>
                      <a:pt x="11518" y="3786"/>
                      <a:pt x="11285" y="3751"/>
                    </a:cubicBezTo>
                    <a:cubicBezTo>
                      <a:pt x="11051" y="3715"/>
                      <a:pt x="10772" y="3677"/>
                      <a:pt x="10528" y="3641"/>
                    </a:cubicBezTo>
                    <a:cubicBezTo>
                      <a:pt x="10285" y="3605"/>
                      <a:pt x="10079" y="3567"/>
                      <a:pt x="9828" y="3531"/>
                    </a:cubicBezTo>
                    <a:cubicBezTo>
                      <a:pt x="9576" y="3496"/>
                      <a:pt x="9277" y="3458"/>
                      <a:pt x="9016" y="3422"/>
                    </a:cubicBezTo>
                    <a:cubicBezTo>
                      <a:pt x="8755" y="3386"/>
                      <a:pt x="8521" y="3340"/>
                      <a:pt x="8260" y="3312"/>
                    </a:cubicBezTo>
                    <a:cubicBezTo>
                      <a:pt x="7999" y="3284"/>
                      <a:pt x="7737" y="3287"/>
                      <a:pt x="7451" y="3259"/>
                    </a:cubicBezTo>
                    <a:cubicBezTo>
                      <a:pt x="7165" y="3231"/>
                      <a:pt x="6841" y="3167"/>
                      <a:pt x="6534" y="3149"/>
                    </a:cubicBezTo>
                    <a:cubicBezTo>
                      <a:pt x="6228" y="3131"/>
                      <a:pt x="5894" y="3142"/>
                      <a:pt x="5615" y="3149"/>
                    </a:cubicBezTo>
                    <a:cubicBezTo>
                      <a:pt x="5336" y="3157"/>
                      <a:pt x="5155" y="3175"/>
                      <a:pt x="4859" y="3203"/>
                    </a:cubicBezTo>
                    <a:cubicBezTo>
                      <a:pt x="4562" y="3231"/>
                      <a:pt x="4140" y="3284"/>
                      <a:pt x="3834" y="3312"/>
                    </a:cubicBezTo>
                    <a:cubicBezTo>
                      <a:pt x="3527" y="3340"/>
                      <a:pt x="3278" y="3340"/>
                      <a:pt x="3025" y="3368"/>
                    </a:cubicBezTo>
                    <a:cubicBezTo>
                      <a:pt x="2771" y="3396"/>
                      <a:pt x="2567" y="3450"/>
                      <a:pt x="2316" y="3478"/>
                    </a:cubicBezTo>
                    <a:cubicBezTo>
                      <a:pt x="2065" y="3506"/>
                      <a:pt x="1773" y="3542"/>
                      <a:pt x="1512" y="3531"/>
                    </a:cubicBezTo>
                    <a:cubicBezTo>
                      <a:pt x="1251" y="3520"/>
                      <a:pt x="985" y="3536"/>
                      <a:pt x="751" y="3409"/>
                    </a:cubicBezTo>
                    <a:cubicBezTo>
                      <a:pt x="517" y="3282"/>
                      <a:pt x="242" y="2901"/>
                      <a:pt x="108" y="27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5" name="AutoShape 5"/>
              <p:cNvSpPr>
                <a:spLocks noChangeArrowheads="1"/>
              </p:cNvSpPr>
              <p:nvPr/>
            </p:nvSpPr>
            <p:spPr bwMode="auto">
              <a:xfrm>
                <a:off x="10020" y="5760"/>
                <a:ext cx="720" cy="75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 flipH="1">
              <a:off x="7973523" y="533400"/>
              <a:ext cx="533261" cy="457200"/>
            </a:xfrm>
            <a:prstGeom prst="flowChartOnlineStorage">
              <a:avLst/>
            </a:prstGeom>
            <a:solidFill>
              <a:srgbClr val="CC99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9344767" y="0"/>
              <a:ext cx="162517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 smtClean="0">
                  <a:solidFill>
                    <a:srgbClr val="FF0066"/>
                  </a:solidFill>
                  <a:latin typeface="VNI-Times" pitchFamily="2" charset="0"/>
                </a:rPr>
                <a:t>Khaâu</a:t>
              </a:r>
              <a:endParaRPr lang="en-US" sz="3200" dirty="0" smtClean="0">
                <a:solidFill>
                  <a:srgbClr val="FF0066"/>
                </a:solidFill>
                <a:latin typeface="VNI-Times" pitchFamily="2" charset="0"/>
              </a:endParaRPr>
            </a:p>
          </p:txBody>
        </p: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 flipH="1">
              <a:off x="8532177" y="381000"/>
              <a:ext cx="1117309" cy="3048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10563648" y="914400"/>
              <a:ext cx="162517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FF0066"/>
                  </a:solidFill>
                  <a:latin typeface="VNI-Times" pitchFamily="2" charset="0"/>
                </a:rPr>
                <a:t>Caùn</a:t>
              </a:r>
            </a:p>
          </p:txBody>
        </p:sp>
        <p:sp>
          <p:nvSpPr>
            <p:cNvPr id="56336" name="Line 16"/>
            <p:cNvSpPr>
              <a:spLocks noChangeShapeType="1"/>
            </p:cNvSpPr>
            <p:nvPr/>
          </p:nvSpPr>
          <p:spPr bwMode="auto">
            <a:xfrm flipH="1">
              <a:off x="9751060" y="1295400"/>
              <a:ext cx="1117309" cy="3048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37" name="Rectangle 17"/>
            <p:cNvSpPr>
              <a:spLocks noChangeArrowheads="1"/>
            </p:cNvSpPr>
            <p:nvPr/>
          </p:nvSpPr>
          <p:spPr bwMode="auto">
            <a:xfrm>
              <a:off x="9446339" y="2057400"/>
              <a:ext cx="162517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FF0066"/>
                  </a:solidFill>
                  <a:latin typeface="VNI-Times" pitchFamily="2" charset="0"/>
                </a:rPr>
                <a:t>Löôõi</a:t>
              </a:r>
            </a:p>
          </p:txBody>
        </p:sp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 flipH="1" flipV="1">
              <a:off x="6195986" y="1828800"/>
              <a:ext cx="3555074" cy="6096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6339" name="Group 19"/>
          <p:cNvGrpSpPr>
            <a:grpSpLocks/>
          </p:cNvGrpSpPr>
          <p:nvPr/>
        </p:nvGrpSpPr>
        <p:grpSpPr bwMode="auto">
          <a:xfrm>
            <a:off x="6187522" y="6013451"/>
            <a:ext cx="812588" cy="622479"/>
            <a:chOff x="3552" y="2112"/>
            <a:chExt cx="342" cy="406"/>
          </a:xfrm>
        </p:grpSpPr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3600" y="2208"/>
              <a:ext cx="294" cy="31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41" name="Rectangle 21"/>
            <p:cNvSpPr>
              <a:spLocks noChangeArrowheads="1"/>
            </p:cNvSpPr>
            <p:nvPr/>
          </p:nvSpPr>
          <p:spPr bwMode="auto">
            <a:xfrm>
              <a:off x="3552" y="2112"/>
              <a:ext cx="33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6385" name="AutoShape 65"/>
          <p:cNvSpPr>
            <a:spLocks noChangeArrowheads="1"/>
          </p:cNvSpPr>
          <p:nvPr/>
        </p:nvSpPr>
        <p:spPr bwMode="auto">
          <a:xfrm>
            <a:off x="5789692" y="4800600"/>
            <a:ext cx="5383398" cy="20574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86" name="Oval 66"/>
          <p:cNvSpPr>
            <a:spLocks noChangeArrowheads="1"/>
          </p:cNvSpPr>
          <p:nvPr/>
        </p:nvSpPr>
        <p:spPr bwMode="auto">
          <a:xfrm>
            <a:off x="5789692" y="5486400"/>
            <a:ext cx="5383398" cy="533400"/>
          </a:xfrm>
          <a:prstGeom prst="ellipse">
            <a:avLst/>
          </a:prstGeom>
          <a:noFill/>
          <a:ln w="9525">
            <a:solidFill>
              <a:srgbClr val="CDCC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282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18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7753E-6 L 3.33333E-6 0.332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0.33287 L 3.33333E-6 -2.12205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33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30" grpId="0" animBg="1"/>
      <p:bldP spid="56330" grpId="1" animBg="1"/>
      <p:bldP spid="5633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6612" y="1371600"/>
            <a:ext cx="1043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C4: </a:t>
            </a:r>
            <a:r>
              <a:rPr lang="en-US" sz="2800" b="1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Chọn</a:t>
            </a:r>
            <a:r>
              <a:rPr lang="en-US" sz="28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thích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khung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điền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chỗ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trống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: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……….. 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nóng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…………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lạnh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lỏng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nở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nhiệt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……………………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441" y="-76200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II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Chất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lỏng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012" y="838200"/>
            <a:ext cx="2253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Kết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luận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7385" y="22860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ăng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8229" y="2286000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iảm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4012" y="2971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hông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giống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89012" y="4315361"/>
            <a:ext cx="10287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" pitchFamily="2" charset="2"/>
              </a:rPr>
              <a:t>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Chất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lỏng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nở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ra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khi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nóng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lên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,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co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lại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khi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lạnh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đi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" pitchFamily="2" charset="2"/>
              </a:rPr>
              <a:t>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chất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lỏng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khác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nhau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nở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vì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nhiệt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khác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nhau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1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324" y="381000"/>
            <a:ext cx="245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dụng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533400"/>
            <a:ext cx="3044825" cy="182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92324" y="1254369"/>
            <a:ext cx="78118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C5: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sao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đun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ta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đổ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thật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đầy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ấm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?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11098" y="2335649"/>
            <a:ext cx="985051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Trả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lời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bị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đun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ấm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và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tràn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11098" y="3997759"/>
            <a:ext cx="81772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C6: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sao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người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ta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chai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ngọt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thật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đầy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?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84212" y="4952762"/>
            <a:ext cx="10363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Trả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lời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Để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tránh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tình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trạng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nắp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bật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lỏng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đựng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chai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nhiệt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11" y="3492305"/>
            <a:ext cx="2905776" cy="193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1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441" y="0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III – Chất khí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012" y="838200"/>
            <a:ext cx="2253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Kết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luận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988" y="1219200"/>
            <a:ext cx="10943395" cy="3244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C6: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Thể tích khí trong bình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(1)</a:t>
            </a:r>
            <a:r>
              <a:rPr lang="vi-VN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.....</a:t>
            </a:r>
            <a:r>
              <a:rPr lang="vi-VN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……….. khi khí nóng lên.</a:t>
            </a:r>
            <a:endParaRPr lang="en-US" sz="2800" b="1" dirty="0">
              <a:solidFill>
                <a:srgbClr val="000000"/>
              </a:solidFill>
              <a:latin typeface="Cambria" pitchFamily="18" charset="0"/>
              <a:ea typeface="Cambria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khí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giảm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khí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 (2)......……….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rắn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nở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 (3)….…………….,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khí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nở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 (4)…………………</a:t>
            </a:r>
          </a:p>
        </p:txBody>
      </p:sp>
      <p:graphicFrame>
        <p:nvGraphicFramePr>
          <p:cNvPr id="7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41986"/>
              </p:ext>
            </p:extLst>
          </p:nvPr>
        </p:nvGraphicFramePr>
        <p:xfrm>
          <a:off x="1674812" y="4724399"/>
          <a:ext cx="2971800" cy="1828800"/>
        </p:xfrm>
        <a:graphic>
          <a:graphicData uri="http://schemas.openxmlformats.org/drawingml/2006/table">
            <a:tbl>
              <a:tblPr/>
              <a:tblGrid>
                <a:gridCol w="1698625"/>
                <a:gridCol w="1273175"/>
              </a:tblGrid>
              <a:tr h="457200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rắn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Nhôm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3,4 cm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2,5 cm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1,8 cm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89328"/>
              </p:ext>
            </p:extLst>
          </p:nvPr>
        </p:nvGraphicFramePr>
        <p:xfrm>
          <a:off x="4646612" y="4724399"/>
          <a:ext cx="2590800" cy="1828801"/>
        </p:xfrm>
        <a:graphic>
          <a:graphicData uri="http://schemas.openxmlformats.org/drawingml/2006/table">
            <a:tbl>
              <a:tblPr/>
              <a:tblGrid>
                <a:gridCol w="1479550"/>
                <a:gridCol w="1111250"/>
              </a:tblGrid>
              <a:tr h="463550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lỏng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Cồn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58 cm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40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Ê-te: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80 cm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Nước: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12 cm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547732"/>
              </p:ext>
            </p:extLst>
          </p:nvPr>
        </p:nvGraphicFramePr>
        <p:xfrm>
          <a:off x="7237412" y="4724399"/>
          <a:ext cx="3352800" cy="1828800"/>
        </p:xfrm>
        <a:graphic>
          <a:graphicData uri="http://schemas.openxmlformats.org/drawingml/2006/table">
            <a:tbl>
              <a:tblPr/>
              <a:tblGrid>
                <a:gridCol w="2001838"/>
                <a:gridCol w="1350962"/>
              </a:tblGrid>
              <a:tr h="457200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Chất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khí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          </a:t>
                      </a:r>
                      <a:endParaRPr kumimoji="0" lang="en-US" sz="2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183 cm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             </a:t>
                      </a:r>
                      <a:endParaRPr kumimoji="0" lang="en-US" sz="2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183 cm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Khí  Oxi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183 cm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08612" y="19050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ăng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8412" y="252478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ạnh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đi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8500" y="309723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ít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6409" y="3800992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hiều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0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4212" y="3048000"/>
            <a:ext cx="245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dụng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6612" y="381000"/>
            <a:ext cx="10591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co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lạnh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nhau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dãn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nhiệt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giống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nhau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nhiệt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nhiều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hơn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lỏng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lỏng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nhiệt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nhiều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hơn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rắn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4212" y="3871555"/>
            <a:ext cx="11049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C7: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sao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bàn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đang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bị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bẹp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nhúng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vào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thể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phồng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?</a:t>
            </a:r>
          </a:p>
        </p:txBody>
      </p:sp>
      <p:sp>
        <p:nvSpPr>
          <p:cNvPr id="6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12812" y="4953000"/>
            <a:ext cx="1066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Trả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lời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đẩy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thành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về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hình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dạng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cũ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4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TỔNG KẾT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612" y="2286000"/>
            <a:ext cx="11752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rắn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lỏng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khí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đều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ra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và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co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lại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lạnh</a:t>
            </a:r>
            <a:endParaRPr lang="en-US" sz="36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rắn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 descr="Nếu giữ thói quen này, vòng 1 của bạn có nguy cơ... bị nhỏ lại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1333676"/>
            <a:ext cx="5500665" cy="38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212" y="1600200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Mùa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đông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: 01/01/1890  </a:t>
            </a:r>
            <a:r>
              <a:rPr lang="en-US" sz="32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 300m</a:t>
            </a:r>
          </a:p>
          <a:p>
            <a:r>
              <a:rPr lang="en-US" sz="32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Mùa</a:t>
            </a:r>
            <a:r>
              <a:rPr lang="en-US" sz="32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hè</a:t>
            </a:r>
            <a:r>
              <a:rPr lang="en-US" sz="32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: 07/06/1890        350m</a:t>
            </a:r>
            <a:endParaRPr lang="en-US" sz="32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16" y="4038600"/>
            <a:ext cx="5080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Tại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tháp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eiffel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lại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sự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thay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đổi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về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chiều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dài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như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vậy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?</a:t>
            </a:r>
            <a:endParaRPr lang="en-US" sz="32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rắn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Mùa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hè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nhiệt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độ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tăng.Tháp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eiffel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làm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bằng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thép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sẽ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bị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dãn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tháp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cao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hơn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Kiểm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tra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Thí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nghiệm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Thả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qua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vòng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loại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Thả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hơ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                                       qua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vòng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loại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753991"/>
            <a:ext cx="3657600" cy="33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2434883"/>
            <a:ext cx="5713571" cy="25145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Tại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sao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nhà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sản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xuất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lại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đóng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các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chai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ngọt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dầu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ăn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mắm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,…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không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đầy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?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lỏng</a:t>
            </a:r>
            <a:endParaRPr lang="en-US" dirty="0"/>
          </a:p>
        </p:txBody>
      </p:sp>
      <p:pic>
        <p:nvPicPr>
          <p:cNvPr id="3076" name="Picture 4" descr="Các Loại Nước Không Tốt Cho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6096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ễn đàn công nghệ - VFO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r="22012"/>
          <a:stretch/>
        </p:blipFill>
        <p:spPr bwMode="auto">
          <a:xfrm>
            <a:off x="7008812" y="3505200"/>
            <a:ext cx="168390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ầu Đậu Nành Simply (1L / Chai) | T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3742592"/>
            <a:ext cx="2420815" cy="24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754564"/>
          </a:xfrm>
        </p:spPr>
        <p:txBody>
          <a:bodyPr>
            <a:normAutofit fontScale="92500"/>
          </a:bodyPr>
          <a:lstStyle/>
          <a:p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Tương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tự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như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rắn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thì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lỏng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cũng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sẽ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ra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 Do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sản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xuất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không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đầy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chai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Kiểm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tra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Thí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nghiệm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Đổ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đầy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màu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bình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Nút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chặt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bình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bằng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nút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cao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một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                                          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ống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thủy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tinh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cắm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xuyên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qua.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Đưa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bình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chậu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                                           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quan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sát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mực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màu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trên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ống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thủy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tinh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lỏng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753"/>
          <a:stretch/>
        </p:blipFill>
        <p:spPr bwMode="auto">
          <a:xfrm>
            <a:off x="8380412" y="2667000"/>
            <a:ext cx="2819400" cy="337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7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601837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Bánh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đạp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máy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,…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bơm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hơi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lâu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ngoài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trời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nắng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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nổ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lốp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en-US" dirty="0">
              <a:latin typeface="Cambria" pitchFamily="18" charset="0"/>
              <a:ea typeface="Cambria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Tại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sao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lại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có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hiện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tượng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như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vậy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khí</a:t>
            </a:r>
            <a:endParaRPr lang="en-US" dirty="0"/>
          </a:p>
        </p:txBody>
      </p:sp>
      <p:pic>
        <p:nvPicPr>
          <p:cNvPr id="5122" name="Picture 2" descr="Hiện tượng nổ lốp xe máy 50cc và cách để phòng tr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876425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71371" cy="4525963"/>
          </a:xfrm>
        </p:spPr>
        <p:txBody>
          <a:bodyPr/>
          <a:lstStyle/>
          <a:p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Không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khí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trong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lốp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dãn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do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thời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tiết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làm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l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ốp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bị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căng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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Nổ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lốp</a:t>
            </a:r>
            <a:endParaRPr lang="en-US" dirty="0" smtClean="0">
              <a:latin typeface="Cambria" pitchFamily="18" charset="0"/>
              <a:ea typeface="Cambria" pitchFamily="18" charset="0"/>
              <a:sym typeface="Wingdings" pitchFamily="2" charset="2"/>
            </a:endParaRPr>
          </a:p>
          <a:p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Kiểm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tra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Thí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nghiệm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Lồng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miệng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chai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Đưa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chai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chậu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Đưa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chai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chậu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lạnh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khí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2256692"/>
            <a:ext cx="2319337" cy="412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2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NHIỆM VỤ Ở NHÀ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làm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thí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nghiệm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3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về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sự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vì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nhiệt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của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khí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tại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Quay video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quá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trình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nhờ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bố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mẹ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)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gửi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email: </a:t>
            </a:r>
            <a:r>
              <a:rPr lang="en-US" dirty="0" smtClean="0">
                <a:latin typeface="Cambria" pitchFamily="18" charset="0"/>
                <a:ea typeface="Cambria" pitchFamily="18" charset="0"/>
                <a:hlinkClick r:id="rId2"/>
              </a:rPr>
              <a:t>lephuonglinh0311@gmail.com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hoặc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gửi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qua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zalo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0973544038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GV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kiểm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tra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n-US" dirty="0" err="1" smtClean="0">
                <a:latin typeface="Cambria" pitchFamily="18" charset="0"/>
                <a:ea typeface="Cambria" pitchFamily="18" charset="0"/>
              </a:rPr>
              <a:t>Chú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ý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làm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thí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nghiệm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cẩn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thận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với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1131</Words>
  <Application>Microsoft Office PowerPoint</Application>
  <PresentationFormat>Custom</PresentationFormat>
  <Paragraphs>162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Office Theme</vt:lpstr>
      <vt:lpstr>Aemelia template</vt:lpstr>
      <vt:lpstr>1_Office Theme</vt:lpstr>
      <vt:lpstr>2_Office Theme</vt:lpstr>
      <vt:lpstr>3_Office Theme</vt:lpstr>
      <vt:lpstr>Watermark</vt:lpstr>
      <vt:lpstr>PowerPoint Presentation</vt:lpstr>
      <vt:lpstr> Tiết 21: CHỦ ĐỀ: SỰ NỞ VÌ             NHIỆT CỦA CÁC CHẤT Tiết 1: Xây dựng các phương án thí nghiệm để nhận ra sự thay đổi của các chất khi nhiệt độ thay đổi</vt:lpstr>
      <vt:lpstr>I – Chất rắn</vt:lpstr>
      <vt:lpstr>I – Chất rắn</vt:lpstr>
      <vt:lpstr>II – Chất lỏng</vt:lpstr>
      <vt:lpstr>II – Chất lỏng</vt:lpstr>
      <vt:lpstr>III – Chất khí</vt:lpstr>
      <vt:lpstr>III – Chất khí</vt:lpstr>
      <vt:lpstr>NHIỆM VỤ Ở NHÀ</vt:lpstr>
      <vt:lpstr> Tiết 22: CHỦ ĐỀ: SỰ NỞ VÌ             NHIỆT CỦA CÁC CHẤT Tiết 2: Tiến hành thí nghiệm từ các phương án đã xây dựng</vt:lpstr>
      <vt:lpstr>I – Chất rắn</vt:lpstr>
      <vt:lpstr>PowerPoint Presentation</vt:lpstr>
      <vt:lpstr>II – Chất lỏng</vt:lpstr>
      <vt:lpstr>III – Chất khí</vt:lpstr>
      <vt:lpstr>NHIỆM VỤ Ở NHÀ</vt:lpstr>
      <vt:lpstr> Tiết 23: CHỦ ĐỀ: SỰ NỞ VÌ             NHIỆT CỦA CÁC CHẤT Tiết 3: Tổng kết –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30</cp:revision>
  <dcterms:created xsi:type="dcterms:W3CDTF">2021-02-02T16:24:46Z</dcterms:created>
  <dcterms:modified xsi:type="dcterms:W3CDTF">2021-02-26T15:59:49Z</dcterms:modified>
</cp:coreProperties>
</file>