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1" r:id="rId4"/>
    <p:sldId id="272" r:id="rId5"/>
    <p:sldId id="277" r:id="rId6"/>
    <p:sldId id="273" r:id="rId7"/>
    <p:sldId id="274" r:id="rId8"/>
    <p:sldId id="275" r:id="rId9"/>
    <p:sldId id="276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BDFED"/>
    <a:srgbClr val="FFCCFF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ong Lan" userId="1397a8e3dcb43930" providerId="LiveId" clId="{4C86DBD7-48BC-4ADE-806B-2D7366F75B0B}"/>
    <pc:docChg chg="undo custSel addSld modSld sldOrd">
      <pc:chgData name="Huong Lan" userId="1397a8e3dcb43930" providerId="LiveId" clId="{4C86DBD7-48BC-4ADE-806B-2D7366F75B0B}" dt="2021-05-06T01:21:16.820" v="36" actId="20577"/>
      <pc:docMkLst>
        <pc:docMk/>
      </pc:docMkLst>
      <pc:sldChg chg="modSp mod ord">
        <pc:chgData name="Huong Lan" userId="1397a8e3dcb43930" providerId="LiveId" clId="{4C86DBD7-48BC-4ADE-806B-2D7366F75B0B}" dt="2021-05-06T01:21:16.820" v="36" actId="20577"/>
        <pc:sldMkLst>
          <pc:docMk/>
          <pc:sldMk cId="2312168746" sldId="257"/>
        </pc:sldMkLst>
        <pc:spChg chg="mod">
          <ac:chgData name="Huong Lan" userId="1397a8e3dcb43930" providerId="LiveId" clId="{4C86DBD7-48BC-4ADE-806B-2D7366F75B0B}" dt="2021-05-06T01:21:16.820" v="36" actId="20577"/>
          <ac:spMkLst>
            <pc:docMk/>
            <pc:sldMk cId="2312168746" sldId="257"/>
            <ac:spMk id="6" creationId="{709851E0-C53D-452C-A524-92E4713A05B0}"/>
          </ac:spMkLst>
        </pc:spChg>
      </pc:sldChg>
      <pc:sldChg chg="modSp mod">
        <pc:chgData name="Huong Lan" userId="1397a8e3dcb43930" providerId="LiveId" clId="{4C86DBD7-48BC-4ADE-806B-2D7366F75B0B}" dt="2021-05-04T15:35:43.205" v="0" actId="1076"/>
        <pc:sldMkLst>
          <pc:docMk/>
          <pc:sldMk cId="1944283731" sldId="270"/>
        </pc:sldMkLst>
        <pc:spChg chg="mod">
          <ac:chgData name="Huong Lan" userId="1397a8e3dcb43930" providerId="LiveId" clId="{4C86DBD7-48BC-4ADE-806B-2D7366F75B0B}" dt="2021-05-04T15:35:43.205" v="0" actId="1076"/>
          <ac:spMkLst>
            <pc:docMk/>
            <pc:sldMk cId="1944283731" sldId="270"/>
            <ac:spMk id="59" creationId="{C9D9E925-09C3-4225-A172-75936FBDE29C}"/>
          </ac:spMkLst>
        </pc:spChg>
      </pc:sldChg>
      <pc:sldChg chg="modSp mod">
        <pc:chgData name="Huong Lan" userId="1397a8e3dcb43930" providerId="LiveId" clId="{4C86DBD7-48BC-4ADE-806B-2D7366F75B0B}" dt="2021-05-04T15:40:22.725" v="6" actId="20577"/>
        <pc:sldMkLst>
          <pc:docMk/>
          <pc:sldMk cId="2803963101" sldId="273"/>
        </pc:sldMkLst>
        <pc:spChg chg="mod">
          <ac:chgData name="Huong Lan" userId="1397a8e3dcb43930" providerId="LiveId" clId="{4C86DBD7-48BC-4ADE-806B-2D7366F75B0B}" dt="2021-05-04T15:40:22.725" v="6" actId="20577"/>
          <ac:spMkLst>
            <pc:docMk/>
            <pc:sldMk cId="2803963101" sldId="273"/>
            <ac:spMk id="8" creationId="{185D8739-71DA-4792-9972-F40EC31071BB}"/>
          </ac:spMkLst>
        </pc:spChg>
      </pc:sldChg>
      <pc:sldChg chg="addSp delSp modSp new">
        <pc:chgData name="Huong Lan" userId="1397a8e3dcb43930" providerId="LiveId" clId="{4C86DBD7-48BC-4ADE-806B-2D7366F75B0B}" dt="2021-05-05T04:24:53.819" v="16" actId="1076"/>
        <pc:sldMkLst>
          <pc:docMk/>
          <pc:sldMk cId="791280780" sldId="277"/>
        </pc:sldMkLst>
        <pc:picChg chg="add del mod">
          <ac:chgData name="Huong Lan" userId="1397a8e3dcb43930" providerId="LiveId" clId="{4C86DBD7-48BC-4ADE-806B-2D7366F75B0B}" dt="2021-05-05T04:24:20.484" v="12" actId="478"/>
          <ac:picMkLst>
            <pc:docMk/>
            <pc:sldMk cId="791280780" sldId="277"/>
            <ac:picMk id="1026" creationId="{7C214264-2824-4BFB-89F6-C132E45DBD4E}"/>
          </ac:picMkLst>
        </pc:picChg>
        <pc:picChg chg="add mod">
          <ac:chgData name="Huong Lan" userId="1397a8e3dcb43930" providerId="LiveId" clId="{4C86DBD7-48BC-4ADE-806B-2D7366F75B0B}" dt="2021-05-05T04:24:53.819" v="16" actId="1076"/>
          <ac:picMkLst>
            <pc:docMk/>
            <pc:sldMk cId="791280780" sldId="277"/>
            <ac:picMk id="1028" creationId="{061FBD16-D971-4D07-8A8D-A6CF23CD1E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B244-CBA8-4387-8797-010DFB96F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AEB67-D837-47D3-B1D1-B6699EC4E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E09EC-2EAB-4678-9282-4F9F285B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84FF1-F336-4454-9DEE-0658DD8C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F9B78-3EB1-4786-8D55-19B6613B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5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8FA5-9263-4DCE-A073-245BACC5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0D036-8694-4DDD-87BA-260FDEB6B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F1995-C411-430A-B526-5B7E227B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C018-D2A6-4519-A797-ECEDC8E8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8AAC-5DDD-4766-BE65-31C0F174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7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B4C1D-6A4C-4249-9DF1-F84779886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022D9-A14C-49A4-AC1C-F3C102A26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106E-4DA2-4BA6-9901-DD81588B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61A3E-A945-45DA-9947-2CF3E395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E88EB-5B71-4265-86F7-5147C8AC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E9EB-CC81-4306-B1EA-5D151059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17EA5-4BE1-46F6-B051-4013F8915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46C16-E366-4776-8903-D3218D29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737EA-430E-4C9C-BE98-5FCE3A51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8545D-3B7A-4F66-B883-DB348C4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1469-1F6C-4C98-8A1C-E79E52FB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C723B-CBCF-481C-ACC0-A06989759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CCE8E-6B04-4FB3-82AD-7AAC3FC4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CD9A0-B6EF-4992-8210-57AC0DF2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BBEB-9DD4-489F-8A23-278AE0FA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C461-9EB2-4302-BC91-D63ED541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2968D-C59A-4315-BC21-7456C5753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C9BB8-2A51-4D20-AA3E-C23044FC7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14472-1609-4945-97AC-0C1C66D0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412C7-9D19-418E-84F8-775340B6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6988D-4ADD-46F8-BBE3-BE0E89F6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1FC2-7BD0-4ECB-942E-3070D029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F208-5260-44F2-BFBE-6391F95D0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B5925-C0B4-4EC3-9E36-E2E1F7ABE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35C1C-5567-4F93-AC0D-E87EC293C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DED05-B4C1-4B92-B230-E8B05F731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97A1E-5F8E-4A85-BC59-7B399367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9390D-A4B9-407D-A5A9-03C5DEB9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BD114-466D-4571-9344-33CA8B8E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0E20-C2AA-4D08-8585-5859DD11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3AC17-01AE-4CCF-BF39-F1900CCA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E0B93-AB10-4326-A32F-54AC3206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BF763-A5AC-464D-B162-B4CB683C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0FEEE-5662-49B9-BD77-326CF350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15917-D7B5-4B71-A2E9-5AF40756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722C0-CD39-4B25-BC87-7C7419A4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9F57-9787-43D6-AF40-E1D4348E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A9AF-CCE3-4FF4-BCD6-F5F8C3D7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8F749-4E64-4923-8DF6-783F07D1C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61F03-84B2-429C-AA4F-EDF494B8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3484F-543D-4B52-B9A9-AE9DB09F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2E9CA-9565-4A1C-B5EA-FC15BC3C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6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EAB1-C19E-4F75-852A-512EA499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1B8DC-CD99-48E2-9F7F-8E64626AA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1A253-EA91-4AB4-8627-E8ADF6287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A53BF-3C82-473E-BEB9-855084BE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DEA81-CD57-4339-98CF-EB34DB21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63802-59FE-4CE3-9B03-FA672089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0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E8C5A-ECB9-4F6C-A1D5-3ED811A3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E3CF1-C8EF-4521-AC9B-9DDC4164F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7D336-783F-434B-9ABC-0DBC60A22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62E3-5A42-48EC-BE29-602A926E8C1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A55B6-9802-4CD9-8A03-C57D713ED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1D0B6-245C-4355-9EE1-326111DC7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88D08-7A09-4EDB-869A-8FF17464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84C15A-1764-48B3-B865-7488E06B45D3}"/>
              </a:ext>
            </a:extLst>
          </p:cNvPr>
          <p:cNvGrpSpPr/>
          <p:nvPr/>
        </p:nvGrpSpPr>
        <p:grpSpPr>
          <a:xfrm>
            <a:off x="1627727" y="2344941"/>
            <a:ext cx="2842272" cy="3034694"/>
            <a:chOff x="5517956" y="1726152"/>
            <a:chExt cx="1181121" cy="1261083"/>
          </a:xfrm>
        </p:grpSpPr>
        <p:sp>
          <p:nvSpPr>
            <p:cNvPr id="3" name="Freeform: Shape 4">
              <a:extLst>
                <a:ext uri="{FF2B5EF4-FFF2-40B4-BE49-F238E27FC236}">
                  <a16:creationId xmlns:a16="http://schemas.microsoft.com/office/drawing/2014/main" id="{B333CDCB-4ED1-4ADA-9D94-747C08E67A3F}"/>
                </a:ext>
              </a:extLst>
            </p:cNvPr>
            <p:cNvSpPr/>
            <p:nvPr/>
          </p:nvSpPr>
          <p:spPr>
            <a:xfrm>
              <a:off x="5620625" y="2441190"/>
              <a:ext cx="1027431" cy="524867"/>
            </a:xfrm>
            <a:custGeom>
              <a:avLst/>
              <a:gdLst>
                <a:gd name="connsiteX0" fmla="*/ 257 w 1022669"/>
                <a:gd name="connsiteY0" fmla="*/ 0 h 424585"/>
                <a:gd name="connsiteX1" fmla="*/ 1022669 w 1022669"/>
                <a:gd name="connsiteY1" fmla="*/ 0 h 424585"/>
                <a:gd name="connsiteX2" fmla="*/ 1022336 w 1022669"/>
                <a:gd name="connsiteY2" fmla="*/ 398039 h 424585"/>
                <a:gd name="connsiteX3" fmla="*/ 980678 w 1022669"/>
                <a:gd name="connsiteY3" fmla="*/ 423939 h 424585"/>
                <a:gd name="connsiteX4" fmla="*/ 44272 w 1022669"/>
                <a:gd name="connsiteY4" fmla="*/ 424375 h 424585"/>
                <a:gd name="connsiteX5" fmla="*/ 0 w 1022669"/>
                <a:gd name="connsiteY5" fmla="*/ 397780 h 424585"/>
                <a:gd name="connsiteX0" fmla="*/ 257 w 1027431"/>
                <a:gd name="connsiteY0" fmla="*/ 130969 h 555554"/>
                <a:gd name="connsiteX1" fmla="*/ 1027431 w 1027431"/>
                <a:gd name="connsiteY1" fmla="*/ 0 h 555554"/>
                <a:gd name="connsiteX2" fmla="*/ 1022336 w 1027431"/>
                <a:gd name="connsiteY2" fmla="*/ 529008 h 555554"/>
                <a:gd name="connsiteX3" fmla="*/ 980678 w 1027431"/>
                <a:gd name="connsiteY3" fmla="*/ 554908 h 555554"/>
                <a:gd name="connsiteX4" fmla="*/ 44272 w 1027431"/>
                <a:gd name="connsiteY4" fmla="*/ 555344 h 555554"/>
                <a:gd name="connsiteX5" fmla="*/ 0 w 1027431"/>
                <a:gd name="connsiteY5" fmla="*/ 528749 h 555554"/>
                <a:gd name="connsiteX6" fmla="*/ 257 w 1027431"/>
                <a:gd name="connsiteY6" fmla="*/ 130969 h 555554"/>
                <a:gd name="connsiteX0" fmla="*/ 257 w 1027431"/>
                <a:gd name="connsiteY0" fmla="*/ 148041 h 572626"/>
                <a:gd name="connsiteX1" fmla="*/ 1027431 w 1027431"/>
                <a:gd name="connsiteY1" fmla="*/ 17072 h 572626"/>
                <a:gd name="connsiteX2" fmla="*/ 1022336 w 1027431"/>
                <a:gd name="connsiteY2" fmla="*/ 546080 h 572626"/>
                <a:gd name="connsiteX3" fmla="*/ 980678 w 1027431"/>
                <a:gd name="connsiteY3" fmla="*/ 571980 h 572626"/>
                <a:gd name="connsiteX4" fmla="*/ 44272 w 1027431"/>
                <a:gd name="connsiteY4" fmla="*/ 572416 h 572626"/>
                <a:gd name="connsiteX5" fmla="*/ 0 w 1027431"/>
                <a:gd name="connsiteY5" fmla="*/ 545821 h 572626"/>
                <a:gd name="connsiteX6" fmla="*/ 257 w 1027431"/>
                <a:gd name="connsiteY6" fmla="*/ 148041 h 572626"/>
                <a:gd name="connsiteX0" fmla="*/ 1 w 1031937"/>
                <a:gd name="connsiteY0" fmla="*/ 87250 h 580891"/>
                <a:gd name="connsiteX1" fmla="*/ 1031937 w 1031937"/>
                <a:gd name="connsiteY1" fmla="*/ 25337 h 580891"/>
                <a:gd name="connsiteX2" fmla="*/ 1026842 w 1031937"/>
                <a:gd name="connsiteY2" fmla="*/ 554345 h 580891"/>
                <a:gd name="connsiteX3" fmla="*/ 985184 w 1031937"/>
                <a:gd name="connsiteY3" fmla="*/ 580245 h 580891"/>
                <a:gd name="connsiteX4" fmla="*/ 48778 w 1031937"/>
                <a:gd name="connsiteY4" fmla="*/ 580681 h 580891"/>
                <a:gd name="connsiteX5" fmla="*/ 4506 w 1031937"/>
                <a:gd name="connsiteY5" fmla="*/ 554086 h 580891"/>
                <a:gd name="connsiteX6" fmla="*/ 1 w 1031937"/>
                <a:gd name="connsiteY6" fmla="*/ 87250 h 580891"/>
                <a:gd name="connsiteX0" fmla="*/ 1 w 1031937"/>
                <a:gd name="connsiteY0" fmla="*/ 75523 h 569164"/>
                <a:gd name="connsiteX1" fmla="*/ 1031937 w 1031937"/>
                <a:gd name="connsiteY1" fmla="*/ 13610 h 569164"/>
                <a:gd name="connsiteX2" fmla="*/ 1026842 w 1031937"/>
                <a:gd name="connsiteY2" fmla="*/ 542618 h 569164"/>
                <a:gd name="connsiteX3" fmla="*/ 985184 w 1031937"/>
                <a:gd name="connsiteY3" fmla="*/ 568518 h 569164"/>
                <a:gd name="connsiteX4" fmla="*/ 48778 w 1031937"/>
                <a:gd name="connsiteY4" fmla="*/ 568954 h 569164"/>
                <a:gd name="connsiteX5" fmla="*/ 4506 w 1031937"/>
                <a:gd name="connsiteY5" fmla="*/ 542359 h 569164"/>
                <a:gd name="connsiteX6" fmla="*/ 1 w 1031937"/>
                <a:gd name="connsiteY6" fmla="*/ 75523 h 569164"/>
                <a:gd name="connsiteX0" fmla="*/ 3 w 1029558"/>
                <a:gd name="connsiteY0" fmla="*/ 11658 h 574356"/>
                <a:gd name="connsiteX1" fmla="*/ 1029558 w 1029558"/>
                <a:gd name="connsiteY1" fmla="*/ 18802 h 574356"/>
                <a:gd name="connsiteX2" fmla="*/ 1024463 w 1029558"/>
                <a:gd name="connsiteY2" fmla="*/ 547810 h 574356"/>
                <a:gd name="connsiteX3" fmla="*/ 982805 w 1029558"/>
                <a:gd name="connsiteY3" fmla="*/ 573710 h 574356"/>
                <a:gd name="connsiteX4" fmla="*/ 46399 w 1029558"/>
                <a:gd name="connsiteY4" fmla="*/ 574146 h 574356"/>
                <a:gd name="connsiteX5" fmla="*/ 2127 w 1029558"/>
                <a:gd name="connsiteY5" fmla="*/ 547551 h 574356"/>
                <a:gd name="connsiteX6" fmla="*/ 3 w 1029558"/>
                <a:gd name="connsiteY6" fmla="*/ 11658 h 574356"/>
                <a:gd name="connsiteX0" fmla="*/ 3 w 1029558"/>
                <a:gd name="connsiteY0" fmla="*/ 6174 h 568872"/>
                <a:gd name="connsiteX1" fmla="*/ 1029558 w 1029558"/>
                <a:gd name="connsiteY1" fmla="*/ 13318 h 568872"/>
                <a:gd name="connsiteX2" fmla="*/ 1024463 w 1029558"/>
                <a:gd name="connsiteY2" fmla="*/ 542326 h 568872"/>
                <a:gd name="connsiteX3" fmla="*/ 982805 w 1029558"/>
                <a:gd name="connsiteY3" fmla="*/ 568226 h 568872"/>
                <a:gd name="connsiteX4" fmla="*/ 46399 w 1029558"/>
                <a:gd name="connsiteY4" fmla="*/ 568662 h 568872"/>
                <a:gd name="connsiteX5" fmla="*/ 2127 w 1029558"/>
                <a:gd name="connsiteY5" fmla="*/ 542067 h 568872"/>
                <a:gd name="connsiteX6" fmla="*/ 3 w 1029558"/>
                <a:gd name="connsiteY6" fmla="*/ 6174 h 568872"/>
                <a:gd name="connsiteX0" fmla="*/ 2639 w 1027431"/>
                <a:gd name="connsiteY0" fmla="*/ 70092 h 566115"/>
                <a:gd name="connsiteX1" fmla="*/ 1027431 w 1027431"/>
                <a:gd name="connsiteY1" fmla="*/ 10561 h 566115"/>
                <a:gd name="connsiteX2" fmla="*/ 1022336 w 1027431"/>
                <a:gd name="connsiteY2" fmla="*/ 539569 h 566115"/>
                <a:gd name="connsiteX3" fmla="*/ 980678 w 1027431"/>
                <a:gd name="connsiteY3" fmla="*/ 565469 h 566115"/>
                <a:gd name="connsiteX4" fmla="*/ 44272 w 1027431"/>
                <a:gd name="connsiteY4" fmla="*/ 565905 h 566115"/>
                <a:gd name="connsiteX5" fmla="*/ 0 w 1027431"/>
                <a:gd name="connsiteY5" fmla="*/ 539310 h 566115"/>
                <a:gd name="connsiteX6" fmla="*/ 2639 w 1027431"/>
                <a:gd name="connsiteY6" fmla="*/ 70092 h 566115"/>
                <a:gd name="connsiteX0" fmla="*/ 2639 w 1039337"/>
                <a:gd name="connsiteY0" fmla="*/ 26569 h 522592"/>
                <a:gd name="connsiteX1" fmla="*/ 1039337 w 1039337"/>
                <a:gd name="connsiteY1" fmla="*/ 12282 h 522592"/>
                <a:gd name="connsiteX2" fmla="*/ 1022336 w 1039337"/>
                <a:gd name="connsiteY2" fmla="*/ 496046 h 522592"/>
                <a:gd name="connsiteX3" fmla="*/ 980678 w 1039337"/>
                <a:gd name="connsiteY3" fmla="*/ 521946 h 522592"/>
                <a:gd name="connsiteX4" fmla="*/ 44272 w 1039337"/>
                <a:gd name="connsiteY4" fmla="*/ 522382 h 522592"/>
                <a:gd name="connsiteX5" fmla="*/ 0 w 1039337"/>
                <a:gd name="connsiteY5" fmla="*/ 495787 h 522592"/>
                <a:gd name="connsiteX6" fmla="*/ 2639 w 1039337"/>
                <a:gd name="connsiteY6" fmla="*/ 26569 h 522592"/>
                <a:gd name="connsiteX0" fmla="*/ 2639 w 1027431"/>
                <a:gd name="connsiteY0" fmla="*/ 28844 h 524867"/>
                <a:gd name="connsiteX1" fmla="*/ 1027431 w 1027431"/>
                <a:gd name="connsiteY1" fmla="*/ 12176 h 524867"/>
                <a:gd name="connsiteX2" fmla="*/ 1022336 w 1027431"/>
                <a:gd name="connsiteY2" fmla="*/ 498321 h 524867"/>
                <a:gd name="connsiteX3" fmla="*/ 980678 w 1027431"/>
                <a:gd name="connsiteY3" fmla="*/ 524221 h 524867"/>
                <a:gd name="connsiteX4" fmla="*/ 44272 w 1027431"/>
                <a:gd name="connsiteY4" fmla="*/ 524657 h 524867"/>
                <a:gd name="connsiteX5" fmla="*/ 0 w 1027431"/>
                <a:gd name="connsiteY5" fmla="*/ 498062 h 524867"/>
                <a:gd name="connsiteX6" fmla="*/ 2639 w 1027431"/>
                <a:gd name="connsiteY6" fmla="*/ 28844 h 5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431" h="524867">
                  <a:moveTo>
                    <a:pt x="2639" y="28844"/>
                  </a:moveTo>
                  <a:cubicBezTo>
                    <a:pt x="390273" y="192356"/>
                    <a:pt x="675515" y="-56086"/>
                    <a:pt x="1027431" y="12176"/>
                  </a:cubicBezTo>
                  <a:cubicBezTo>
                    <a:pt x="1027320" y="144856"/>
                    <a:pt x="1022447" y="365641"/>
                    <a:pt x="1022336" y="498321"/>
                  </a:cubicBezTo>
                  <a:cubicBezTo>
                    <a:pt x="1022118" y="529694"/>
                    <a:pt x="1006387" y="524875"/>
                    <a:pt x="980678" y="524221"/>
                  </a:cubicBezTo>
                  <a:lnTo>
                    <a:pt x="44272" y="524657"/>
                  </a:lnTo>
                  <a:cubicBezTo>
                    <a:pt x="15077" y="521243"/>
                    <a:pt x="435" y="528927"/>
                    <a:pt x="0" y="498062"/>
                  </a:cubicBezTo>
                  <a:cubicBezTo>
                    <a:pt x="86" y="365469"/>
                    <a:pt x="2553" y="161437"/>
                    <a:pt x="2639" y="288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111DEE27-0225-45F7-AEAC-A4AF36454C5C}"/>
                </a:ext>
              </a:extLst>
            </p:cNvPr>
            <p:cNvSpPr/>
            <p:nvPr/>
          </p:nvSpPr>
          <p:spPr>
            <a:xfrm>
              <a:off x="5752198" y="2139356"/>
              <a:ext cx="427828" cy="847879"/>
            </a:xfrm>
            <a:custGeom>
              <a:avLst/>
              <a:gdLst/>
              <a:ahLst/>
              <a:cxnLst/>
              <a:rect l="0" t="0" r="0" b="0"/>
              <a:pathLst>
                <a:path w="355200" h="672000" fill="none">
                  <a:moveTo>
                    <a:pt x="0" y="512000"/>
                  </a:moveTo>
                  <a:lnTo>
                    <a:pt x="284160" y="512000"/>
                  </a:lnTo>
                  <a:moveTo>
                    <a:pt x="0" y="432000"/>
                  </a:moveTo>
                  <a:lnTo>
                    <a:pt x="142080" y="432000"/>
                  </a:lnTo>
                  <a:moveTo>
                    <a:pt x="0" y="352000"/>
                  </a:moveTo>
                  <a:lnTo>
                    <a:pt x="284160" y="352000"/>
                  </a:lnTo>
                  <a:moveTo>
                    <a:pt x="0" y="272000"/>
                  </a:moveTo>
                  <a:lnTo>
                    <a:pt x="142080" y="272000"/>
                  </a:lnTo>
                  <a:moveTo>
                    <a:pt x="0" y="192000"/>
                  </a:moveTo>
                  <a:lnTo>
                    <a:pt x="284160" y="192000"/>
                  </a:lnTo>
                  <a:moveTo>
                    <a:pt x="0" y="112000"/>
                  </a:moveTo>
                  <a:lnTo>
                    <a:pt x="142080" y="112000"/>
                  </a:lnTo>
                  <a:moveTo>
                    <a:pt x="0" y="32000"/>
                  </a:moveTo>
                  <a:lnTo>
                    <a:pt x="284160" y="32000"/>
                  </a:lnTo>
                  <a:moveTo>
                    <a:pt x="0" y="512000"/>
                  </a:moveTo>
                  <a:lnTo>
                    <a:pt x="0" y="32000"/>
                  </a:lnTo>
                </a:path>
              </a:pathLst>
            </a:custGeom>
            <a:solidFill>
              <a:srgbClr val="A0FFFF">
                <a:alpha val="55000"/>
              </a:srgbClr>
            </a:solidFill>
            <a:ln w="12700" cap="flat">
              <a:solidFill>
                <a:schemeClr val="tx1"/>
              </a:solidFill>
              <a:bevel/>
            </a:ln>
          </p:spPr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D6E2D0A0-1053-4718-878F-DB3C6395A35C}"/>
                </a:ext>
              </a:extLst>
            </p:cNvPr>
            <p:cNvSpPr/>
            <p:nvPr/>
          </p:nvSpPr>
          <p:spPr>
            <a:xfrm>
              <a:off x="5517956" y="1726152"/>
              <a:ext cx="1181121" cy="1239904"/>
            </a:xfrm>
            <a:custGeom>
              <a:avLst/>
              <a:gdLst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7322 w 4309607"/>
                <a:gd name="connsiteY4" fmla="*/ 4516341 h 4516341"/>
                <a:gd name="connsiteX5" fmla="*/ 4039263 w 4309607"/>
                <a:gd name="connsiteY5" fmla="*/ 4516341 h 4516341"/>
                <a:gd name="connsiteX6" fmla="*/ 4134679 w 4309607"/>
                <a:gd name="connsiteY6" fmla="*/ 341906 h 4516341"/>
                <a:gd name="connsiteX7" fmla="*/ 4309607 w 4309607"/>
                <a:gd name="connsiteY7" fmla="*/ 31805 h 4516341"/>
                <a:gd name="connsiteX8" fmla="*/ 174929 w 4309607"/>
                <a:gd name="connsiteY8" fmla="*/ 0 h 4516341"/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0558 w 4309607"/>
                <a:gd name="connsiteY4" fmla="*/ 4414879 h 4516341"/>
                <a:gd name="connsiteX5" fmla="*/ 437322 w 4309607"/>
                <a:gd name="connsiteY5" fmla="*/ 4516341 h 4516341"/>
                <a:gd name="connsiteX6" fmla="*/ 4039263 w 4309607"/>
                <a:gd name="connsiteY6" fmla="*/ 4516341 h 4516341"/>
                <a:gd name="connsiteX7" fmla="*/ 4134679 w 4309607"/>
                <a:gd name="connsiteY7" fmla="*/ 341906 h 4516341"/>
                <a:gd name="connsiteX8" fmla="*/ 4309607 w 4309607"/>
                <a:gd name="connsiteY8" fmla="*/ 31805 h 4516341"/>
                <a:gd name="connsiteX9" fmla="*/ 174929 w 4309607"/>
                <a:gd name="connsiteY9" fmla="*/ 0 h 4516341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3946871 w 4309607"/>
                <a:gd name="connsiteY7" fmla="*/ 4514892 h 4516479"/>
                <a:gd name="connsiteX8" fmla="*/ 4039263 w 4309607"/>
                <a:gd name="connsiteY8" fmla="*/ 4516341 h 4516479"/>
                <a:gd name="connsiteX9" fmla="*/ 4042121 w 4309607"/>
                <a:gd name="connsiteY9" fmla="*/ 4414879 h 4516479"/>
                <a:gd name="connsiteX10" fmla="*/ 4134679 w 4309607"/>
                <a:gd name="connsiteY10" fmla="*/ 341906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8523"/>
                <a:gd name="connsiteX1" fmla="*/ 0 w 4309607"/>
                <a:gd name="connsiteY1" fmla="*/ 95416 h 4748523"/>
                <a:gd name="connsiteX2" fmla="*/ 23854 w 4309607"/>
                <a:gd name="connsiteY2" fmla="*/ 174929 h 4748523"/>
                <a:gd name="connsiteX3" fmla="*/ 373712 w 4309607"/>
                <a:gd name="connsiteY3" fmla="*/ 365760 h 4748523"/>
                <a:gd name="connsiteX4" fmla="*/ 430558 w 4309607"/>
                <a:gd name="connsiteY4" fmla="*/ 4414879 h 4748523"/>
                <a:gd name="connsiteX5" fmla="*/ 535333 w 4309607"/>
                <a:gd name="connsiteY5" fmla="*/ 4516479 h 4748523"/>
                <a:gd name="connsiteX6" fmla="*/ 3946871 w 4309607"/>
                <a:gd name="connsiteY6" fmla="*/ 4514892 h 4748523"/>
                <a:gd name="connsiteX7" fmla="*/ 4039263 w 4309607"/>
                <a:gd name="connsiteY7" fmla="*/ 4516341 h 4748523"/>
                <a:gd name="connsiteX8" fmla="*/ 4042121 w 4309607"/>
                <a:gd name="connsiteY8" fmla="*/ 4414879 h 4748523"/>
                <a:gd name="connsiteX9" fmla="*/ 4134679 w 4309607"/>
                <a:gd name="connsiteY9" fmla="*/ 341906 h 4748523"/>
                <a:gd name="connsiteX10" fmla="*/ 4309607 w 4309607"/>
                <a:gd name="connsiteY10" fmla="*/ 31805 h 4748523"/>
                <a:gd name="connsiteX11" fmla="*/ 174929 w 4309607"/>
                <a:gd name="connsiteY11" fmla="*/ 0 h 4748523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20365"/>
                <a:gd name="connsiteX1" fmla="*/ 0 w 4309607"/>
                <a:gd name="connsiteY1" fmla="*/ 95416 h 4520365"/>
                <a:gd name="connsiteX2" fmla="*/ 23854 w 4309607"/>
                <a:gd name="connsiteY2" fmla="*/ 174929 h 4520365"/>
                <a:gd name="connsiteX3" fmla="*/ 373712 w 4309607"/>
                <a:gd name="connsiteY3" fmla="*/ 365760 h 4520365"/>
                <a:gd name="connsiteX4" fmla="*/ 430558 w 4309607"/>
                <a:gd name="connsiteY4" fmla="*/ 4414879 h 4520365"/>
                <a:gd name="connsiteX5" fmla="*/ 535333 w 4309607"/>
                <a:gd name="connsiteY5" fmla="*/ 4516479 h 4520365"/>
                <a:gd name="connsiteX6" fmla="*/ 3946871 w 4309607"/>
                <a:gd name="connsiteY6" fmla="*/ 4514892 h 4520365"/>
                <a:gd name="connsiteX7" fmla="*/ 4042121 w 4309607"/>
                <a:gd name="connsiteY7" fmla="*/ 4414879 h 4520365"/>
                <a:gd name="connsiteX8" fmla="*/ 4134679 w 4309607"/>
                <a:gd name="connsiteY8" fmla="*/ 341906 h 4520365"/>
                <a:gd name="connsiteX9" fmla="*/ 4309607 w 4309607"/>
                <a:gd name="connsiteY9" fmla="*/ 31805 h 4520365"/>
                <a:gd name="connsiteX10" fmla="*/ 174929 w 4309607"/>
                <a:gd name="connsiteY10" fmla="*/ 0 h 4520365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34679 w 4309607"/>
                <a:gd name="connsiteY9" fmla="*/ 341906 h 4516479"/>
                <a:gd name="connsiteX10" fmla="*/ 4161183 w 4309607"/>
                <a:gd name="connsiteY10" fmla="*/ 300079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4256433 w 4309607"/>
                <a:gd name="connsiteY12" fmla="*/ 33379 h 4516479"/>
                <a:gd name="connsiteX13" fmla="*/ 174929 w 4309607"/>
                <a:gd name="connsiteY13" fmla="*/ 0 h 4516479"/>
                <a:gd name="connsiteX0" fmla="*/ 174929 w 4291358"/>
                <a:gd name="connsiteY0" fmla="*/ 0 h 4516479"/>
                <a:gd name="connsiteX1" fmla="*/ 0 w 4291358"/>
                <a:gd name="connsiteY1" fmla="*/ 95416 h 4516479"/>
                <a:gd name="connsiteX2" fmla="*/ 23854 w 4291358"/>
                <a:gd name="connsiteY2" fmla="*/ 174929 h 4516479"/>
                <a:gd name="connsiteX3" fmla="*/ 373712 w 4291358"/>
                <a:gd name="connsiteY3" fmla="*/ 365760 h 4516479"/>
                <a:gd name="connsiteX4" fmla="*/ 430558 w 4291358"/>
                <a:gd name="connsiteY4" fmla="*/ 4414879 h 4516479"/>
                <a:gd name="connsiteX5" fmla="*/ 535333 w 4291358"/>
                <a:gd name="connsiteY5" fmla="*/ 4516479 h 4516479"/>
                <a:gd name="connsiteX6" fmla="*/ 3946871 w 4291358"/>
                <a:gd name="connsiteY6" fmla="*/ 4514892 h 4516479"/>
                <a:gd name="connsiteX7" fmla="*/ 4042121 w 4291358"/>
                <a:gd name="connsiteY7" fmla="*/ 4414879 h 4516479"/>
                <a:gd name="connsiteX8" fmla="*/ 4130227 w 4291358"/>
                <a:gd name="connsiteY8" fmla="*/ 442954 h 4516479"/>
                <a:gd name="connsiteX9" fmla="*/ 4161183 w 4291358"/>
                <a:gd name="connsiteY9" fmla="*/ 300079 h 4516479"/>
                <a:gd name="connsiteX10" fmla="*/ 4291358 w 4291358"/>
                <a:gd name="connsiteY10" fmla="*/ 74654 h 4516479"/>
                <a:gd name="connsiteX11" fmla="*/ 4256433 w 4291358"/>
                <a:gd name="connsiteY11" fmla="*/ 33379 h 4516479"/>
                <a:gd name="connsiteX12" fmla="*/ 174929 w 4291358"/>
                <a:gd name="connsiteY12" fmla="*/ 0 h 4516479"/>
                <a:gd name="connsiteX0" fmla="*/ 174929 w 4299007"/>
                <a:gd name="connsiteY0" fmla="*/ 0 h 4516479"/>
                <a:gd name="connsiteX1" fmla="*/ 0 w 4299007"/>
                <a:gd name="connsiteY1" fmla="*/ 95416 h 4516479"/>
                <a:gd name="connsiteX2" fmla="*/ 23854 w 4299007"/>
                <a:gd name="connsiteY2" fmla="*/ 174929 h 4516479"/>
                <a:gd name="connsiteX3" fmla="*/ 373712 w 4299007"/>
                <a:gd name="connsiteY3" fmla="*/ 365760 h 4516479"/>
                <a:gd name="connsiteX4" fmla="*/ 430558 w 4299007"/>
                <a:gd name="connsiteY4" fmla="*/ 4414879 h 4516479"/>
                <a:gd name="connsiteX5" fmla="*/ 535333 w 4299007"/>
                <a:gd name="connsiteY5" fmla="*/ 4516479 h 4516479"/>
                <a:gd name="connsiteX6" fmla="*/ 3946871 w 4299007"/>
                <a:gd name="connsiteY6" fmla="*/ 4514892 h 4516479"/>
                <a:gd name="connsiteX7" fmla="*/ 4042121 w 4299007"/>
                <a:gd name="connsiteY7" fmla="*/ 4414879 h 4516479"/>
                <a:gd name="connsiteX8" fmla="*/ 4130227 w 4299007"/>
                <a:gd name="connsiteY8" fmla="*/ 442954 h 4516479"/>
                <a:gd name="connsiteX9" fmla="*/ 4161183 w 4299007"/>
                <a:gd name="connsiteY9" fmla="*/ 300079 h 4516479"/>
                <a:gd name="connsiteX10" fmla="*/ 4291358 w 4299007"/>
                <a:gd name="connsiteY10" fmla="*/ 74654 h 4516479"/>
                <a:gd name="connsiteX11" fmla="*/ 4256433 w 4299007"/>
                <a:gd name="connsiteY11" fmla="*/ 33379 h 4516479"/>
                <a:gd name="connsiteX12" fmla="*/ 174929 w 429900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373712 w 4303087"/>
                <a:gd name="connsiteY3" fmla="*/ 365760 h 4516479"/>
                <a:gd name="connsiteX4" fmla="*/ 430558 w 4303087"/>
                <a:gd name="connsiteY4" fmla="*/ 4414879 h 4516479"/>
                <a:gd name="connsiteX5" fmla="*/ 535333 w 4303087"/>
                <a:gd name="connsiteY5" fmla="*/ 4516479 h 4516479"/>
                <a:gd name="connsiteX6" fmla="*/ 3946871 w 4303087"/>
                <a:gd name="connsiteY6" fmla="*/ 4514892 h 4516479"/>
                <a:gd name="connsiteX7" fmla="*/ 4042121 w 4303087"/>
                <a:gd name="connsiteY7" fmla="*/ 4414879 h 4516479"/>
                <a:gd name="connsiteX8" fmla="*/ 4130227 w 4303087"/>
                <a:gd name="connsiteY8" fmla="*/ 442954 h 4516479"/>
                <a:gd name="connsiteX9" fmla="*/ 4161183 w 4303087"/>
                <a:gd name="connsiteY9" fmla="*/ 300079 h 4516479"/>
                <a:gd name="connsiteX10" fmla="*/ 4291358 w 4303087"/>
                <a:gd name="connsiteY10" fmla="*/ 74654 h 4516479"/>
                <a:gd name="connsiteX11" fmla="*/ 4256433 w 4303087"/>
                <a:gd name="connsiteY11" fmla="*/ 33379 h 4516479"/>
                <a:gd name="connsiteX12" fmla="*/ 174929 w 430308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376583 w 4303087"/>
                <a:gd name="connsiteY5" fmla="*/ 490579 h 4516479"/>
                <a:gd name="connsiteX6" fmla="*/ 430558 w 4303087"/>
                <a:gd name="connsiteY6" fmla="*/ 4414879 h 4516479"/>
                <a:gd name="connsiteX7" fmla="*/ 535333 w 4303087"/>
                <a:gd name="connsiteY7" fmla="*/ 4516479 h 4516479"/>
                <a:gd name="connsiteX8" fmla="*/ 3946871 w 4303087"/>
                <a:gd name="connsiteY8" fmla="*/ 4514892 h 4516479"/>
                <a:gd name="connsiteX9" fmla="*/ 4042121 w 4303087"/>
                <a:gd name="connsiteY9" fmla="*/ 4414879 h 4516479"/>
                <a:gd name="connsiteX10" fmla="*/ 4130227 w 4303087"/>
                <a:gd name="connsiteY10" fmla="*/ 442954 h 4516479"/>
                <a:gd name="connsiteX11" fmla="*/ 4161183 w 4303087"/>
                <a:gd name="connsiteY11" fmla="*/ 300079 h 4516479"/>
                <a:gd name="connsiteX12" fmla="*/ 4291358 w 4303087"/>
                <a:gd name="connsiteY12" fmla="*/ 74654 h 4516479"/>
                <a:gd name="connsiteX13" fmla="*/ 4256433 w 4303087"/>
                <a:gd name="connsiteY13" fmla="*/ 33379 h 4516479"/>
                <a:gd name="connsiteX14" fmla="*/ 174929 w 4303087"/>
                <a:gd name="connsiteY14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2987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42344 w 4303087"/>
                <a:gd name="connsiteY10" fmla="*/ 281240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087" h="4517246">
                  <a:moveTo>
                    <a:pt x="174929" y="0"/>
                  </a:moveTo>
                  <a:lnTo>
                    <a:pt x="0" y="95416"/>
                  </a:lnTo>
                  <a:lnTo>
                    <a:pt x="23854" y="174929"/>
                  </a:lnTo>
                  <a:lnTo>
                    <a:pt x="281333" y="315954"/>
                  </a:lnTo>
                  <a:cubicBezTo>
                    <a:pt x="373408" y="374162"/>
                    <a:pt x="382933" y="352996"/>
                    <a:pt x="376583" y="490579"/>
                  </a:cubicBezTo>
                  <a:cubicBezTo>
                    <a:pt x="375735" y="1800249"/>
                    <a:pt x="374888" y="3109919"/>
                    <a:pt x="374040" y="4419589"/>
                  </a:cubicBezTo>
                  <a:cubicBezTo>
                    <a:pt x="375628" y="4532037"/>
                    <a:pt x="428970" y="4504044"/>
                    <a:pt x="535333" y="4516479"/>
                  </a:cubicBezTo>
                  <a:lnTo>
                    <a:pt x="3946871" y="4514892"/>
                  </a:lnTo>
                  <a:cubicBezTo>
                    <a:pt x="4040534" y="4517273"/>
                    <a:pt x="4097845" y="4534832"/>
                    <a:pt x="4098639" y="4420531"/>
                  </a:cubicBezTo>
                  <a:cubicBezTo>
                    <a:pt x="4099749" y="3096242"/>
                    <a:pt x="4100858" y="1771953"/>
                    <a:pt x="4101968" y="447664"/>
                  </a:cubicBezTo>
                  <a:cubicBezTo>
                    <a:pt x="4105937" y="396864"/>
                    <a:pt x="4100275" y="328865"/>
                    <a:pt x="4142344" y="281240"/>
                  </a:cubicBezTo>
                  <a:lnTo>
                    <a:pt x="4291358" y="74654"/>
                  </a:lnTo>
                  <a:cubicBezTo>
                    <a:pt x="4317816" y="32321"/>
                    <a:pt x="4296650" y="31262"/>
                    <a:pt x="4256433" y="33379"/>
                  </a:cubicBezTo>
                  <a:lnTo>
                    <a:pt x="174929" y="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B124BE-4031-44CD-8998-9C8A6E665D07}"/>
              </a:ext>
            </a:extLst>
          </p:cNvPr>
          <p:cNvGrpSpPr/>
          <p:nvPr/>
        </p:nvGrpSpPr>
        <p:grpSpPr>
          <a:xfrm>
            <a:off x="7844779" y="2339262"/>
            <a:ext cx="2842272" cy="3034694"/>
            <a:chOff x="5517956" y="1726152"/>
            <a:chExt cx="1181121" cy="1261083"/>
          </a:xfrm>
        </p:grpSpPr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D192E55A-01B9-46A3-BCB2-B639EEC11C04}"/>
                </a:ext>
              </a:extLst>
            </p:cNvPr>
            <p:cNvSpPr/>
            <p:nvPr/>
          </p:nvSpPr>
          <p:spPr>
            <a:xfrm>
              <a:off x="5620625" y="2441190"/>
              <a:ext cx="1027431" cy="524867"/>
            </a:xfrm>
            <a:custGeom>
              <a:avLst/>
              <a:gdLst>
                <a:gd name="connsiteX0" fmla="*/ 257 w 1022669"/>
                <a:gd name="connsiteY0" fmla="*/ 0 h 424585"/>
                <a:gd name="connsiteX1" fmla="*/ 1022669 w 1022669"/>
                <a:gd name="connsiteY1" fmla="*/ 0 h 424585"/>
                <a:gd name="connsiteX2" fmla="*/ 1022336 w 1022669"/>
                <a:gd name="connsiteY2" fmla="*/ 398039 h 424585"/>
                <a:gd name="connsiteX3" fmla="*/ 980678 w 1022669"/>
                <a:gd name="connsiteY3" fmla="*/ 423939 h 424585"/>
                <a:gd name="connsiteX4" fmla="*/ 44272 w 1022669"/>
                <a:gd name="connsiteY4" fmla="*/ 424375 h 424585"/>
                <a:gd name="connsiteX5" fmla="*/ 0 w 1022669"/>
                <a:gd name="connsiteY5" fmla="*/ 397780 h 424585"/>
                <a:gd name="connsiteX0" fmla="*/ 257 w 1027431"/>
                <a:gd name="connsiteY0" fmla="*/ 130969 h 555554"/>
                <a:gd name="connsiteX1" fmla="*/ 1027431 w 1027431"/>
                <a:gd name="connsiteY1" fmla="*/ 0 h 555554"/>
                <a:gd name="connsiteX2" fmla="*/ 1022336 w 1027431"/>
                <a:gd name="connsiteY2" fmla="*/ 529008 h 555554"/>
                <a:gd name="connsiteX3" fmla="*/ 980678 w 1027431"/>
                <a:gd name="connsiteY3" fmla="*/ 554908 h 555554"/>
                <a:gd name="connsiteX4" fmla="*/ 44272 w 1027431"/>
                <a:gd name="connsiteY4" fmla="*/ 555344 h 555554"/>
                <a:gd name="connsiteX5" fmla="*/ 0 w 1027431"/>
                <a:gd name="connsiteY5" fmla="*/ 528749 h 555554"/>
                <a:gd name="connsiteX6" fmla="*/ 257 w 1027431"/>
                <a:gd name="connsiteY6" fmla="*/ 130969 h 555554"/>
                <a:gd name="connsiteX0" fmla="*/ 257 w 1027431"/>
                <a:gd name="connsiteY0" fmla="*/ 148041 h 572626"/>
                <a:gd name="connsiteX1" fmla="*/ 1027431 w 1027431"/>
                <a:gd name="connsiteY1" fmla="*/ 17072 h 572626"/>
                <a:gd name="connsiteX2" fmla="*/ 1022336 w 1027431"/>
                <a:gd name="connsiteY2" fmla="*/ 546080 h 572626"/>
                <a:gd name="connsiteX3" fmla="*/ 980678 w 1027431"/>
                <a:gd name="connsiteY3" fmla="*/ 571980 h 572626"/>
                <a:gd name="connsiteX4" fmla="*/ 44272 w 1027431"/>
                <a:gd name="connsiteY4" fmla="*/ 572416 h 572626"/>
                <a:gd name="connsiteX5" fmla="*/ 0 w 1027431"/>
                <a:gd name="connsiteY5" fmla="*/ 545821 h 572626"/>
                <a:gd name="connsiteX6" fmla="*/ 257 w 1027431"/>
                <a:gd name="connsiteY6" fmla="*/ 148041 h 572626"/>
                <a:gd name="connsiteX0" fmla="*/ 1 w 1031937"/>
                <a:gd name="connsiteY0" fmla="*/ 87250 h 580891"/>
                <a:gd name="connsiteX1" fmla="*/ 1031937 w 1031937"/>
                <a:gd name="connsiteY1" fmla="*/ 25337 h 580891"/>
                <a:gd name="connsiteX2" fmla="*/ 1026842 w 1031937"/>
                <a:gd name="connsiteY2" fmla="*/ 554345 h 580891"/>
                <a:gd name="connsiteX3" fmla="*/ 985184 w 1031937"/>
                <a:gd name="connsiteY3" fmla="*/ 580245 h 580891"/>
                <a:gd name="connsiteX4" fmla="*/ 48778 w 1031937"/>
                <a:gd name="connsiteY4" fmla="*/ 580681 h 580891"/>
                <a:gd name="connsiteX5" fmla="*/ 4506 w 1031937"/>
                <a:gd name="connsiteY5" fmla="*/ 554086 h 580891"/>
                <a:gd name="connsiteX6" fmla="*/ 1 w 1031937"/>
                <a:gd name="connsiteY6" fmla="*/ 87250 h 580891"/>
                <a:gd name="connsiteX0" fmla="*/ 1 w 1031937"/>
                <a:gd name="connsiteY0" fmla="*/ 75523 h 569164"/>
                <a:gd name="connsiteX1" fmla="*/ 1031937 w 1031937"/>
                <a:gd name="connsiteY1" fmla="*/ 13610 h 569164"/>
                <a:gd name="connsiteX2" fmla="*/ 1026842 w 1031937"/>
                <a:gd name="connsiteY2" fmla="*/ 542618 h 569164"/>
                <a:gd name="connsiteX3" fmla="*/ 985184 w 1031937"/>
                <a:gd name="connsiteY3" fmla="*/ 568518 h 569164"/>
                <a:gd name="connsiteX4" fmla="*/ 48778 w 1031937"/>
                <a:gd name="connsiteY4" fmla="*/ 568954 h 569164"/>
                <a:gd name="connsiteX5" fmla="*/ 4506 w 1031937"/>
                <a:gd name="connsiteY5" fmla="*/ 542359 h 569164"/>
                <a:gd name="connsiteX6" fmla="*/ 1 w 1031937"/>
                <a:gd name="connsiteY6" fmla="*/ 75523 h 569164"/>
                <a:gd name="connsiteX0" fmla="*/ 3 w 1029558"/>
                <a:gd name="connsiteY0" fmla="*/ 11658 h 574356"/>
                <a:gd name="connsiteX1" fmla="*/ 1029558 w 1029558"/>
                <a:gd name="connsiteY1" fmla="*/ 18802 h 574356"/>
                <a:gd name="connsiteX2" fmla="*/ 1024463 w 1029558"/>
                <a:gd name="connsiteY2" fmla="*/ 547810 h 574356"/>
                <a:gd name="connsiteX3" fmla="*/ 982805 w 1029558"/>
                <a:gd name="connsiteY3" fmla="*/ 573710 h 574356"/>
                <a:gd name="connsiteX4" fmla="*/ 46399 w 1029558"/>
                <a:gd name="connsiteY4" fmla="*/ 574146 h 574356"/>
                <a:gd name="connsiteX5" fmla="*/ 2127 w 1029558"/>
                <a:gd name="connsiteY5" fmla="*/ 547551 h 574356"/>
                <a:gd name="connsiteX6" fmla="*/ 3 w 1029558"/>
                <a:gd name="connsiteY6" fmla="*/ 11658 h 574356"/>
                <a:gd name="connsiteX0" fmla="*/ 3 w 1029558"/>
                <a:gd name="connsiteY0" fmla="*/ 6174 h 568872"/>
                <a:gd name="connsiteX1" fmla="*/ 1029558 w 1029558"/>
                <a:gd name="connsiteY1" fmla="*/ 13318 h 568872"/>
                <a:gd name="connsiteX2" fmla="*/ 1024463 w 1029558"/>
                <a:gd name="connsiteY2" fmla="*/ 542326 h 568872"/>
                <a:gd name="connsiteX3" fmla="*/ 982805 w 1029558"/>
                <a:gd name="connsiteY3" fmla="*/ 568226 h 568872"/>
                <a:gd name="connsiteX4" fmla="*/ 46399 w 1029558"/>
                <a:gd name="connsiteY4" fmla="*/ 568662 h 568872"/>
                <a:gd name="connsiteX5" fmla="*/ 2127 w 1029558"/>
                <a:gd name="connsiteY5" fmla="*/ 542067 h 568872"/>
                <a:gd name="connsiteX6" fmla="*/ 3 w 1029558"/>
                <a:gd name="connsiteY6" fmla="*/ 6174 h 568872"/>
                <a:gd name="connsiteX0" fmla="*/ 2639 w 1027431"/>
                <a:gd name="connsiteY0" fmla="*/ 70092 h 566115"/>
                <a:gd name="connsiteX1" fmla="*/ 1027431 w 1027431"/>
                <a:gd name="connsiteY1" fmla="*/ 10561 h 566115"/>
                <a:gd name="connsiteX2" fmla="*/ 1022336 w 1027431"/>
                <a:gd name="connsiteY2" fmla="*/ 539569 h 566115"/>
                <a:gd name="connsiteX3" fmla="*/ 980678 w 1027431"/>
                <a:gd name="connsiteY3" fmla="*/ 565469 h 566115"/>
                <a:gd name="connsiteX4" fmla="*/ 44272 w 1027431"/>
                <a:gd name="connsiteY4" fmla="*/ 565905 h 566115"/>
                <a:gd name="connsiteX5" fmla="*/ 0 w 1027431"/>
                <a:gd name="connsiteY5" fmla="*/ 539310 h 566115"/>
                <a:gd name="connsiteX6" fmla="*/ 2639 w 1027431"/>
                <a:gd name="connsiteY6" fmla="*/ 70092 h 566115"/>
                <a:gd name="connsiteX0" fmla="*/ 2639 w 1039337"/>
                <a:gd name="connsiteY0" fmla="*/ 26569 h 522592"/>
                <a:gd name="connsiteX1" fmla="*/ 1039337 w 1039337"/>
                <a:gd name="connsiteY1" fmla="*/ 12282 h 522592"/>
                <a:gd name="connsiteX2" fmla="*/ 1022336 w 1039337"/>
                <a:gd name="connsiteY2" fmla="*/ 496046 h 522592"/>
                <a:gd name="connsiteX3" fmla="*/ 980678 w 1039337"/>
                <a:gd name="connsiteY3" fmla="*/ 521946 h 522592"/>
                <a:gd name="connsiteX4" fmla="*/ 44272 w 1039337"/>
                <a:gd name="connsiteY4" fmla="*/ 522382 h 522592"/>
                <a:gd name="connsiteX5" fmla="*/ 0 w 1039337"/>
                <a:gd name="connsiteY5" fmla="*/ 495787 h 522592"/>
                <a:gd name="connsiteX6" fmla="*/ 2639 w 1039337"/>
                <a:gd name="connsiteY6" fmla="*/ 26569 h 522592"/>
                <a:gd name="connsiteX0" fmla="*/ 2639 w 1027431"/>
                <a:gd name="connsiteY0" fmla="*/ 28844 h 524867"/>
                <a:gd name="connsiteX1" fmla="*/ 1027431 w 1027431"/>
                <a:gd name="connsiteY1" fmla="*/ 12176 h 524867"/>
                <a:gd name="connsiteX2" fmla="*/ 1022336 w 1027431"/>
                <a:gd name="connsiteY2" fmla="*/ 498321 h 524867"/>
                <a:gd name="connsiteX3" fmla="*/ 980678 w 1027431"/>
                <a:gd name="connsiteY3" fmla="*/ 524221 h 524867"/>
                <a:gd name="connsiteX4" fmla="*/ 44272 w 1027431"/>
                <a:gd name="connsiteY4" fmla="*/ 524657 h 524867"/>
                <a:gd name="connsiteX5" fmla="*/ 0 w 1027431"/>
                <a:gd name="connsiteY5" fmla="*/ 498062 h 524867"/>
                <a:gd name="connsiteX6" fmla="*/ 2639 w 1027431"/>
                <a:gd name="connsiteY6" fmla="*/ 28844 h 5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431" h="524867">
                  <a:moveTo>
                    <a:pt x="2639" y="28844"/>
                  </a:moveTo>
                  <a:cubicBezTo>
                    <a:pt x="390273" y="192356"/>
                    <a:pt x="675515" y="-56086"/>
                    <a:pt x="1027431" y="12176"/>
                  </a:cubicBezTo>
                  <a:cubicBezTo>
                    <a:pt x="1027320" y="144856"/>
                    <a:pt x="1022447" y="365641"/>
                    <a:pt x="1022336" y="498321"/>
                  </a:cubicBezTo>
                  <a:cubicBezTo>
                    <a:pt x="1022118" y="529694"/>
                    <a:pt x="1006387" y="524875"/>
                    <a:pt x="980678" y="524221"/>
                  </a:cubicBezTo>
                  <a:lnTo>
                    <a:pt x="44272" y="524657"/>
                  </a:lnTo>
                  <a:cubicBezTo>
                    <a:pt x="15077" y="521243"/>
                    <a:pt x="435" y="528927"/>
                    <a:pt x="0" y="498062"/>
                  </a:cubicBezTo>
                  <a:cubicBezTo>
                    <a:pt x="86" y="365469"/>
                    <a:pt x="2553" y="161437"/>
                    <a:pt x="2639" y="288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C3B1475B-6014-4286-B597-FEE7F48D5261}"/>
                </a:ext>
              </a:extLst>
            </p:cNvPr>
            <p:cNvSpPr/>
            <p:nvPr/>
          </p:nvSpPr>
          <p:spPr>
            <a:xfrm>
              <a:off x="5752198" y="2139356"/>
              <a:ext cx="427828" cy="847879"/>
            </a:xfrm>
            <a:custGeom>
              <a:avLst/>
              <a:gdLst/>
              <a:ahLst/>
              <a:cxnLst/>
              <a:rect l="0" t="0" r="0" b="0"/>
              <a:pathLst>
                <a:path w="355200" h="672000" fill="none">
                  <a:moveTo>
                    <a:pt x="0" y="512000"/>
                  </a:moveTo>
                  <a:lnTo>
                    <a:pt x="284160" y="512000"/>
                  </a:lnTo>
                  <a:moveTo>
                    <a:pt x="0" y="432000"/>
                  </a:moveTo>
                  <a:lnTo>
                    <a:pt x="142080" y="432000"/>
                  </a:lnTo>
                  <a:moveTo>
                    <a:pt x="0" y="352000"/>
                  </a:moveTo>
                  <a:lnTo>
                    <a:pt x="284160" y="352000"/>
                  </a:lnTo>
                  <a:moveTo>
                    <a:pt x="0" y="272000"/>
                  </a:moveTo>
                  <a:lnTo>
                    <a:pt x="142080" y="272000"/>
                  </a:lnTo>
                  <a:moveTo>
                    <a:pt x="0" y="192000"/>
                  </a:moveTo>
                  <a:lnTo>
                    <a:pt x="284160" y="192000"/>
                  </a:lnTo>
                  <a:moveTo>
                    <a:pt x="0" y="112000"/>
                  </a:moveTo>
                  <a:lnTo>
                    <a:pt x="142080" y="112000"/>
                  </a:lnTo>
                  <a:moveTo>
                    <a:pt x="0" y="32000"/>
                  </a:moveTo>
                  <a:lnTo>
                    <a:pt x="284160" y="32000"/>
                  </a:lnTo>
                  <a:moveTo>
                    <a:pt x="0" y="512000"/>
                  </a:moveTo>
                  <a:lnTo>
                    <a:pt x="0" y="32000"/>
                  </a:lnTo>
                </a:path>
              </a:pathLst>
            </a:custGeom>
            <a:solidFill>
              <a:srgbClr val="A0FFFF">
                <a:alpha val="55000"/>
              </a:srgbClr>
            </a:solidFill>
            <a:ln w="12700" cap="flat">
              <a:solidFill>
                <a:schemeClr val="tx1"/>
              </a:solidFill>
              <a:bevel/>
            </a:ln>
          </p:spPr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843BBF24-825A-4632-B320-94AF9749A08B}"/>
                </a:ext>
              </a:extLst>
            </p:cNvPr>
            <p:cNvSpPr/>
            <p:nvPr/>
          </p:nvSpPr>
          <p:spPr>
            <a:xfrm>
              <a:off x="5517956" y="1726152"/>
              <a:ext cx="1181121" cy="1239904"/>
            </a:xfrm>
            <a:custGeom>
              <a:avLst/>
              <a:gdLst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7322 w 4309607"/>
                <a:gd name="connsiteY4" fmla="*/ 4516341 h 4516341"/>
                <a:gd name="connsiteX5" fmla="*/ 4039263 w 4309607"/>
                <a:gd name="connsiteY5" fmla="*/ 4516341 h 4516341"/>
                <a:gd name="connsiteX6" fmla="*/ 4134679 w 4309607"/>
                <a:gd name="connsiteY6" fmla="*/ 341906 h 4516341"/>
                <a:gd name="connsiteX7" fmla="*/ 4309607 w 4309607"/>
                <a:gd name="connsiteY7" fmla="*/ 31805 h 4516341"/>
                <a:gd name="connsiteX8" fmla="*/ 174929 w 4309607"/>
                <a:gd name="connsiteY8" fmla="*/ 0 h 4516341"/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0558 w 4309607"/>
                <a:gd name="connsiteY4" fmla="*/ 4414879 h 4516341"/>
                <a:gd name="connsiteX5" fmla="*/ 437322 w 4309607"/>
                <a:gd name="connsiteY5" fmla="*/ 4516341 h 4516341"/>
                <a:gd name="connsiteX6" fmla="*/ 4039263 w 4309607"/>
                <a:gd name="connsiteY6" fmla="*/ 4516341 h 4516341"/>
                <a:gd name="connsiteX7" fmla="*/ 4134679 w 4309607"/>
                <a:gd name="connsiteY7" fmla="*/ 341906 h 4516341"/>
                <a:gd name="connsiteX8" fmla="*/ 4309607 w 4309607"/>
                <a:gd name="connsiteY8" fmla="*/ 31805 h 4516341"/>
                <a:gd name="connsiteX9" fmla="*/ 174929 w 4309607"/>
                <a:gd name="connsiteY9" fmla="*/ 0 h 4516341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3946871 w 4309607"/>
                <a:gd name="connsiteY7" fmla="*/ 4514892 h 4516479"/>
                <a:gd name="connsiteX8" fmla="*/ 4039263 w 4309607"/>
                <a:gd name="connsiteY8" fmla="*/ 4516341 h 4516479"/>
                <a:gd name="connsiteX9" fmla="*/ 4042121 w 4309607"/>
                <a:gd name="connsiteY9" fmla="*/ 4414879 h 4516479"/>
                <a:gd name="connsiteX10" fmla="*/ 4134679 w 4309607"/>
                <a:gd name="connsiteY10" fmla="*/ 341906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8523"/>
                <a:gd name="connsiteX1" fmla="*/ 0 w 4309607"/>
                <a:gd name="connsiteY1" fmla="*/ 95416 h 4748523"/>
                <a:gd name="connsiteX2" fmla="*/ 23854 w 4309607"/>
                <a:gd name="connsiteY2" fmla="*/ 174929 h 4748523"/>
                <a:gd name="connsiteX3" fmla="*/ 373712 w 4309607"/>
                <a:gd name="connsiteY3" fmla="*/ 365760 h 4748523"/>
                <a:gd name="connsiteX4" fmla="*/ 430558 w 4309607"/>
                <a:gd name="connsiteY4" fmla="*/ 4414879 h 4748523"/>
                <a:gd name="connsiteX5" fmla="*/ 535333 w 4309607"/>
                <a:gd name="connsiteY5" fmla="*/ 4516479 h 4748523"/>
                <a:gd name="connsiteX6" fmla="*/ 3946871 w 4309607"/>
                <a:gd name="connsiteY6" fmla="*/ 4514892 h 4748523"/>
                <a:gd name="connsiteX7" fmla="*/ 4039263 w 4309607"/>
                <a:gd name="connsiteY7" fmla="*/ 4516341 h 4748523"/>
                <a:gd name="connsiteX8" fmla="*/ 4042121 w 4309607"/>
                <a:gd name="connsiteY8" fmla="*/ 4414879 h 4748523"/>
                <a:gd name="connsiteX9" fmla="*/ 4134679 w 4309607"/>
                <a:gd name="connsiteY9" fmla="*/ 341906 h 4748523"/>
                <a:gd name="connsiteX10" fmla="*/ 4309607 w 4309607"/>
                <a:gd name="connsiteY10" fmla="*/ 31805 h 4748523"/>
                <a:gd name="connsiteX11" fmla="*/ 174929 w 4309607"/>
                <a:gd name="connsiteY11" fmla="*/ 0 h 4748523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20365"/>
                <a:gd name="connsiteX1" fmla="*/ 0 w 4309607"/>
                <a:gd name="connsiteY1" fmla="*/ 95416 h 4520365"/>
                <a:gd name="connsiteX2" fmla="*/ 23854 w 4309607"/>
                <a:gd name="connsiteY2" fmla="*/ 174929 h 4520365"/>
                <a:gd name="connsiteX3" fmla="*/ 373712 w 4309607"/>
                <a:gd name="connsiteY3" fmla="*/ 365760 h 4520365"/>
                <a:gd name="connsiteX4" fmla="*/ 430558 w 4309607"/>
                <a:gd name="connsiteY4" fmla="*/ 4414879 h 4520365"/>
                <a:gd name="connsiteX5" fmla="*/ 535333 w 4309607"/>
                <a:gd name="connsiteY5" fmla="*/ 4516479 h 4520365"/>
                <a:gd name="connsiteX6" fmla="*/ 3946871 w 4309607"/>
                <a:gd name="connsiteY6" fmla="*/ 4514892 h 4520365"/>
                <a:gd name="connsiteX7" fmla="*/ 4042121 w 4309607"/>
                <a:gd name="connsiteY7" fmla="*/ 4414879 h 4520365"/>
                <a:gd name="connsiteX8" fmla="*/ 4134679 w 4309607"/>
                <a:gd name="connsiteY8" fmla="*/ 341906 h 4520365"/>
                <a:gd name="connsiteX9" fmla="*/ 4309607 w 4309607"/>
                <a:gd name="connsiteY9" fmla="*/ 31805 h 4520365"/>
                <a:gd name="connsiteX10" fmla="*/ 174929 w 4309607"/>
                <a:gd name="connsiteY10" fmla="*/ 0 h 4520365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34679 w 4309607"/>
                <a:gd name="connsiteY9" fmla="*/ 341906 h 4516479"/>
                <a:gd name="connsiteX10" fmla="*/ 4161183 w 4309607"/>
                <a:gd name="connsiteY10" fmla="*/ 300079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4256433 w 4309607"/>
                <a:gd name="connsiteY12" fmla="*/ 33379 h 4516479"/>
                <a:gd name="connsiteX13" fmla="*/ 174929 w 4309607"/>
                <a:gd name="connsiteY13" fmla="*/ 0 h 4516479"/>
                <a:gd name="connsiteX0" fmla="*/ 174929 w 4291358"/>
                <a:gd name="connsiteY0" fmla="*/ 0 h 4516479"/>
                <a:gd name="connsiteX1" fmla="*/ 0 w 4291358"/>
                <a:gd name="connsiteY1" fmla="*/ 95416 h 4516479"/>
                <a:gd name="connsiteX2" fmla="*/ 23854 w 4291358"/>
                <a:gd name="connsiteY2" fmla="*/ 174929 h 4516479"/>
                <a:gd name="connsiteX3" fmla="*/ 373712 w 4291358"/>
                <a:gd name="connsiteY3" fmla="*/ 365760 h 4516479"/>
                <a:gd name="connsiteX4" fmla="*/ 430558 w 4291358"/>
                <a:gd name="connsiteY4" fmla="*/ 4414879 h 4516479"/>
                <a:gd name="connsiteX5" fmla="*/ 535333 w 4291358"/>
                <a:gd name="connsiteY5" fmla="*/ 4516479 h 4516479"/>
                <a:gd name="connsiteX6" fmla="*/ 3946871 w 4291358"/>
                <a:gd name="connsiteY6" fmla="*/ 4514892 h 4516479"/>
                <a:gd name="connsiteX7" fmla="*/ 4042121 w 4291358"/>
                <a:gd name="connsiteY7" fmla="*/ 4414879 h 4516479"/>
                <a:gd name="connsiteX8" fmla="*/ 4130227 w 4291358"/>
                <a:gd name="connsiteY8" fmla="*/ 442954 h 4516479"/>
                <a:gd name="connsiteX9" fmla="*/ 4161183 w 4291358"/>
                <a:gd name="connsiteY9" fmla="*/ 300079 h 4516479"/>
                <a:gd name="connsiteX10" fmla="*/ 4291358 w 4291358"/>
                <a:gd name="connsiteY10" fmla="*/ 74654 h 4516479"/>
                <a:gd name="connsiteX11" fmla="*/ 4256433 w 4291358"/>
                <a:gd name="connsiteY11" fmla="*/ 33379 h 4516479"/>
                <a:gd name="connsiteX12" fmla="*/ 174929 w 4291358"/>
                <a:gd name="connsiteY12" fmla="*/ 0 h 4516479"/>
                <a:gd name="connsiteX0" fmla="*/ 174929 w 4299007"/>
                <a:gd name="connsiteY0" fmla="*/ 0 h 4516479"/>
                <a:gd name="connsiteX1" fmla="*/ 0 w 4299007"/>
                <a:gd name="connsiteY1" fmla="*/ 95416 h 4516479"/>
                <a:gd name="connsiteX2" fmla="*/ 23854 w 4299007"/>
                <a:gd name="connsiteY2" fmla="*/ 174929 h 4516479"/>
                <a:gd name="connsiteX3" fmla="*/ 373712 w 4299007"/>
                <a:gd name="connsiteY3" fmla="*/ 365760 h 4516479"/>
                <a:gd name="connsiteX4" fmla="*/ 430558 w 4299007"/>
                <a:gd name="connsiteY4" fmla="*/ 4414879 h 4516479"/>
                <a:gd name="connsiteX5" fmla="*/ 535333 w 4299007"/>
                <a:gd name="connsiteY5" fmla="*/ 4516479 h 4516479"/>
                <a:gd name="connsiteX6" fmla="*/ 3946871 w 4299007"/>
                <a:gd name="connsiteY6" fmla="*/ 4514892 h 4516479"/>
                <a:gd name="connsiteX7" fmla="*/ 4042121 w 4299007"/>
                <a:gd name="connsiteY7" fmla="*/ 4414879 h 4516479"/>
                <a:gd name="connsiteX8" fmla="*/ 4130227 w 4299007"/>
                <a:gd name="connsiteY8" fmla="*/ 442954 h 4516479"/>
                <a:gd name="connsiteX9" fmla="*/ 4161183 w 4299007"/>
                <a:gd name="connsiteY9" fmla="*/ 300079 h 4516479"/>
                <a:gd name="connsiteX10" fmla="*/ 4291358 w 4299007"/>
                <a:gd name="connsiteY10" fmla="*/ 74654 h 4516479"/>
                <a:gd name="connsiteX11" fmla="*/ 4256433 w 4299007"/>
                <a:gd name="connsiteY11" fmla="*/ 33379 h 4516479"/>
                <a:gd name="connsiteX12" fmla="*/ 174929 w 429900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373712 w 4303087"/>
                <a:gd name="connsiteY3" fmla="*/ 365760 h 4516479"/>
                <a:gd name="connsiteX4" fmla="*/ 430558 w 4303087"/>
                <a:gd name="connsiteY4" fmla="*/ 4414879 h 4516479"/>
                <a:gd name="connsiteX5" fmla="*/ 535333 w 4303087"/>
                <a:gd name="connsiteY5" fmla="*/ 4516479 h 4516479"/>
                <a:gd name="connsiteX6" fmla="*/ 3946871 w 4303087"/>
                <a:gd name="connsiteY6" fmla="*/ 4514892 h 4516479"/>
                <a:gd name="connsiteX7" fmla="*/ 4042121 w 4303087"/>
                <a:gd name="connsiteY7" fmla="*/ 4414879 h 4516479"/>
                <a:gd name="connsiteX8" fmla="*/ 4130227 w 4303087"/>
                <a:gd name="connsiteY8" fmla="*/ 442954 h 4516479"/>
                <a:gd name="connsiteX9" fmla="*/ 4161183 w 4303087"/>
                <a:gd name="connsiteY9" fmla="*/ 300079 h 4516479"/>
                <a:gd name="connsiteX10" fmla="*/ 4291358 w 4303087"/>
                <a:gd name="connsiteY10" fmla="*/ 74654 h 4516479"/>
                <a:gd name="connsiteX11" fmla="*/ 4256433 w 4303087"/>
                <a:gd name="connsiteY11" fmla="*/ 33379 h 4516479"/>
                <a:gd name="connsiteX12" fmla="*/ 174929 w 430308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376583 w 4303087"/>
                <a:gd name="connsiteY5" fmla="*/ 490579 h 4516479"/>
                <a:gd name="connsiteX6" fmla="*/ 430558 w 4303087"/>
                <a:gd name="connsiteY6" fmla="*/ 4414879 h 4516479"/>
                <a:gd name="connsiteX7" fmla="*/ 535333 w 4303087"/>
                <a:gd name="connsiteY7" fmla="*/ 4516479 h 4516479"/>
                <a:gd name="connsiteX8" fmla="*/ 3946871 w 4303087"/>
                <a:gd name="connsiteY8" fmla="*/ 4514892 h 4516479"/>
                <a:gd name="connsiteX9" fmla="*/ 4042121 w 4303087"/>
                <a:gd name="connsiteY9" fmla="*/ 4414879 h 4516479"/>
                <a:gd name="connsiteX10" fmla="*/ 4130227 w 4303087"/>
                <a:gd name="connsiteY10" fmla="*/ 442954 h 4516479"/>
                <a:gd name="connsiteX11" fmla="*/ 4161183 w 4303087"/>
                <a:gd name="connsiteY11" fmla="*/ 300079 h 4516479"/>
                <a:gd name="connsiteX12" fmla="*/ 4291358 w 4303087"/>
                <a:gd name="connsiteY12" fmla="*/ 74654 h 4516479"/>
                <a:gd name="connsiteX13" fmla="*/ 4256433 w 4303087"/>
                <a:gd name="connsiteY13" fmla="*/ 33379 h 4516479"/>
                <a:gd name="connsiteX14" fmla="*/ 174929 w 4303087"/>
                <a:gd name="connsiteY14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2987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42344 w 4303087"/>
                <a:gd name="connsiteY10" fmla="*/ 281240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087" h="4517246">
                  <a:moveTo>
                    <a:pt x="174929" y="0"/>
                  </a:moveTo>
                  <a:lnTo>
                    <a:pt x="0" y="95416"/>
                  </a:lnTo>
                  <a:lnTo>
                    <a:pt x="23854" y="174929"/>
                  </a:lnTo>
                  <a:lnTo>
                    <a:pt x="281333" y="315954"/>
                  </a:lnTo>
                  <a:cubicBezTo>
                    <a:pt x="373408" y="374162"/>
                    <a:pt x="382933" y="352996"/>
                    <a:pt x="376583" y="490579"/>
                  </a:cubicBezTo>
                  <a:cubicBezTo>
                    <a:pt x="375735" y="1800249"/>
                    <a:pt x="374888" y="3109919"/>
                    <a:pt x="374040" y="4419589"/>
                  </a:cubicBezTo>
                  <a:cubicBezTo>
                    <a:pt x="375628" y="4532037"/>
                    <a:pt x="428970" y="4504044"/>
                    <a:pt x="535333" y="4516479"/>
                  </a:cubicBezTo>
                  <a:lnTo>
                    <a:pt x="3946871" y="4514892"/>
                  </a:lnTo>
                  <a:cubicBezTo>
                    <a:pt x="4040534" y="4517273"/>
                    <a:pt x="4097845" y="4534832"/>
                    <a:pt x="4098639" y="4420531"/>
                  </a:cubicBezTo>
                  <a:cubicBezTo>
                    <a:pt x="4099749" y="3096242"/>
                    <a:pt x="4100858" y="1771953"/>
                    <a:pt x="4101968" y="447664"/>
                  </a:cubicBezTo>
                  <a:cubicBezTo>
                    <a:pt x="4105937" y="396864"/>
                    <a:pt x="4100275" y="328865"/>
                    <a:pt x="4142344" y="281240"/>
                  </a:cubicBezTo>
                  <a:lnTo>
                    <a:pt x="4291358" y="74654"/>
                  </a:lnTo>
                  <a:cubicBezTo>
                    <a:pt x="4317816" y="32321"/>
                    <a:pt x="4296650" y="31262"/>
                    <a:pt x="4256433" y="33379"/>
                  </a:cubicBezTo>
                  <a:lnTo>
                    <a:pt x="174929" y="0"/>
                  </a:lnTo>
                  <a:close/>
                </a:path>
              </a:pathLst>
            </a:custGeom>
            <a:noFill/>
            <a:ln w="76200" cap="sq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0A1136-AE90-4DC3-B4BF-107A611F7C0F}"/>
              </a:ext>
            </a:extLst>
          </p:cNvPr>
          <p:cNvGrpSpPr/>
          <p:nvPr/>
        </p:nvGrpSpPr>
        <p:grpSpPr>
          <a:xfrm>
            <a:off x="1178402" y="398389"/>
            <a:ext cx="5674507" cy="1908831"/>
            <a:chOff x="1205733" y="372847"/>
            <a:chExt cx="5674507" cy="1908831"/>
          </a:xfrm>
        </p:grpSpPr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9D81CB7F-5137-4073-BDEC-42887704FE71}"/>
                </a:ext>
              </a:extLst>
            </p:cNvPr>
            <p:cNvGrpSpPr/>
            <p:nvPr/>
          </p:nvGrpSpPr>
          <p:grpSpPr>
            <a:xfrm flipH="1">
              <a:off x="1205733" y="983833"/>
              <a:ext cx="2431059" cy="1297845"/>
              <a:chOff x="3733160" y="1257799"/>
              <a:chExt cx="981608" cy="524041"/>
            </a:xfrm>
          </p:grpSpPr>
          <p:grpSp>
            <p:nvGrpSpPr>
              <p:cNvPr id="15" name="Graphic 2">
                <a:extLst>
                  <a:ext uri="{FF2B5EF4-FFF2-40B4-BE49-F238E27FC236}">
                    <a16:creationId xmlns:a16="http://schemas.microsoft.com/office/drawing/2014/main" id="{4098813F-9DAA-4515-8761-E720D55F6469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39" name="Freeform: Shape 78">
                  <a:extLst>
                    <a:ext uri="{FF2B5EF4-FFF2-40B4-BE49-F238E27FC236}">
                      <a16:creationId xmlns:a16="http://schemas.microsoft.com/office/drawing/2014/main" id="{2A01DF5E-254B-499B-8E8E-6AB011480598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</a:path>
                  </a:pathLst>
                </a:custGeom>
                <a:solidFill>
                  <a:srgbClr val="D1D9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: Shape 79">
                  <a:extLst>
                    <a:ext uri="{FF2B5EF4-FFF2-40B4-BE49-F238E27FC236}">
                      <a16:creationId xmlns:a16="http://schemas.microsoft.com/office/drawing/2014/main" id="{9EB687ED-D4FD-411C-888C-834DFF32F281}"/>
                    </a:ext>
                  </a:extLst>
                </p:cNvPr>
                <p:cNvSpPr/>
                <p:nvPr/>
              </p:nvSpPr>
              <p:spPr>
                <a:xfrm>
                  <a:off x="3800341" y="15402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1" name="Graphic 2">
                  <a:extLst>
                    <a:ext uri="{FF2B5EF4-FFF2-40B4-BE49-F238E27FC236}">
                      <a16:creationId xmlns:a16="http://schemas.microsoft.com/office/drawing/2014/main" id="{D586ED61-E76B-4466-AAC1-CF59C186E222}"/>
                    </a:ext>
                  </a:extLst>
                </p:cNvPr>
                <p:cNvGrpSpPr/>
                <p:nvPr/>
              </p:nvGrpSpPr>
              <p:grpSpPr>
                <a:xfrm>
                  <a:off x="3791268" y="1412634"/>
                  <a:ext cx="778912" cy="364576"/>
                  <a:chOff x="3791268" y="1412634"/>
                  <a:chExt cx="778912" cy="364576"/>
                </a:xfrm>
                <a:solidFill>
                  <a:srgbClr val="BDC7C2"/>
                </a:solidFill>
              </p:grpSpPr>
              <p:sp>
                <p:nvSpPr>
                  <p:cNvPr id="52" name="Freeform: Shape 88">
                    <a:extLst>
                      <a:ext uri="{FF2B5EF4-FFF2-40B4-BE49-F238E27FC236}">
                        <a16:creationId xmlns:a16="http://schemas.microsoft.com/office/drawing/2014/main" id="{0023DFAF-BB0F-48F0-B84D-ECF4E3558354}"/>
                      </a:ext>
                    </a:extLst>
                  </p:cNvPr>
                  <p:cNvSpPr/>
                  <p:nvPr/>
                </p:nvSpPr>
                <p:spPr>
                  <a:xfrm>
                    <a:off x="3791268" y="1724688"/>
                    <a:ext cx="191995" cy="52522"/>
                  </a:xfrm>
                  <a:custGeom>
                    <a:avLst/>
                    <a:gdLst>
                      <a:gd name="connsiteX0" fmla="*/ 129232 w 191995"/>
                      <a:gd name="connsiteY0" fmla="*/ 16119 h 52522"/>
                      <a:gd name="connsiteX1" fmla="*/ 97800 w 191995"/>
                      <a:gd name="connsiteY1" fmla="*/ 20881 h 52522"/>
                      <a:gd name="connsiteX2" fmla="*/ 51127 w 191995"/>
                      <a:gd name="connsiteY2" fmla="*/ 6594 h 52522"/>
                      <a:gd name="connsiteX3" fmla="*/ 38745 w 191995"/>
                      <a:gd name="connsiteY3" fmla="*/ 11356 h 52522"/>
                      <a:gd name="connsiteX4" fmla="*/ 8265 w 191995"/>
                      <a:gd name="connsiteY4" fmla="*/ 879 h 52522"/>
                      <a:gd name="connsiteX5" fmla="*/ 2550 w 191995"/>
                      <a:gd name="connsiteY5" fmla="*/ 11356 h 52522"/>
                      <a:gd name="connsiteX6" fmla="*/ 27315 w 191995"/>
                      <a:gd name="connsiteY6" fmla="*/ 23739 h 52522"/>
                      <a:gd name="connsiteX7" fmla="*/ 42555 w 191995"/>
                      <a:gd name="connsiteY7" fmla="*/ 29454 h 52522"/>
                      <a:gd name="connsiteX8" fmla="*/ 100657 w 191995"/>
                      <a:gd name="connsiteY8" fmla="*/ 52314 h 52522"/>
                      <a:gd name="connsiteX9" fmla="*/ 114945 w 191995"/>
                      <a:gd name="connsiteY9" fmla="*/ 41836 h 52522"/>
                      <a:gd name="connsiteX10" fmla="*/ 119707 w 191995"/>
                      <a:gd name="connsiteY10" fmla="*/ 41836 h 52522"/>
                      <a:gd name="connsiteX11" fmla="*/ 130185 w 191995"/>
                      <a:gd name="connsiteY11" fmla="*/ 42789 h 52522"/>
                      <a:gd name="connsiteX12" fmla="*/ 146377 w 191995"/>
                      <a:gd name="connsiteY12" fmla="*/ 34216 h 52522"/>
                      <a:gd name="connsiteX13" fmla="*/ 163522 w 191995"/>
                      <a:gd name="connsiteY13" fmla="*/ 35169 h 52522"/>
                      <a:gd name="connsiteX14" fmla="*/ 190192 w 191995"/>
                      <a:gd name="connsiteY14" fmla="*/ 21834 h 52522"/>
                      <a:gd name="connsiteX15" fmla="*/ 190192 w 191995"/>
                      <a:gd name="connsiteY15" fmla="*/ 13261 h 52522"/>
                      <a:gd name="connsiteX16" fmla="*/ 129232 w 191995"/>
                      <a:gd name="connsiteY16" fmla="*/ 16119 h 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1995" h="52522">
                        <a:moveTo>
                          <a:pt x="129232" y="16119"/>
                        </a:moveTo>
                        <a:cubicBezTo>
                          <a:pt x="113992" y="16119"/>
                          <a:pt x="106372" y="16119"/>
                          <a:pt x="97800" y="20881"/>
                        </a:cubicBezTo>
                        <a:cubicBezTo>
                          <a:pt x="82560" y="15166"/>
                          <a:pt x="66367" y="11356"/>
                          <a:pt x="51127" y="6594"/>
                        </a:cubicBezTo>
                        <a:cubicBezTo>
                          <a:pt x="46365" y="4689"/>
                          <a:pt x="41602" y="7546"/>
                          <a:pt x="38745" y="11356"/>
                        </a:cubicBezTo>
                        <a:cubicBezTo>
                          <a:pt x="29220" y="7546"/>
                          <a:pt x="17790" y="5641"/>
                          <a:pt x="8265" y="879"/>
                        </a:cubicBezTo>
                        <a:cubicBezTo>
                          <a:pt x="1597" y="-2931"/>
                          <a:pt x="-3165" y="6594"/>
                          <a:pt x="2550" y="11356"/>
                        </a:cubicBezTo>
                        <a:cubicBezTo>
                          <a:pt x="10170" y="17071"/>
                          <a:pt x="19695" y="18976"/>
                          <a:pt x="27315" y="23739"/>
                        </a:cubicBezTo>
                        <a:cubicBezTo>
                          <a:pt x="32077" y="26596"/>
                          <a:pt x="37792" y="29454"/>
                          <a:pt x="42555" y="29454"/>
                        </a:cubicBezTo>
                        <a:cubicBezTo>
                          <a:pt x="59700" y="42789"/>
                          <a:pt x="77797" y="54219"/>
                          <a:pt x="100657" y="52314"/>
                        </a:cubicBezTo>
                        <a:cubicBezTo>
                          <a:pt x="106372" y="52314"/>
                          <a:pt x="113040" y="47551"/>
                          <a:pt x="114945" y="41836"/>
                        </a:cubicBezTo>
                        <a:cubicBezTo>
                          <a:pt x="115897" y="41836"/>
                          <a:pt x="117802" y="42789"/>
                          <a:pt x="119707" y="41836"/>
                        </a:cubicBezTo>
                        <a:cubicBezTo>
                          <a:pt x="123517" y="42789"/>
                          <a:pt x="126375" y="42789"/>
                          <a:pt x="130185" y="42789"/>
                        </a:cubicBezTo>
                        <a:cubicBezTo>
                          <a:pt x="136852" y="43741"/>
                          <a:pt x="142567" y="37074"/>
                          <a:pt x="146377" y="34216"/>
                        </a:cubicBezTo>
                        <a:cubicBezTo>
                          <a:pt x="150187" y="31359"/>
                          <a:pt x="158760" y="36121"/>
                          <a:pt x="163522" y="35169"/>
                        </a:cubicBezTo>
                        <a:cubicBezTo>
                          <a:pt x="174952" y="32311"/>
                          <a:pt x="183525" y="31359"/>
                          <a:pt x="190192" y="21834"/>
                        </a:cubicBezTo>
                        <a:cubicBezTo>
                          <a:pt x="192097" y="18976"/>
                          <a:pt x="193050" y="15166"/>
                          <a:pt x="190192" y="13261"/>
                        </a:cubicBezTo>
                        <a:cubicBezTo>
                          <a:pt x="172095" y="-2931"/>
                          <a:pt x="150187" y="16119"/>
                          <a:pt x="129232" y="16119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" name="Freeform: Shape 89">
                    <a:extLst>
                      <a:ext uri="{FF2B5EF4-FFF2-40B4-BE49-F238E27FC236}">
                        <a16:creationId xmlns:a16="http://schemas.microsoft.com/office/drawing/2014/main" id="{721D65B0-D35D-4ABB-9A57-A6C6E68E78A3}"/>
                      </a:ext>
                    </a:extLst>
                  </p:cNvPr>
                  <p:cNvSpPr/>
                  <p:nvPr/>
                </p:nvSpPr>
                <p:spPr>
                  <a:xfrm>
                    <a:off x="4002345" y="1648041"/>
                    <a:ext cx="91509" cy="92822"/>
                  </a:xfrm>
                  <a:custGeom>
                    <a:avLst/>
                    <a:gdLst>
                      <a:gd name="connsiteX0" fmla="*/ 87700 w 91509"/>
                      <a:gd name="connsiteY0" fmla="*/ 374 h 92822"/>
                      <a:gd name="connsiteX1" fmla="*/ 57220 w 91509"/>
                      <a:gd name="connsiteY1" fmla="*/ 32759 h 92822"/>
                      <a:gd name="connsiteX2" fmla="*/ 4832 w 91509"/>
                      <a:gd name="connsiteY2" fmla="*/ 79431 h 92822"/>
                      <a:gd name="connsiteX3" fmla="*/ 8642 w 91509"/>
                      <a:gd name="connsiteY3" fmla="*/ 92766 h 92822"/>
                      <a:gd name="connsiteX4" fmla="*/ 65792 w 91509"/>
                      <a:gd name="connsiteY4" fmla="*/ 54666 h 92822"/>
                      <a:gd name="connsiteX5" fmla="*/ 85795 w 91509"/>
                      <a:gd name="connsiteY5" fmla="*/ 27044 h 92822"/>
                      <a:gd name="connsiteX6" fmla="*/ 91510 w 91509"/>
                      <a:gd name="connsiteY6" fmla="*/ 11804 h 92822"/>
                      <a:gd name="connsiteX7" fmla="*/ 89605 w 91509"/>
                      <a:gd name="connsiteY7" fmla="*/ 2279 h 92822"/>
                      <a:gd name="connsiteX8" fmla="*/ 87700 w 91509"/>
                      <a:gd name="connsiteY8" fmla="*/ 374 h 9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509" h="92822">
                        <a:moveTo>
                          <a:pt x="87700" y="374"/>
                        </a:moveTo>
                        <a:cubicBezTo>
                          <a:pt x="72460" y="3231"/>
                          <a:pt x="65792" y="22281"/>
                          <a:pt x="57220" y="32759"/>
                        </a:cubicBezTo>
                        <a:cubicBezTo>
                          <a:pt x="43885" y="49904"/>
                          <a:pt x="25787" y="73716"/>
                          <a:pt x="4832" y="79431"/>
                        </a:cubicBezTo>
                        <a:cubicBezTo>
                          <a:pt x="-3740" y="82289"/>
                          <a:pt x="70" y="93719"/>
                          <a:pt x="8642" y="92766"/>
                        </a:cubicBezTo>
                        <a:cubicBezTo>
                          <a:pt x="31502" y="88004"/>
                          <a:pt x="49600" y="69906"/>
                          <a:pt x="65792" y="54666"/>
                        </a:cubicBezTo>
                        <a:cubicBezTo>
                          <a:pt x="74365" y="46094"/>
                          <a:pt x="81032" y="38474"/>
                          <a:pt x="85795" y="27044"/>
                        </a:cubicBezTo>
                        <a:cubicBezTo>
                          <a:pt x="87700" y="22281"/>
                          <a:pt x="91510" y="17519"/>
                          <a:pt x="91510" y="11804"/>
                        </a:cubicBezTo>
                        <a:cubicBezTo>
                          <a:pt x="91510" y="7994"/>
                          <a:pt x="89605" y="6089"/>
                          <a:pt x="89605" y="2279"/>
                        </a:cubicBezTo>
                        <a:cubicBezTo>
                          <a:pt x="91510" y="374"/>
                          <a:pt x="89605" y="-579"/>
                          <a:pt x="87700" y="374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Freeform: Shape 90">
                    <a:extLst>
                      <a:ext uri="{FF2B5EF4-FFF2-40B4-BE49-F238E27FC236}">
                        <a16:creationId xmlns:a16="http://schemas.microsoft.com/office/drawing/2014/main" id="{A41FBAF1-EFA7-40BC-8567-9367B2B69F1A}"/>
                      </a:ext>
                    </a:extLst>
                  </p:cNvPr>
                  <p:cNvSpPr/>
                  <p:nvPr/>
                </p:nvSpPr>
                <p:spPr>
                  <a:xfrm>
                    <a:off x="4214822" y="1412634"/>
                    <a:ext cx="355357" cy="124337"/>
                  </a:xfrm>
                  <a:custGeom>
                    <a:avLst/>
                    <a:gdLst>
                      <a:gd name="connsiteX0" fmla="*/ 351473 w 355357"/>
                      <a:gd name="connsiteY0" fmla="*/ 513 h 124337"/>
                      <a:gd name="connsiteX1" fmla="*/ 158115 w 355357"/>
                      <a:gd name="connsiteY1" fmla="*/ 60520 h 124337"/>
                      <a:gd name="connsiteX2" fmla="*/ 0 w 355357"/>
                      <a:gd name="connsiteY2" fmla="*/ 123385 h 124337"/>
                      <a:gd name="connsiteX3" fmla="*/ 0 w 355357"/>
                      <a:gd name="connsiteY3" fmla="*/ 124338 h 124337"/>
                      <a:gd name="connsiteX4" fmla="*/ 177165 w 355357"/>
                      <a:gd name="connsiteY4" fmla="*/ 77665 h 124337"/>
                      <a:gd name="connsiteX5" fmla="*/ 354330 w 355357"/>
                      <a:gd name="connsiteY5" fmla="*/ 5275 h 124337"/>
                      <a:gd name="connsiteX6" fmla="*/ 351473 w 355357"/>
                      <a:gd name="connsiteY6" fmla="*/ 513 h 12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357" h="124337">
                        <a:moveTo>
                          <a:pt x="351473" y="513"/>
                        </a:moveTo>
                        <a:cubicBezTo>
                          <a:pt x="288608" y="30993"/>
                          <a:pt x="225743" y="48138"/>
                          <a:pt x="158115" y="60520"/>
                        </a:cubicBezTo>
                        <a:cubicBezTo>
                          <a:pt x="100965" y="71950"/>
                          <a:pt x="54293" y="107193"/>
                          <a:pt x="0" y="123385"/>
                        </a:cubicBezTo>
                        <a:cubicBezTo>
                          <a:pt x="0" y="123385"/>
                          <a:pt x="0" y="124338"/>
                          <a:pt x="0" y="124338"/>
                        </a:cubicBezTo>
                        <a:cubicBezTo>
                          <a:pt x="63818" y="123385"/>
                          <a:pt x="115253" y="90048"/>
                          <a:pt x="177165" y="77665"/>
                        </a:cubicBezTo>
                        <a:cubicBezTo>
                          <a:pt x="242888" y="63378"/>
                          <a:pt x="301943" y="47185"/>
                          <a:pt x="354330" y="5275"/>
                        </a:cubicBezTo>
                        <a:cubicBezTo>
                          <a:pt x="357188" y="2418"/>
                          <a:pt x="353378" y="-1392"/>
                          <a:pt x="351473" y="513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2" name="Graphic 2">
                  <a:extLst>
                    <a:ext uri="{FF2B5EF4-FFF2-40B4-BE49-F238E27FC236}">
                      <a16:creationId xmlns:a16="http://schemas.microsoft.com/office/drawing/2014/main" id="{56FEB4B0-4C09-452F-895B-7E8BA59EC4E4}"/>
                    </a:ext>
                  </a:extLst>
                </p:cNvPr>
                <p:cNvGrpSpPr/>
                <p:nvPr/>
              </p:nvGrpSpPr>
              <p:grpSpPr>
                <a:xfrm>
                  <a:off x="3756635" y="1297080"/>
                  <a:ext cx="894313" cy="361468"/>
                  <a:chOff x="3756635" y="1297080"/>
                  <a:chExt cx="894313" cy="361468"/>
                </a:xfrm>
                <a:solidFill>
                  <a:srgbClr val="E4ECEE"/>
                </a:solidFill>
              </p:grpSpPr>
              <p:grpSp>
                <p:nvGrpSpPr>
                  <p:cNvPr id="46" name="Graphic 2">
                    <a:extLst>
                      <a:ext uri="{FF2B5EF4-FFF2-40B4-BE49-F238E27FC236}">
                        <a16:creationId xmlns:a16="http://schemas.microsoft.com/office/drawing/2014/main" id="{9E8D0B2D-0EDD-41E1-8A96-55DF19016E45}"/>
                      </a:ext>
                    </a:extLst>
                  </p:cNvPr>
                  <p:cNvGrpSpPr/>
                  <p:nvPr/>
                </p:nvGrpSpPr>
                <p:grpSpPr>
                  <a:xfrm>
                    <a:off x="4173069" y="1297080"/>
                    <a:ext cx="477880" cy="231959"/>
                    <a:chOff x="4173069" y="1297080"/>
                    <a:chExt cx="477880" cy="231959"/>
                  </a:xfrm>
                  <a:solidFill>
                    <a:srgbClr val="E4ECEE"/>
                  </a:solidFill>
                </p:grpSpPr>
                <p:sp>
                  <p:nvSpPr>
                    <p:cNvPr id="50" name="Freeform: Shape 86">
                      <a:extLst>
                        <a:ext uri="{FF2B5EF4-FFF2-40B4-BE49-F238E27FC236}">
                          <a16:creationId xmlns:a16="http://schemas.microsoft.com/office/drawing/2014/main" id="{8D19C51F-C343-46F8-8942-C3A54590D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6943" y="1297080"/>
                      <a:ext cx="414006" cy="199190"/>
                    </a:xfrm>
                    <a:custGeom>
                      <a:avLst/>
                      <a:gdLst>
                        <a:gd name="connsiteX0" fmla="*/ 384597 w 414006"/>
                        <a:gd name="connsiteY0" fmla="*/ 815 h 199190"/>
                        <a:gd name="connsiteX1" fmla="*/ 191239 w 414006"/>
                        <a:gd name="connsiteY1" fmla="*/ 85587 h 199190"/>
                        <a:gd name="connsiteX2" fmla="*/ 9312 w 414006"/>
                        <a:gd name="connsiteY2" fmla="*/ 175122 h 199190"/>
                        <a:gd name="connsiteX3" fmla="*/ 15979 w 414006"/>
                        <a:gd name="connsiteY3" fmla="*/ 198935 h 199190"/>
                        <a:gd name="connsiteX4" fmla="*/ 102657 w 414006"/>
                        <a:gd name="connsiteY4" fmla="*/ 166550 h 199190"/>
                        <a:gd name="connsiteX5" fmla="*/ 206479 w 414006"/>
                        <a:gd name="connsiteY5" fmla="*/ 129402 h 199190"/>
                        <a:gd name="connsiteX6" fmla="*/ 306492 w 414006"/>
                        <a:gd name="connsiteY6" fmla="*/ 90350 h 199190"/>
                        <a:gd name="connsiteX7" fmla="*/ 407457 w 414006"/>
                        <a:gd name="connsiteY7" fmla="*/ 35105 h 199190"/>
                        <a:gd name="connsiteX8" fmla="*/ 384597 w 414006"/>
                        <a:gd name="connsiteY8" fmla="*/ 815 h 199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4006" h="199190">
                          <a:moveTo>
                            <a:pt x="384597" y="815"/>
                          </a:moveTo>
                          <a:cubicBezTo>
                            <a:pt x="322684" y="17007"/>
                            <a:pt x="248389" y="57965"/>
                            <a:pt x="191239" y="85587"/>
                          </a:cubicBezTo>
                          <a:cubicBezTo>
                            <a:pt x="157902" y="101780"/>
                            <a:pt x="38839" y="166550"/>
                            <a:pt x="9312" y="175122"/>
                          </a:cubicBezTo>
                          <a:cubicBezTo>
                            <a:pt x="-6881" y="179885"/>
                            <a:pt x="-213" y="201792"/>
                            <a:pt x="15979" y="198935"/>
                          </a:cubicBezTo>
                          <a:cubicBezTo>
                            <a:pt x="46459" y="192267"/>
                            <a:pt x="74082" y="177027"/>
                            <a:pt x="102657" y="166550"/>
                          </a:cubicBezTo>
                          <a:cubicBezTo>
                            <a:pt x="137899" y="154167"/>
                            <a:pt x="173142" y="145595"/>
                            <a:pt x="206479" y="129402"/>
                          </a:cubicBezTo>
                          <a:cubicBezTo>
                            <a:pt x="237912" y="114162"/>
                            <a:pt x="276012" y="107495"/>
                            <a:pt x="306492" y="90350"/>
                          </a:cubicBezTo>
                          <a:cubicBezTo>
                            <a:pt x="334114" y="75110"/>
                            <a:pt x="384597" y="57012"/>
                            <a:pt x="407457" y="35105"/>
                          </a:cubicBezTo>
                          <a:cubicBezTo>
                            <a:pt x="423649" y="20817"/>
                            <a:pt x="407457" y="-4900"/>
                            <a:pt x="384597" y="815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1" name="Freeform: Shape 87">
                      <a:extLst>
                        <a:ext uri="{FF2B5EF4-FFF2-40B4-BE49-F238E27FC236}">
                          <a16:creationId xmlns:a16="http://schemas.microsoft.com/office/drawing/2014/main" id="{AA62936C-D00A-4500-ADB3-53E346DDA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3069" y="1497733"/>
                      <a:ext cx="44119" cy="31306"/>
                    </a:xfrm>
                    <a:custGeom>
                      <a:avLst/>
                      <a:gdLst>
                        <a:gd name="connsiteX0" fmla="*/ 40801 w 44119"/>
                        <a:gd name="connsiteY0" fmla="*/ 187 h 31306"/>
                        <a:gd name="connsiteX1" fmla="*/ 30324 w 44119"/>
                        <a:gd name="connsiteY1" fmla="*/ 2092 h 31306"/>
                        <a:gd name="connsiteX2" fmla="*/ 21751 w 44119"/>
                        <a:gd name="connsiteY2" fmla="*/ 6854 h 31306"/>
                        <a:gd name="connsiteX3" fmla="*/ 5559 w 44119"/>
                        <a:gd name="connsiteY3" fmla="*/ 16379 h 31306"/>
                        <a:gd name="connsiteX4" fmla="*/ 11274 w 44119"/>
                        <a:gd name="connsiteY4" fmla="*/ 30667 h 31306"/>
                        <a:gd name="connsiteX5" fmla="*/ 28419 w 44119"/>
                        <a:gd name="connsiteY5" fmla="*/ 19237 h 31306"/>
                        <a:gd name="connsiteX6" fmla="*/ 42706 w 44119"/>
                        <a:gd name="connsiteY6" fmla="*/ 4949 h 31306"/>
                        <a:gd name="connsiteX7" fmla="*/ 40801 w 44119"/>
                        <a:gd name="connsiteY7" fmla="*/ 187 h 31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19" h="31306">
                          <a:moveTo>
                            <a:pt x="40801" y="187"/>
                          </a:moveTo>
                          <a:cubicBezTo>
                            <a:pt x="37944" y="1139"/>
                            <a:pt x="34134" y="1139"/>
                            <a:pt x="30324" y="2092"/>
                          </a:cubicBezTo>
                          <a:cubicBezTo>
                            <a:pt x="27466" y="3044"/>
                            <a:pt x="24609" y="4949"/>
                            <a:pt x="21751" y="6854"/>
                          </a:cubicBezTo>
                          <a:cubicBezTo>
                            <a:pt x="16036" y="9712"/>
                            <a:pt x="11274" y="14474"/>
                            <a:pt x="5559" y="16379"/>
                          </a:cubicBezTo>
                          <a:cubicBezTo>
                            <a:pt x="-4919" y="20189"/>
                            <a:pt x="796" y="34477"/>
                            <a:pt x="11274" y="30667"/>
                          </a:cubicBezTo>
                          <a:cubicBezTo>
                            <a:pt x="17941" y="27809"/>
                            <a:pt x="22704" y="23047"/>
                            <a:pt x="28419" y="19237"/>
                          </a:cubicBezTo>
                          <a:cubicBezTo>
                            <a:pt x="34134" y="15427"/>
                            <a:pt x="39849" y="10664"/>
                            <a:pt x="42706" y="4949"/>
                          </a:cubicBezTo>
                          <a:cubicBezTo>
                            <a:pt x="45564" y="2092"/>
                            <a:pt x="43659" y="-766"/>
                            <a:pt x="40801" y="187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47" name="Graphic 2">
                    <a:extLst>
                      <a:ext uri="{FF2B5EF4-FFF2-40B4-BE49-F238E27FC236}">
                        <a16:creationId xmlns:a16="http://schemas.microsoft.com/office/drawing/2014/main" id="{68AC577F-2997-45E6-8EBA-2079F18285CB}"/>
                      </a:ext>
                    </a:extLst>
                  </p:cNvPr>
                  <p:cNvGrpSpPr/>
                  <p:nvPr/>
                </p:nvGrpSpPr>
                <p:grpSpPr>
                  <a:xfrm>
                    <a:off x="3756635" y="1492437"/>
                    <a:ext cx="218157" cy="166111"/>
                    <a:chOff x="3756635" y="1492437"/>
                    <a:chExt cx="218157" cy="166111"/>
                  </a:xfrm>
                  <a:solidFill>
                    <a:srgbClr val="E4ECEE"/>
                  </a:solidFill>
                </p:grpSpPr>
                <p:sp>
                  <p:nvSpPr>
                    <p:cNvPr id="48" name="Freeform: Shape 84">
                      <a:extLst>
                        <a:ext uri="{FF2B5EF4-FFF2-40B4-BE49-F238E27FC236}">
                          <a16:creationId xmlns:a16="http://schemas.microsoft.com/office/drawing/2014/main" id="{C8BF8500-A718-46AB-A04A-298D281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6635" y="1503313"/>
                      <a:ext cx="162435" cy="155234"/>
                    </a:xfrm>
                    <a:custGeom>
                      <a:avLst/>
                      <a:gdLst>
                        <a:gd name="connsiteX0" fmla="*/ 161007 w 162435"/>
                        <a:gd name="connsiteY0" fmla="*/ 321 h 155234"/>
                        <a:gd name="connsiteX1" fmla="*/ 35 w 162435"/>
                        <a:gd name="connsiteY1" fmla="*/ 145101 h 155234"/>
                        <a:gd name="connsiteX2" fmla="*/ 20037 w 162435"/>
                        <a:gd name="connsiteY2" fmla="*/ 147959 h 155234"/>
                        <a:gd name="connsiteX3" fmla="*/ 161007 w 162435"/>
                        <a:gd name="connsiteY3" fmla="*/ 4131 h 155234"/>
                        <a:gd name="connsiteX4" fmla="*/ 161007 w 162435"/>
                        <a:gd name="connsiteY4" fmla="*/ 321 h 155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435" h="155234">
                          <a:moveTo>
                            <a:pt x="161007" y="321"/>
                          </a:moveTo>
                          <a:cubicBezTo>
                            <a:pt x="80045" y="-5394"/>
                            <a:pt x="4797" y="66044"/>
                            <a:pt x="35" y="145101"/>
                          </a:cubicBezTo>
                          <a:cubicBezTo>
                            <a:pt x="-918" y="156531"/>
                            <a:pt x="18132" y="159389"/>
                            <a:pt x="20037" y="147959"/>
                          </a:cubicBezTo>
                          <a:cubicBezTo>
                            <a:pt x="30515" y="82236"/>
                            <a:pt x="95285" y="18419"/>
                            <a:pt x="161007" y="4131"/>
                          </a:cubicBezTo>
                          <a:cubicBezTo>
                            <a:pt x="162912" y="3179"/>
                            <a:pt x="162912" y="321"/>
                            <a:pt x="161007" y="321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9" name="Freeform: Shape 85">
                      <a:extLst>
                        <a:ext uri="{FF2B5EF4-FFF2-40B4-BE49-F238E27FC236}">
                          <a16:creationId xmlns:a16="http://schemas.microsoft.com/office/drawing/2014/main" id="{C01CB63A-DFBA-47ED-AE9A-77EDE63B0A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7751" y="1492437"/>
                      <a:ext cx="37041" cy="12256"/>
                    </a:xfrm>
                    <a:custGeom>
                      <a:avLst/>
                      <a:gdLst>
                        <a:gd name="connsiteX0" fmla="*/ 37042 w 37041"/>
                        <a:gd name="connsiteY0" fmla="*/ 4530 h 12256"/>
                        <a:gd name="connsiteX1" fmla="*/ 19897 w 37041"/>
                        <a:gd name="connsiteY1" fmla="*/ 720 h 12256"/>
                        <a:gd name="connsiteX2" fmla="*/ 1799 w 37041"/>
                        <a:gd name="connsiteY2" fmla="*/ 5483 h 12256"/>
                        <a:gd name="connsiteX3" fmla="*/ 4657 w 37041"/>
                        <a:gd name="connsiteY3" fmla="*/ 12150 h 12256"/>
                        <a:gd name="connsiteX4" fmla="*/ 21802 w 37041"/>
                        <a:gd name="connsiteY4" fmla="*/ 11198 h 12256"/>
                        <a:gd name="connsiteX5" fmla="*/ 37042 w 37041"/>
                        <a:gd name="connsiteY5" fmla="*/ 8340 h 12256"/>
                        <a:gd name="connsiteX6" fmla="*/ 37042 w 37041"/>
                        <a:gd name="connsiteY6" fmla="*/ 4530 h 12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041" h="12256">
                          <a:moveTo>
                            <a:pt x="37042" y="4530"/>
                          </a:moveTo>
                          <a:cubicBezTo>
                            <a:pt x="33232" y="-1185"/>
                            <a:pt x="26564" y="-232"/>
                            <a:pt x="19897" y="720"/>
                          </a:cubicBezTo>
                          <a:cubicBezTo>
                            <a:pt x="13229" y="720"/>
                            <a:pt x="7514" y="2625"/>
                            <a:pt x="1799" y="5483"/>
                          </a:cubicBezTo>
                          <a:cubicBezTo>
                            <a:pt x="-2011" y="7388"/>
                            <a:pt x="847" y="13103"/>
                            <a:pt x="4657" y="12150"/>
                          </a:cubicBezTo>
                          <a:cubicBezTo>
                            <a:pt x="10372" y="10245"/>
                            <a:pt x="16087" y="10245"/>
                            <a:pt x="21802" y="11198"/>
                          </a:cubicBezTo>
                          <a:cubicBezTo>
                            <a:pt x="27517" y="12150"/>
                            <a:pt x="32279" y="13103"/>
                            <a:pt x="37042" y="8340"/>
                          </a:cubicBezTo>
                          <a:cubicBezTo>
                            <a:pt x="37042" y="6435"/>
                            <a:pt x="37042" y="5483"/>
                            <a:pt x="37042" y="4530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3" name="Freeform: Shape 91">
                  <a:extLst>
                    <a:ext uri="{FF2B5EF4-FFF2-40B4-BE49-F238E27FC236}">
                      <a16:creationId xmlns:a16="http://schemas.microsoft.com/office/drawing/2014/main" id="{6978F2DA-D2CC-4AA5-B35D-5BD628B209E9}"/>
                    </a:ext>
                  </a:extLst>
                </p:cNvPr>
                <p:cNvSpPr/>
                <p:nvPr/>
              </p:nvSpPr>
              <p:spPr>
                <a:xfrm>
                  <a:off x="3813616" y="1556827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: Shape 92">
                  <a:extLst>
                    <a:ext uri="{FF2B5EF4-FFF2-40B4-BE49-F238E27FC236}">
                      <a16:creationId xmlns:a16="http://schemas.microsoft.com/office/drawing/2014/main" id="{AC5FBFC8-0B71-4F30-8FDE-D3CC22BA8206}"/>
                    </a:ext>
                  </a:extLst>
                </p:cNvPr>
                <p:cNvSpPr/>
                <p:nvPr/>
              </p:nvSpPr>
              <p:spPr>
                <a:xfrm>
                  <a:off x="3761984" y="1524215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: Shape 93">
                  <a:extLst>
                    <a:ext uri="{FF2B5EF4-FFF2-40B4-BE49-F238E27FC236}">
                      <a16:creationId xmlns:a16="http://schemas.microsoft.com/office/drawing/2014/main" id="{DE62962D-2767-4A75-A229-97D3CC15F112}"/>
                    </a:ext>
                  </a:extLst>
                </p:cNvPr>
                <p:cNvSpPr/>
                <p:nvPr/>
              </p:nvSpPr>
              <p:spPr>
                <a:xfrm rot="1715839">
                  <a:off x="3838162" y="14975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" name="Graphic 2">
                <a:extLst>
                  <a:ext uri="{FF2B5EF4-FFF2-40B4-BE49-F238E27FC236}">
                    <a16:creationId xmlns:a16="http://schemas.microsoft.com/office/drawing/2014/main" id="{25D7E766-FAFF-41E0-B62F-7BCB1FB10EE4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17" name="Freeform: Shape 56">
                  <a:extLst>
                    <a:ext uri="{FF2B5EF4-FFF2-40B4-BE49-F238E27FC236}">
                      <a16:creationId xmlns:a16="http://schemas.microsoft.com/office/drawing/2014/main" id="{5905E71F-40F7-4E0B-8370-4C3DB0931FF7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  <a:gd name="connsiteX20" fmla="*/ 847423 w 981608"/>
                    <a:gd name="connsiteY20" fmla="*/ 160110 h 524041"/>
                    <a:gd name="connsiteX21" fmla="*/ 674068 w 981608"/>
                    <a:gd name="connsiteY21" fmla="*/ 235358 h 524041"/>
                    <a:gd name="connsiteX22" fmla="*/ 528335 w 981608"/>
                    <a:gd name="connsiteY22" fmla="*/ 275363 h 524041"/>
                    <a:gd name="connsiteX23" fmla="*/ 394033 w 981608"/>
                    <a:gd name="connsiteY23" fmla="*/ 317273 h 524041"/>
                    <a:gd name="connsiteX24" fmla="*/ 389270 w 981608"/>
                    <a:gd name="connsiteY24" fmla="*/ 317273 h 524041"/>
                    <a:gd name="connsiteX25" fmla="*/ 386413 w 981608"/>
                    <a:gd name="connsiteY25" fmla="*/ 328703 h 524041"/>
                    <a:gd name="connsiteX26" fmla="*/ 383555 w 981608"/>
                    <a:gd name="connsiteY26" fmla="*/ 319178 h 524041"/>
                    <a:gd name="connsiteX27" fmla="*/ 376888 w 981608"/>
                    <a:gd name="connsiteY27" fmla="*/ 320131 h 524041"/>
                    <a:gd name="connsiteX28" fmla="*/ 274018 w 981608"/>
                    <a:gd name="connsiteY28" fmla="*/ 484913 h 524041"/>
                    <a:gd name="connsiteX29" fmla="*/ 92090 w 981608"/>
                    <a:gd name="connsiteY29" fmla="*/ 495391 h 524041"/>
                    <a:gd name="connsiteX30" fmla="*/ 78755 w 981608"/>
                    <a:gd name="connsiteY30" fmla="*/ 482056 h 524041"/>
                    <a:gd name="connsiteX31" fmla="*/ 61610 w 981608"/>
                    <a:gd name="connsiteY31" fmla="*/ 460148 h 524041"/>
                    <a:gd name="connsiteX32" fmla="*/ 56848 w 981608"/>
                    <a:gd name="connsiteY32" fmla="*/ 463958 h 524041"/>
                    <a:gd name="connsiteX33" fmla="*/ 73040 w 981608"/>
                    <a:gd name="connsiteY33" fmla="*/ 486818 h 524041"/>
                    <a:gd name="connsiteX34" fmla="*/ 47323 w 981608"/>
                    <a:gd name="connsiteY34" fmla="*/ 464911 h 524041"/>
                    <a:gd name="connsiteX35" fmla="*/ 44465 w 981608"/>
                    <a:gd name="connsiteY35" fmla="*/ 463006 h 524041"/>
                    <a:gd name="connsiteX36" fmla="*/ 14938 w 981608"/>
                    <a:gd name="connsiteY36" fmla="*/ 401093 h 524041"/>
                    <a:gd name="connsiteX37" fmla="*/ 33988 w 981608"/>
                    <a:gd name="connsiteY37" fmla="*/ 331561 h 524041"/>
                    <a:gd name="connsiteX38" fmla="*/ 138763 w 981608"/>
                    <a:gd name="connsiteY38" fmla="*/ 247741 h 524041"/>
                    <a:gd name="connsiteX39" fmla="*/ 275923 w 981608"/>
                    <a:gd name="connsiteY39" fmla="*/ 234406 h 524041"/>
                    <a:gd name="connsiteX40" fmla="*/ 359743 w 981608"/>
                    <a:gd name="connsiteY40" fmla="*/ 268696 h 524041"/>
                    <a:gd name="connsiteX41" fmla="*/ 363553 w 981608"/>
                    <a:gd name="connsiteY41" fmla="*/ 267743 h 524041"/>
                    <a:gd name="connsiteX42" fmla="*/ 367363 w 981608"/>
                    <a:gd name="connsiteY42" fmla="*/ 276316 h 524041"/>
                    <a:gd name="connsiteX43" fmla="*/ 667400 w 981608"/>
                    <a:gd name="connsiteY43" fmla="*/ 123915 h 524041"/>
                    <a:gd name="connsiteX44" fmla="*/ 850280 w 981608"/>
                    <a:gd name="connsiteY44" fmla="*/ 41048 h 524041"/>
                    <a:gd name="connsiteX45" fmla="*/ 967438 w 981608"/>
                    <a:gd name="connsiteY45" fmla="*/ 25808 h 524041"/>
                    <a:gd name="connsiteX46" fmla="*/ 967438 w 981608"/>
                    <a:gd name="connsiteY46" fmla="*/ 28665 h 524041"/>
                    <a:gd name="connsiteX47" fmla="*/ 847423 w 981608"/>
                    <a:gd name="connsiteY47" fmla="*/ 16011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  <a:moveTo>
                        <a:pt x="847423" y="160110"/>
                      </a:moveTo>
                      <a:cubicBezTo>
                        <a:pt x="793130" y="190591"/>
                        <a:pt x="733123" y="214403"/>
                        <a:pt x="674068" y="235358"/>
                      </a:cubicBezTo>
                      <a:cubicBezTo>
                        <a:pt x="626443" y="252503"/>
                        <a:pt x="576913" y="262981"/>
                        <a:pt x="528335" y="275363"/>
                      </a:cubicBezTo>
                      <a:cubicBezTo>
                        <a:pt x="484520" y="286793"/>
                        <a:pt x="432133" y="291556"/>
                        <a:pt x="394033" y="317273"/>
                      </a:cubicBezTo>
                      <a:cubicBezTo>
                        <a:pt x="393080" y="315368"/>
                        <a:pt x="389270" y="315368"/>
                        <a:pt x="389270" y="317273"/>
                      </a:cubicBezTo>
                      <a:cubicBezTo>
                        <a:pt x="388318" y="321083"/>
                        <a:pt x="386413" y="324893"/>
                        <a:pt x="386413" y="328703"/>
                      </a:cubicBezTo>
                      <a:cubicBezTo>
                        <a:pt x="385460" y="325846"/>
                        <a:pt x="384508" y="322988"/>
                        <a:pt x="383555" y="319178"/>
                      </a:cubicBezTo>
                      <a:cubicBezTo>
                        <a:pt x="381650" y="315368"/>
                        <a:pt x="377840" y="317273"/>
                        <a:pt x="376888" y="320131"/>
                      </a:cubicBezTo>
                      <a:cubicBezTo>
                        <a:pt x="374983" y="394425"/>
                        <a:pt x="343550" y="454433"/>
                        <a:pt x="274018" y="484913"/>
                      </a:cubicBezTo>
                      <a:cubicBezTo>
                        <a:pt x="225440" y="505868"/>
                        <a:pt x="148288" y="518250"/>
                        <a:pt x="92090" y="495391"/>
                      </a:cubicBezTo>
                      <a:cubicBezTo>
                        <a:pt x="88280" y="489675"/>
                        <a:pt x="83518" y="485866"/>
                        <a:pt x="78755" y="482056"/>
                      </a:cubicBezTo>
                      <a:cubicBezTo>
                        <a:pt x="72088" y="475388"/>
                        <a:pt x="66373" y="467768"/>
                        <a:pt x="61610" y="460148"/>
                      </a:cubicBezTo>
                      <a:cubicBezTo>
                        <a:pt x="59705" y="457291"/>
                        <a:pt x="54943" y="460148"/>
                        <a:pt x="56848" y="463958"/>
                      </a:cubicBezTo>
                      <a:cubicBezTo>
                        <a:pt x="60658" y="470625"/>
                        <a:pt x="66373" y="479198"/>
                        <a:pt x="73040" y="486818"/>
                      </a:cubicBezTo>
                      <a:cubicBezTo>
                        <a:pt x="63515" y="481103"/>
                        <a:pt x="54943" y="473483"/>
                        <a:pt x="47323" y="464911"/>
                      </a:cubicBezTo>
                      <a:cubicBezTo>
                        <a:pt x="46370" y="463958"/>
                        <a:pt x="45418" y="463006"/>
                        <a:pt x="44465" y="463006"/>
                      </a:cubicBezTo>
                      <a:cubicBezTo>
                        <a:pt x="33035" y="443003"/>
                        <a:pt x="18748" y="424906"/>
                        <a:pt x="14938" y="401093"/>
                      </a:cubicBezTo>
                      <a:cubicBezTo>
                        <a:pt x="11128" y="376328"/>
                        <a:pt x="22558" y="352516"/>
                        <a:pt x="33988" y="331561"/>
                      </a:cubicBezTo>
                      <a:cubicBezTo>
                        <a:pt x="56848" y="291556"/>
                        <a:pt x="97805" y="265838"/>
                        <a:pt x="138763" y="247741"/>
                      </a:cubicBezTo>
                      <a:cubicBezTo>
                        <a:pt x="182578" y="228691"/>
                        <a:pt x="230203" y="217260"/>
                        <a:pt x="275923" y="234406"/>
                      </a:cubicBezTo>
                      <a:cubicBezTo>
                        <a:pt x="306403" y="244883"/>
                        <a:pt x="327358" y="263933"/>
                        <a:pt x="359743" y="268696"/>
                      </a:cubicBezTo>
                      <a:cubicBezTo>
                        <a:pt x="360695" y="268696"/>
                        <a:pt x="362600" y="268696"/>
                        <a:pt x="363553" y="267743"/>
                      </a:cubicBezTo>
                      <a:cubicBezTo>
                        <a:pt x="358790" y="270600"/>
                        <a:pt x="361648" y="278221"/>
                        <a:pt x="367363" y="276316"/>
                      </a:cubicBezTo>
                      <a:cubicBezTo>
                        <a:pt x="473090" y="243931"/>
                        <a:pt x="570245" y="178208"/>
                        <a:pt x="667400" y="123915"/>
                      </a:cubicBezTo>
                      <a:cubicBezTo>
                        <a:pt x="725503" y="91531"/>
                        <a:pt x="787415" y="63908"/>
                        <a:pt x="850280" y="41048"/>
                      </a:cubicBezTo>
                      <a:cubicBezTo>
                        <a:pt x="873140" y="32476"/>
                        <a:pt x="943625" y="2948"/>
                        <a:pt x="967438" y="25808"/>
                      </a:cubicBezTo>
                      <a:cubicBezTo>
                        <a:pt x="967438" y="26760"/>
                        <a:pt x="966485" y="27713"/>
                        <a:pt x="967438" y="28665"/>
                      </a:cubicBezTo>
                      <a:cubicBezTo>
                        <a:pt x="976963" y="88673"/>
                        <a:pt x="889333" y="136298"/>
                        <a:pt x="847423" y="16011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: Shape 57">
                  <a:extLst>
                    <a:ext uri="{FF2B5EF4-FFF2-40B4-BE49-F238E27FC236}">
                      <a16:creationId xmlns:a16="http://schemas.microsoft.com/office/drawing/2014/main" id="{A91803A8-BAD8-4F43-ACC4-C83DC9874038}"/>
                    </a:ext>
                  </a:extLst>
                </p:cNvPr>
                <p:cNvSpPr/>
                <p:nvPr/>
              </p:nvSpPr>
              <p:spPr>
                <a:xfrm>
                  <a:off x="3781946" y="1582889"/>
                  <a:ext cx="292617" cy="165059"/>
                </a:xfrm>
                <a:custGeom>
                  <a:avLst/>
                  <a:gdLst>
                    <a:gd name="connsiteX0" fmla="*/ 286436 w 292617"/>
                    <a:gd name="connsiteY0" fmla="*/ 25785 h 165059"/>
                    <a:gd name="connsiteX1" fmla="*/ 277863 w 292617"/>
                    <a:gd name="connsiteY1" fmla="*/ 1973 h 165059"/>
                    <a:gd name="connsiteX2" fmla="*/ 271196 w 292617"/>
                    <a:gd name="connsiteY2" fmla="*/ 6735 h 165059"/>
                    <a:gd name="connsiteX3" fmla="*/ 283578 w 292617"/>
                    <a:gd name="connsiteY3" fmla="*/ 26738 h 165059"/>
                    <a:gd name="connsiteX4" fmla="*/ 286436 w 292617"/>
                    <a:gd name="connsiteY4" fmla="*/ 25785 h 165059"/>
                    <a:gd name="connsiteX5" fmla="*/ 283578 w 292617"/>
                    <a:gd name="connsiteY5" fmla="*/ 34358 h 165059"/>
                    <a:gd name="connsiteX6" fmla="*/ 276911 w 292617"/>
                    <a:gd name="connsiteY6" fmla="*/ 36263 h 165059"/>
                    <a:gd name="connsiteX7" fmla="*/ 267386 w 292617"/>
                    <a:gd name="connsiteY7" fmla="*/ 61028 h 165059"/>
                    <a:gd name="connsiteX8" fmla="*/ 270243 w 292617"/>
                    <a:gd name="connsiteY8" fmla="*/ 63885 h 165059"/>
                    <a:gd name="connsiteX9" fmla="*/ 272148 w 292617"/>
                    <a:gd name="connsiteY9" fmla="*/ 61980 h 165059"/>
                    <a:gd name="connsiteX10" fmla="*/ 259766 w 292617"/>
                    <a:gd name="connsiteY10" fmla="*/ 81983 h 165059"/>
                    <a:gd name="connsiteX11" fmla="*/ 235001 w 292617"/>
                    <a:gd name="connsiteY11" fmla="*/ 73410 h 165059"/>
                    <a:gd name="connsiteX12" fmla="*/ 235001 w 292617"/>
                    <a:gd name="connsiteY12" fmla="*/ 80078 h 165059"/>
                    <a:gd name="connsiteX13" fmla="*/ 255003 w 292617"/>
                    <a:gd name="connsiteY13" fmla="*/ 84840 h 165059"/>
                    <a:gd name="connsiteX14" fmla="*/ 256908 w 292617"/>
                    <a:gd name="connsiteY14" fmla="*/ 86745 h 165059"/>
                    <a:gd name="connsiteX15" fmla="*/ 8306 w 292617"/>
                    <a:gd name="connsiteY15" fmla="*/ 116273 h 165059"/>
                    <a:gd name="connsiteX16" fmla="*/ 1638 w 292617"/>
                    <a:gd name="connsiteY16" fmla="*/ 122940 h 165059"/>
                    <a:gd name="connsiteX17" fmla="*/ 197853 w 292617"/>
                    <a:gd name="connsiteY17" fmla="*/ 152468 h 165059"/>
                    <a:gd name="connsiteX18" fmla="*/ 292151 w 292617"/>
                    <a:gd name="connsiteY18" fmla="*/ 26738 h 165059"/>
                    <a:gd name="connsiteX19" fmla="*/ 286436 w 292617"/>
                    <a:gd name="connsiteY19" fmla="*/ 25785 h 165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2617" h="165059">
                      <a:moveTo>
                        <a:pt x="286436" y="25785"/>
                      </a:moveTo>
                      <a:cubicBezTo>
                        <a:pt x="288341" y="16260"/>
                        <a:pt x="282626" y="9593"/>
                        <a:pt x="277863" y="1973"/>
                      </a:cubicBezTo>
                      <a:cubicBezTo>
                        <a:pt x="275006" y="-2790"/>
                        <a:pt x="268338" y="1973"/>
                        <a:pt x="271196" y="6735"/>
                      </a:cubicBezTo>
                      <a:cubicBezTo>
                        <a:pt x="275006" y="13403"/>
                        <a:pt x="279768" y="20070"/>
                        <a:pt x="283578" y="26738"/>
                      </a:cubicBezTo>
                      <a:cubicBezTo>
                        <a:pt x="283578" y="27690"/>
                        <a:pt x="285483" y="27690"/>
                        <a:pt x="286436" y="25785"/>
                      </a:cubicBezTo>
                      <a:cubicBezTo>
                        <a:pt x="285483" y="29595"/>
                        <a:pt x="284531" y="31500"/>
                        <a:pt x="283578" y="34358"/>
                      </a:cubicBezTo>
                      <a:cubicBezTo>
                        <a:pt x="281673" y="33405"/>
                        <a:pt x="277863" y="33405"/>
                        <a:pt x="276911" y="36263"/>
                      </a:cubicBezTo>
                      <a:cubicBezTo>
                        <a:pt x="273101" y="43883"/>
                        <a:pt x="269291" y="52455"/>
                        <a:pt x="267386" y="61028"/>
                      </a:cubicBezTo>
                      <a:cubicBezTo>
                        <a:pt x="267386" y="62933"/>
                        <a:pt x="268338" y="63885"/>
                        <a:pt x="270243" y="63885"/>
                      </a:cubicBezTo>
                      <a:cubicBezTo>
                        <a:pt x="271196" y="63885"/>
                        <a:pt x="271196" y="62933"/>
                        <a:pt x="272148" y="61980"/>
                      </a:cubicBezTo>
                      <a:cubicBezTo>
                        <a:pt x="268338" y="68648"/>
                        <a:pt x="264528" y="75315"/>
                        <a:pt x="259766" y="81983"/>
                      </a:cubicBezTo>
                      <a:cubicBezTo>
                        <a:pt x="258813" y="71505"/>
                        <a:pt x="243573" y="72458"/>
                        <a:pt x="235001" y="73410"/>
                      </a:cubicBezTo>
                      <a:cubicBezTo>
                        <a:pt x="230238" y="74363"/>
                        <a:pt x="231191" y="80078"/>
                        <a:pt x="235001" y="80078"/>
                      </a:cubicBezTo>
                      <a:cubicBezTo>
                        <a:pt x="240716" y="80078"/>
                        <a:pt x="252146" y="79125"/>
                        <a:pt x="255003" y="84840"/>
                      </a:cubicBezTo>
                      <a:cubicBezTo>
                        <a:pt x="255003" y="85793"/>
                        <a:pt x="255956" y="85793"/>
                        <a:pt x="256908" y="86745"/>
                      </a:cubicBezTo>
                      <a:cubicBezTo>
                        <a:pt x="201663" y="160088"/>
                        <a:pt x="90221" y="172470"/>
                        <a:pt x="8306" y="116273"/>
                      </a:cubicBezTo>
                      <a:cubicBezTo>
                        <a:pt x="3543" y="112463"/>
                        <a:pt x="-3124" y="119130"/>
                        <a:pt x="1638" y="122940"/>
                      </a:cubicBezTo>
                      <a:cubicBezTo>
                        <a:pt x="60693" y="169613"/>
                        <a:pt x="126416" y="174375"/>
                        <a:pt x="197853" y="152468"/>
                      </a:cubicBezTo>
                      <a:cubicBezTo>
                        <a:pt x="250241" y="136275"/>
                        <a:pt x="297866" y="83888"/>
                        <a:pt x="292151" y="26738"/>
                      </a:cubicBezTo>
                      <a:cubicBezTo>
                        <a:pt x="293103" y="22928"/>
                        <a:pt x="287388" y="22928"/>
                        <a:pt x="286436" y="2578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: Shape 58">
                  <a:extLst>
                    <a:ext uri="{FF2B5EF4-FFF2-40B4-BE49-F238E27FC236}">
                      <a16:creationId xmlns:a16="http://schemas.microsoft.com/office/drawing/2014/main" id="{AA2870F0-2A23-4D39-A562-E90343EC67D9}"/>
                    </a:ext>
                  </a:extLst>
                </p:cNvPr>
                <p:cNvSpPr/>
                <p:nvPr/>
              </p:nvSpPr>
              <p:spPr>
                <a:xfrm>
                  <a:off x="3781601" y="1510107"/>
                  <a:ext cx="144352" cy="131470"/>
                </a:xfrm>
                <a:custGeom>
                  <a:avLst/>
                  <a:gdLst>
                    <a:gd name="connsiteX0" fmla="*/ 16343 w 144352"/>
                    <a:gd name="connsiteY0" fmla="*/ 131257 h 131470"/>
                    <a:gd name="connsiteX1" fmla="*/ 18248 w 144352"/>
                    <a:gd name="connsiteY1" fmla="*/ 119827 h 131470"/>
                    <a:gd name="connsiteX2" fmla="*/ 31583 w 144352"/>
                    <a:gd name="connsiteY2" fmla="*/ 66487 h 131470"/>
                    <a:gd name="connsiteX3" fmla="*/ 44918 w 144352"/>
                    <a:gd name="connsiteY3" fmla="*/ 48389 h 131470"/>
                    <a:gd name="connsiteX4" fmla="*/ 47775 w 144352"/>
                    <a:gd name="connsiteY4" fmla="*/ 41722 h 131470"/>
                    <a:gd name="connsiteX5" fmla="*/ 71588 w 144352"/>
                    <a:gd name="connsiteY5" fmla="*/ 31244 h 131470"/>
                    <a:gd name="connsiteX6" fmla="*/ 81113 w 144352"/>
                    <a:gd name="connsiteY6" fmla="*/ 26482 h 131470"/>
                    <a:gd name="connsiteX7" fmla="*/ 108735 w 144352"/>
                    <a:gd name="connsiteY7" fmla="*/ 10289 h 131470"/>
                    <a:gd name="connsiteX8" fmla="*/ 143025 w 144352"/>
                    <a:gd name="connsiteY8" fmla="*/ 18862 h 131470"/>
                    <a:gd name="connsiteX9" fmla="*/ 142073 w 144352"/>
                    <a:gd name="connsiteY9" fmla="*/ 13147 h 131470"/>
                    <a:gd name="connsiteX10" fmla="*/ 106830 w 144352"/>
                    <a:gd name="connsiteY10" fmla="*/ 764 h 131470"/>
                    <a:gd name="connsiteX11" fmla="*/ 77303 w 144352"/>
                    <a:gd name="connsiteY11" fmla="*/ 11242 h 131470"/>
                    <a:gd name="connsiteX12" fmla="*/ 49680 w 144352"/>
                    <a:gd name="connsiteY12" fmla="*/ 16004 h 131470"/>
                    <a:gd name="connsiteX13" fmla="*/ 44918 w 144352"/>
                    <a:gd name="connsiteY13" fmla="*/ 18862 h 131470"/>
                    <a:gd name="connsiteX14" fmla="*/ 19200 w 144352"/>
                    <a:gd name="connsiteY14" fmla="*/ 57914 h 131470"/>
                    <a:gd name="connsiteX15" fmla="*/ 1103 w 144352"/>
                    <a:gd name="connsiteY15" fmla="*/ 88394 h 131470"/>
                    <a:gd name="connsiteX16" fmla="*/ 16343 w 144352"/>
                    <a:gd name="connsiteY16" fmla="*/ 131257 h 1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4352" h="131470">
                      <a:moveTo>
                        <a:pt x="16343" y="131257"/>
                      </a:moveTo>
                      <a:cubicBezTo>
                        <a:pt x="23963" y="133162"/>
                        <a:pt x="25868" y="121732"/>
                        <a:pt x="18248" y="119827"/>
                      </a:cubicBezTo>
                      <a:cubicBezTo>
                        <a:pt x="-5565" y="115064"/>
                        <a:pt x="24915" y="71249"/>
                        <a:pt x="31583" y="66487"/>
                      </a:cubicBezTo>
                      <a:cubicBezTo>
                        <a:pt x="38250" y="60772"/>
                        <a:pt x="41108" y="56962"/>
                        <a:pt x="44918" y="48389"/>
                      </a:cubicBezTo>
                      <a:cubicBezTo>
                        <a:pt x="45870" y="46484"/>
                        <a:pt x="46823" y="43627"/>
                        <a:pt x="47775" y="41722"/>
                      </a:cubicBezTo>
                      <a:cubicBezTo>
                        <a:pt x="50633" y="23624"/>
                        <a:pt x="61110" y="30292"/>
                        <a:pt x="71588" y="31244"/>
                      </a:cubicBezTo>
                      <a:cubicBezTo>
                        <a:pt x="75398" y="31244"/>
                        <a:pt x="78255" y="29339"/>
                        <a:pt x="81113" y="26482"/>
                      </a:cubicBezTo>
                      <a:cubicBezTo>
                        <a:pt x="91590" y="19814"/>
                        <a:pt x="95400" y="13147"/>
                        <a:pt x="108735" y="10289"/>
                      </a:cubicBezTo>
                      <a:cubicBezTo>
                        <a:pt x="123023" y="7432"/>
                        <a:pt x="129690" y="29339"/>
                        <a:pt x="143025" y="18862"/>
                      </a:cubicBezTo>
                      <a:cubicBezTo>
                        <a:pt x="144930" y="16957"/>
                        <a:pt x="144930" y="14099"/>
                        <a:pt x="142073" y="13147"/>
                      </a:cubicBezTo>
                      <a:cubicBezTo>
                        <a:pt x="127785" y="8384"/>
                        <a:pt x="123023" y="-3046"/>
                        <a:pt x="106830" y="764"/>
                      </a:cubicBezTo>
                      <a:cubicBezTo>
                        <a:pt x="97305" y="2669"/>
                        <a:pt x="84923" y="5527"/>
                        <a:pt x="77303" y="11242"/>
                      </a:cubicBezTo>
                      <a:cubicBezTo>
                        <a:pt x="65873" y="18862"/>
                        <a:pt x="62063" y="16957"/>
                        <a:pt x="49680" y="16004"/>
                      </a:cubicBezTo>
                      <a:cubicBezTo>
                        <a:pt x="47775" y="16004"/>
                        <a:pt x="45870" y="17909"/>
                        <a:pt x="44918" y="18862"/>
                      </a:cubicBezTo>
                      <a:cubicBezTo>
                        <a:pt x="35393" y="36007"/>
                        <a:pt x="36345" y="46484"/>
                        <a:pt x="19200" y="57914"/>
                      </a:cubicBezTo>
                      <a:cubicBezTo>
                        <a:pt x="13485" y="61724"/>
                        <a:pt x="2055" y="81727"/>
                        <a:pt x="1103" y="88394"/>
                      </a:cubicBezTo>
                      <a:cubicBezTo>
                        <a:pt x="-1755" y="104587"/>
                        <a:pt x="150" y="128399"/>
                        <a:pt x="16343" y="1312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Freeform: Shape 59">
                  <a:extLst>
                    <a:ext uri="{FF2B5EF4-FFF2-40B4-BE49-F238E27FC236}">
                      <a16:creationId xmlns:a16="http://schemas.microsoft.com/office/drawing/2014/main" id="{AB9E121E-E564-4C30-AAF1-77E2E5FAD5DB}"/>
                    </a:ext>
                  </a:extLst>
                </p:cNvPr>
                <p:cNvSpPr/>
                <p:nvPr/>
              </p:nvSpPr>
              <p:spPr>
                <a:xfrm>
                  <a:off x="3993955" y="1539618"/>
                  <a:ext cx="50021" cy="54027"/>
                </a:xfrm>
                <a:custGeom>
                  <a:avLst/>
                  <a:gdLst>
                    <a:gd name="connsiteX0" fmla="*/ 4650 w 50021"/>
                    <a:gd name="connsiteY0" fmla="*/ 9736 h 54027"/>
                    <a:gd name="connsiteX1" fmla="*/ 35130 w 50021"/>
                    <a:gd name="connsiteY1" fmla="*/ 24024 h 54027"/>
                    <a:gd name="connsiteX2" fmla="*/ 39893 w 50021"/>
                    <a:gd name="connsiteY2" fmla="*/ 52599 h 54027"/>
                    <a:gd name="connsiteX3" fmla="*/ 46560 w 50021"/>
                    <a:gd name="connsiteY3" fmla="*/ 52599 h 54027"/>
                    <a:gd name="connsiteX4" fmla="*/ 45608 w 50021"/>
                    <a:gd name="connsiteY4" fmla="*/ 13546 h 54027"/>
                    <a:gd name="connsiteX5" fmla="*/ 4650 w 50021"/>
                    <a:gd name="connsiteY5" fmla="*/ 211 h 54027"/>
                    <a:gd name="connsiteX6" fmla="*/ 4650 w 50021"/>
                    <a:gd name="connsiteY6" fmla="*/ 9736 h 54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1" h="54027">
                      <a:moveTo>
                        <a:pt x="4650" y="9736"/>
                      </a:moveTo>
                      <a:cubicBezTo>
                        <a:pt x="15128" y="9736"/>
                        <a:pt x="31320" y="12594"/>
                        <a:pt x="35130" y="24024"/>
                      </a:cubicBezTo>
                      <a:cubicBezTo>
                        <a:pt x="37988" y="33549"/>
                        <a:pt x="34178" y="44026"/>
                        <a:pt x="39893" y="52599"/>
                      </a:cubicBezTo>
                      <a:cubicBezTo>
                        <a:pt x="41798" y="54504"/>
                        <a:pt x="44655" y="54504"/>
                        <a:pt x="46560" y="52599"/>
                      </a:cubicBezTo>
                      <a:cubicBezTo>
                        <a:pt x="51323" y="42121"/>
                        <a:pt x="51323" y="23071"/>
                        <a:pt x="45608" y="13546"/>
                      </a:cubicBezTo>
                      <a:cubicBezTo>
                        <a:pt x="37988" y="1164"/>
                        <a:pt x="17985" y="-741"/>
                        <a:pt x="4650" y="211"/>
                      </a:cubicBezTo>
                      <a:cubicBezTo>
                        <a:pt x="-2017" y="1164"/>
                        <a:pt x="-1065" y="9736"/>
                        <a:pt x="4650" y="973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Freeform: Shape 60">
                  <a:extLst>
                    <a:ext uri="{FF2B5EF4-FFF2-40B4-BE49-F238E27FC236}">
                      <a16:creationId xmlns:a16="http://schemas.microsoft.com/office/drawing/2014/main" id="{76842E66-0521-4613-B23B-4326E6CBF3E5}"/>
                    </a:ext>
                  </a:extLst>
                </p:cNvPr>
                <p:cNvSpPr/>
                <p:nvPr/>
              </p:nvSpPr>
              <p:spPr>
                <a:xfrm>
                  <a:off x="3942660" y="1546642"/>
                  <a:ext cx="38095" cy="19093"/>
                </a:xfrm>
                <a:custGeom>
                  <a:avLst/>
                  <a:gdLst>
                    <a:gd name="connsiteX0" fmla="*/ 7367 w 38095"/>
                    <a:gd name="connsiteY0" fmla="*/ 13190 h 19093"/>
                    <a:gd name="connsiteX1" fmla="*/ 34037 w 38095"/>
                    <a:gd name="connsiteY1" fmla="*/ 18905 h 19093"/>
                    <a:gd name="connsiteX2" fmla="*/ 37847 w 38095"/>
                    <a:gd name="connsiteY2" fmla="*/ 15095 h 19093"/>
                    <a:gd name="connsiteX3" fmla="*/ 1652 w 38095"/>
                    <a:gd name="connsiteY3" fmla="*/ 7475 h 19093"/>
                    <a:gd name="connsiteX4" fmla="*/ 7367 w 38095"/>
                    <a:gd name="connsiteY4" fmla="*/ 13190 h 1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95" h="19093">
                      <a:moveTo>
                        <a:pt x="7367" y="13190"/>
                      </a:moveTo>
                      <a:cubicBezTo>
                        <a:pt x="17845" y="2712"/>
                        <a:pt x="24512" y="15095"/>
                        <a:pt x="34037" y="18905"/>
                      </a:cubicBezTo>
                      <a:cubicBezTo>
                        <a:pt x="36895" y="19857"/>
                        <a:pt x="38800" y="17000"/>
                        <a:pt x="37847" y="15095"/>
                      </a:cubicBezTo>
                      <a:cubicBezTo>
                        <a:pt x="30227" y="-145"/>
                        <a:pt x="14035" y="-5860"/>
                        <a:pt x="1652" y="7475"/>
                      </a:cubicBezTo>
                      <a:cubicBezTo>
                        <a:pt x="-3110" y="11285"/>
                        <a:pt x="3557" y="17000"/>
                        <a:pt x="7367" y="1319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: Shape 61">
                  <a:extLst>
                    <a:ext uri="{FF2B5EF4-FFF2-40B4-BE49-F238E27FC236}">
                      <a16:creationId xmlns:a16="http://schemas.microsoft.com/office/drawing/2014/main" id="{3AF357B6-35C9-4AF4-9F55-A28FCAFEB39D}"/>
                    </a:ext>
                  </a:extLst>
                </p:cNvPr>
                <p:cNvSpPr/>
                <p:nvPr/>
              </p:nvSpPr>
              <p:spPr>
                <a:xfrm>
                  <a:off x="3821285" y="1646963"/>
                  <a:ext cx="35397" cy="54858"/>
                </a:xfrm>
                <a:custGeom>
                  <a:avLst/>
                  <a:gdLst>
                    <a:gd name="connsiteX0" fmla="*/ 13490 w 35397"/>
                    <a:gd name="connsiteY0" fmla="*/ 30026 h 54858"/>
                    <a:gd name="connsiteX1" fmla="*/ 31587 w 35397"/>
                    <a:gd name="connsiteY1" fmla="*/ 31931 h 54858"/>
                    <a:gd name="connsiteX2" fmla="*/ 35397 w 35397"/>
                    <a:gd name="connsiteY2" fmla="*/ 29073 h 54858"/>
                    <a:gd name="connsiteX3" fmla="*/ 32540 w 35397"/>
                    <a:gd name="connsiteY3" fmla="*/ 24311 h 54858"/>
                    <a:gd name="connsiteX4" fmla="*/ 34445 w 35397"/>
                    <a:gd name="connsiteY4" fmla="*/ 23358 h 54858"/>
                    <a:gd name="connsiteX5" fmla="*/ 34445 w 35397"/>
                    <a:gd name="connsiteY5" fmla="*/ 20501 h 54858"/>
                    <a:gd name="connsiteX6" fmla="*/ 23967 w 35397"/>
                    <a:gd name="connsiteY6" fmla="*/ 5261 h 54858"/>
                    <a:gd name="connsiteX7" fmla="*/ 12537 w 35397"/>
                    <a:gd name="connsiteY7" fmla="*/ 6214 h 54858"/>
                    <a:gd name="connsiteX8" fmla="*/ 19205 w 35397"/>
                    <a:gd name="connsiteY8" fmla="*/ 20501 h 54858"/>
                    <a:gd name="connsiteX9" fmla="*/ 4917 w 35397"/>
                    <a:gd name="connsiteY9" fmla="*/ 52886 h 54858"/>
                    <a:gd name="connsiteX10" fmla="*/ 12537 w 35397"/>
                    <a:gd name="connsiteY10" fmla="*/ 48123 h 54858"/>
                    <a:gd name="connsiteX11" fmla="*/ 13490 w 35397"/>
                    <a:gd name="connsiteY11" fmla="*/ 30026 h 5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397" h="54858">
                      <a:moveTo>
                        <a:pt x="13490" y="30026"/>
                      </a:moveTo>
                      <a:cubicBezTo>
                        <a:pt x="19205" y="26216"/>
                        <a:pt x="25872" y="30026"/>
                        <a:pt x="31587" y="31931"/>
                      </a:cubicBezTo>
                      <a:cubicBezTo>
                        <a:pt x="33492" y="32883"/>
                        <a:pt x="35397" y="30979"/>
                        <a:pt x="35397" y="29073"/>
                      </a:cubicBezTo>
                      <a:cubicBezTo>
                        <a:pt x="34445" y="27169"/>
                        <a:pt x="33492" y="25264"/>
                        <a:pt x="32540" y="24311"/>
                      </a:cubicBezTo>
                      <a:cubicBezTo>
                        <a:pt x="33492" y="24311"/>
                        <a:pt x="33492" y="23358"/>
                        <a:pt x="34445" y="23358"/>
                      </a:cubicBezTo>
                      <a:cubicBezTo>
                        <a:pt x="35397" y="22406"/>
                        <a:pt x="35397" y="21454"/>
                        <a:pt x="34445" y="20501"/>
                      </a:cubicBezTo>
                      <a:cubicBezTo>
                        <a:pt x="30635" y="15739"/>
                        <a:pt x="24920" y="11929"/>
                        <a:pt x="23967" y="5261"/>
                      </a:cubicBezTo>
                      <a:cubicBezTo>
                        <a:pt x="23015" y="-2359"/>
                        <a:pt x="11585" y="-1406"/>
                        <a:pt x="12537" y="6214"/>
                      </a:cubicBezTo>
                      <a:cubicBezTo>
                        <a:pt x="12537" y="10023"/>
                        <a:pt x="15395" y="15739"/>
                        <a:pt x="19205" y="20501"/>
                      </a:cubicBezTo>
                      <a:cubicBezTo>
                        <a:pt x="5870" y="22406"/>
                        <a:pt x="-7465" y="37646"/>
                        <a:pt x="4917" y="52886"/>
                      </a:cubicBezTo>
                      <a:cubicBezTo>
                        <a:pt x="8727" y="57648"/>
                        <a:pt x="15395" y="52886"/>
                        <a:pt x="12537" y="48123"/>
                      </a:cubicBezTo>
                      <a:cubicBezTo>
                        <a:pt x="6822" y="40504"/>
                        <a:pt x="6822" y="34789"/>
                        <a:pt x="13490" y="3002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Freeform: Shape 62">
                  <a:extLst>
                    <a:ext uri="{FF2B5EF4-FFF2-40B4-BE49-F238E27FC236}">
                      <a16:creationId xmlns:a16="http://schemas.microsoft.com/office/drawing/2014/main" id="{71B147FF-D4DB-40EB-B39D-5405211437C0}"/>
                    </a:ext>
                  </a:extLst>
                </p:cNvPr>
                <p:cNvSpPr/>
                <p:nvPr/>
              </p:nvSpPr>
              <p:spPr>
                <a:xfrm>
                  <a:off x="3855455" y="1633534"/>
                  <a:ext cx="15753" cy="14106"/>
                </a:xfrm>
                <a:custGeom>
                  <a:avLst/>
                  <a:gdLst>
                    <a:gd name="connsiteX0" fmla="*/ 13610 w 15753"/>
                    <a:gd name="connsiteY0" fmla="*/ 13928 h 14106"/>
                    <a:gd name="connsiteX1" fmla="*/ 13610 w 15753"/>
                    <a:gd name="connsiteY1" fmla="*/ 10118 h 14106"/>
                    <a:gd name="connsiteX2" fmla="*/ 7895 w 15753"/>
                    <a:gd name="connsiteY2" fmla="*/ 3451 h 14106"/>
                    <a:gd name="connsiteX3" fmla="*/ 275 w 15753"/>
                    <a:gd name="connsiteY3" fmla="*/ 5356 h 14106"/>
                    <a:gd name="connsiteX4" fmla="*/ 13610 w 15753"/>
                    <a:gd name="connsiteY4" fmla="*/ 13928 h 1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53" h="14106">
                      <a:moveTo>
                        <a:pt x="13610" y="13928"/>
                      </a:moveTo>
                      <a:cubicBezTo>
                        <a:pt x="16468" y="13928"/>
                        <a:pt x="16468" y="10118"/>
                        <a:pt x="13610" y="10118"/>
                      </a:cubicBezTo>
                      <a:cubicBezTo>
                        <a:pt x="10753" y="9166"/>
                        <a:pt x="8848" y="7261"/>
                        <a:pt x="7895" y="3451"/>
                      </a:cubicBezTo>
                      <a:cubicBezTo>
                        <a:pt x="6943" y="-2264"/>
                        <a:pt x="-1630" y="-359"/>
                        <a:pt x="275" y="5356"/>
                      </a:cubicBezTo>
                      <a:cubicBezTo>
                        <a:pt x="3133" y="12023"/>
                        <a:pt x="6943" y="14881"/>
                        <a:pt x="13610" y="13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: Shape 63">
                  <a:extLst>
                    <a:ext uri="{FF2B5EF4-FFF2-40B4-BE49-F238E27FC236}">
                      <a16:creationId xmlns:a16="http://schemas.microsoft.com/office/drawing/2014/main" id="{0B8BEC68-E235-4223-9F8B-2BB5F34EA3E6}"/>
                    </a:ext>
                  </a:extLst>
                </p:cNvPr>
                <p:cNvSpPr/>
                <p:nvPr/>
              </p:nvSpPr>
              <p:spPr>
                <a:xfrm>
                  <a:off x="3875482" y="1610057"/>
                  <a:ext cx="25866" cy="27705"/>
                </a:xfrm>
                <a:custGeom>
                  <a:avLst/>
                  <a:gdLst>
                    <a:gd name="connsiteX0" fmla="*/ 24063 w 25866"/>
                    <a:gd name="connsiteY0" fmla="*/ 26928 h 27705"/>
                    <a:gd name="connsiteX1" fmla="*/ 24063 w 25866"/>
                    <a:gd name="connsiteY1" fmla="*/ 23118 h 27705"/>
                    <a:gd name="connsiteX2" fmla="*/ 9775 w 25866"/>
                    <a:gd name="connsiteY2" fmla="*/ 3115 h 27705"/>
                    <a:gd name="connsiteX3" fmla="*/ 250 w 25866"/>
                    <a:gd name="connsiteY3" fmla="*/ 5973 h 27705"/>
                    <a:gd name="connsiteX4" fmla="*/ 8823 w 25866"/>
                    <a:gd name="connsiteY4" fmla="*/ 24070 h 27705"/>
                    <a:gd name="connsiteX5" fmla="*/ 24063 w 25866"/>
                    <a:gd name="connsiteY5" fmla="*/ 26928 h 2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66" h="27705">
                      <a:moveTo>
                        <a:pt x="24063" y="26928"/>
                      </a:moveTo>
                      <a:cubicBezTo>
                        <a:pt x="25968" y="26928"/>
                        <a:pt x="26920" y="23118"/>
                        <a:pt x="24063" y="23118"/>
                      </a:cubicBezTo>
                      <a:cubicBezTo>
                        <a:pt x="14538" y="22165"/>
                        <a:pt x="12633" y="10735"/>
                        <a:pt x="9775" y="3115"/>
                      </a:cubicBezTo>
                      <a:cubicBezTo>
                        <a:pt x="7870" y="-2600"/>
                        <a:pt x="-1655" y="258"/>
                        <a:pt x="250" y="5973"/>
                      </a:cubicBezTo>
                      <a:cubicBezTo>
                        <a:pt x="3108" y="11688"/>
                        <a:pt x="4060" y="18355"/>
                        <a:pt x="8823" y="24070"/>
                      </a:cubicBezTo>
                      <a:cubicBezTo>
                        <a:pt x="12633" y="28833"/>
                        <a:pt x="18348" y="27880"/>
                        <a:pt x="24063" y="26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: Shape 64">
                  <a:extLst>
                    <a:ext uri="{FF2B5EF4-FFF2-40B4-BE49-F238E27FC236}">
                      <a16:creationId xmlns:a16="http://schemas.microsoft.com/office/drawing/2014/main" id="{46B3DB11-DC90-4D8E-AF20-ED0BED859308}"/>
                    </a:ext>
                  </a:extLst>
                </p:cNvPr>
                <p:cNvSpPr/>
                <p:nvPr/>
              </p:nvSpPr>
              <p:spPr>
                <a:xfrm>
                  <a:off x="3888328" y="1675084"/>
                  <a:ext cx="23973" cy="13396"/>
                </a:xfrm>
                <a:custGeom>
                  <a:avLst/>
                  <a:gdLst>
                    <a:gd name="connsiteX0" fmla="*/ 5502 w 23973"/>
                    <a:gd name="connsiteY0" fmla="*/ 13335 h 13396"/>
                    <a:gd name="connsiteX1" fmla="*/ 23600 w 23973"/>
                    <a:gd name="connsiteY1" fmla="*/ 3810 h 13396"/>
                    <a:gd name="connsiteX2" fmla="*/ 21695 w 23973"/>
                    <a:gd name="connsiteY2" fmla="*/ 0 h 13396"/>
                    <a:gd name="connsiteX3" fmla="*/ 4550 w 23973"/>
                    <a:gd name="connsiteY3" fmla="*/ 2858 h 13396"/>
                    <a:gd name="connsiteX4" fmla="*/ 5502 w 23973"/>
                    <a:gd name="connsiteY4" fmla="*/ 13335 h 1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73" h="13396">
                      <a:moveTo>
                        <a:pt x="5502" y="13335"/>
                      </a:moveTo>
                      <a:cubicBezTo>
                        <a:pt x="13122" y="12383"/>
                        <a:pt x="18837" y="9525"/>
                        <a:pt x="23600" y="3810"/>
                      </a:cubicBezTo>
                      <a:cubicBezTo>
                        <a:pt x="24552" y="2858"/>
                        <a:pt x="23600" y="0"/>
                        <a:pt x="21695" y="0"/>
                      </a:cubicBezTo>
                      <a:cubicBezTo>
                        <a:pt x="15980" y="952"/>
                        <a:pt x="10265" y="1905"/>
                        <a:pt x="4550" y="2858"/>
                      </a:cubicBezTo>
                      <a:cubicBezTo>
                        <a:pt x="-2118" y="3810"/>
                        <a:pt x="-1165" y="14288"/>
                        <a:pt x="5502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: Shape 65">
                  <a:extLst>
                    <a:ext uri="{FF2B5EF4-FFF2-40B4-BE49-F238E27FC236}">
                      <a16:creationId xmlns:a16="http://schemas.microsoft.com/office/drawing/2014/main" id="{DA3823A3-C48A-47FD-A53F-5B1B1851E0CF}"/>
                    </a:ext>
                  </a:extLst>
                </p:cNvPr>
                <p:cNvSpPr/>
                <p:nvPr/>
              </p:nvSpPr>
              <p:spPr>
                <a:xfrm>
                  <a:off x="3930603" y="1602946"/>
                  <a:ext cx="18709" cy="18443"/>
                </a:xfrm>
                <a:custGeom>
                  <a:avLst/>
                  <a:gdLst>
                    <a:gd name="connsiteX0" fmla="*/ 2279 w 18709"/>
                    <a:gd name="connsiteY0" fmla="*/ 12131 h 18443"/>
                    <a:gd name="connsiteX1" fmla="*/ 16567 w 18709"/>
                    <a:gd name="connsiteY1" fmla="*/ 17846 h 18443"/>
                    <a:gd name="connsiteX2" fmla="*/ 16567 w 18709"/>
                    <a:gd name="connsiteY2" fmla="*/ 12131 h 18443"/>
                    <a:gd name="connsiteX3" fmla="*/ 15614 w 18709"/>
                    <a:gd name="connsiteY3" fmla="*/ 8321 h 18443"/>
                    <a:gd name="connsiteX4" fmla="*/ 10852 w 18709"/>
                    <a:gd name="connsiteY4" fmla="*/ 1654 h 18443"/>
                    <a:gd name="connsiteX5" fmla="*/ 2279 w 18709"/>
                    <a:gd name="connsiteY5" fmla="*/ 12131 h 18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09" h="18443">
                      <a:moveTo>
                        <a:pt x="2279" y="12131"/>
                      </a:moveTo>
                      <a:cubicBezTo>
                        <a:pt x="7042" y="16894"/>
                        <a:pt x="9899" y="19751"/>
                        <a:pt x="16567" y="17846"/>
                      </a:cubicBezTo>
                      <a:cubicBezTo>
                        <a:pt x="19424" y="16894"/>
                        <a:pt x="19424" y="13084"/>
                        <a:pt x="16567" y="12131"/>
                      </a:cubicBezTo>
                      <a:cubicBezTo>
                        <a:pt x="16567" y="12131"/>
                        <a:pt x="14662" y="8321"/>
                        <a:pt x="15614" y="8321"/>
                      </a:cubicBezTo>
                      <a:cubicBezTo>
                        <a:pt x="14662" y="5464"/>
                        <a:pt x="12757" y="3559"/>
                        <a:pt x="10852" y="1654"/>
                      </a:cubicBezTo>
                      <a:cubicBezTo>
                        <a:pt x="5137" y="-4061"/>
                        <a:pt x="-4388" y="6416"/>
                        <a:pt x="2279" y="1213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: Shape 66">
                  <a:extLst>
                    <a:ext uri="{FF2B5EF4-FFF2-40B4-BE49-F238E27FC236}">
                      <a16:creationId xmlns:a16="http://schemas.microsoft.com/office/drawing/2014/main" id="{BFC05AD6-D183-49A7-B999-98D32F0B9737}"/>
                    </a:ext>
                  </a:extLst>
                </p:cNvPr>
                <p:cNvSpPr/>
                <p:nvPr/>
              </p:nvSpPr>
              <p:spPr>
                <a:xfrm>
                  <a:off x="3984128" y="1595912"/>
                  <a:ext cx="14966" cy="35833"/>
                </a:xfrm>
                <a:custGeom>
                  <a:avLst/>
                  <a:gdLst>
                    <a:gd name="connsiteX0" fmla="*/ 9715 w 14966"/>
                    <a:gd name="connsiteY0" fmla="*/ 34405 h 35833"/>
                    <a:gd name="connsiteX1" fmla="*/ 14477 w 14966"/>
                    <a:gd name="connsiteY1" fmla="*/ 8687 h 35833"/>
                    <a:gd name="connsiteX2" fmla="*/ 4000 w 14966"/>
                    <a:gd name="connsiteY2" fmla="*/ 2972 h 35833"/>
                    <a:gd name="connsiteX3" fmla="*/ 4000 w 14966"/>
                    <a:gd name="connsiteY3" fmla="*/ 34405 h 35833"/>
                    <a:gd name="connsiteX4" fmla="*/ 9715 w 14966"/>
                    <a:gd name="connsiteY4" fmla="*/ 34405 h 3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6" h="35833">
                      <a:moveTo>
                        <a:pt x="9715" y="34405"/>
                      </a:moveTo>
                      <a:cubicBezTo>
                        <a:pt x="14477" y="26785"/>
                        <a:pt x="11620" y="17260"/>
                        <a:pt x="14477" y="8687"/>
                      </a:cubicBezTo>
                      <a:cubicBezTo>
                        <a:pt x="17335" y="2020"/>
                        <a:pt x="6857" y="-3695"/>
                        <a:pt x="4000" y="2972"/>
                      </a:cubicBezTo>
                      <a:cubicBezTo>
                        <a:pt x="190" y="11545"/>
                        <a:pt x="-2668" y="25832"/>
                        <a:pt x="4000" y="34405"/>
                      </a:cubicBezTo>
                      <a:cubicBezTo>
                        <a:pt x="5905" y="36310"/>
                        <a:pt x="8762" y="36310"/>
                        <a:pt x="9715" y="3440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: Shape 67">
                  <a:extLst>
                    <a:ext uri="{FF2B5EF4-FFF2-40B4-BE49-F238E27FC236}">
                      <a16:creationId xmlns:a16="http://schemas.microsoft.com/office/drawing/2014/main" id="{1AB9ADCE-901F-4F9E-B107-6CE5FA305C26}"/>
                    </a:ext>
                  </a:extLst>
                </p:cNvPr>
                <p:cNvSpPr/>
                <p:nvPr/>
              </p:nvSpPr>
              <p:spPr>
                <a:xfrm>
                  <a:off x="3935000" y="1656987"/>
                  <a:ext cx="25761" cy="11430"/>
                </a:xfrm>
                <a:custGeom>
                  <a:avLst/>
                  <a:gdLst>
                    <a:gd name="connsiteX0" fmla="*/ 5502 w 25761"/>
                    <a:gd name="connsiteY0" fmla="*/ 11430 h 11430"/>
                    <a:gd name="connsiteX1" fmla="*/ 22647 w 25761"/>
                    <a:gd name="connsiteY1" fmla="*/ 11430 h 11430"/>
                    <a:gd name="connsiteX2" fmla="*/ 24552 w 25761"/>
                    <a:gd name="connsiteY2" fmla="*/ 6668 h 11430"/>
                    <a:gd name="connsiteX3" fmla="*/ 4550 w 25761"/>
                    <a:gd name="connsiteY3" fmla="*/ 0 h 11430"/>
                    <a:gd name="connsiteX4" fmla="*/ 5502 w 25761"/>
                    <a:gd name="connsiteY4" fmla="*/ 11430 h 1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61" h="11430">
                      <a:moveTo>
                        <a:pt x="5502" y="11430"/>
                      </a:moveTo>
                      <a:cubicBezTo>
                        <a:pt x="11217" y="10478"/>
                        <a:pt x="16932" y="10478"/>
                        <a:pt x="22647" y="11430"/>
                      </a:cubicBezTo>
                      <a:cubicBezTo>
                        <a:pt x="24552" y="11430"/>
                        <a:pt x="27410" y="8573"/>
                        <a:pt x="24552" y="6668"/>
                      </a:cubicBezTo>
                      <a:cubicBezTo>
                        <a:pt x="17885" y="1905"/>
                        <a:pt x="12170" y="0"/>
                        <a:pt x="4550" y="0"/>
                      </a:cubicBezTo>
                      <a:cubicBezTo>
                        <a:pt x="-2118" y="0"/>
                        <a:pt x="-1165" y="11430"/>
                        <a:pt x="5502" y="1143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: Shape 68">
                  <a:extLst>
                    <a:ext uri="{FF2B5EF4-FFF2-40B4-BE49-F238E27FC236}">
                      <a16:creationId xmlns:a16="http://schemas.microsoft.com/office/drawing/2014/main" id="{24706943-8222-401F-A438-DDD02167B46E}"/>
                    </a:ext>
                  </a:extLst>
                </p:cNvPr>
                <p:cNvSpPr/>
                <p:nvPr/>
              </p:nvSpPr>
              <p:spPr>
                <a:xfrm>
                  <a:off x="3931151" y="1626507"/>
                  <a:ext cx="48880" cy="26973"/>
                </a:xfrm>
                <a:custGeom>
                  <a:avLst/>
                  <a:gdLst>
                    <a:gd name="connsiteX0" fmla="*/ 47451 w 48880"/>
                    <a:gd name="connsiteY0" fmla="*/ 13335 h 26973"/>
                    <a:gd name="connsiteX1" fmla="*/ 47451 w 48880"/>
                    <a:gd name="connsiteY1" fmla="*/ 9525 h 26973"/>
                    <a:gd name="connsiteX2" fmla="*/ 33164 w 48880"/>
                    <a:gd name="connsiteY2" fmla="*/ 6667 h 26973"/>
                    <a:gd name="connsiteX3" fmla="*/ 22686 w 48880"/>
                    <a:gd name="connsiteY3" fmla="*/ 0 h 26973"/>
                    <a:gd name="connsiteX4" fmla="*/ 779 w 48880"/>
                    <a:gd name="connsiteY4" fmla="*/ 20002 h 26973"/>
                    <a:gd name="connsiteX5" fmla="*/ 6494 w 48880"/>
                    <a:gd name="connsiteY5" fmla="*/ 25717 h 26973"/>
                    <a:gd name="connsiteX6" fmla="*/ 24591 w 48880"/>
                    <a:gd name="connsiteY6" fmla="*/ 11430 h 26973"/>
                    <a:gd name="connsiteX7" fmla="*/ 47451 w 48880"/>
                    <a:gd name="connsiteY7" fmla="*/ 13335 h 2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880" h="26973">
                      <a:moveTo>
                        <a:pt x="47451" y="13335"/>
                      </a:moveTo>
                      <a:cubicBezTo>
                        <a:pt x="49356" y="13335"/>
                        <a:pt x="49356" y="9525"/>
                        <a:pt x="47451" y="9525"/>
                      </a:cubicBezTo>
                      <a:cubicBezTo>
                        <a:pt x="43641" y="9525"/>
                        <a:pt x="36021" y="8573"/>
                        <a:pt x="33164" y="6667"/>
                      </a:cubicBezTo>
                      <a:cubicBezTo>
                        <a:pt x="29354" y="3810"/>
                        <a:pt x="28401" y="0"/>
                        <a:pt x="22686" y="0"/>
                      </a:cubicBezTo>
                      <a:cubicBezTo>
                        <a:pt x="9351" y="0"/>
                        <a:pt x="7446" y="11430"/>
                        <a:pt x="779" y="20002"/>
                      </a:cubicBezTo>
                      <a:cubicBezTo>
                        <a:pt x="-2079" y="23813"/>
                        <a:pt x="3636" y="29527"/>
                        <a:pt x="6494" y="25717"/>
                      </a:cubicBezTo>
                      <a:cubicBezTo>
                        <a:pt x="11256" y="20002"/>
                        <a:pt x="16019" y="2858"/>
                        <a:pt x="24591" y="11430"/>
                      </a:cubicBezTo>
                      <a:cubicBezTo>
                        <a:pt x="33164" y="20002"/>
                        <a:pt x="37926" y="15240"/>
                        <a:pt x="47451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: Shape 69">
                  <a:extLst>
                    <a:ext uri="{FF2B5EF4-FFF2-40B4-BE49-F238E27FC236}">
                      <a16:creationId xmlns:a16="http://schemas.microsoft.com/office/drawing/2014/main" id="{86541D44-E431-4445-86A6-B55924F10767}"/>
                    </a:ext>
                  </a:extLst>
                </p:cNvPr>
                <p:cNvSpPr/>
                <p:nvPr/>
              </p:nvSpPr>
              <p:spPr>
                <a:xfrm>
                  <a:off x="3823856" y="1732956"/>
                  <a:ext cx="23560" cy="24303"/>
                </a:xfrm>
                <a:custGeom>
                  <a:avLst/>
                  <a:gdLst>
                    <a:gd name="connsiteX0" fmla="*/ 5204 w 23560"/>
                    <a:gd name="connsiteY0" fmla="*/ 1184 h 24303"/>
                    <a:gd name="connsiteX1" fmla="*/ 441 w 23560"/>
                    <a:gd name="connsiteY1" fmla="*/ 4041 h 24303"/>
                    <a:gd name="connsiteX2" fmla="*/ 21396 w 23560"/>
                    <a:gd name="connsiteY2" fmla="*/ 24044 h 24303"/>
                    <a:gd name="connsiteX3" fmla="*/ 23301 w 23560"/>
                    <a:gd name="connsiteY3" fmla="*/ 22139 h 24303"/>
                    <a:gd name="connsiteX4" fmla="*/ 5204 w 23560"/>
                    <a:gd name="connsiteY4" fmla="*/ 1184 h 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0" h="24303">
                      <a:moveTo>
                        <a:pt x="5204" y="1184"/>
                      </a:moveTo>
                      <a:cubicBezTo>
                        <a:pt x="3299" y="-1674"/>
                        <a:pt x="-1464" y="1184"/>
                        <a:pt x="441" y="4041"/>
                      </a:cubicBezTo>
                      <a:cubicBezTo>
                        <a:pt x="5204" y="12614"/>
                        <a:pt x="11871" y="20234"/>
                        <a:pt x="21396" y="24044"/>
                      </a:cubicBezTo>
                      <a:cubicBezTo>
                        <a:pt x="22349" y="24996"/>
                        <a:pt x="24254" y="23091"/>
                        <a:pt x="23301" y="22139"/>
                      </a:cubicBezTo>
                      <a:cubicBezTo>
                        <a:pt x="17586" y="15471"/>
                        <a:pt x="9966" y="9756"/>
                        <a:pt x="5204" y="1184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: Shape 70">
                  <a:extLst>
                    <a:ext uri="{FF2B5EF4-FFF2-40B4-BE49-F238E27FC236}">
                      <a16:creationId xmlns:a16="http://schemas.microsoft.com/office/drawing/2014/main" id="{21E6D5DA-9DF3-4922-A7D7-97021C4A6085}"/>
                    </a:ext>
                  </a:extLst>
                </p:cNvPr>
                <p:cNvSpPr/>
                <p:nvPr/>
              </p:nvSpPr>
              <p:spPr>
                <a:xfrm>
                  <a:off x="3856054" y="1744941"/>
                  <a:ext cx="21445" cy="15175"/>
                </a:xfrm>
                <a:custGeom>
                  <a:avLst/>
                  <a:gdLst>
                    <a:gd name="connsiteX0" fmla="*/ 3486 w 21445"/>
                    <a:gd name="connsiteY0" fmla="*/ 628 h 15175"/>
                    <a:gd name="connsiteX1" fmla="*/ 628 w 21445"/>
                    <a:gd name="connsiteY1" fmla="*/ 3486 h 15175"/>
                    <a:gd name="connsiteX2" fmla="*/ 19678 w 21445"/>
                    <a:gd name="connsiteY2" fmla="*/ 14916 h 15175"/>
                    <a:gd name="connsiteX3" fmla="*/ 20631 w 21445"/>
                    <a:gd name="connsiteY3" fmla="*/ 13011 h 15175"/>
                    <a:gd name="connsiteX4" fmla="*/ 3486 w 21445"/>
                    <a:gd name="connsiteY4" fmla="*/ 628 h 1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45" h="15175">
                      <a:moveTo>
                        <a:pt x="3486" y="628"/>
                      </a:moveTo>
                      <a:cubicBezTo>
                        <a:pt x="1581" y="-1277"/>
                        <a:pt x="-1277" y="1581"/>
                        <a:pt x="628" y="3486"/>
                      </a:cubicBezTo>
                      <a:cubicBezTo>
                        <a:pt x="6343" y="8248"/>
                        <a:pt x="12058" y="12058"/>
                        <a:pt x="19678" y="14916"/>
                      </a:cubicBezTo>
                      <a:cubicBezTo>
                        <a:pt x="20631" y="15868"/>
                        <a:pt x="22536" y="13963"/>
                        <a:pt x="20631" y="13011"/>
                      </a:cubicBezTo>
                      <a:cubicBezTo>
                        <a:pt x="14916" y="9201"/>
                        <a:pt x="9201" y="5391"/>
                        <a:pt x="3486" y="6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Freeform: Shape 71">
                  <a:extLst>
                    <a:ext uri="{FF2B5EF4-FFF2-40B4-BE49-F238E27FC236}">
                      <a16:creationId xmlns:a16="http://schemas.microsoft.com/office/drawing/2014/main" id="{82E00A5F-B145-4F43-8ABB-9905B6BB21E6}"/>
                    </a:ext>
                  </a:extLst>
                </p:cNvPr>
                <p:cNvSpPr/>
                <p:nvPr/>
              </p:nvSpPr>
              <p:spPr>
                <a:xfrm>
                  <a:off x="4070995" y="1557653"/>
                  <a:ext cx="14913" cy="22377"/>
                </a:xfrm>
                <a:custGeom>
                  <a:avLst/>
                  <a:gdLst>
                    <a:gd name="connsiteX0" fmla="*/ 9525 w 14913"/>
                    <a:gd name="connsiteY0" fmla="*/ 12656 h 22377"/>
                    <a:gd name="connsiteX1" fmla="*/ 7620 w 14913"/>
                    <a:gd name="connsiteY1" fmla="*/ 3131 h 22377"/>
                    <a:gd name="connsiteX2" fmla="*/ 0 w 14913"/>
                    <a:gd name="connsiteY2" fmla="*/ 4084 h 22377"/>
                    <a:gd name="connsiteX3" fmla="*/ 13335 w 14913"/>
                    <a:gd name="connsiteY3" fmla="*/ 22181 h 22377"/>
                    <a:gd name="connsiteX4" fmla="*/ 14288 w 14913"/>
                    <a:gd name="connsiteY4" fmla="*/ 19324 h 22377"/>
                    <a:gd name="connsiteX5" fmla="*/ 9525 w 14913"/>
                    <a:gd name="connsiteY5" fmla="*/ 12656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13" h="22377">
                      <a:moveTo>
                        <a:pt x="9525" y="12656"/>
                      </a:moveTo>
                      <a:cubicBezTo>
                        <a:pt x="7620" y="9799"/>
                        <a:pt x="7620" y="5989"/>
                        <a:pt x="7620" y="3131"/>
                      </a:cubicBezTo>
                      <a:cubicBezTo>
                        <a:pt x="7620" y="-1631"/>
                        <a:pt x="0" y="-679"/>
                        <a:pt x="0" y="4084"/>
                      </a:cubicBezTo>
                      <a:cubicBezTo>
                        <a:pt x="952" y="11704"/>
                        <a:pt x="3810" y="24086"/>
                        <a:pt x="13335" y="22181"/>
                      </a:cubicBezTo>
                      <a:cubicBezTo>
                        <a:pt x="15240" y="22181"/>
                        <a:pt x="15240" y="20276"/>
                        <a:pt x="14288" y="19324"/>
                      </a:cubicBezTo>
                      <a:cubicBezTo>
                        <a:pt x="13335" y="16466"/>
                        <a:pt x="11430" y="15514"/>
                        <a:pt x="9525" y="1265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Freeform: Shape 72">
                  <a:extLst>
                    <a:ext uri="{FF2B5EF4-FFF2-40B4-BE49-F238E27FC236}">
                      <a16:creationId xmlns:a16="http://schemas.microsoft.com/office/drawing/2014/main" id="{E113C538-E7FB-4686-95BD-28561990223F}"/>
                    </a:ext>
                  </a:extLst>
                </p:cNvPr>
                <p:cNvSpPr/>
                <p:nvPr/>
              </p:nvSpPr>
              <p:spPr>
                <a:xfrm>
                  <a:off x="4078167" y="1543813"/>
                  <a:ext cx="14989" cy="14305"/>
                </a:xfrm>
                <a:custGeom>
                  <a:avLst/>
                  <a:gdLst>
                    <a:gd name="connsiteX0" fmla="*/ 6163 w 14989"/>
                    <a:gd name="connsiteY0" fmla="*/ 779 h 14305"/>
                    <a:gd name="connsiteX1" fmla="*/ 1401 w 14989"/>
                    <a:gd name="connsiteY1" fmla="*/ 6494 h 14305"/>
                    <a:gd name="connsiteX2" fmla="*/ 11878 w 14989"/>
                    <a:gd name="connsiteY2" fmla="*/ 14114 h 14305"/>
                    <a:gd name="connsiteX3" fmla="*/ 14736 w 14989"/>
                    <a:gd name="connsiteY3" fmla="*/ 11256 h 14305"/>
                    <a:gd name="connsiteX4" fmla="*/ 6163 w 14989"/>
                    <a:gd name="connsiteY4" fmla="*/ 779 h 1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9" h="14305">
                      <a:moveTo>
                        <a:pt x="6163" y="779"/>
                      </a:moveTo>
                      <a:cubicBezTo>
                        <a:pt x="2353" y="-2079"/>
                        <a:pt x="-2409" y="3636"/>
                        <a:pt x="1401" y="6494"/>
                      </a:cubicBezTo>
                      <a:cubicBezTo>
                        <a:pt x="5211" y="9351"/>
                        <a:pt x="8068" y="11256"/>
                        <a:pt x="11878" y="14114"/>
                      </a:cubicBezTo>
                      <a:cubicBezTo>
                        <a:pt x="13783" y="15066"/>
                        <a:pt x="15688" y="12209"/>
                        <a:pt x="14736" y="11256"/>
                      </a:cubicBezTo>
                      <a:cubicBezTo>
                        <a:pt x="11878" y="7446"/>
                        <a:pt x="9973" y="4589"/>
                        <a:pt x="6163" y="779"/>
                      </a:cubicBez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Freeform: Shape 73">
                  <a:extLst>
                    <a:ext uri="{FF2B5EF4-FFF2-40B4-BE49-F238E27FC236}">
                      <a16:creationId xmlns:a16="http://schemas.microsoft.com/office/drawing/2014/main" id="{7EC55996-54CA-439B-9E0D-9D815BC05E49}"/>
                    </a:ext>
                  </a:extLst>
                </p:cNvPr>
                <p:cNvSpPr/>
                <p:nvPr/>
              </p:nvSpPr>
              <p:spPr>
                <a:xfrm>
                  <a:off x="4258997" y="1505265"/>
                  <a:ext cx="51161" cy="18636"/>
                </a:xfrm>
                <a:custGeom>
                  <a:avLst/>
                  <a:gdLst>
                    <a:gd name="connsiteX0" fmla="*/ 50123 w 51161"/>
                    <a:gd name="connsiteY0" fmla="*/ 12657 h 18636"/>
                    <a:gd name="connsiteX1" fmla="*/ 5356 w 51161"/>
                    <a:gd name="connsiteY1" fmla="*/ 274 h 18636"/>
                    <a:gd name="connsiteX2" fmla="*/ 3451 w 51161"/>
                    <a:gd name="connsiteY2" fmla="*/ 8847 h 18636"/>
                    <a:gd name="connsiteX3" fmla="*/ 49171 w 51161"/>
                    <a:gd name="connsiteY3" fmla="*/ 16467 h 18636"/>
                    <a:gd name="connsiteX4" fmla="*/ 50123 w 51161"/>
                    <a:gd name="connsiteY4" fmla="*/ 12657 h 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1" h="18636">
                      <a:moveTo>
                        <a:pt x="50123" y="12657"/>
                      </a:moveTo>
                      <a:cubicBezTo>
                        <a:pt x="35836" y="6942"/>
                        <a:pt x="20596" y="4084"/>
                        <a:pt x="5356" y="274"/>
                      </a:cubicBezTo>
                      <a:cubicBezTo>
                        <a:pt x="-359" y="-1631"/>
                        <a:pt x="-2264" y="6942"/>
                        <a:pt x="3451" y="8847"/>
                      </a:cubicBezTo>
                      <a:cubicBezTo>
                        <a:pt x="16786" y="12657"/>
                        <a:pt x="35836" y="23134"/>
                        <a:pt x="49171" y="16467"/>
                      </a:cubicBezTo>
                      <a:cubicBezTo>
                        <a:pt x="51076" y="15514"/>
                        <a:pt x="52028" y="12657"/>
                        <a:pt x="50123" y="126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: Shape 74">
                  <a:extLst>
                    <a:ext uri="{FF2B5EF4-FFF2-40B4-BE49-F238E27FC236}">
                      <a16:creationId xmlns:a16="http://schemas.microsoft.com/office/drawing/2014/main" id="{AACF9342-58CC-454F-BA08-A8244847567E}"/>
                    </a:ext>
                  </a:extLst>
                </p:cNvPr>
                <p:cNvSpPr/>
                <p:nvPr/>
              </p:nvSpPr>
              <p:spPr>
                <a:xfrm>
                  <a:off x="4306941" y="1489254"/>
                  <a:ext cx="40754" cy="11582"/>
                </a:xfrm>
                <a:custGeom>
                  <a:avLst/>
                  <a:gdLst>
                    <a:gd name="connsiteX0" fmla="*/ 39326 w 40754"/>
                    <a:gd name="connsiteY0" fmla="*/ 8665 h 11582"/>
                    <a:gd name="connsiteX1" fmla="*/ 4084 w 40754"/>
                    <a:gd name="connsiteY1" fmla="*/ 93 h 11582"/>
                    <a:gd name="connsiteX2" fmla="*/ 3131 w 40754"/>
                    <a:gd name="connsiteY2" fmla="*/ 6760 h 11582"/>
                    <a:gd name="connsiteX3" fmla="*/ 39326 w 40754"/>
                    <a:gd name="connsiteY3" fmla="*/ 10570 h 11582"/>
                    <a:gd name="connsiteX4" fmla="*/ 39326 w 40754"/>
                    <a:gd name="connsiteY4" fmla="*/ 8665 h 1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54" h="11582">
                      <a:moveTo>
                        <a:pt x="39326" y="8665"/>
                      </a:moveTo>
                      <a:cubicBezTo>
                        <a:pt x="26944" y="6760"/>
                        <a:pt x="15514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15514" y="9618"/>
                        <a:pt x="26944" y="13428"/>
                        <a:pt x="39326" y="10570"/>
                      </a:cubicBezTo>
                      <a:cubicBezTo>
                        <a:pt x="41231" y="10570"/>
                        <a:pt x="41231" y="8665"/>
                        <a:pt x="39326" y="866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Freeform: Shape 75">
                  <a:extLst>
                    <a:ext uri="{FF2B5EF4-FFF2-40B4-BE49-F238E27FC236}">
                      <a16:creationId xmlns:a16="http://schemas.microsoft.com/office/drawing/2014/main" id="{FA6CABEF-B85B-43D9-A9B8-740D26DDC80B}"/>
                    </a:ext>
                  </a:extLst>
                </p:cNvPr>
                <p:cNvSpPr/>
                <p:nvPr/>
              </p:nvSpPr>
              <p:spPr>
                <a:xfrm>
                  <a:off x="4345994" y="1477824"/>
                  <a:ext cx="45126" cy="11946"/>
                </a:xfrm>
                <a:custGeom>
                  <a:avLst/>
                  <a:gdLst>
                    <a:gd name="connsiteX0" fmla="*/ 43136 w 45126"/>
                    <a:gd name="connsiteY0" fmla="*/ 7713 h 11946"/>
                    <a:gd name="connsiteX1" fmla="*/ 4084 w 45126"/>
                    <a:gd name="connsiteY1" fmla="*/ 93 h 11946"/>
                    <a:gd name="connsiteX2" fmla="*/ 3131 w 45126"/>
                    <a:gd name="connsiteY2" fmla="*/ 6760 h 11946"/>
                    <a:gd name="connsiteX3" fmla="*/ 23134 w 45126"/>
                    <a:gd name="connsiteY3" fmla="*/ 11523 h 11946"/>
                    <a:gd name="connsiteX4" fmla="*/ 44089 w 45126"/>
                    <a:gd name="connsiteY4" fmla="*/ 11523 h 11946"/>
                    <a:gd name="connsiteX5" fmla="*/ 43136 w 45126"/>
                    <a:gd name="connsiteY5" fmla="*/ 7713 h 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26" h="11946">
                      <a:moveTo>
                        <a:pt x="43136" y="7713"/>
                      </a:moveTo>
                      <a:cubicBezTo>
                        <a:pt x="30754" y="7713"/>
                        <a:pt x="16466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9799" y="8665"/>
                        <a:pt x="16466" y="10570"/>
                        <a:pt x="23134" y="11523"/>
                      </a:cubicBezTo>
                      <a:cubicBezTo>
                        <a:pt x="29801" y="12475"/>
                        <a:pt x="36469" y="11523"/>
                        <a:pt x="44089" y="11523"/>
                      </a:cubicBezTo>
                      <a:cubicBezTo>
                        <a:pt x="45994" y="11523"/>
                        <a:pt x="45041" y="7713"/>
                        <a:pt x="43136" y="7713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Freeform: Shape 76">
                  <a:extLst>
                    <a:ext uri="{FF2B5EF4-FFF2-40B4-BE49-F238E27FC236}">
                      <a16:creationId xmlns:a16="http://schemas.microsoft.com/office/drawing/2014/main" id="{0892AF98-0A31-4246-B11B-0E695EE86450}"/>
                    </a:ext>
                  </a:extLst>
                </p:cNvPr>
                <p:cNvSpPr/>
                <p:nvPr/>
              </p:nvSpPr>
              <p:spPr>
                <a:xfrm>
                  <a:off x="4457107" y="1335354"/>
                  <a:ext cx="210153" cy="107320"/>
                </a:xfrm>
                <a:custGeom>
                  <a:avLst/>
                  <a:gdLst>
                    <a:gd name="connsiteX0" fmla="*/ 206343 w 210153"/>
                    <a:gd name="connsiteY0" fmla="*/ 641 h 107320"/>
                    <a:gd name="connsiteX1" fmla="*/ 3461 w 210153"/>
                    <a:gd name="connsiteY1" fmla="*/ 99701 h 107320"/>
                    <a:gd name="connsiteX2" fmla="*/ 4413 w 210153"/>
                    <a:gd name="connsiteY2" fmla="*/ 107321 h 107320"/>
                    <a:gd name="connsiteX3" fmla="*/ 126333 w 210153"/>
                    <a:gd name="connsiteY3" fmla="*/ 70173 h 107320"/>
                    <a:gd name="connsiteX4" fmla="*/ 186341 w 210153"/>
                    <a:gd name="connsiteY4" fmla="*/ 25406 h 107320"/>
                    <a:gd name="connsiteX5" fmla="*/ 210153 w 210153"/>
                    <a:gd name="connsiteY5" fmla="*/ 2546 h 107320"/>
                    <a:gd name="connsiteX6" fmla="*/ 206343 w 210153"/>
                    <a:gd name="connsiteY6" fmla="*/ 641 h 107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153" h="107320">
                      <a:moveTo>
                        <a:pt x="206343" y="641"/>
                      </a:moveTo>
                      <a:cubicBezTo>
                        <a:pt x="145383" y="44456"/>
                        <a:pt x="80613" y="92081"/>
                        <a:pt x="3461" y="99701"/>
                      </a:cubicBezTo>
                      <a:cubicBezTo>
                        <a:pt x="-1302" y="100653"/>
                        <a:pt x="-1302" y="107321"/>
                        <a:pt x="4413" y="107321"/>
                      </a:cubicBezTo>
                      <a:cubicBezTo>
                        <a:pt x="49181" y="105416"/>
                        <a:pt x="85376" y="87318"/>
                        <a:pt x="126333" y="70173"/>
                      </a:cubicBezTo>
                      <a:cubicBezTo>
                        <a:pt x="147288" y="61601"/>
                        <a:pt x="168243" y="39693"/>
                        <a:pt x="186341" y="25406"/>
                      </a:cubicBezTo>
                      <a:cubicBezTo>
                        <a:pt x="195866" y="17786"/>
                        <a:pt x="203486" y="13023"/>
                        <a:pt x="210153" y="2546"/>
                      </a:cubicBezTo>
                      <a:cubicBezTo>
                        <a:pt x="210153" y="1593"/>
                        <a:pt x="207296" y="-1264"/>
                        <a:pt x="206343" y="64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Freeform: Shape 77">
                  <a:extLst>
                    <a:ext uri="{FF2B5EF4-FFF2-40B4-BE49-F238E27FC236}">
                      <a16:creationId xmlns:a16="http://schemas.microsoft.com/office/drawing/2014/main" id="{622642CA-3156-44BA-A7EB-3B131918C541}"/>
                    </a:ext>
                  </a:extLst>
                </p:cNvPr>
                <p:cNvSpPr/>
                <p:nvPr/>
              </p:nvSpPr>
              <p:spPr>
                <a:xfrm>
                  <a:off x="4668976" y="1304829"/>
                  <a:ext cx="19925" cy="22257"/>
                </a:xfrm>
                <a:custGeom>
                  <a:avLst/>
                  <a:gdLst>
                    <a:gd name="connsiteX0" fmla="*/ 11619 w 19925"/>
                    <a:gd name="connsiteY0" fmla="*/ 1638 h 22257"/>
                    <a:gd name="connsiteX1" fmla="*/ 189 w 19925"/>
                    <a:gd name="connsiteY1" fmla="*/ 17831 h 22257"/>
                    <a:gd name="connsiteX2" fmla="*/ 3999 w 19925"/>
                    <a:gd name="connsiteY2" fmla="*/ 21641 h 22257"/>
                    <a:gd name="connsiteX3" fmla="*/ 18287 w 19925"/>
                    <a:gd name="connsiteY3" fmla="*/ 8306 h 22257"/>
                    <a:gd name="connsiteX4" fmla="*/ 11619 w 19925"/>
                    <a:gd name="connsiteY4" fmla="*/ 1638 h 22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25" h="22257">
                      <a:moveTo>
                        <a:pt x="11619" y="1638"/>
                      </a:moveTo>
                      <a:cubicBezTo>
                        <a:pt x="6857" y="7353"/>
                        <a:pt x="3999" y="11163"/>
                        <a:pt x="189" y="17831"/>
                      </a:cubicBezTo>
                      <a:cubicBezTo>
                        <a:pt x="-763" y="20688"/>
                        <a:pt x="2094" y="23546"/>
                        <a:pt x="3999" y="21641"/>
                      </a:cubicBezTo>
                      <a:cubicBezTo>
                        <a:pt x="9714" y="17831"/>
                        <a:pt x="13524" y="14021"/>
                        <a:pt x="18287" y="8306"/>
                      </a:cubicBezTo>
                      <a:cubicBezTo>
                        <a:pt x="23049" y="3543"/>
                        <a:pt x="16382" y="-3124"/>
                        <a:pt x="11619" y="163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6BE06-2FDC-43CA-A77B-6FA6C8A7E4B4}"/>
                </a:ext>
              </a:extLst>
            </p:cNvPr>
            <p:cNvGrpSpPr/>
            <p:nvPr/>
          </p:nvGrpSpPr>
          <p:grpSpPr>
            <a:xfrm>
              <a:off x="2845665" y="372847"/>
              <a:ext cx="4034575" cy="1148907"/>
              <a:chOff x="2888930" y="854433"/>
              <a:chExt cx="4034575" cy="1148907"/>
            </a:xfrm>
          </p:grpSpPr>
          <p:sp>
            <p:nvSpPr>
              <p:cNvPr id="13" name="Freeform: Shape 52">
                <a:extLst>
                  <a:ext uri="{FF2B5EF4-FFF2-40B4-BE49-F238E27FC236}">
                    <a16:creationId xmlns:a16="http://schemas.microsoft.com/office/drawing/2014/main" id="{811D1379-7094-4FCA-BD42-FCF70BBD962E}"/>
                  </a:ext>
                </a:extLst>
              </p:cNvPr>
              <p:cNvSpPr/>
              <p:nvPr/>
            </p:nvSpPr>
            <p:spPr>
              <a:xfrm rot="3169725">
                <a:off x="3165176" y="1382382"/>
                <a:ext cx="344712" cy="897204"/>
              </a:xfrm>
              <a:custGeom>
                <a:avLst/>
                <a:gdLst>
                  <a:gd name="connsiteX0" fmla="*/ 137389 w 139187"/>
                  <a:gd name="connsiteY0" fmla="*/ 81550 h 362271"/>
                  <a:gd name="connsiteX1" fmla="*/ 112624 w 139187"/>
                  <a:gd name="connsiteY1" fmla="*/ 52023 h 362271"/>
                  <a:gd name="connsiteX2" fmla="*/ 89764 w 139187"/>
                  <a:gd name="connsiteY2" fmla="*/ 7255 h 362271"/>
                  <a:gd name="connsiteX3" fmla="*/ 74524 w 139187"/>
                  <a:gd name="connsiteY3" fmla="*/ 588 h 362271"/>
                  <a:gd name="connsiteX4" fmla="*/ 35471 w 139187"/>
                  <a:gd name="connsiteY4" fmla="*/ 45355 h 362271"/>
                  <a:gd name="connsiteX5" fmla="*/ 229 w 139187"/>
                  <a:gd name="connsiteY5" fmla="*/ 101553 h 362271"/>
                  <a:gd name="connsiteX6" fmla="*/ 13564 w 139187"/>
                  <a:gd name="connsiteY6" fmla="*/ 109173 h 362271"/>
                  <a:gd name="connsiteX7" fmla="*/ 47854 w 139187"/>
                  <a:gd name="connsiteY7" fmla="*/ 71073 h 362271"/>
                  <a:gd name="connsiteX8" fmla="*/ 56426 w 139187"/>
                  <a:gd name="connsiteY8" fmla="*/ 60595 h 362271"/>
                  <a:gd name="connsiteX9" fmla="*/ 51664 w 139187"/>
                  <a:gd name="connsiteY9" fmla="*/ 192993 h 362271"/>
                  <a:gd name="connsiteX10" fmla="*/ 110719 w 139187"/>
                  <a:gd name="connsiteY10" fmla="*/ 360633 h 362271"/>
                  <a:gd name="connsiteX11" fmla="*/ 120244 w 139187"/>
                  <a:gd name="connsiteY11" fmla="*/ 353965 h 362271"/>
                  <a:gd name="connsiteX12" fmla="*/ 85001 w 139187"/>
                  <a:gd name="connsiteY12" fmla="*/ 200613 h 362271"/>
                  <a:gd name="connsiteX13" fmla="*/ 75476 w 139187"/>
                  <a:gd name="connsiteY13" fmla="*/ 113935 h 362271"/>
                  <a:gd name="connsiteX14" fmla="*/ 82144 w 139187"/>
                  <a:gd name="connsiteY14" fmla="*/ 57738 h 362271"/>
                  <a:gd name="connsiteX15" fmla="*/ 88811 w 139187"/>
                  <a:gd name="connsiteY15" fmla="*/ 66310 h 362271"/>
                  <a:gd name="connsiteX16" fmla="*/ 134531 w 139187"/>
                  <a:gd name="connsiteY16" fmla="*/ 88218 h 362271"/>
                  <a:gd name="connsiteX17" fmla="*/ 137389 w 139187"/>
                  <a:gd name="connsiteY17" fmla="*/ 81550 h 36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187" h="362271">
                    <a:moveTo>
                      <a:pt x="137389" y="81550"/>
                    </a:moveTo>
                    <a:cubicBezTo>
                      <a:pt x="127864" y="72978"/>
                      <a:pt x="122149" y="60595"/>
                      <a:pt x="112624" y="52023"/>
                    </a:cubicBezTo>
                    <a:cubicBezTo>
                      <a:pt x="99289" y="40593"/>
                      <a:pt x="96431" y="22495"/>
                      <a:pt x="89764" y="7255"/>
                    </a:cubicBezTo>
                    <a:cubicBezTo>
                      <a:pt x="87859" y="1540"/>
                      <a:pt x="79286" y="-1317"/>
                      <a:pt x="74524" y="588"/>
                    </a:cubicBezTo>
                    <a:cubicBezTo>
                      <a:pt x="54521" y="8208"/>
                      <a:pt x="48806" y="30115"/>
                      <a:pt x="35471" y="45355"/>
                    </a:cubicBezTo>
                    <a:cubicBezTo>
                      <a:pt x="20231" y="62500"/>
                      <a:pt x="5944" y="78693"/>
                      <a:pt x="229" y="101553"/>
                    </a:cubicBezTo>
                    <a:cubicBezTo>
                      <a:pt x="-1676" y="109173"/>
                      <a:pt x="8801" y="115840"/>
                      <a:pt x="13564" y="109173"/>
                    </a:cubicBezTo>
                    <a:cubicBezTo>
                      <a:pt x="24041" y="95838"/>
                      <a:pt x="40234" y="86313"/>
                      <a:pt x="47854" y="71073"/>
                    </a:cubicBezTo>
                    <a:cubicBezTo>
                      <a:pt x="49759" y="67263"/>
                      <a:pt x="53569" y="64405"/>
                      <a:pt x="56426" y="60595"/>
                    </a:cubicBezTo>
                    <a:cubicBezTo>
                      <a:pt x="39281" y="101553"/>
                      <a:pt x="44044" y="146320"/>
                      <a:pt x="51664" y="192993"/>
                    </a:cubicBezTo>
                    <a:cubicBezTo>
                      <a:pt x="60236" y="249190"/>
                      <a:pt x="68809" y="318723"/>
                      <a:pt x="110719" y="360633"/>
                    </a:cubicBezTo>
                    <a:cubicBezTo>
                      <a:pt x="115481" y="365395"/>
                      <a:pt x="124054" y="358728"/>
                      <a:pt x="120244" y="353965"/>
                    </a:cubicBezTo>
                    <a:cubicBezTo>
                      <a:pt x="91669" y="313960"/>
                      <a:pt x="91669" y="249190"/>
                      <a:pt x="85001" y="200613"/>
                    </a:cubicBezTo>
                    <a:cubicBezTo>
                      <a:pt x="81191" y="171085"/>
                      <a:pt x="75476" y="143463"/>
                      <a:pt x="75476" y="113935"/>
                    </a:cubicBezTo>
                    <a:cubicBezTo>
                      <a:pt x="75476" y="94885"/>
                      <a:pt x="80239" y="75835"/>
                      <a:pt x="82144" y="57738"/>
                    </a:cubicBezTo>
                    <a:cubicBezTo>
                      <a:pt x="84049" y="60595"/>
                      <a:pt x="85954" y="63453"/>
                      <a:pt x="88811" y="66310"/>
                    </a:cubicBezTo>
                    <a:cubicBezTo>
                      <a:pt x="100241" y="78693"/>
                      <a:pt x="117386" y="90123"/>
                      <a:pt x="134531" y="88218"/>
                    </a:cubicBezTo>
                    <a:cubicBezTo>
                      <a:pt x="138341" y="88218"/>
                      <a:pt x="141199" y="84408"/>
                      <a:pt x="137389" y="815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F22E64-0EE8-4419-A59B-5677096C5AB5}"/>
                  </a:ext>
                </a:extLst>
              </p:cNvPr>
              <p:cNvSpPr txBox="1"/>
              <p:nvPr/>
            </p:nvSpPr>
            <p:spPr>
              <a:xfrm>
                <a:off x="3731274" y="854433"/>
                <a:ext cx="3192231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18 g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muối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NaCl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3165DA-9E8B-4D74-90BE-956BB2457441}"/>
              </a:ext>
            </a:extLst>
          </p:cNvPr>
          <p:cNvGrpSpPr/>
          <p:nvPr/>
        </p:nvGrpSpPr>
        <p:grpSpPr>
          <a:xfrm>
            <a:off x="6929532" y="457024"/>
            <a:ext cx="4214790" cy="1838063"/>
            <a:chOff x="6929532" y="457024"/>
            <a:chExt cx="4214790" cy="1838063"/>
          </a:xfrm>
        </p:grpSpPr>
        <p:grpSp>
          <p:nvGrpSpPr>
            <p:cNvPr id="56" name="Graphic 2">
              <a:extLst>
                <a:ext uri="{FF2B5EF4-FFF2-40B4-BE49-F238E27FC236}">
                  <a16:creationId xmlns:a16="http://schemas.microsoft.com/office/drawing/2014/main" id="{0E55BB34-0973-499D-A88F-7800111265DD}"/>
                </a:ext>
              </a:extLst>
            </p:cNvPr>
            <p:cNvGrpSpPr/>
            <p:nvPr/>
          </p:nvGrpSpPr>
          <p:grpSpPr>
            <a:xfrm>
              <a:off x="8713263" y="997242"/>
              <a:ext cx="2431059" cy="1297845"/>
              <a:chOff x="3733160" y="1257799"/>
              <a:chExt cx="981608" cy="524041"/>
            </a:xfrm>
          </p:grpSpPr>
          <p:grpSp>
            <p:nvGrpSpPr>
              <p:cNvPr id="60" name="Graphic 2">
                <a:extLst>
                  <a:ext uri="{FF2B5EF4-FFF2-40B4-BE49-F238E27FC236}">
                    <a16:creationId xmlns:a16="http://schemas.microsoft.com/office/drawing/2014/main" id="{0E55BB34-0973-499D-A88F-7800111265DD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84" name="Freeform: Shape 15">
                  <a:extLst>
                    <a:ext uri="{FF2B5EF4-FFF2-40B4-BE49-F238E27FC236}">
                      <a16:creationId xmlns:a16="http://schemas.microsoft.com/office/drawing/2014/main" id="{FD1825E0-3899-4331-9D8D-FF250F2F646F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</a:path>
                  </a:pathLst>
                </a:custGeom>
                <a:solidFill>
                  <a:srgbClr val="D1D9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Freeform: Shape 16">
                  <a:extLst>
                    <a:ext uri="{FF2B5EF4-FFF2-40B4-BE49-F238E27FC236}">
                      <a16:creationId xmlns:a16="http://schemas.microsoft.com/office/drawing/2014/main" id="{B07F30BC-204F-4E8F-80E5-04013CB74C9D}"/>
                    </a:ext>
                  </a:extLst>
                </p:cNvPr>
                <p:cNvSpPr/>
                <p:nvPr/>
              </p:nvSpPr>
              <p:spPr>
                <a:xfrm>
                  <a:off x="3800341" y="1540286"/>
                  <a:ext cx="254724" cy="181543"/>
                </a:xfrm>
                <a:custGeom>
                  <a:avLst/>
                  <a:gdLst>
                    <a:gd name="connsiteX0" fmla="*/ 233506 w 254724"/>
                    <a:gd name="connsiteY0" fmla="*/ 20498 h 181543"/>
                    <a:gd name="connsiteX1" fmla="*/ 220171 w 254724"/>
                    <a:gd name="connsiteY1" fmla="*/ 9068 h 181543"/>
                    <a:gd name="connsiteX2" fmla="*/ 200169 w 254724"/>
                    <a:gd name="connsiteY2" fmla="*/ 496 h 181543"/>
                    <a:gd name="connsiteX3" fmla="*/ 171594 w 254724"/>
                    <a:gd name="connsiteY3" fmla="*/ 8116 h 181543"/>
                    <a:gd name="connsiteX4" fmla="*/ 148734 w 254724"/>
                    <a:gd name="connsiteY4" fmla="*/ 30023 h 181543"/>
                    <a:gd name="connsiteX5" fmla="*/ 140161 w 254724"/>
                    <a:gd name="connsiteY5" fmla="*/ 28118 h 181543"/>
                    <a:gd name="connsiteX6" fmla="*/ 132541 w 254724"/>
                    <a:gd name="connsiteY6" fmla="*/ 28118 h 181543"/>
                    <a:gd name="connsiteX7" fmla="*/ 112539 w 254724"/>
                    <a:gd name="connsiteY7" fmla="*/ 27166 h 181543"/>
                    <a:gd name="connsiteX8" fmla="*/ 103014 w 254724"/>
                    <a:gd name="connsiteY8" fmla="*/ 19546 h 181543"/>
                    <a:gd name="connsiteX9" fmla="*/ 57294 w 254724"/>
                    <a:gd name="connsiteY9" fmla="*/ 17641 h 181543"/>
                    <a:gd name="connsiteX10" fmla="*/ 43006 w 254724"/>
                    <a:gd name="connsiteY10" fmla="*/ 42406 h 181543"/>
                    <a:gd name="connsiteX11" fmla="*/ 29671 w 254724"/>
                    <a:gd name="connsiteY11" fmla="*/ 50978 h 181543"/>
                    <a:gd name="connsiteX12" fmla="*/ 19194 w 254724"/>
                    <a:gd name="connsiteY12" fmla="*/ 65266 h 181543"/>
                    <a:gd name="connsiteX13" fmla="*/ 1096 w 254724"/>
                    <a:gd name="connsiteY13" fmla="*/ 84316 h 181543"/>
                    <a:gd name="connsiteX14" fmla="*/ 5858 w 254724"/>
                    <a:gd name="connsiteY14" fmla="*/ 120511 h 181543"/>
                    <a:gd name="connsiteX15" fmla="*/ 7764 w 254724"/>
                    <a:gd name="connsiteY15" fmla="*/ 153848 h 181543"/>
                    <a:gd name="connsiteX16" fmla="*/ 45863 w 254724"/>
                    <a:gd name="connsiteY16" fmla="*/ 180518 h 181543"/>
                    <a:gd name="connsiteX17" fmla="*/ 83964 w 254724"/>
                    <a:gd name="connsiteY17" fmla="*/ 170993 h 181543"/>
                    <a:gd name="connsiteX18" fmla="*/ 92536 w 254724"/>
                    <a:gd name="connsiteY18" fmla="*/ 174803 h 181543"/>
                    <a:gd name="connsiteX19" fmla="*/ 139209 w 254724"/>
                    <a:gd name="connsiteY19" fmla="*/ 169088 h 181543"/>
                    <a:gd name="connsiteX20" fmla="*/ 157306 w 254724"/>
                    <a:gd name="connsiteY20" fmla="*/ 161468 h 181543"/>
                    <a:gd name="connsiteX21" fmla="*/ 158259 w 254724"/>
                    <a:gd name="connsiteY21" fmla="*/ 160516 h 181543"/>
                    <a:gd name="connsiteX22" fmla="*/ 182071 w 254724"/>
                    <a:gd name="connsiteY22" fmla="*/ 152896 h 181543"/>
                    <a:gd name="connsiteX23" fmla="*/ 201121 w 254724"/>
                    <a:gd name="connsiteY23" fmla="*/ 136703 h 181543"/>
                    <a:gd name="connsiteX24" fmla="*/ 233506 w 254724"/>
                    <a:gd name="connsiteY24" fmla="*/ 116701 h 181543"/>
                    <a:gd name="connsiteX25" fmla="*/ 236364 w 254724"/>
                    <a:gd name="connsiteY25" fmla="*/ 109081 h 181543"/>
                    <a:gd name="connsiteX26" fmla="*/ 237316 w 254724"/>
                    <a:gd name="connsiteY26" fmla="*/ 93841 h 181543"/>
                    <a:gd name="connsiteX27" fmla="*/ 245889 w 254724"/>
                    <a:gd name="connsiteY27" fmla="*/ 86221 h 181543"/>
                    <a:gd name="connsiteX28" fmla="*/ 254461 w 254724"/>
                    <a:gd name="connsiteY28" fmla="*/ 53836 h 181543"/>
                    <a:gd name="connsiteX29" fmla="*/ 233506 w 254724"/>
                    <a:gd name="connsiteY29" fmla="*/ 20498 h 18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4724" h="181543">
                      <a:moveTo>
                        <a:pt x="233506" y="20498"/>
                      </a:moveTo>
                      <a:cubicBezTo>
                        <a:pt x="229696" y="19546"/>
                        <a:pt x="223981" y="11926"/>
                        <a:pt x="220171" y="9068"/>
                      </a:cubicBezTo>
                      <a:cubicBezTo>
                        <a:pt x="214456" y="4306"/>
                        <a:pt x="207789" y="1448"/>
                        <a:pt x="200169" y="496"/>
                      </a:cubicBezTo>
                      <a:cubicBezTo>
                        <a:pt x="188739" y="-1409"/>
                        <a:pt x="179214" y="2401"/>
                        <a:pt x="171594" y="8116"/>
                      </a:cubicBezTo>
                      <a:cubicBezTo>
                        <a:pt x="161116" y="8116"/>
                        <a:pt x="150639" y="15736"/>
                        <a:pt x="148734" y="30023"/>
                      </a:cubicBezTo>
                      <a:cubicBezTo>
                        <a:pt x="145876" y="29071"/>
                        <a:pt x="143019" y="28118"/>
                        <a:pt x="140161" y="28118"/>
                      </a:cubicBezTo>
                      <a:cubicBezTo>
                        <a:pt x="137304" y="28118"/>
                        <a:pt x="135399" y="27166"/>
                        <a:pt x="132541" y="28118"/>
                      </a:cubicBezTo>
                      <a:cubicBezTo>
                        <a:pt x="125873" y="23356"/>
                        <a:pt x="118254" y="24308"/>
                        <a:pt x="112539" y="27166"/>
                      </a:cubicBezTo>
                      <a:cubicBezTo>
                        <a:pt x="109681" y="24308"/>
                        <a:pt x="105871" y="21451"/>
                        <a:pt x="103014" y="19546"/>
                      </a:cubicBezTo>
                      <a:cubicBezTo>
                        <a:pt x="87773" y="10021"/>
                        <a:pt x="73486" y="9068"/>
                        <a:pt x="57294" y="17641"/>
                      </a:cubicBezTo>
                      <a:cubicBezTo>
                        <a:pt x="47769" y="22403"/>
                        <a:pt x="43006" y="32881"/>
                        <a:pt x="43006" y="42406"/>
                      </a:cubicBezTo>
                      <a:cubicBezTo>
                        <a:pt x="38244" y="44311"/>
                        <a:pt x="33481" y="47168"/>
                        <a:pt x="29671" y="50978"/>
                      </a:cubicBezTo>
                      <a:cubicBezTo>
                        <a:pt x="24908" y="55741"/>
                        <a:pt x="22051" y="59551"/>
                        <a:pt x="19194" y="65266"/>
                      </a:cubicBezTo>
                      <a:cubicBezTo>
                        <a:pt x="10621" y="68123"/>
                        <a:pt x="3001" y="74791"/>
                        <a:pt x="1096" y="84316"/>
                      </a:cubicBezTo>
                      <a:cubicBezTo>
                        <a:pt x="-809" y="97651"/>
                        <a:pt x="-809" y="109081"/>
                        <a:pt x="5858" y="120511"/>
                      </a:cubicBezTo>
                      <a:cubicBezTo>
                        <a:pt x="143" y="130036"/>
                        <a:pt x="1096" y="145276"/>
                        <a:pt x="7764" y="153848"/>
                      </a:cubicBezTo>
                      <a:cubicBezTo>
                        <a:pt x="16336" y="167183"/>
                        <a:pt x="30624" y="175756"/>
                        <a:pt x="45863" y="180518"/>
                      </a:cubicBezTo>
                      <a:cubicBezTo>
                        <a:pt x="61104" y="184328"/>
                        <a:pt x="71581" y="176708"/>
                        <a:pt x="83964" y="170993"/>
                      </a:cubicBezTo>
                      <a:cubicBezTo>
                        <a:pt x="85869" y="172898"/>
                        <a:pt x="88726" y="173851"/>
                        <a:pt x="92536" y="174803"/>
                      </a:cubicBezTo>
                      <a:cubicBezTo>
                        <a:pt x="109681" y="179566"/>
                        <a:pt x="123016" y="171946"/>
                        <a:pt x="139209" y="169088"/>
                      </a:cubicBezTo>
                      <a:cubicBezTo>
                        <a:pt x="145876" y="168136"/>
                        <a:pt x="151591" y="165278"/>
                        <a:pt x="157306" y="161468"/>
                      </a:cubicBezTo>
                      <a:cubicBezTo>
                        <a:pt x="158259" y="161468"/>
                        <a:pt x="158259" y="160516"/>
                        <a:pt x="158259" y="160516"/>
                      </a:cubicBezTo>
                      <a:cubicBezTo>
                        <a:pt x="166831" y="158611"/>
                        <a:pt x="175404" y="155753"/>
                        <a:pt x="182071" y="152896"/>
                      </a:cubicBezTo>
                      <a:cubicBezTo>
                        <a:pt x="190644" y="149086"/>
                        <a:pt x="195406" y="142418"/>
                        <a:pt x="201121" y="136703"/>
                      </a:cubicBezTo>
                      <a:cubicBezTo>
                        <a:pt x="215409" y="138608"/>
                        <a:pt x="228744" y="130988"/>
                        <a:pt x="233506" y="116701"/>
                      </a:cubicBezTo>
                      <a:cubicBezTo>
                        <a:pt x="234459" y="113843"/>
                        <a:pt x="235411" y="111938"/>
                        <a:pt x="236364" y="109081"/>
                      </a:cubicBezTo>
                      <a:cubicBezTo>
                        <a:pt x="238268" y="103366"/>
                        <a:pt x="238268" y="97651"/>
                        <a:pt x="237316" y="93841"/>
                      </a:cubicBezTo>
                      <a:cubicBezTo>
                        <a:pt x="240174" y="91936"/>
                        <a:pt x="243031" y="89078"/>
                        <a:pt x="245889" y="86221"/>
                      </a:cubicBezTo>
                      <a:cubicBezTo>
                        <a:pt x="252556" y="75743"/>
                        <a:pt x="251604" y="65266"/>
                        <a:pt x="254461" y="53836"/>
                      </a:cubicBezTo>
                      <a:cubicBezTo>
                        <a:pt x="256366" y="38596"/>
                        <a:pt x="247793" y="25261"/>
                        <a:pt x="233506" y="20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6" name="Graphic 2">
                  <a:extLst>
                    <a:ext uri="{FF2B5EF4-FFF2-40B4-BE49-F238E27FC236}">
                      <a16:creationId xmlns:a16="http://schemas.microsoft.com/office/drawing/2014/main" id="{0E55BB34-0973-499D-A88F-7800111265DD}"/>
                    </a:ext>
                  </a:extLst>
                </p:cNvPr>
                <p:cNvGrpSpPr/>
                <p:nvPr/>
              </p:nvGrpSpPr>
              <p:grpSpPr>
                <a:xfrm>
                  <a:off x="3791268" y="1412634"/>
                  <a:ext cx="778912" cy="364576"/>
                  <a:chOff x="3791268" y="1412634"/>
                  <a:chExt cx="778912" cy="364576"/>
                </a:xfrm>
                <a:solidFill>
                  <a:srgbClr val="BDC7C2"/>
                </a:solidFill>
              </p:grpSpPr>
              <p:sp>
                <p:nvSpPr>
                  <p:cNvPr id="94" name="Freeform: Shape 18">
                    <a:extLst>
                      <a:ext uri="{FF2B5EF4-FFF2-40B4-BE49-F238E27FC236}">
                        <a16:creationId xmlns:a16="http://schemas.microsoft.com/office/drawing/2014/main" id="{6CF9FE29-47B0-449A-A3F2-86DF3DBB0C7F}"/>
                      </a:ext>
                    </a:extLst>
                  </p:cNvPr>
                  <p:cNvSpPr/>
                  <p:nvPr/>
                </p:nvSpPr>
                <p:spPr>
                  <a:xfrm>
                    <a:off x="3791268" y="1724688"/>
                    <a:ext cx="191995" cy="52522"/>
                  </a:xfrm>
                  <a:custGeom>
                    <a:avLst/>
                    <a:gdLst>
                      <a:gd name="connsiteX0" fmla="*/ 129232 w 191995"/>
                      <a:gd name="connsiteY0" fmla="*/ 16119 h 52522"/>
                      <a:gd name="connsiteX1" fmla="*/ 97800 w 191995"/>
                      <a:gd name="connsiteY1" fmla="*/ 20881 h 52522"/>
                      <a:gd name="connsiteX2" fmla="*/ 51127 w 191995"/>
                      <a:gd name="connsiteY2" fmla="*/ 6594 h 52522"/>
                      <a:gd name="connsiteX3" fmla="*/ 38745 w 191995"/>
                      <a:gd name="connsiteY3" fmla="*/ 11356 h 52522"/>
                      <a:gd name="connsiteX4" fmla="*/ 8265 w 191995"/>
                      <a:gd name="connsiteY4" fmla="*/ 879 h 52522"/>
                      <a:gd name="connsiteX5" fmla="*/ 2550 w 191995"/>
                      <a:gd name="connsiteY5" fmla="*/ 11356 h 52522"/>
                      <a:gd name="connsiteX6" fmla="*/ 27315 w 191995"/>
                      <a:gd name="connsiteY6" fmla="*/ 23739 h 52522"/>
                      <a:gd name="connsiteX7" fmla="*/ 42555 w 191995"/>
                      <a:gd name="connsiteY7" fmla="*/ 29454 h 52522"/>
                      <a:gd name="connsiteX8" fmla="*/ 100657 w 191995"/>
                      <a:gd name="connsiteY8" fmla="*/ 52314 h 52522"/>
                      <a:gd name="connsiteX9" fmla="*/ 114945 w 191995"/>
                      <a:gd name="connsiteY9" fmla="*/ 41836 h 52522"/>
                      <a:gd name="connsiteX10" fmla="*/ 119707 w 191995"/>
                      <a:gd name="connsiteY10" fmla="*/ 41836 h 52522"/>
                      <a:gd name="connsiteX11" fmla="*/ 130185 w 191995"/>
                      <a:gd name="connsiteY11" fmla="*/ 42789 h 52522"/>
                      <a:gd name="connsiteX12" fmla="*/ 146377 w 191995"/>
                      <a:gd name="connsiteY12" fmla="*/ 34216 h 52522"/>
                      <a:gd name="connsiteX13" fmla="*/ 163522 w 191995"/>
                      <a:gd name="connsiteY13" fmla="*/ 35169 h 52522"/>
                      <a:gd name="connsiteX14" fmla="*/ 190192 w 191995"/>
                      <a:gd name="connsiteY14" fmla="*/ 21834 h 52522"/>
                      <a:gd name="connsiteX15" fmla="*/ 190192 w 191995"/>
                      <a:gd name="connsiteY15" fmla="*/ 13261 h 52522"/>
                      <a:gd name="connsiteX16" fmla="*/ 129232 w 191995"/>
                      <a:gd name="connsiteY16" fmla="*/ 16119 h 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1995" h="52522">
                        <a:moveTo>
                          <a:pt x="129232" y="16119"/>
                        </a:moveTo>
                        <a:cubicBezTo>
                          <a:pt x="113992" y="16119"/>
                          <a:pt x="106372" y="16119"/>
                          <a:pt x="97800" y="20881"/>
                        </a:cubicBezTo>
                        <a:cubicBezTo>
                          <a:pt x="82560" y="15166"/>
                          <a:pt x="66367" y="11356"/>
                          <a:pt x="51127" y="6594"/>
                        </a:cubicBezTo>
                        <a:cubicBezTo>
                          <a:pt x="46365" y="4689"/>
                          <a:pt x="41602" y="7546"/>
                          <a:pt x="38745" y="11356"/>
                        </a:cubicBezTo>
                        <a:cubicBezTo>
                          <a:pt x="29220" y="7546"/>
                          <a:pt x="17790" y="5641"/>
                          <a:pt x="8265" y="879"/>
                        </a:cubicBezTo>
                        <a:cubicBezTo>
                          <a:pt x="1597" y="-2931"/>
                          <a:pt x="-3165" y="6594"/>
                          <a:pt x="2550" y="11356"/>
                        </a:cubicBezTo>
                        <a:cubicBezTo>
                          <a:pt x="10170" y="17071"/>
                          <a:pt x="19695" y="18976"/>
                          <a:pt x="27315" y="23739"/>
                        </a:cubicBezTo>
                        <a:cubicBezTo>
                          <a:pt x="32077" y="26596"/>
                          <a:pt x="37792" y="29454"/>
                          <a:pt x="42555" y="29454"/>
                        </a:cubicBezTo>
                        <a:cubicBezTo>
                          <a:pt x="59700" y="42789"/>
                          <a:pt x="77797" y="54219"/>
                          <a:pt x="100657" y="52314"/>
                        </a:cubicBezTo>
                        <a:cubicBezTo>
                          <a:pt x="106372" y="52314"/>
                          <a:pt x="113040" y="47551"/>
                          <a:pt x="114945" y="41836"/>
                        </a:cubicBezTo>
                        <a:cubicBezTo>
                          <a:pt x="115897" y="41836"/>
                          <a:pt x="117802" y="42789"/>
                          <a:pt x="119707" y="41836"/>
                        </a:cubicBezTo>
                        <a:cubicBezTo>
                          <a:pt x="123517" y="42789"/>
                          <a:pt x="126375" y="42789"/>
                          <a:pt x="130185" y="42789"/>
                        </a:cubicBezTo>
                        <a:cubicBezTo>
                          <a:pt x="136852" y="43741"/>
                          <a:pt x="142567" y="37074"/>
                          <a:pt x="146377" y="34216"/>
                        </a:cubicBezTo>
                        <a:cubicBezTo>
                          <a:pt x="150187" y="31359"/>
                          <a:pt x="158760" y="36121"/>
                          <a:pt x="163522" y="35169"/>
                        </a:cubicBezTo>
                        <a:cubicBezTo>
                          <a:pt x="174952" y="32311"/>
                          <a:pt x="183525" y="31359"/>
                          <a:pt x="190192" y="21834"/>
                        </a:cubicBezTo>
                        <a:cubicBezTo>
                          <a:pt x="192097" y="18976"/>
                          <a:pt x="193050" y="15166"/>
                          <a:pt x="190192" y="13261"/>
                        </a:cubicBezTo>
                        <a:cubicBezTo>
                          <a:pt x="172095" y="-2931"/>
                          <a:pt x="150187" y="16119"/>
                          <a:pt x="129232" y="16119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5" name="Freeform: Shape 19">
                    <a:extLst>
                      <a:ext uri="{FF2B5EF4-FFF2-40B4-BE49-F238E27FC236}">
                        <a16:creationId xmlns:a16="http://schemas.microsoft.com/office/drawing/2014/main" id="{63D2F813-59D4-40D7-AEBD-7E0483B90651}"/>
                      </a:ext>
                    </a:extLst>
                  </p:cNvPr>
                  <p:cNvSpPr/>
                  <p:nvPr/>
                </p:nvSpPr>
                <p:spPr>
                  <a:xfrm>
                    <a:off x="4002345" y="1648041"/>
                    <a:ext cx="91509" cy="92822"/>
                  </a:xfrm>
                  <a:custGeom>
                    <a:avLst/>
                    <a:gdLst>
                      <a:gd name="connsiteX0" fmla="*/ 87700 w 91509"/>
                      <a:gd name="connsiteY0" fmla="*/ 374 h 92822"/>
                      <a:gd name="connsiteX1" fmla="*/ 57220 w 91509"/>
                      <a:gd name="connsiteY1" fmla="*/ 32759 h 92822"/>
                      <a:gd name="connsiteX2" fmla="*/ 4832 w 91509"/>
                      <a:gd name="connsiteY2" fmla="*/ 79431 h 92822"/>
                      <a:gd name="connsiteX3" fmla="*/ 8642 w 91509"/>
                      <a:gd name="connsiteY3" fmla="*/ 92766 h 92822"/>
                      <a:gd name="connsiteX4" fmla="*/ 65792 w 91509"/>
                      <a:gd name="connsiteY4" fmla="*/ 54666 h 92822"/>
                      <a:gd name="connsiteX5" fmla="*/ 85795 w 91509"/>
                      <a:gd name="connsiteY5" fmla="*/ 27044 h 92822"/>
                      <a:gd name="connsiteX6" fmla="*/ 91510 w 91509"/>
                      <a:gd name="connsiteY6" fmla="*/ 11804 h 92822"/>
                      <a:gd name="connsiteX7" fmla="*/ 89605 w 91509"/>
                      <a:gd name="connsiteY7" fmla="*/ 2279 h 92822"/>
                      <a:gd name="connsiteX8" fmla="*/ 87700 w 91509"/>
                      <a:gd name="connsiteY8" fmla="*/ 374 h 9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509" h="92822">
                        <a:moveTo>
                          <a:pt x="87700" y="374"/>
                        </a:moveTo>
                        <a:cubicBezTo>
                          <a:pt x="72460" y="3231"/>
                          <a:pt x="65792" y="22281"/>
                          <a:pt x="57220" y="32759"/>
                        </a:cubicBezTo>
                        <a:cubicBezTo>
                          <a:pt x="43885" y="49904"/>
                          <a:pt x="25787" y="73716"/>
                          <a:pt x="4832" y="79431"/>
                        </a:cubicBezTo>
                        <a:cubicBezTo>
                          <a:pt x="-3740" y="82289"/>
                          <a:pt x="70" y="93719"/>
                          <a:pt x="8642" y="92766"/>
                        </a:cubicBezTo>
                        <a:cubicBezTo>
                          <a:pt x="31502" y="88004"/>
                          <a:pt x="49600" y="69906"/>
                          <a:pt x="65792" y="54666"/>
                        </a:cubicBezTo>
                        <a:cubicBezTo>
                          <a:pt x="74365" y="46094"/>
                          <a:pt x="81032" y="38474"/>
                          <a:pt x="85795" y="27044"/>
                        </a:cubicBezTo>
                        <a:cubicBezTo>
                          <a:pt x="87700" y="22281"/>
                          <a:pt x="91510" y="17519"/>
                          <a:pt x="91510" y="11804"/>
                        </a:cubicBezTo>
                        <a:cubicBezTo>
                          <a:pt x="91510" y="7994"/>
                          <a:pt x="89605" y="6089"/>
                          <a:pt x="89605" y="2279"/>
                        </a:cubicBezTo>
                        <a:cubicBezTo>
                          <a:pt x="91510" y="374"/>
                          <a:pt x="89605" y="-579"/>
                          <a:pt x="87700" y="374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6" name="Freeform: Shape 20">
                    <a:extLst>
                      <a:ext uri="{FF2B5EF4-FFF2-40B4-BE49-F238E27FC236}">
                        <a16:creationId xmlns:a16="http://schemas.microsoft.com/office/drawing/2014/main" id="{71345395-9C37-4752-B1B2-F09598848C28}"/>
                      </a:ext>
                    </a:extLst>
                  </p:cNvPr>
                  <p:cNvSpPr/>
                  <p:nvPr/>
                </p:nvSpPr>
                <p:spPr>
                  <a:xfrm>
                    <a:off x="4214822" y="1412634"/>
                    <a:ext cx="355357" cy="124337"/>
                  </a:xfrm>
                  <a:custGeom>
                    <a:avLst/>
                    <a:gdLst>
                      <a:gd name="connsiteX0" fmla="*/ 351473 w 355357"/>
                      <a:gd name="connsiteY0" fmla="*/ 513 h 124337"/>
                      <a:gd name="connsiteX1" fmla="*/ 158115 w 355357"/>
                      <a:gd name="connsiteY1" fmla="*/ 60520 h 124337"/>
                      <a:gd name="connsiteX2" fmla="*/ 0 w 355357"/>
                      <a:gd name="connsiteY2" fmla="*/ 123385 h 124337"/>
                      <a:gd name="connsiteX3" fmla="*/ 0 w 355357"/>
                      <a:gd name="connsiteY3" fmla="*/ 124338 h 124337"/>
                      <a:gd name="connsiteX4" fmla="*/ 177165 w 355357"/>
                      <a:gd name="connsiteY4" fmla="*/ 77665 h 124337"/>
                      <a:gd name="connsiteX5" fmla="*/ 354330 w 355357"/>
                      <a:gd name="connsiteY5" fmla="*/ 5275 h 124337"/>
                      <a:gd name="connsiteX6" fmla="*/ 351473 w 355357"/>
                      <a:gd name="connsiteY6" fmla="*/ 513 h 12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357" h="124337">
                        <a:moveTo>
                          <a:pt x="351473" y="513"/>
                        </a:moveTo>
                        <a:cubicBezTo>
                          <a:pt x="288608" y="30993"/>
                          <a:pt x="225743" y="48138"/>
                          <a:pt x="158115" y="60520"/>
                        </a:cubicBezTo>
                        <a:cubicBezTo>
                          <a:pt x="100965" y="71950"/>
                          <a:pt x="54293" y="107193"/>
                          <a:pt x="0" y="123385"/>
                        </a:cubicBezTo>
                        <a:cubicBezTo>
                          <a:pt x="0" y="123385"/>
                          <a:pt x="0" y="124338"/>
                          <a:pt x="0" y="124338"/>
                        </a:cubicBezTo>
                        <a:cubicBezTo>
                          <a:pt x="63818" y="123385"/>
                          <a:pt x="115253" y="90048"/>
                          <a:pt x="177165" y="77665"/>
                        </a:cubicBezTo>
                        <a:cubicBezTo>
                          <a:pt x="242888" y="63378"/>
                          <a:pt x="301943" y="47185"/>
                          <a:pt x="354330" y="5275"/>
                        </a:cubicBezTo>
                        <a:cubicBezTo>
                          <a:pt x="357188" y="2418"/>
                          <a:pt x="353378" y="-1392"/>
                          <a:pt x="351473" y="513"/>
                        </a:cubicBezTo>
                        <a:close/>
                      </a:path>
                    </a:pathLst>
                  </a:custGeom>
                  <a:solidFill>
                    <a:srgbClr val="BDC7C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7" name="Graphic 2">
                  <a:extLst>
                    <a:ext uri="{FF2B5EF4-FFF2-40B4-BE49-F238E27FC236}">
                      <a16:creationId xmlns:a16="http://schemas.microsoft.com/office/drawing/2014/main" id="{0E55BB34-0973-499D-A88F-7800111265DD}"/>
                    </a:ext>
                  </a:extLst>
                </p:cNvPr>
                <p:cNvGrpSpPr/>
                <p:nvPr/>
              </p:nvGrpSpPr>
              <p:grpSpPr>
                <a:xfrm>
                  <a:off x="3756635" y="1297080"/>
                  <a:ext cx="894313" cy="361468"/>
                  <a:chOff x="3756635" y="1297080"/>
                  <a:chExt cx="894313" cy="361468"/>
                </a:xfrm>
                <a:solidFill>
                  <a:srgbClr val="E4ECEE"/>
                </a:solidFill>
              </p:grpSpPr>
              <p:grpSp>
                <p:nvGrpSpPr>
                  <p:cNvPr id="88" name="Graphic 2">
                    <a:extLst>
                      <a:ext uri="{FF2B5EF4-FFF2-40B4-BE49-F238E27FC236}">
                        <a16:creationId xmlns:a16="http://schemas.microsoft.com/office/drawing/2014/main" id="{0E55BB34-0973-499D-A88F-7800111265DD}"/>
                      </a:ext>
                    </a:extLst>
                  </p:cNvPr>
                  <p:cNvGrpSpPr/>
                  <p:nvPr/>
                </p:nvGrpSpPr>
                <p:grpSpPr>
                  <a:xfrm>
                    <a:off x="4173069" y="1297080"/>
                    <a:ext cx="477880" cy="231959"/>
                    <a:chOff x="4173069" y="1297080"/>
                    <a:chExt cx="477880" cy="231959"/>
                  </a:xfrm>
                  <a:solidFill>
                    <a:srgbClr val="E4ECEE"/>
                  </a:solidFill>
                </p:grpSpPr>
                <p:sp>
                  <p:nvSpPr>
                    <p:cNvPr id="92" name="Freeform: Shape 23">
                      <a:extLst>
                        <a:ext uri="{FF2B5EF4-FFF2-40B4-BE49-F238E27FC236}">
                          <a16:creationId xmlns:a16="http://schemas.microsoft.com/office/drawing/2014/main" id="{BB708A03-B3F2-4037-9F12-0FC7C064AA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6943" y="1297080"/>
                      <a:ext cx="414006" cy="199190"/>
                    </a:xfrm>
                    <a:custGeom>
                      <a:avLst/>
                      <a:gdLst>
                        <a:gd name="connsiteX0" fmla="*/ 384597 w 414006"/>
                        <a:gd name="connsiteY0" fmla="*/ 815 h 199190"/>
                        <a:gd name="connsiteX1" fmla="*/ 191239 w 414006"/>
                        <a:gd name="connsiteY1" fmla="*/ 85587 h 199190"/>
                        <a:gd name="connsiteX2" fmla="*/ 9312 w 414006"/>
                        <a:gd name="connsiteY2" fmla="*/ 175122 h 199190"/>
                        <a:gd name="connsiteX3" fmla="*/ 15979 w 414006"/>
                        <a:gd name="connsiteY3" fmla="*/ 198935 h 199190"/>
                        <a:gd name="connsiteX4" fmla="*/ 102657 w 414006"/>
                        <a:gd name="connsiteY4" fmla="*/ 166550 h 199190"/>
                        <a:gd name="connsiteX5" fmla="*/ 206479 w 414006"/>
                        <a:gd name="connsiteY5" fmla="*/ 129402 h 199190"/>
                        <a:gd name="connsiteX6" fmla="*/ 306492 w 414006"/>
                        <a:gd name="connsiteY6" fmla="*/ 90350 h 199190"/>
                        <a:gd name="connsiteX7" fmla="*/ 407457 w 414006"/>
                        <a:gd name="connsiteY7" fmla="*/ 35105 h 199190"/>
                        <a:gd name="connsiteX8" fmla="*/ 384597 w 414006"/>
                        <a:gd name="connsiteY8" fmla="*/ 815 h 199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4006" h="199190">
                          <a:moveTo>
                            <a:pt x="384597" y="815"/>
                          </a:moveTo>
                          <a:cubicBezTo>
                            <a:pt x="322684" y="17007"/>
                            <a:pt x="248389" y="57965"/>
                            <a:pt x="191239" y="85587"/>
                          </a:cubicBezTo>
                          <a:cubicBezTo>
                            <a:pt x="157902" y="101780"/>
                            <a:pt x="38839" y="166550"/>
                            <a:pt x="9312" y="175122"/>
                          </a:cubicBezTo>
                          <a:cubicBezTo>
                            <a:pt x="-6881" y="179885"/>
                            <a:pt x="-213" y="201792"/>
                            <a:pt x="15979" y="198935"/>
                          </a:cubicBezTo>
                          <a:cubicBezTo>
                            <a:pt x="46459" y="192267"/>
                            <a:pt x="74082" y="177027"/>
                            <a:pt x="102657" y="166550"/>
                          </a:cubicBezTo>
                          <a:cubicBezTo>
                            <a:pt x="137899" y="154167"/>
                            <a:pt x="173142" y="145595"/>
                            <a:pt x="206479" y="129402"/>
                          </a:cubicBezTo>
                          <a:cubicBezTo>
                            <a:pt x="237912" y="114162"/>
                            <a:pt x="276012" y="107495"/>
                            <a:pt x="306492" y="90350"/>
                          </a:cubicBezTo>
                          <a:cubicBezTo>
                            <a:pt x="334114" y="75110"/>
                            <a:pt x="384597" y="57012"/>
                            <a:pt x="407457" y="35105"/>
                          </a:cubicBezTo>
                          <a:cubicBezTo>
                            <a:pt x="423649" y="20817"/>
                            <a:pt x="407457" y="-4900"/>
                            <a:pt x="384597" y="815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3" name="Freeform: Shape 24">
                      <a:extLst>
                        <a:ext uri="{FF2B5EF4-FFF2-40B4-BE49-F238E27FC236}">
                          <a16:creationId xmlns:a16="http://schemas.microsoft.com/office/drawing/2014/main" id="{89E9CE34-1F47-417D-9A70-37AB66CA6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3069" y="1497733"/>
                      <a:ext cx="44119" cy="31306"/>
                    </a:xfrm>
                    <a:custGeom>
                      <a:avLst/>
                      <a:gdLst>
                        <a:gd name="connsiteX0" fmla="*/ 40801 w 44119"/>
                        <a:gd name="connsiteY0" fmla="*/ 187 h 31306"/>
                        <a:gd name="connsiteX1" fmla="*/ 30324 w 44119"/>
                        <a:gd name="connsiteY1" fmla="*/ 2092 h 31306"/>
                        <a:gd name="connsiteX2" fmla="*/ 21751 w 44119"/>
                        <a:gd name="connsiteY2" fmla="*/ 6854 h 31306"/>
                        <a:gd name="connsiteX3" fmla="*/ 5559 w 44119"/>
                        <a:gd name="connsiteY3" fmla="*/ 16379 h 31306"/>
                        <a:gd name="connsiteX4" fmla="*/ 11274 w 44119"/>
                        <a:gd name="connsiteY4" fmla="*/ 30667 h 31306"/>
                        <a:gd name="connsiteX5" fmla="*/ 28419 w 44119"/>
                        <a:gd name="connsiteY5" fmla="*/ 19237 h 31306"/>
                        <a:gd name="connsiteX6" fmla="*/ 42706 w 44119"/>
                        <a:gd name="connsiteY6" fmla="*/ 4949 h 31306"/>
                        <a:gd name="connsiteX7" fmla="*/ 40801 w 44119"/>
                        <a:gd name="connsiteY7" fmla="*/ 187 h 31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19" h="31306">
                          <a:moveTo>
                            <a:pt x="40801" y="187"/>
                          </a:moveTo>
                          <a:cubicBezTo>
                            <a:pt x="37944" y="1139"/>
                            <a:pt x="34134" y="1139"/>
                            <a:pt x="30324" y="2092"/>
                          </a:cubicBezTo>
                          <a:cubicBezTo>
                            <a:pt x="27466" y="3044"/>
                            <a:pt x="24609" y="4949"/>
                            <a:pt x="21751" y="6854"/>
                          </a:cubicBezTo>
                          <a:cubicBezTo>
                            <a:pt x="16036" y="9712"/>
                            <a:pt x="11274" y="14474"/>
                            <a:pt x="5559" y="16379"/>
                          </a:cubicBezTo>
                          <a:cubicBezTo>
                            <a:pt x="-4919" y="20189"/>
                            <a:pt x="796" y="34477"/>
                            <a:pt x="11274" y="30667"/>
                          </a:cubicBezTo>
                          <a:cubicBezTo>
                            <a:pt x="17941" y="27809"/>
                            <a:pt x="22704" y="23047"/>
                            <a:pt x="28419" y="19237"/>
                          </a:cubicBezTo>
                          <a:cubicBezTo>
                            <a:pt x="34134" y="15427"/>
                            <a:pt x="39849" y="10664"/>
                            <a:pt x="42706" y="4949"/>
                          </a:cubicBezTo>
                          <a:cubicBezTo>
                            <a:pt x="45564" y="2092"/>
                            <a:pt x="43659" y="-766"/>
                            <a:pt x="40801" y="187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89" name="Graphic 2">
                    <a:extLst>
                      <a:ext uri="{FF2B5EF4-FFF2-40B4-BE49-F238E27FC236}">
                        <a16:creationId xmlns:a16="http://schemas.microsoft.com/office/drawing/2014/main" id="{0E55BB34-0973-499D-A88F-7800111265DD}"/>
                      </a:ext>
                    </a:extLst>
                  </p:cNvPr>
                  <p:cNvGrpSpPr/>
                  <p:nvPr/>
                </p:nvGrpSpPr>
                <p:grpSpPr>
                  <a:xfrm>
                    <a:off x="3756635" y="1492437"/>
                    <a:ext cx="218157" cy="166111"/>
                    <a:chOff x="3756635" y="1492437"/>
                    <a:chExt cx="218157" cy="166111"/>
                  </a:xfrm>
                  <a:solidFill>
                    <a:srgbClr val="E4ECEE"/>
                  </a:solidFill>
                </p:grpSpPr>
                <p:sp>
                  <p:nvSpPr>
                    <p:cNvPr id="90" name="Freeform: Shape 26">
                      <a:extLst>
                        <a:ext uri="{FF2B5EF4-FFF2-40B4-BE49-F238E27FC236}">
                          <a16:creationId xmlns:a16="http://schemas.microsoft.com/office/drawing/2014/main" id="{5877DB03-293A-47E9-941D-F9234462BF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6635" y="1503313"/>
                      <a:ext cx="162435" cy="155234"/>
                    </a:xfrm>
                    <a:custGeom>
                      <a:avLst/>
                      <a:gdLst>
                        <a:gd name="connsiteX0" fmla="*/ 161007 w 162435"/>
                        <a:gd name="connsiteY0" fmla="*/ 321 h 155234"/>
                        <a:gd name="connsiteX1" fmla="*/ 35 w 162435"/>
                        <a:gd name="connsiteY1" fmla="*/ 145101 h 155234"/>
                        <a:gd name="connsiteX2" fmla="*/ 20037 w 162435"/>
                        <a:gd name="connsiteY2" fmla="*/ 147959 h 155234"/>
                        <a:gd name="connsiteX3" fmla="*/ 161007 w 162435"/>
                        <a:gd name="connsiteY3" fmla="*/ 4131 h 155234"/>
                        <a:gd name="connsiteX4" fmla="*/ 161007 w 162435"/>
                        <a:gd name="connsiteY4" fmla="*/ 321 h 155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435" h="155234">
                          <a:moveTo>
                            <a:pt x="161007" y="321"/>
                          </a:moveTo>
                          <a:cubicBezTo>
                            <a:pt x="80045" y="-5394"/>
                            <a:pt x="4797" y="66044"/>
                            <a:pt x="35" y="145101"/>
                          </a:cubicBezTo>
                          <a:cubicBezTo>
                            <a:pt x="-918" y="156531"/>
                            <a:pt x="18132" y="159389"/>
                            <a:pt x="20037" y="147959"/>
                          </a:cubicBezTo>
                          <a:cubicBezTo>
                            <a:pt x="30515" y="82236"/>
                            <a:pt x="95285" y="18419"/>
                            <a:pt x="161007" y="4131"/>
                          </a:cubicBezTo>
                          <a:cubicBezTo>
                            <a:pt x="162912" y="3179"/>
                            <a:pt x="162912" y="321"/>
                            <a:pt x="161007" y="321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1" name="Freeform: Shape 27">
                      <a:extLst>
                        <a:ext uri="{FF2B5EF4-FFF2-40B4-BE49-F238E27FC236}">
                          <a16:creationId xmlns:a16="http://schemas.microsoft.com/office/drawing/2014/main" id="{911033A2-D2D0-4AA0-9EF1-1533D75E1E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7751" y="1492437"/>
                      <a:ext cx="37041" cy="12256"/>
                    </a:xfrm>
                    <a:custGeom>
                      <a:avLst/>
                      <a:gdLst>
                        <a:gd name="connsiteX0" fmla="*/ 37042 w 37041"/>
                        <a:gd name="connsiteY0" fmla="*/ 4530 h 12256"/>
                        <a:gd name="connsiteX1" fmla="*/ 19897 w 37041"/>
                        <a:gd name="connsiteY1" fmla="*/ 720 h 12256"/>
                        <a:gd name="connsiteX2" fmla="*/ 1799 w 37041"/>
                        <a:gd name="connsiteY2" fmla="*/ 5483 h 12256"/>
                        <a:gd name="connsiteX3" fmla="*/ 4657 w 37041"/>
                        <a:gd name="connsiteY3" fmla="*/ 12150 h 12256"/>
                        <a:gd name="connsiteX4" fmla="*/ 21802 w 37041"/>
                        <a:gd name="connsiteY4" fmla="*/ 11198 h 12256"/>
                        <a:gd name="connsiteX5" fmla="*/ 37042 w 37041"/>
                        <a:gd name="connsiteY5" fmla="*/ 8340 h 12256"/>
                        <a:gd name="connsiteX6" fmla="*/ 37042 w 37041"/>
                        <a:gd name="connsiteY6" fmla="*/ 4530 h 12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041" h="12256">
                          <a:moveTo>
                            <a:pt x="37042" y="4530"/>
                          </a:moveTo>
                          <a:cubicBezTo>
                            <a:pt x="33232" y="-1185"/>
                            <a:pt x="26564" y="-232"/>
                            <a:pt x="19897" y="720"/>
                          </a:cubicBezTo>
                          <a:cubicBezTo>
                            <a:pt x="13229" y="720"/>
                            <a:pt x="7514" y="2625"/>
                            <a:pt x="1799" y="5483"/>
                          </a:cubicBezTo>
                          <a:cubicBezTo>
                            <a:pt x="-2011" y="7388"/>
                            <a:pt x="847" y="13103"/>
                            <a:pt x="4657" y="12150"/>
                          </a:cubicBezTo>
                          <a:cubicBezTo>
                            <a:pt x="10372" y="10245"/>
                            <a:pt x="16087" y="10245"/>
                            <a:pt x="21802" y="11198"/>
                          </a:cubicBezTo>
                          <a:cubicBezTo>
                            <a:pt x="27517" y="12150"/>
                            <a:pt x="32279" y="13103"/>
                            <a:pt x="37042" y="8340"/>
                          </a:cubicBezTo>
                          <a:cubicBezTo>
                            <a:pt x="37042" y="6435"/>
                            <a:pt x="37042" y="5483"/>
                            <a:pt x="37042" y="4530"/>
                          </a:cubicBezTo>
                          <a:close/>
                        </a:path>
                      </a:pathLst>
                    </a:custGeom>
                    <a:solidFill>
                      <a:srgbClr val="E4ECE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1" name="Graphic 2">
                <a:extLst>
                  <a:ext uri="{FF2B5EF4-FFF2-40B4-BE49-F238E27FC236}">
                    <a16:creationId xmlns:a16="http://schemas.microsoft.com/office/drawing/2014/main" id="{0E55BB34-0973-499D-A88F-7800111265DD}"/>
                  </a:ext>
                </a:extLst>
              </p:cNvPr>
              <p:cNvGrpSpPr/>
              <p:nvPr/>
            </p:nvGrpSpPr>
            <p:grpSpPr>
              <a:xfrm>
                <a:off x="3733160" y="1257799"/>
                <a:ext cx="981608" cy="524041"/>
                <a:chOff x="3733160" y="1257799"/>
                <a:chExt cx="981608" cy="524041"/>
              </a:xfrm>
            </p:grpSpPr>
            <p:sp>
              <p:nvSpPr>
                <p:cNvPr id="62" name="Freeform: Shape 29">
                  <a:extLst>
                    <a:ext uri="{FF2B5EF4-FFF2-40B4-BE49-F238E27FC236}">
                      <a16:creationId xmlns:a16="http://schemas.microsoft.com/office/drawing/2014/main" id="{54E0EF8E-D355-4581-B2A6-BE0A65EADEC4}"/>
                    </a:ext>
                  </a:extLst>
                </p:cNvPr>
                <p:cNvSpPr/>
                <p:nvPr/>
              </p:nvSpPr>
              <p:spPr>
                <a:xfrm>
                  <a:off x="3733160" y="1257799"/>
                  <a:ext cx="981608" cy="524041"/>
                </a:xfrm>
                <a:custGeom>
                  <a:avLst/>
                  <a:gdLst>
                    <a:gd name="connsiteX0" fmla="*/ 943625 w 981608"/>
                    <a:gd name="connsiteY0" fmla="*/ 90 h 524041"/>
                    <a:gd name="connsiteX1" fmla="*/ 784558 w 981608"/>
                    <a:gd name="connsiteY1" fmla="*/ 47715 h 524041"/>
                    <a:gd name="connsiteX2" fmla="*/ 363553 w 981608"/>
                    <a:gd name="connsiteY2" fmla="*/ 268696 h 524041"/>
                    <a:gd name="connsiteX3" fmla="*/ 362600 w 981608"/>
                    <a:gd name="connsiteY3" fmla="*/ 257266 h 524041"/>
                    <a:gd name="connsiteX4" fmla="*/ 240680 w 981608"/>
                    <a:gd name="connsiteY4" fmla="*/ 206783 h 524041"/>
                    <a:gd name="connsiteX5" fmla="*/ 96853 w 981608"/>
                    <a:gd name="connsiteY5" fmla="*/ 249646 h 524041"/>
                    <a:gd name="connsiteX6" fmla="*/ 8270 w 981608"/>
                    <a:gd name="connsiteY6" fmla="*/ 348706 h 524041"/>
                    <a:gd name="connsiteX7" fmla="*/ 35893 w 981608"/>
                    <a:gd name="connsiteY7" fmla="*/ 468721 h 524041"/>
                    <a:gd name="connsiteX8" fmla="*/ 36845 w 981608"/>
                    <a:gd name="connsiteY8" fmla="*/ 470625 h 524041"/>
                    <a:gd name="connsiteX9" fmla="*/ 278780 w 981608"/>
                    <a:gd name="connsiteY9" fmla="*/ 502058 h 524041"/>
                    <a:gd name="connsiteX10" fmla="*/ 387365 w 981608"/>
                    <a:gd name="connsiteY10" fmla="*/ 336323 h 524041"/>
                    <a:gd name="connsiteX11" fmla="*/ 388318 w 981608"/>
                    <a:gd name="connsiteY11" fmla="*/ 335371 h 524041"/>
                    <a:gd name="connsiteX12" fmla="*/ 390223 w 981608"/>
                    <a:gd name="connsiteY12" fmla="*/ 328703 h 524041"/>
                    <a:gd name="connsiteX13" fmla="*/ 393080 w 981608"/>
                    <a:gd name="connsiteY13" fmla="*/ 328703 h 524041"/>
                    <a:gd name="connsiteX14" fmla="*/ 494045 w 981608"/>
                    <a:gd name="connsiteY14" fmla="*/ 302033 h 524041"/>
                    <a:gd name="connsiteX15" fmla="*/ 585485 w 981608"/>
                    <a:gd name="connsiteY15" fmla="*/ 279173 h 524041"/>
                    <a:gd name="connsiteX16" fmla="*/ 760745 w 981608"/>
                    <a:gd name="connsiteY16" fmla="*/ 220118 h 524041"/>
                    <a:gd name="connsiteX17" fmla="*/ 929338 w 981608"/>
                    <a:gd name="connsiteY17" fmla="*/ 126773 h 524041"/>
                    <a:gd name="connsiteX18" fmla="*/ 976010 w 981608"/>
                    <a:gd name="connsiteY18" fmla="*/ 32476 h 524041"/>
                    <a:gd name="connsiteX19" fmla="*/ 943625 w 981608"/>
                    <a:gd name="connsiteY19" fmla="*/ 90 h 524041"/>
                    <a:gd name="connsiteX20" fmla="*/ 847423 w 981608"/>
                    <a:gd name="connsiteY20" fmla="*/ 160110 h 524041"/>
                    <a:gd name="connsiteX21" fmla="*/ 674068 w 981608"/>
                    <a:gd name="connsiteY21" fmla="*/ 235358 h 524041"/>
                    <a:gd name="connsiteX22" fmla="*/ 528335 w 981608"/>
                    <a:gd name="connsiteY22" fmla="*/ 275363 h 524041"/>
                    <a:gd name="connsiteX23" fmla="*/ 394033 w 981608"/>
                    <a:gd name="connsiteY23" fmla="*/ 317273 h 524041"/>
                    <a:gd name="connsiteX24" fmla="*/ 389270 w 981608"/>
                    <a:gd name="connsiteY24" fmla="*/ 317273 h 524041"/>
                    <a:gd name="connsiteX25" fmla="*/ 386413 w 981608"/>
                    <a:gd name="connsiteY25" fmla="*/ 328703 h 524041"/>
                    <a:gd name="connsiteX26" fmla="*/ 383555 w 981608"/>
                    <a:gd name="connsiteY26" fmla="*/ 319178 h 524041"/>
                    <a:gd name="connsiteX27" fmla="*/ 376888 w 981608"/>
                    <a:gd name="connsiteY27" fmla="*/ 320131 h 524041"/>
                    <a:gd name="connsiteX28" fmla="*/ 274018 w 981608"/>
                    <a:gd name="connsiteY28" fmla="*/ 484913 h 524041"/>
                    <a:gd name="connsiteX29" fmla="*/ 92090 w 981608"/>
                    <a:gd name="connsiteY29" fmla="*/ 495391 h 524041"/>
                    <a:gd name="connsiteX30" fmla="*/ 78755 w 981608"/>
                    <a:gd name="connsiteY30" fmla="*/ 482056 h 524041"/>
                    <a:gd name="connsiteX31" fmla="*/ 61610 w 981608"/>
                    <a:gd name="connsiteY31" fmla="*/ 460148 h 524041"/>
                    <a:gd name="connsiteX32" fmla="*/ 56848 w 981608"/>
                    <a:gd name="connsiteY32" fmla="*/ 463958 h 524041"/>
                    <a:gd name="connsiteX33" fmla="*/ 73040 w 981608"/>
                    <a:gd name="connsiteY33" fmla="*/ 486818 h 524041"/>
                    <a:gd name="connsiteX34" fmla="*/ 47323 w 981608"/>
                    <a:gd name="connsiteY34" fmla="*/ 464911 h 524041"/>
                    <a:gd name="connsiteX35" fmla="*/ 44465 w 981608"/>
                    <a:gd name="connsiteY35" fmla="*/ 463006 h 524041"/>
                    <a:gd name="connsiteX36" fmla="*/ 14938 w 981608"/>
                    <a:gd name="connsiteY36" fmla="*/ 401093 h 524041"/>
                    <a:gd name="connsiteX37" fmla="*/ 33988 w 981608"/>
                    <a:gd name="connsiteY37" fmla="*/ 331561 h 524041"/>
                    <a:gd name="connsiteX38" fmla="*/ 138763 w 981608"/>
                    <a:gd name="connsiteY38" fmla="*/ 247741 h 524041"/>
                    <a:gd name="connsiteX39" fmla="*/ 275923 w 981608"/>
                    <a:gd name="connsiteY39" fmla="*/ 234406 h 524041"/>
                    <a:gd name="connsiteX40" fmla="*/ 359743 w 981608"/>
                    <a:gd name="connsiteY40" fmla="*/ 268696 h 524041"/>
                    <a:gd name="connsiteX41" fmla="*/ 363553 w 981608"/>
                    <a:gd name="connsiteY41" fmla="*/ 267743 h 524041"/>
                    <a:gd name="connsiteX42" fmla="*/ 367363 w 981608"/>
                    <a:gd name="connsiteY42" fmla="*/ 276316 h 524041"/>
                    <a:gd name="connsiteX43" fmla="*/ 667400 w 981608"/>
                    <a:gd name="connsiteY43" fmla="*/ 123915 h 524041"/>
                    <a:gd name="connsiteX44" fmla="*/ 850280 w 981608"/>
                    <a:gd name="connsiteY44" fmla="*/ 41048 h 524041"/>
                    <a:gd name="connsiteX45" fmla="*/ 967438 w 981608"/>
                    <a:gd name="connsiteY45" fmla="*/ 25808 h 524041"/>
                    <a:gd name="connsiteX46" fmla="*/ 967438 w 981608"/>
                    <a:gd name="connsiteY46" fmla="*/ 28665 h 524041"/>
                    <a:gd name="connsiteX47" fmla="*/ 847423 w 981608"/>
                    <a:gd name="connsiteY47" fmla="*/ 160110 h 52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981608" h="524041">
                      <a:moveTo>
                        <a:pt x="943625" y="90"/>
                      </a:moveTo>
                      <a:cubicBezTo>
                        <a:pt x="890285" y="-1815"/>
                        <a:pt x="831230" y="26760"/>
                        <a:pt x="784558" y="47715"/>
                      </a:cubicBezTo>
                      <a:cubicBezTo>
                        <a:pt x="638825" y="109628"/>
                        <a:pt x="510238" y="206783"/>
                        <a:pt x="363553" y="268696"/>
                      </a:cubicBezTo>
                      <a:cubicBezTo>
                        <a:pt x="367363" y="265838"/>
                        <a:pt x="368315" y="260123"/>
                        <a:pt x="362600" y="257266"/>
                      </a:cubicBezTo>
                      <a:cubicBezTo>
                        <a:pt x="324500" y="241073"/>
                        <a:pt x="282590" y="207735"/>
                        <a:pt x="240680" y="206783"/>
                      </a:cubicBezTo>
                      <a:cubicBezTo>
                        <a:pt x="189245" y="206783"/>
                        <a:pt x="140668" y="224881"/>
                        <a:pt x="96853" y="249646"/>
                      </a:cubicBezTo>
                      <a:cubicBezTo>
                        <a:pt x="56848" y="271553"/>
                        <a:pt x="25415" y="307748"/>
                        <a:pt x="8270" y="348706"/>
                      </a:cubicBezTo>
                      <a:cubicBezTo>
                        <a:pt x="-11732" y="396331"/>
                        <a:pt x="7318" y="432525"/>
                        <a:pt x="35893" y="468721"/>
                      </a:cubicBezTo>
                      <a:cubicBezTo>
                        <a:pt x="35893" y="469673"/>
                        <a:pt x="35893" y="470625"/>
                        <a:pt x="36845" y="470625"/>
                      </a:cubicBezTo>
                      <a:cubicBezTo>
                        <a:pt x="85423" y="544921"/>
                        <a:pt x="208295" y="527776"/>
                        <a:pt x="278780" y="502058"/>
                      </a:cubicBezTo>
                      <a:cubicBezTo>
                        <a:pt x="341645" y="478246"/>
                        <a:pt x="402605" y="405856"/>
                        <a:pt x="387365" y="336323"/>
                      </a:cubicBezTo>
                      <a:cubicBezTo>
                        <a:pt x="388318" y="336323"/>
                        <a:pt x="388318" y="335371"/>
                        <a:pt x="388318" y="335371"/>
                      </a:cubicBezTo>
                      <a:cubicBezTo>
                        <a:pt x="388318" y="332513"/>
                        <a:pt x="389270" y="330608"/>
                        <a:pt x="390223" y="328703"/>
                      </a:cubicBezTo>
                      <a:cubicBezTo>
                        <a:pt x="391175" y="329656"/>
                        <a:pt x="392128" y="329656"/>
                        <a:pt x="393080" y="328703"/>
                      </a:cubicBezTo>
                      <a:cubicBezTo>
                        <a:pt x="425465" y="313463"/>
                        <a:pt x="458803" y="307748"/>
                        <a:pt x="494045" y="302033"/>
                      </a:cubicBezTo>
                      <a:cubicBezTo>
                        <a:pt x="524525" y="296318"/>
                        <a:pt x="554053" y="284888"/>
                        <a:pt x="585485" y="279173"/>
                      </a:cubicBezTo>
                      <a:cubicBezTo>
                        <a:pt x="646445" y="266791"/>
                        <a:pt x="703595" y="244883"/>
                        <a:pt x="760745" y="220118"/>
                      </a:cubicBezTo>
                      <a:cubicBezTo>
                        <a:pt x="820753" y="194401"/>
                        <a:pt x="878855" y="167731"/>
                        <a:pt x="929338" y="126773"/>
                      </a:cubicBezTo>
                      <a:cubicBezTo>
                        <a:pt x="952198" y="108676"/>
                        <a:pt x="995060" y="64860"/>
                        <a:pt x="976010" y="32476"/>
                      </a:cubicBezTo>
                      <a:cubicBezTo>
                        <a:pt x="995060" y="10568"/>
                        <a:pt x="960770" y="90"/>
                        <a:pt x="943625" y="90"/>
                      </a:cubicBezTo>
                      <a:close/>
                      <a:moveTo>
                        <a:pt x="847423" y="160110"/>
                      </a:moveTo>
                      <a:cubicBezTo>
                        <a:pt x="793130" y="190591"/>
                        <a:pt x="733123" y="214403"/>
                        <a:pt x="674068" y="235358"/>
                      </a:cubicBezTo>
                      <a:cubicBezTo>
                        <a:pt x="626443" y="252503"/>
                        <a:pt x="576913" y="262981"/>
                        <a:pt x="528335" y="275363"/>
                      </a:cubicBezTo>
                      <a:cubicBezTo>
                        <a:pt x="484520" y="286793"/>
                        <a:pt x="432133" y="291556"/>
                        <a:pt x="394033" y="317273"/>
                      </a:cubicBezTo>
                      <a:cubicBezTo>
                        <a:pt x="393080" y="315368"/>
                        <a:pt x="389270" y="315368"/>
                        <a:pt x="389270" y="317273"/>
                      </a:cubicBezTo>
                      <a:cubicBezTo>
                        <a:pt x="388318" y="321083"/>
                        <a:pt x="386413" y="324893"/>
                        <a:pt x="386413" y="328703"/>
                      </a:cubicBezTo>
                      <a:cubicBezTo>
                        <a:pt x="385460" y="325846"/>
                        <a:pt x="384508" y="322988"/>
                        <a:pt x="383555" y="319178"/>
                      </a:cubicBezTo>
                      <a:cubicBezTo>
                        <a:pt x="381650" y="315368"/>
                        <a:pt x="377840" y="317273"/>
                        <a:pt x="376888" y="320131"/>
                      </a:cubicBezTo>
                      <a:cubicBezTo>
                        <a:pt x="374983" y="394425"/>
                        <a:pt x="343550" y="454433"/>
                        <a:pt x="274018" y="484913"/>
                      </a:cubicBezTo>
                      <a:cubicBezTo>
                        <a:pt x="225440" y="505868"/>
                        <a:pt x="148288" y="518250"/>
                        <a:pt x="92090" y="495391"/>
                      </a:cubicBezTo>
                      <a:cubicBezTo>
                        <a:pt x="88280" y="489675"/>
                        <a:pt x="83518" y="485866"/>
                        <a:pt x="78755" y="482056"/>
                      </a:cubicBezTo>
                      <a:cubicBezTo>
                        <a:pt x="72088" y="475388"/>
                        <a:pt x="66373" y="467768"/>
                        <a:pt x="61610" y="460148"/>
                      </a:cubicBezTo>
                      <a:cubicBezTo>
                        <a:pt x="59705" y="457291"/>
                        <a:pt x="54943" y="460148"/>
                        <a:pt x="56848" y="463958"/>
                      </a:cubicBezTo>
                      <a:cubicBezTo>
                        <a:pt x="60658" y="470625"/>
                        <a:pt x="66373" y="479198"/>
                        <a:pt x="73040" y="486818"/>
                      </a:cubicBezTo>
                      <a:cubicBezTo>
                        <a:pt x="63515" y="481103"/>
                        <a:pt x="54943" y="473483"/>
                        <a:pt x="47323" y="464911"/>
                      </a:cubicBezTo>
                      <a:cubicBezTo>
                        <a:pt x="46370" y="463958"/>
                        <a:pt x="45418" y="463006"/>
                        <a:pt x="44465" y="463006"/>
                      </a:cubicBezTo>
                      <a:cubicBezTo>
                        <a:pt x="33035" y="443003"/>
                        <a:pt x="18748" y="424906"/>
                        <a:pt x="14938" y="401093"/>
                      </a:cubicBezTo>
                      <a:cubicBezTo>
                        <a:pt x="11128" y="376328"/>
                        <a:pt x="22558" y="352516"/>
                        <a:pt x="33988" y="331561"/>
                      </a:cubicBezTo>
                      <a:cubicBezTo>
                        <a:pt x="56848" y="291556"/>
                        <a:pt x="97805" y="265838"/>
                        <a:pt x="138763" y="247741"/>
                      </a:cubicBezTo>
                      <a:cubicBezTo>
                        <a:pt x="182578" y="228691"/>
                        <a:pt x="230203" y="217260"/>
                        <a:pt x="275923" y="234406"/>
                      </a:cubicBezTo>
                      <a:cubicBezTo>
                        <a:pt x="306403" y="244883"/>
                        <a:pt x="327358" y="263933"/>
                        <a:pt x="359743" y="268696"/>
                      </a:cubicBezTo>
                      <a:cubicBezTo>
                        <a:pt x="360695" y="268696"/>
                        <a:pt x="362600" y="268696"/>
                        <a:pt x="363553" y="267743"/>
                      </a:cubicBezTo>
                      <a:cubicBezTo>
                        <a:pt x="358790" y="270600"/>
                        <a:pt x="361648" y="278221"/>
                        <a:pt x="367363" y="276316"/>
                      </a:cubicBezTo>
                      <a:cubicBezTo>
                        <a:pt x="473090" y="243931"/>
                        <a:pt x="570245" y="178208"/>
                        <a:pt x="667400" y="123915"/>
                      </a:cubicBezTo>
                      <a:cubicBezTo>
                        <a:pt x="725503" y="91531"/>
                        <a:pt x="787415" y="63908"/>
                        <a:pt x="850280" y="41048"/>
                      </a:cubicBezTo>
                      <a:cubicBezTo>
                        <a:pt x="873140" y="32476"/>
                        <a:pt x="943625" y="2948"/>
                        <a:pt x="967438" y="25808"/>
                      </a:cubicBezTo>
                      <a:cubicBezTo>
                        <a:pt x="967438" y="26760"/>
                        <a:pt x="966485" y="27713"/>
                        <a:pt x="967438" y="28665"/>
                      </a:cubicBezTo>
                      <a:cubicBezTo>
                        <a:pt x="976963" y="88673"/>
                        <a:pt x="889333" y="136298"/>
                        <a:pt x="847423" y="16011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Freeform: Shape 30">
                  <a:extLst>
                    <a:ext uri="{FF2B5EF4-FFF2-40B4-BE49-F238E27FC236}">
                      <a16:creationId xmlns:a16="http://schemas.microsoft.com/office/drawing/2014/main" id="{19731F46-3605-4088-A2F3-6DA53115ED25}"/>
                    </a:ext>
                  </a:extLst>
                </p:cNvPr>
                <p:cNvSpPr/>
                <p:nvPr/>
              </p:nvSpPr>
              <p:spPr>
                <a:xfrm>
                  <a:off x="3774082" y="1567384"/>
                  <a:ext cx="292617" cy="165059"/>
                </a:xfrm>
                <a:custGeom>
                  <a:avLst/>
                  <a:gdLst>
                    <a:gd name="connsiteX0" fmla="*/ 286436 w 292617"/>
                    <a:gd name="connsiteY0" fmla="*/ 25785 h 165059"/>
                    <a:gd name="connsiteX1" fmla="*/ 277863 w 292617"/>
                    <a:gd name="connsiteY1" fmla="*/ 1973 h 165059"/>
                    <a:gd name="connsiteX2" fmla="*/ 271196 w 292617"/>
                    <a:gd name="connsiteY2" fmla="*/ 6735 h 165059"/>
                    <a:gd name="connsiteX3" fmla="*/ 283578 w 292617"/>
                    <a:gd name="connsiteY3" fmla="*/ 26738 h 165059"/>
                    <a:gd name="connsiteX4" fmla="*/ 286436 w 292617"/>
                    <a:gd name="connsiteY4" fmla="*/ 25785 h 165059"/>
                    <a:gd name="connsiteX5" fmla="*/ 283578 w 292617"/>
                    <a:gd name="connsiteY5" fmla="*/ 34358 h 165059"/>
                    <a:gd name="connsiteX6" fmla="*/ 276911 w 292617"/>
                    <a:gd name="connsiteY6" fmla="*/ 36263 h 165059"/>
                    <a:gd name="connsiteX7" fmla="*/ 267386 w 292617"/>
                    <a:gd name="connsiteY7" fmla="*/ 61028 h 165059"/>
                    <a:gd name="connsiteX8" fmla="*/ 270243 w 292617"/>
                    <a:gd name="connsiteY8" fmla="*/ 63885 h 165059"/>
                    <a:gd name="connsiteX9" fmla="*/ 272148 w 292617"/>
                    <a:gd name="connsiteY9" fmla="*/ 61980 h 165059"/>
                    <a:gd name="connsiteX10" fmla="*/ 259766 w 292617"/>
                    <a:gd name="connsiteY10" fmla="*/ 81983 h 165059"/>
                    <a:gd name="connsiteX11" fmla="*/ 235001 w 292617"/>
                    <a:gd name="connsiteY11" fmla="*/ 73410 h 165059"/>
                    <a:gd name="connsiteX12" fmla="*/ 235001 w 292617"/>
                    <a:gd name="connsiteY12" fmla="*/ 80078 h 165059"/>
                    <a:gd name="connsiteX13" fmla="*/ 255003 w 292617"/>
                    <a:gd name="connsiteY13" fmla="*/ 84840 h 165059"/>
                    <a:gd name="connsiteX14" fmla="*/ 256908 w 292617"/>
                    <a:gd name="connsiteY14" fmla="*/ 86745 h 165059"/>
                    <a:gd name="connsiteX15" fmla="*/ 8306 w 292617"/>
                    <a:gd name="connsiteY15" fmla="*/ 116273 h 165059"/>
                    <a:gd name="connsiteX16" fmla="*/ 1638 w 292617"/>
                    <a:gd name="connsiteY16" fmla="*/ 122940 h 165059"/>
                    <a:gd name="connsiteX17" fmla="*/ 197853 w 292617"/>
                    <a:gd name="connsiteY17" fmla="*/ 152468 h 165059"/>
                    <a:gd name="connsiteX18" fmla="*/ 292151 w 292617"/>
                    <a:gd name="connsiteY18" fmla="*/ 26738 h 165059"/>
                    <a:gd name="connsiteX19" fmla="*/ 286436 w 292617"/>
                    <a:gd name="connsiteY19" fmla="*/ 25785 h 165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2617" h="165059">
                      <a:moveTo>
                        <a:pt x="286436" y="25785"/>
                      </a:moveTo>
                      <a:cubicBezTo>
                        <a:pt x="288341" y="16260"/>
                        <a:pt x="282626" y="9593"/>
                        <a:pt x="277863" y="1973"/>
                      </a:cubicBezTo>
                      <a:cubicBezTo>
                        <a:pt x="275006" y="-2790"/>
                        <a:pt x="268338" y="1973"/>
                        <a:pt x="271196" y="6735"/>
                      </a:cubicBezTo>
                      <a:cubicBezTo>
                        <a:pt x="275006" y="13403"/>
                        <a:pt x="279768" y="20070"/>
                        <a:pt x="283578" y="26738"/>
                      </a:cubicBezTo>
                      <a:cubicBezTo>
                        <a:pt x="283578" y="27690"/>
                        <a:pt x="285483" y="27690"/>
                        <a:pt x="286436" y="25785"/>
                      </a:cubicBezTo>
                      <a:cubicBezTo>
                        <a:pt x="285483" y="29595"/>
                        <a:pt x="284531" y="31500"/>
                        <a:pt x="283578" y="34358"/>
                      </a:cubicBezTo>
                      <a:cubicBezTo>
                        <a:pt x="281673" y="33405"/>
                        <a:pt x="277863" y="33405"/>
                        <a:pt x="276911" y="36263"/>
                      </a:cubicBezTo>
                      <a:cubicBezTo>
                        <a:pt x="273101" y="43883"/>
                        <a:pt x="269291" y="52455"/>
                        <a:pt x="267386" y="61028"/>
                      </a:cubicBezTo>
                      <a:cubicBezTo>
                        <a:pt x="267386" y="62933"/>
                        <a:pt x="268338" y="63885"/>
                        <a:pt x="270243" y="63885"/>
                      </a:cubicBezTo>
                      <a:cubicBezTo>
                        <a:pt x="271196" y="63885"/>
                        <a:pt x="271196" y="62933"/>
                        <a:pt x="272148" y="61980"/>
                      </a:cubicBezTo>
                      <a:cubicBezTo>
                        <a:pt x="268338" y="68648"/>
                        <a:pt x="264528" y="75315"/>
                        <a:pt x="259766" y="81983"/>
                      </a:cubicBezTo>
                      <a:cubicBezTo>
                        <a:pt x="258813" y="71505"/>
                        <a:pt x="243573" y="72458"/>
                        <a:pt x="235001" y="73410"/>
                      </a:cubicBezTo>
                      <a:cubicBezTo>
                        <a:pt x="230238" y="74363"/>
                        <a:pt x="231191" y="80078"/>
                        <a:pt x="235001" y="80078"/>
                      </a:cubicBezTo>
                      <a:cubicBezTo>
                        <a:pt x="240716" y="80078"/>
                        <a:pt x="252146" y="79125"/>
                        <a:pt x="255003" y="84840"/>
                      </a:cubicBezTo>
                      <a:cubicBezTo>
                        <a:pt x="255003" y="85793"/>
                        <a:pt x="255956" y="85793"/>
                        <a:pt x="256908" y="86745"/>
                      </a:cubicBezTo>
                      <a:cubicBezTo>
                        <a:pt x="201663" y="160088"/>
                        <a:pt x="90221" y="172470"/>
                        <a:pt x="8306" y="116273"/>
                      </a:cubicBezTo>
                      <a:cubicBezTo>
                        <a:pt x="3543" y="112463"/>
                        <a:pt x="-3124" y="119130"/>
                        <a:pt x="1638" y="122940"/>
                      </a:cubicBezTo>
                      <a:cubicBezTo>
                        <a:pt x="60693" y="169613"/>
                        <a:pt x="126416" y="174375"/>
                        <a:pt x="197853" y="152468"/>
                      </a:cubicBezTo>
                      <a:cubicBezTo>
                        <a:pt x="250241" y="136275"/>
                        <a:pt x="297866" y="83888"/>
                        <a:pt x="292151" y="26738"/>
                      </a:cubicBezTo>
                      <a:cubicBezTo>
                        <a:pt x="293103" y="22928"/>
                        <a:pt x="287388" y="22928"/>
                        <a:pt x="286436" y="2578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Freeform: Shape 31">
                  <a:extLst>
                    <a:ext uri="{FF2B5EF4-FFF2-40B4-BE49-F238E27FC236}">
                      <a16:creationId xmlns:a16="http://schemas.microsoft.com/office/drawing/2014/main" id="{BB19582A-CEC2-4BFF-A97E-3C55BDE8037C}"/>
                    </a:ext>
                  </a:extLst>
                </p:cNvPr>
                <p:cNvSpPr/>
                <p:nvPr/>
              </p:nvSpPr>
              <p:spPr>
                <a:xfrm>
                  <a:off x="3787000" y="1537160"/>
                  <a:ext cx="144352" cy="131470"/>
                </a:xfrm>
                <a:custGeom>
                  <a:avLst/>
                  <a:gdLst>
                    <a:gd name="connsiteX0" fmla="*/ 16343 w 144352"/>
                    <a:gd name="connsiteY0" fmla="*/ 131257 h 131470"/>
                    <a:gd name="connsiteX1" fmla="*/ 18248 w 144352"/>
                    <a:gd name="connsiteY1" fmla="*/ 119827 h 131470"/>
                    <a:gd name="connsiteX2" fmla="*/ 31583 w 144352"/>
                    <a:gd name="connsiteY2" fmla="*/ 66487 h 131470"/>
                    <a:gd name="connsiteX3" fmla="*/ 44918 w 144352"/>
                    <a:gd name="connsiteY3" fmla="*/ 48389 h 131470"/>
                    <a:gd name="connsiteX4" fmla="*/ 47775 w 144352"/>
                    <a:gd name="connsiteY4" fmla="*/ 41722 h 131470"/>
                    <a:gd name="connsiteX5" fmla="*/ 71588 w 144352"/>
                    <a:gd name="connsiteY5" fmla="*/ 31244 h 131470"/>
                    <a:gd name="connsiteX6" fmla="*/ 81113 w 144352"/>
                    <a:gd name="connsiteY6" fmla="*/ 26482 h 131470"/>
                    <a:gd name="connsiteX7" fmla="*/ 108735 w 144352"/>
                    <a:gd name="connsiteY7" fmla="*/ 10289 h 131470"/>
                    <a:gd name="connsiteX8" fmla="*/ 143025 w 144352"/>
                    <a:gd name="connsiteY8" fmla="*/ 18862 h 131470"/>
                    <a:gd name="connsiteX9" fmla="*/ 142073 w 144352"/>
                    <a:gd name="connsiteY9" fmla="*/ 13147 h 131470"/>
                    <a:gd name="connsiteX10" fmla="*/ 106830 w 144352"/>
                    <a:gd name="connsiteY10" fmla="*/ 764 h 131470"/>
                    <a:gd name="connsiteX11" fmla="*/ 77303 w 144352"/>
                    <a:gd name="connsiteY11" fmla="*/ 11242 h 131470"/>
                    <a:gd name="connsiteX12" fmla="*/ 49680 w 144352"/>
                    <a:gd name="connsiteY12" fmla="*/ 16004 h 131470"/>
                    <a:gd name="connsiteX13" fmla="*/ 44918 w 144352"/>
                    <a:gd name="connsiteY13" fmla="*/ 18862 h 131470"/>
                    <a:gd name="connsiteX14" fmla="*/ 19200 w 144352"/>
                    <a:gd name="connsiteY14" fmla="*/ 57914 h 131470"/>
                    <a:gd name="connsiteX15" fmla="*/ 1103 w 144352"/>
                    <a:gd name="connsiteY15" fmla="*/ 88394 h 131470"/>
                    <a:gd name="connsiteX16" fmla="*/ 16343 w 144352"/>
                    <a:gd name="connsiteY16" fmla="*/ 131257 h 1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4352" h="131470">
                      <a:moveTo>
                        <a:pt x="16343" y="131257"/>
                      </a:moveTo>
                      <a:cubicBezTo>
                        <a:pt x="23963" y="133162"/>
                        <a:pt x="25868" y="121732"/>
                        <a:pt x="18248" y="119827"/>
                      </a:cubicBezTo>
                      <a:cubicBezTo>
                        <a:pt x="-5565" y="115064"/>
                        <a:pt x="24915" y="71249"/>
                        <a:pt x="31583" y="66487"/>
                      </a:cubicBezTo>
                      <a:cubicBezTo>
                        <a:pt x="38250" y="60772"/>
                        <a:pt x="41108" y="56962"/>
                        <a:pt x="44918" y="48389"/>
                      </a:cubicBezTo>
                      <a:cubicBezTo>
                        <a:pt x="45870" y="46484"/>
                        <a:pt x="46823" y="43627"/>
                        <a:pt x="47775" y="41722"/>
                      </a:cubicBezTo>
                      <a:cubicBezTo>
                        <a:pt x="50633" y="23624"/>
                        <a:pt x="61110" y="30292"/>
                        <a:pt x="71588" y="31244"/>
                      </a:cubicBezTo>
                      <a:cubicBezTo>
                        <a:pt x="75398" y="31244"/>
                        <a:pt x="78255" y="29339"/>
                        <a:pt x="81113" y="26482"/>
                      </a:cubicBezTo>
                      <a:cubicBezTo>
                        <a:pt x="91590" y="19814"/>
                        <a:pt x="95400" y="13147"/>
                        <a:pt x="108735" y="10289"/>
                      </a:cubicBezTo>
                      <a:cubicBezTo>
                        <a:pt x="123023" y="7432"/>
                        <a:pt x="129690" y="29339"/>
                        <a:pt x="143025" y="18862"/>
                      </a:cubicBezTo>
                      <a:cubicBezTo>
                        <a:pt x="144930" y="16957"/>
                        <a:pt x="144930" y="14099"/>
                        <a:pt x="142073" y="13147"/>
                      </a:cubicBezTo>
                      <a:cubicBezTo>
                        <a:pt x="127785" y="8384"/>
                        <a:pt x="123023" y="-3046"/>
                        <a:pt x="106830" y="764"/>
                      </a:cubicBezTo>
                      <a:cubicBezTo>
                        <a:pt x="97305" y="2669"/>
                        <a:pt x="84923" y="5527"/>
                        <a:pt x="77303" y="11242"/>
                      </a:cubicBezTo>
                      <a:cubicBezTo>
                        <a:pt x="65873" y="18862"/>
                        <a:pt x="62063" y="16957"/>
                        <a:pt x="49680" y="16004"/>
                      </a:cubicBezTo>
                      <a:cubicBezTo>
                        <a:pt x="47775" y="16004"/>
                        <a:pt x="45870" y="17909"/>
                        <a:pt x="44918" y="18862"/>
                      </a:cubicBezTo>
                      <a:cubicBezTo>
                        <a:pt x="35393" y="36007"/>
                        <a:pt x="36345" y="46484"/>
                        <a:pt x="19200" y="57914"/>
                      </a:cubicBezTo>
                      <a:cubicBezTo>
                        <a:pt x="13485" y="61724"/>
                        <a:pt x="2055" y="81727"/>
                        <a:pt x="1103" y="88394"/>
                      </a:cubicBezTo>
                      <a:cubicBezTo>
                        <a:pt x="-1755" y="104587"/>
                        <a:pt x="150" y="128399"/>
                        <a:pt x="16343" y="1312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Freeform: Shape 32">
                  <a:extLst>
                    <a:ext uri="{FF2B5EF4-FFF2-40B4-BE49-F238E27FC236}">
                      <a16:creationId xmlns:a16="http://schemas.microsoft.com/office/drawing/2014/main" id="{3A0B3CDD-E5AA-40BB-A1B9-6A5E312FB98F}"/>
                    </a:ext>
                  </a:extLst>
                </p:cNvPr>
                <p:cNvSpPr/>
                <p:nvPr/>
              </p:nvSpPr>
              <p:spPr>
                <a:xfrm>
                  <a:off x="3993955" y="1539618"/>
                  <a:ext cx="50021" cy="54027"/>
                </a:xfrm>
                <a:custGeom>
                  <a:avLst/>
                  <a:gdLst>
                    <a:gd name="connsiteX0" fmla="*/ 4650 w 50021"/>
                    <a:gd name="connsiteY0" fmla="*/ 9736 h 54027"/>
                    <a:gd name="connsiteX1" fmla="*/ 35130 w 50021"/>
                    <a:gd name="connsiteY1" fmla="*/ 24024 h 54027"/>
                    <a:gd name="connsiteX2" fmla="*/ 39893 w 50021"/>
                    <a:gd name="connsiteY2" fmla="*/ 52599 h 54027"/>
                    <a:gd name="connsiteX3" fmla="*/ 46560 w 50021"/>
                    <a:gd name="connsiteY3" fmla="*/ 52599 h 54027"/>
                    <a:gd name="connsiteX4" fmla="*/ 45608 w 50021"/>
                    <a:gd name="connsiteY4" fmla="*/ 13546 h 54027"/>
                    <a:gd name="connsiteX5" fmla="*/ 4650 w 50021"/>
                    <a:gd name="connsiteY5" fmla="*/ 211 h 54027"/>
                    <a:gd name="connsiteX6" fmla="*/ 4650 w 50021"/>
                    <a:gd name="connsiteY6" fmla="*/ 9736 h 54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1" h="54027">
                      <a:moveTo>
                        <a:pt x="4650" y="9736"/>
                      </a:moveTo>
                      <a:cubicBezTo>
                        <a:pt x="15128" y="9736"/>
                        <a:pt x="31320" y="12594"/>
                        <a:pt x="35130" y="24024"/>
                      </a:cubicBezTo>
                      <a:cubicBezTo>
                        <a:pt x="37988" y="33549"/>
                        <a:pt x="34178" y="44026"/>
                        <a:pt x="39893" y="52599"/>
                      </a:cubicBezTo>
                      <a:cubicBezTo>
                        <a:pt x="41798" y="54504"/>
                        <a:pt x="44655" y="54504"/>
                        <a:pt x="46560" y="52599"/>
                      </a:cubicBezTo>
                      <a:cubicBezTo>
                        <a:pt x="51323" y="42121"/>
                        <a:pt x="51323" y="23071"/>
                        <a:pt x="45608" y="13546"/>
                      </a:cubicBezTo>
                      <a:cubicBezTo>
                        <a:pt x="37988" y="1164"/>
                        <a:pt x="17985" y="-741"/>
                        <a:pt x="4650" y="211"/>
                      </a:cubicBezTo>
                      <a:cubicBezTo>
                        <a:pt x="-2017" y="1164"/>
                        <a:pt x="-1065" y="9736"/>
                        <a:pt x="4650" y="973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Freeform: Shape 33">
                  <a:extLst>
                    <a:ext uri="{FF2B5EF4-FFF2-40B4-BE49-F238E27FC236}">
                      <a16:creationId xmlns:a16="http://schemas.microsoft.com/office/drawing/2014/main" id="{C75550DF-A16E-46B9-873C-505042E08C6E}"/>
                    </a:ext>
                  </a:extLst>
                </p:cNvPr>
                <p:cNvSpPr/>
                <p:nvPr/>
              </p:nvSpPr>
              <p:spPr>
                <a:xfrm>
                  <a:off x="3942660" y="1546642"/>
                  <a:ext cx="38095" cy="19093"/>
                </a:xfrm>
                <a:custGeom>
                  <a:avLst/>
                  <a:gdLst>
                    <a:gd name="connsiteX0" fmla="*/ 7367 w 38095"/>
                    <a:gd name="connsiteY0" fmla="*/ 13190 h 19093"/>
                    <a:gd name="connsiteX1" fmla="*/ 34037 w 38095"/>
                    <a:gd name="connsiteY1" fmla="*/ 18905 h 19093"/>
                    <a:gd name="connsiteX2" fmla="*/ 37847 w 38095"/>
                    <a:gd name="connsiteY2" fmla="*/ 15095 h 19093"/>
                    <a:gd name="connsiteX3" fmla="*/ 1652 w 38095"/>
                    <a:gd name="connsiteY3" fmla="*/ 7475 h 19093"/>
                    <a:gd name="connsiteX4" fmla="*/ 7367 w 38095"/>
                    <a:gd name="connsiteY4" fmla="*/ 13190 h 1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95" h="19093">
                      <a:moveTo>
                        <a:pt x="7367" y="13190"/>
                      </a:moveTo>
                      <a:cubicBezTo>
                        <a:pt x="17845" y="2712"/>
                        <a:pt x="24512" y="15095"/>
                        <a:pt x="34037" y="18905"/>
                      </a:cubicBezTo>
                      <a:cubicBezTo>
                        <a:pt x="36895" y="19857"/>
                        <a:pt x="38800" y="17000"/>
                        <a:pt x="37847" y="15095"/>
                      </a:cubicBezTo>
                      <a:cubicBezTo>
                        <a:pt x="30227" y="-145"/>
                        <a:pt x="14035" y="-5860"/>
                        <a:pt x="1652" y="7475"/>
                      </a:cubicBezTo>
                      <a:cubicBezTo>
                        <a:pt x="-3110" y="11285"/>
                        <a:pt x="3557" y="17000"/>
                        <a:pt x="7367" y="1319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Freeform: Shape 34">
                  <a:extLst>
                    <a:ext uri="{FF2B5EF4-FFF2-40B4-BE49-F238E27FC236}">
                      <a16:creationId xmlns:a16="http://schemas.microsoft.com/office/drawing/2014/main" id="{CDD26D3C-F97D-46F5-985D-1DAB7579A405}"/>
                    </a:ext>
                  </a:extLst>
                </p:cNvPr>
                <p:cNvSpPr/>
                <p:nvPr/>
              </p:nvSpPr>
              <p:spPr>
                <a:xfrm>
                  <a:off x="3821285" y="1646963"/>
                  <a:ext cx="35397" cy="54858"/>
                </a:xfrm>
                <a:custGeom>
                  <a:avLst/>
                  <a:gdLst>
                    <a:gd name="connsiteX0" fmla="*/ 13490 w 35397"/>
                    <a:gd name="connsiteY0" fmla="*/ 30026 h 54858"/>
                    <a:gd name="connsiteX1" fmla="*/ 31587 w 35397"/>
                    <a:gd name="connsiteY1" fmla="*/ 31931 h 54858"/>
                    <a:gd name="connsiteX2" fmla="*/ 35397 w 35397"/>
                    <a:gd name="connsiteY2" fmla="*/ 29073 h 54858"/>
                    <a:gd name="connsiteX3" fmla="*/ 32540 w 35397"/>
                    <a:gd name="connsiteY3" fmla="*/ 24311 h 54858"/>
                    <a:gd name="connsiteX4" fmla="*/ 34445 w 35397"/>
                    <a:gd name="connsiteY4" fmla="*/ 23358 h 54858"/>
                    <a:gd name="connsiteX5" fmla="*/ 34445 w 35397"/>
                    <a:gd name="connsiteY5" fmla="*/ 20501 h 54858"/>
                    <a:gd name="connsiteX6" fmla="*/ 23967 w 35397"/>
                    <a:gd name="connsiteY6" fmla="*/ 5261 h 54858"/>
                    <a:gd name="connsiteX7" fmla="*/ 12537 w 35397"/>
                    <a:gd name="connsiteY7" fmla="*/ 6214 h 54858"/>
                    <a:gd name="connsiteX8" fmla="*/ 19205 w 35397"/>
                    <a:gd name="connsiteY8" fmla="*/ 20501 h 54858"/>
                    <a:gd name="connsiteX9" fmla="*/ 4917 w 35397"/>
                    <a:gd name="connsiteY9" fmla="*/ 52886 h 54858"/>
                    <a:gd name="connsiteX10" fmla="*/ 12537 w 35397"/>
                    <a:gd name="connsiteY10" fmla="*/ 48123 h 54858"/>
                    <a:gd name="connsiteX11" fmla="*/ 13490 w 35397"/>
                    <a:gd name="connsiteY11" fmla="*/ 30026 h 5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397" h="54858">
                      <a:moveTo>
                        <a:pt x="13490" y="30026"/>
                      </a:moveTo>
                      <a:cubicBezTo>
                        <a:pt x="19205" y="26216"/>
                        <a:pt x="25872" y="30026"/>
                        <a:pt x="31587" y="31931"/>
                      </a:cubicBezTo>
                      <a:cubicBezTo>
                        <a:pt x="33492" y="32883"/>
                        <a:pt x="35397" y="30979"/>
                        <a:pt x="35397" y="29073"/>
                      </a:cubicBezTo>
                      <a:cubicBezTo>
                        <a:pt x="34445" y="27169"/>
                        <a:pt x="33492" y="25264"/>
                        <a:pt x="32540" y="24311"/>
                      </a:cubicBezTo>
                      <a:cubicBezTo>
                        <a:pt x="33492" y="24311"/>
                        <a:pt x="33492" y="23358"/>
                        <a:pt x="34445" y="23358"/>
                      </a:cubicBezTo>
                      <a:cubicBezTo>
                        <a:pt x="35397" y="22406"/>
                        <a:pt x="35397" y="21454"/>
                        <a:pt x="34445" y="20501"/>
                      </a:cubicBezTo>
                      <a:cubicBezTo>
                        <a:pt x="30635" y="15739"/>
                        <a:pt x="24920" y="11929"/>
                        <a:pt x="23967" y="5261"/>
                      </a:cubicBezTo>
                      <a:cubicBezTo>
                        <a:pt x="23015" y="-2359"/>
                        <a:pt x="11585" y="-1406"/>
                        <a:pt x="12537" y="6214"/>
                      </a:cubicBezTo>
                      <a:cubicBezTo>
                        <a:pt x="12537" y="10023"/>
                        <a:pt x="15395" y="15739"/>
                        <a:pt x="19205" y="20501"/>
                      </a:cubicBezTo>
                      <a:cubicBezTo>
                        <a:pt x="5870" y="22406"/>
                        <a:pt x="-7465" y="37646"/>
                        <a:pt x="4917" y="52886"/>
                      </a:cubicBezTo>
                      <a:cubicBezTo>
                        <a:pt x="8727" y="57648"/>
                        <a:pt x="15395" y="52886"/>
                        <a:pt x="12537" y="48123"/>
                      </a:cubicBezTo>
                      <a:cubicBezTo>
                        <a:pt x="6822" y="40504"/>
                        <a:pt x="6822" y="34789"/>
                        <a:pt x="13490" y="3002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Freeform: Shape 35">
                  <a:extLst>
                    <a:ext uri="{FF2B5EF4-FFF2-40B4-BE49-F238E27FC236}">
                      <a16:creationId xmlns:a16="http://schemas.microsoft.com/office/drawing/2014/main" id="{D30946B6-F78F-46D9-8233-068AC41640D7}"/>
                    </a:ext>
                  </a:extLst>
                </p:cNvPr>
                <p:cNvSpPr/>
                <p:nvPr/>
              </p:nvSpPr>
              <p:spPr>
                <a:xfrm>
                  <a:off x="3855455" y="1633534"/>
                  <a:ext cx="15753" cy="14106"/>
                </a:xfrm>
                <a:custGeom>
                  <a:avLst/>
                  <a:gdLst>
                    <a:gd name="connsiteX0" fmla="*/ 13610 w 15753"/>
                    <a:gd name="connsiteY0" fmla="*/ 13928 h 14106"/>
                    <a:gd name="connsiteX1" fmla="*/ 13610 w 15753"/>
                    <a:gd name="connsiteY1" fmla="*/ 10118 h 14106"/>
                    <a:gd name="connsiteX2" fmla="*/ 7895 w 15753"/>
                    <a:gd name="connsiteY2" fmla="*/ 3451 h 14106"/>
                    <a:gd name="connsiteX3" fmla="*/ 275 w 15753"/>
                    <a:gd name="connsiteY3" fmla="*/ 5356 h 14106"/>
                    <a:gd name="connsiteX4" fmla="*/ 13610 w 15753"/>
                    <a:gd name="connsiteY4" fmla="*/ 13928 h 1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53" h="14106">
                      <a:moveTo>
                        <a:pt x="13610" y="13928"/>
                      </a:moveTo>
                      <a:cubicBezTo>
                        <a:pt x="16468" y="13928"/>
                        <a:pt x="16468" y="10118"/>
                        <a:pt x="13610" y="10118"/>
                      </a:cubicBezTo>
                      <a:cubicBezTo>
                        <a:pt x="10753" y="9166"/>
                        <a:pt x="8848" y="7261"/>
                        <a:pt x="7895" y="3451"/>
                      </a:cubicBezTo>
                      <a:cubicBezTo>
                        <a:pt x="6943" y="-2264"/>
                        <a:pt x="-1630" y="-359"/>
                        <a:pt x="275" y="5356"/>
                      </a:cubicBezTo>
                      <a:cubicBezTo>
                        <a:pt x="3133" y="12023"/>
                        <a:pt x="6943" y="14881"/>
                        <a:pt x="13610" y="13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Freeform: Shape 36">
                  <a:extLst>
                    <a:ext uri="{FF2B5EF4-FFF2-40B4-BE49-F238E27FC236}">
                      <a16:creationId xmlns:a16="http://schemas.microsoft.com/office/drawing/2014/main" id="{6041F691-A6E7-4403-B733-53A7D62EA278}"/>
                    </a:ext>
                  </a:extLst>
                </p:cNvPr>
                <p:cNvSpPr/>
                <p:nvPr/>
              </p:nvSpPr>
              <p:spPr>
                <a:xfrm>
                  <a:off x="3875482" y="1610057"/>
                  <a:ext cx="25866" cy="27705"/>
                </a:xfrm>
                <a:custGeom>
                  <a:avLst/>
                  <a:gdLst>
                    <a:gd name="connsiteX0" fmla="*/ 24063 w 25866"/>
                    <a:gd name="connsiteY0" fmla="*/ 26928 h 27705"/>
                    <a:gd name="connsiteX1" fmla="*/ 24063 w 25866"/>
                    <a:gd name="connsiteY1" fmla="*/ 23118 h 27705"/>
                    <a:gd name="connsiteX2" fmla="*/ 9775 w 25866"/>
                    <a:gd name="connsiteY2" fmla="*/ 3115 h 27705"/>
                    <a:gd name="connsiteX3" fmla="*/ 250 w 25866"/>
                    <a:gd name="connsiteY3" fmla="*/ 5973 h 27705"/>
                    <a:gd name="connsiteX4" fmla="*/ 8823 w 25866"/>
                    <a:gd name="connsiteY4" fmla="*/ 24070 h 27705"/>
                    <a:gd name="connsiteX5" fmla="*/ 24063 w 25866"/>
                    <a:gd name="connsiteY5" fmla="*/ 26928 h 2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66" h="27705">
                      <a:moveTo>
                        <a:pt x="24063" y="26928"/>
                      </a:moveTo>
                      <a:cubicBezTo>
                        <a:pt x="25968" y="26928"/>
                        <a:pt x="26920" y="23118"/>
                        <a:pt x="24063" y="23118"/>
                      </a:cubicBezTo>
                      <a:cubicBezTo>
                        <a:pt x="14538" y="22165"/>
                        <a:pt x="12633" y="10735"/>
                        <a:pt x="9775" y="3115"/>
                      </a:cubicBezTo>
                      <a:cubicBezTo>
                        <a:pt x="7870" y="-2600"/>
                        <a:pt x="-1655" y="258"/>
                        <a:pt x="250" y="5973"/>
                      </a:cubicBezTo>
                      <a:cubicBezTo>
                        <a:pt x="3108" y="11688"/>
                        <a:pt x="4060" y="18355"/>
                        <a:pt x="8823" y="24070"/>
                      </a:cubicBezTo>
                      <a:cubicBezTo>
                        <a:pt x="12633" y="28833"/>
                        <a:pt x="18348" y="27880"/>
                        <a:pt x="24063" y="269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Freeform: Shape 37">
                  <a:extLst>
                    <a:ext uri="{FF2B5EF4-FFF2-40B4-BE49-F238E27FC236}">
                      <a16:creationId xmlns:a16="http://schemas.microsoft.com/office/drawing/2014/main" id="{32431342-40A3-4CA6-9A05-80349CDFDDD4}"/>
                    </a:ext>
                  </a:extLst>
                </p:cNvPr>
                <p:cNvSpPr/>
                <p:nvPr/>
              </p:nvSpPr>
              <p:spPr>
                <a:xfrm>
                  <a:off x="3888328" y="1675084"/>
                  <a:ext cx="23973" cy="13396"/>
                </a:xfrm>
                <a:custGeom>
                  <a:avLst/>
                  <a:gdLst>
                    <a:gd name="connsiteX0" fmla="*/ 5502 w 23973"/>
                    <a:gd name="connsiteY0" fmla="*/ 13335 h 13396"/>
                    <a:gd name="connsiteX1" fmla="*/ 23600 w 23973"/>
                    <a:gd name="connsiteY1" fmla="*/ 3810 h 13396"/>
                    <a:gd name="connsiteX2" fmla="*/ 21695 w 23973"/>
                    <a:gd name="connsiteY2" fmla="*/ 0 h 13396"/>
                    <a:gd name="connsiteX3" fmla="*/ 4550 w 23973"/>
                    <a:gd name="connsiteY3" fmla="*/ 2858 h 13396"/>
                    <a:gd name="connsiteX4" fmla="*/ 5502 w 23973"/>
                    <a:gd name="connsiteY4" fmla="*/ 13335 h 1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73" h="13396">
                      <a:moveTo>
                        <a:pt x="5502" y="13335"/>
                      </a:moveTo>
                      <a:cubicBezTo>
                        <a:pt x="13122" y="12383"/>
                        <a:pt x="18837" y="9525"/>
                        <a:pt x="23600" y="3810"/>
                      </a:cubicBezTo>
                      <a:cubicBezTo>
                        <a:pt x="24552" y="2858"/>
                        <a:pt x="23600" y="0"/>
                        <a:pt x="21695" y="0"/>
                      </a:cubicBezTo>
                      <a:cubicBezTo>
                        <a:pt x="15980" y="952"/>
                        <a:pt x="10265" y="1905"/>
                        <a:pt x="4550" y="2858"/>
                      </a:cubicBezTo>
                      <a:cubicBezTo>
                        <a:pt x="-2118" y="3810"/>
                        <a:pt x="-1165" y="14288"/>
                        <a:pt x="5502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Freeform: Shape 38">
                  <a:extLst>
                    <a:ext uri="{FF2B5EF4-FFF2-40B4-BE49-F238E27FC236}">
                      <a16:creationId xmlns:a16="http://schemas.microsoft.com/office/drawing/2014/main" id="{CA5D319C-3EA9-4EA0-B702-70BCB876845B}"/>
                    </a:ext>
                  </a:extLst>
                </p:cNvPr>
                <p:cNvSpPr/>
                <p:nvPr/>
              </p:nvSpPr>
              <p:spPr>
                <a:xfrm>
                  <a:off x="3930603" y="1602946"/>
                  <a:ext cx="18709" cy="18443"/>
                </a:xfrm>
                <a:custGeom>
                  <a:avLst/>
                  <a:gdLst>
                    <a:gd name="connsiteX0" fmla="*/ 2279 w 18709"/>
                    <a:gd name="connsiteY0" fmla="*/ 12131 h 18443"/>
                    <a:gd name="connsiteX1" fmla="*/ 16567 w 18709"/>
                    <a:gd name="connsiteY1" fmla="*/ 17846 h 18443"/>
                    <a:gd name="connsiteX2" fmla="*/ 16567 w 18709"/>
                    <a:gd name="connsiteY2" fmla="*/ 12131 h 18443"/>
                    <a:gd name="connsiteX3" fmla="*/ 15614 w 18709"/>
                    <a:gd name="connsiteY3" fmla="*/ 8321 h 18443"/>
                    <a:gd name="connsiteX4" fmla="*/ 10852 w 18709"/>
                    <a:gd name="connsiteY4" fmla="*/ 1654 h 18443"/>
                    <a:gd name="connsiteX5" fmla="*/ 2279 w 18709"/>
                    <a:gd name="connsiteY5" fmla="*/ 12131 h 18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09" h="18443">
                      <a:moveTo>
                        <a:pt x="2279" y="12131"/>
                      </a:moveTo>
                      <a:cubicBezTo>
                        <a:pt x="7042" y="16894"/>
                        <a:pt x="9899" y="19751"/>
                        <a:pt x="16567" y="17846"/>
                      </a:cubicBezTo>
                      <a:cubicBezTo>
                        <a:pt x="19424" y="16894"/>
                        <a:pt x="19424" y="13084"/>
                        <a:pt x="16567" y="12131"/>
                      </a:cubicBezTo>
                      <a:cubicBezTo>
                        <a:pt x="16567" y="12131"/>
                        <a:pt x="14662" y="8321"/>
                        <a:pt x="15614" y="8321"/>
                      </a:cubicBezTo>
                      <a:cubicBezTo>
                        <a:pt x="14662" y="5464"/>
                        <a:pt x="12757" y="3559"/>
                        <a:pt x="10852" y="1654"/>
                      </a:cubicBezTo>
                      <a:cubicBezTo>
                        <a:pt x="5137" y="-4061"/>
                        <a:pt x="-4388" y="6416"/>
                        <a:pt x="2279" y="1213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Freeform: Shape 39">
                  <a:extLst>
                    <a:ext uri="{FF2B5EF4-FFF2-40B4-BE49-F238E27FC236}">
                      <a16:creationId xmlns:a16="http://schemas.microsoft.com/office/drawing/2014/main" id="{2DFEC4F3-5B2F-4EBF-874A-7C667326D444}"/>
                    </a:ext>
                  </a:extLst>
                </p:cNvPr>
                <p:cNvSpPr/>
                <p:nvPr/>
              </p:nvSpPr>
              <p:spPr>
                <a:xfrm>
                  <a:off x="3984128" y="1595912"/>
                  <a:ext cx="14966" cy="35833"/>
                </a:xfrm>
                <a:custGeom>
                  <a:avLst/>
                  <a:gdLst>
                    <a:gd name="connsiteX0" fmla="*/ 9715 w 14966"/>
                    <a:gd name="connsiteY0" fmla="*/ 34405 h 35833"/>
                    <a:gd name="connsiteX1" fmla="*/ 14477 w 14966"/>
                    <a:gd name="connsiteY1" fmla="*/ 8687 h 35833"/>
                    <a:gd name="connsiteX2" fmla="*/ 4000 w 14966"/>
                    <a:gd name="connsiteY2" fmla="*/ 2972 h 35833"/>
                    <a:gd name="connsiteX3" fmla="*/ 4000 w 14966"/>
                    <a:gd name="connsiteY3" fmla="*/ 34405 h 35833"/>
                    <a:gd name="connsiteX4" fmla="*/ 9715 w 14966"/>
                    <a:gd name="connsiteY4" fmla="*/ 34405 h 3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6" h="35833">
                      <a:moveTo>
                        <a:pt x="9715" y="34405"/>
                      </a:moveTo>
                      <a:cubicBezTo>
                        <a:pt x="14477" y="26785"/>
                        <a:pt x="11620" y="17260"/>
                        <a:pt x="14477" y="8687"/>
                      </a:cubicBezTo>
                      <a:cubicBezTo>
                        <a:pt x="17335" y="2020"/>
                        <a:pt x="6857" y="-3695"/>
                        <a:pt x="4000" y="2972"/>
                      </a:cubicBezTo>
                      <a:cubicBezTo>
                        <a:pt x="190" y="11545"/>
                        <a:pt x="-2668" y="25832"/>
                        <a:pt x="4000" y="34405"/>
                      </a:cubicBezTo>
                      <a:cubicBezTo>
                        <a:pt x="5905" y="36310"/>
                        <a:pt x="8762" y="36310"/>
                        <a:pt x="9715" y="3440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Freeform: Shape 40">
                  <a:extLst>
                    <a:ext uri="{FF2B5EF4-FFF2-40B4-BE49-F238E27FC236}">
                      <a16:creationId xmlns:a16="http://schemas.microsoft.com/office/drawing/2014/main" id="{C08CABE5-BD6B-484C-87BD-C5978C74ADE3}"/>
                    </a:ext>
                  </a:extLst>
                </p:cNvPr>
                <p:cNvSpPr/>
                <p:nvPr/>
              </p:nvSpPr>
              <p:spPr>
                <a:xfrm>
                  <a:off x="3935000" y="1656987"/>
                  <a:ext cx="25761" cy="11430"/>
                </a:xfrm>
                <a:custGeom>
                  <a:avLst/>
                  <a:gdLst>
                    <a:gd name="connsiteX0" fmla="*/ 5502 w 25761"/>
                    <a:gd name="connsiteY0" fmla="*/ 11430 h 11430"/>
                    <a:gd name="connsiteX1" fmla="*/ 22647 w 25761"/>
                    <a:gd name="connsiteY1" fmla="*/ 11430 h 11430"/>
                    <a:gd name="connsiteX2" fmla="*/ 24552 w 25761"/>
                    <a:gd name="connsiteY2" fmla="*/ 6668 h 11430"/>
                    <a:gd name="connsiteX3" fmla="*/ 4550 w 25761"/>
                    <a:gd name="connsiteY3" fmla="*/ 0 h 11430"/>
                    <a:gd name="connsiteX4" fmla="*/ 5502 w 25761"/>
                    <a:gd name="connsiteY4" fmla="*/ 11430 h 1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61" h="11430">
                      <a:moveTo>
                        <a:pt x="5502" y="11430"/>
                      </a:moveTo>
                      <a:cubicBezTo>
                        <a:pt x="11217" y="10478"/>
                        <a:pt x="16932" y="10478"/>
                        <a:pt x="22647" y="11430"/>
                      </a:cubicBezTo>
                      <a:cubicBezTo>
                        <a:pt x="24552" y="11430"/>
                        <a:pt x="27410" y="8573"/>
                        <a:pt x="24552" y="6668"/>
                      </a:cubicBezTo>
                      <a:cubicBezTo>
                        <a:pt x="17885" y="1905"/>
                        <a:pt x="12170" y="0"/>
                        <a:pt x="4550" y="0"/>
                      </a:cubicBezTo>
                      <a:cubicBezTo>
                        <a:pt x="-2118" y="0"/>
                        <a:pt x="-1165" y="11430"/>
                        <a:pt x="5502" y="11430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Freeform: Shape 41">
                  <a:extLst>
                    <a:ext uri="{FF2B5EF4-FFF2-40B4-BE49-F238E27FC236}">
                      <a16:creationId xmlns:a16="http://schemas.microsoft.com/office/drawing/2014/main" id="{76197E3A-974B-4512-B597-4E35C146C49F}"/>
                    </a:ext>
                  </a:extLst>
                </p:cNvPr>
                <p:cNvSpPr/>
                <p:nvPr/>
              </p:nvSpPr>
              <p:spPr>
                <a:xfrm>
                  <a:off x="3931151" y="1626507"/>
                  <a:ext cx="48880" cy="26973"/>
                </a:xfrm>
                <a:custGeom>
                  <a:avLst/>
                  <a:gdLst>
                    <a:gd name="connsiteX0" fmla="*/ 47451 w 48880"/>
                    <a:gd name="connsiteY0" fmla="*/ 13335 h 26973"/>
                    <a:gd name="connsiteX1" fmla="*/ 47451 w 48880"/>
                    <a:gd name="connsiteY1" fmla="*/ 9525 h 26973"/>
                    <a:gd name="connsiteX2" fmla="*/ 33164 w 48880"/>
                    <a:gd name="connsiteY2" fmla="*/ 6667 h 26973"/>
                    <a:gd name="connsiteX3" fmla="*/ 22686 w 48880"/>
                    <a:gd name="connsiteY3" fmla="*/ 0 h 26973"/>
                    <a:gd name="connsiteX4" fmla="*/ 779 w 48880"/>
                    <a:gd name="connsiteY4" fmla="*/ 20002 h 26973"/>
                    <a:gd name="connsiteX5" fmla="*/ 6494 w 48880"/>
                    <a:gd name="connsiteY5" fmla="*/ 25717 h 26973"/>
                    <a:gd name="connsiteX6" fmla="*/ 24591 w 48880"/>
                    <a:gd name="connsiteY6" fmla="*/ 11430 h 26973"/>
                    <a:gd name="connsiteX7" fmla="*/ 47451 w 48880"/>
                    <a:gd name="connsiteY7" fmla="*/ 13335 h 2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880" h="26973">
                      <a:moveTo>
                        <a:pt x="47451" y="13335"/>
                      </a:moveTo>
                      <a:cubicBezTo>
                        <a:pt x="49356" y="13335"/>
                        <a:pt x="49356" y="9525"/>
                        <a:pt x="47451" y="9525"/>
                      </a:cubicBezTo>
                      <a:cubicBezTo>
                        <a:pt x="43641" y="9525"/>
                        <a:pt x="36021" y="8573"/>
                        <a:pt x="33164" y="6667"/>
                      </a:cubicBezTo>
                      <a:cubicBezTo>
                        <a:pt x="29354" y="3810"/>
                        <a:pt x="28401" y="0"/>
                        <a:pt x="22686" y="0"/>
                      </a:cubicBezTo>
                      <a:cubicBezTo>
                        <a:pt x="9351" y="0"/>
                        <a:pt x="7446" y="11430"/>
                        <a:pt x="779" y="20002"/>
                      </a:cubicBezTo>
                      <a:cubicBezTo>
                        <a:pt x="-2079" y="23813"/>
                        <a:pt x="3636" y="29527"/>
                        <a:pt x="6494" y="25717"/>
                      </a:cubicBezTo>
                      <a:cubicBezTo>
                        <a:pt x="11256" y="20002"/>
                        <a:pt x="16019" y="2858"/>
                        <a:pt x="24591" y="11430"/>
                      </a:cubicBezTo>
                      <a:cubicBezTo>
                        <a:pt x="33164" y="20002"/>
                        <a:pt x="37926" y="15240"/>
                        <a:pt x="47451" y="1333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Freeform: Shape 42">
                  <a:extLst>
                    <a:ext uri="{FF2B5EF4-FFF2-40B4-BE49-F238E27FC236}">
                      <a16:creationId xmlns:a16="http://schemas.microsoft.com/office/drawing/2014/main" id="{80221A6A-ED7B-4301-B97B-393A0864EC4A}"/>
                    </a:ext>
                  </a:extLst>
                </p:cNvPr>
                <p:cNvSpPr/>
                <p:nvPr/>
              </p:nvSpPr>
              <p:spPr>
                <a:xfrm>
                  <a:off x="3823856" y="1732956"/>
                  <a:ext cx="23560" cy="24303"/>
                </a:xfrm>
                <a:custGeom>
                  <a:avLst/>
                  <a:gdLst>
                    <a:gd name="connsiteX0" fmla="*/ 5204 w 23560"/>
                    <a:gd name="connsiteY0" fmla="*/ 1184 h 24303"/>
                    <a:gd name="connsiteX1" fmla="*/ 441 w 23560"/>
                    <a:gd name="connsiteY1" fmla="*/ 4041 h 24303"/>
                    <a:gd name="connsiteX2" fmla="*/ 21396 w 23560"/>
                    <a:gd name="connsiteY2" fmla="*/ 24044 h 24303"/>
                    <a:gd name="connsiteX3" fmla="*/ 23301 w 23560"/>
                    <a:gd name="connsiteY3" fmla="*/ 22139 h 24303"/>
                    <a:gd name="connsiteX4" fmla="*/ 5204 w 23560"/>
                    <a:gd name="connsiteY4" fmla="*/ 1184 h 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0" h="24303">
                      <a:moveTo>
                        <a:pt x="5204" y="1184"/>
                      </a:moveTo>
                      <a:cubicBezTo>
                        <a:pt x="3299" y="-1674"/>
                        <a:pt x="-1464" y="1184"/>
                        <a:pt x="441" y="4041"/>
                      </a:cubicBezTo>
                      <a:cubicBezTo>
                        <a:pt x="5204" y="12614"/>
                        <a:pt x="11871" y="20234"/>
                        <a:pt x="21396" y="24044"/>
                      </a:cubicBezTo>
                      <a:cubicBezTo>
                        <a:pt x="22349" y="24996"/>
                        <a:pt x="24254" y="23091"/>
                        <a:pt x="23301" y="22139"/>
                      </a:cubicBezTo>
                      <a:cubicBezTo>
                        <a:pt x="17586" y="15471"/>
                        <a:pt x="9966" y="9756"/>
                        <a:pt x="5204" y="1184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Freeform: Shape 43">
                  <a:extLst>
                    <a:ext uri="{FF2B5EF4-FFF2-40B4-BE49-F238E27FC236}">
                      <a16:creationId xmlns:a16="http://schemas.microsoft.com/office/drawing/2014/main" id="{6058510F-9DC5-40AA-B3BC-25C0ABFA662B}"/>
                    </a:ext>
                  </a:extLst>
                </p:cNvPr>
                <p:cNvSpPr/>
                <p:nvPr/>
              </p:nvSpPr>
              <p:spPr>
                <a:xfrm>
                  <a:off x="3856054" y="1744941"/>
                  <a:ext cx="21445" cy="15175"/>
                </a:xfrm>
                <a:custGeom>
                  <a:avLst/>
                  <a:gdLst>
                    <a:gd name="connsiteX0" fmla="*/ 3486 w 21445"/>
                    <a:gd name="connsiteY0" fmla="*/ 628 h 15175"/>
                    <a:gd name="connsiteX1" fmla="*/ 628 w 21445"/>
                    <a:gd name="connsiteY1" fmla="*/ 3486 h 15175"/>
                    <a:gd name="connsiteX2" fmla="*/ 19678 w 21445"/>
                    <a:gd name="connsiteY2" fmla="*/ 14916 h 15175"/>
                    <a:gd name="connsiteX3" fmla="*/ 20631 w 21445"/>
                    <a:gd name="connsiteY3" fmla="*/ 13011 h 15175"/>
                    <a:gd name="connsiteX4" fmla="*/ 3486 w 21445"/>
                    <a:gd name="connsiteY4" fmla="*/ 628 h 1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45" h="15175">
                      <a:moveTo>
                        <a:pt x="3486" y="628"/>
                      </a:moveTo>
                      <a:cubicBezTo>
                        <a:pt x="1581" y="-1277"/>
                        <a:pt x="-1277" y="1581"/>
                        <a:pt x="628" y="3486"/>
                      </a:cubicBezTo>
                      <a:cubicBezTo>
                        <a:pt x="6343" y="8248"/>
                        <a:pt x="12058" y="12058"/>
                        <a:pt x="19678" y="14916"/>
                      </a:cubicBezTo>
                      <a:cubicBezTo>
                        <a:pt x="20631" y="15868"/>
                        <a:pt x="22536" y="13963"/>
                        <a:pt x="20631" y="13011"/>
                      </a:cubicBezTo>
                      <a:cubicBezTo>
                        <a:pt x="14916" y="9201"/>
                        <a:pt x="9201" y="5391"/>
                        <a:pt x="3486" y="62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Freeform: Shape 44">
                  <a:extLst>
                    <a:ext uri="{FF2B5EF4-FFF2-40B4-BE49-F238E27FC236}">
                      <a16:creationId xmlns:a16="http://schemas.microsoft.com/office/drawing/2014/main" id="{10A55EC8-631E-4221-9F92-D4E46EC8AC2F}"/>
                    </a:ext>
                  </a:extLst>
                </p:cNvPr>
                <p:cNvSpPr/>
                <p:nvPr/>
              </p:nvSpPr>
              <p:spPr>
                <a:xfrm>
                  <a:off x="4070995" y="1557653"/>
                  <a:ext cx="14913" cy="22377"/>
                </a:xfrm>
                <a:custGeom>
                  <a:avLst/>
                  <a:gdLst>
                    <a:gd name="connsiteX0" fmla="*/ 9525 w 14913"/>
                    <a:gd name="connsiteY0" fmla="*/ 12656 h 22377"/>
                    <a:gd name="connsiteX1" fmla="*/ 7620 w 14913"/>
                    <a:gd name="connsiteY1" fmla="*/ 3131 h 22377"/>
                    <a:gd name="connsiteX2" fmla="*/ 0 w 14913"/>
                    <a:gd name="connsiteY2" fmla="*/ 4084 h 22377"/>
                    <a:gd name="connsiteX3" fmla="*/ 13335 w 14913"/>
                    <a:gd name="connsiteY3" fmla="*/ 22181 h 22377"/>
                    <a:gd name="connsiteX4" fmla="*/ 14288 w 14913"/>
                    <a:gd name="connsiteY4" fmla="*/ 19324 h 22377"/>
                    <a:gd name="connsiteX5" fmla="*/ 9525 w 14913"/>
                    <a:gd name="connsiteY5" fmla="*/ 12656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13" h="22377">
                      <a:moveTo>
                        <a:pt x="9525" y="12656"/>
                      </a:moveTo>
                      <a:cubicBezTo>
                        <a:pt x="7620" y="9799"/>
                        <a:pt x="7620" y="5989"/>
                        <a:pt x="7620" y="3131"/>
                      </a:cubicBezTo>
                      <a:cubicBezTo>
                        <a:pt x="7620" y="-1631"/>
                        <a:pt x="0" y="-679"/>
                        <a:pt x="0" y="4084"/>
                      </a:cubicBezTo>
                      <a:cubicBezTo>
                        <a:pt x="952" y="11704"/>
                        <a:pt x="3810" y="24086"/>
                        <a:pt x="13335" y="22181"/>
                      </a:cubicBezTo>
                      <a:cubicBezTo>
                        <a:pt x="15240" y="22181"/>
                        <a:pt x="15240" y="20276"/>
                        <a:pt x="14288" y="19324"/>
                      </a:cubicBezTo>
                      <a:cubicBezTo>
                        <a:pt x="13335" y="16466"/>
                        <a:pt x="11430" y="15514"/>
                        <a:pt x="9525" y="12656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Freeform: Shape 45">
                  <a:extLst>
                    <a:ext uri="{FF2B5EF4-FFF2-40B4-BE49-F238E27FC236}">
                      <a16:creationId xmlns:a16="http://schemas.microsoft.com/office/drawing/2014/main" id="{04D0B02C-1CE7-4F20-8DEE-DF688519C5B7}"/>
                    </a:ext>
                  </a:extLst>
                </p:cNvPr>
                <p:cNvSpPr/>
                <p:nvPr/>
              </p:nvSpPr>
              <p:spPr>
                <a:xfrm>
                  <a:off x="4078167" y="1543813"/>
                  <a:ext cx="14989" cy="14305"/>
                </a:xfrm>
                <a:custGeom>
                  <a:avLst/>
                  <a:gdLst>
                    <a:gd name="connsiteX0" fmla="*/ 6163 w 14989"/>
                    <a:gd name="connsiteY0" fmla="*/ 779 h 14305"/>
                    <a:gd name="connsiteX1" fmla="*/ 1401 w 14989"/>
                    <a:gd name="connsiteY1" fmla="*/ 6494 h 14305"/>
                    <a:gd name="connsiteX2" fmla="*/ 11878 w 14989"/>
                    <a:gd name="connsiteY2" fmla="*/ 14114 h 14305"/>
                    <a:gd name="connsiteX3" fmla="*/ 14736 w 14989"/>
                    <a:gd name="connsiteY3" fmla="*/ 11256 h 14305"/>
                    <a:gd name="connsiteX4" fmla="*/ 6163 w 14989"/>
                    <a:gd name="connsiteY4" fmla="*/ 779 h 1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9" h="14305">
                      <a:moveTo>
                        <a:pt x="6163" y="779"/>
                      </a:moveTo>
                      <a:cubicBezTo>
                        <a:pt x="2353" y="-2079"/>
                        <a:pt x="-2409" y="3636"/>
                        <a:pt x="1401" y="6494"/>
                      </a:cubicBezTo>
                      <a:cubicBezTo>
                        <a:pt x="5211" y="9351"/>
                        <a:pt x="8068" y="11256"/>
                        <a:pt x="11878" y="14114"/>
                      </a:cubicBezTo>
                      <a:cubicBezTo>
                        <a:pt x="13783" y="15066"/>
                        <a:pt x="15688" y="12209"/>
                        <a:pt x="14736" y="11256"/>
                      </a:cubicBezTo>
                      <a:cubicBezTo>
                        <a:pt x="11878" y="7446"/>
                        <a:pt x="9973" y="4589"/>
                        <a:pt x="6163" y="779"/>
                      </a:cubicBez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Freeform: Shape 46">
                  <a:extLst>
                    <a:ext uri="{FF2B5EF4-FFF2-40B4-BE49-F238E27FC236}">
                      <a16:creationId xmlns:a16="http://schemas.microsoft.com/office/drawing/2014/main" id="{CA92B260-E30D-41BD-8595-D0CC171AC77F}"/>
                    </a:ext>
                  </a:extLst>
                </p:cNvPr>
                <p:cNvSpPr/>
                <p:nvPr/>
              </p:nvSpPr>
              <p:spPr>
                <a:xfrm>
                  <a:off x="4258997" y="1505265"/>
                  <a:ext cx="51161" cy="18636"/>
                </a:xfrm>
                <a:custGeom>
                  <a:avLst/>
                  <a:gdLst>
                    <a:gd name="connsiteX0" fmla="*/ 50123 w 51161"/>
                    <a:gd name="connsiteY0" fmla="*/ 12657 h 18636"/>
                    <a:gd name="connsiteX1" fmla="*/ 5356 w 51161"/>
                    <a:gd name="connsiteY1" fmla="*/ 274 h 18636"/>
                    <a:gd name="connsiteX2" fmla="*/ 3451 w 51161"/>
                    <a:gd name="connsiteY2" fmla="*/ 8847 h 18636"/>
                    <a:gd name="connsiteX3" fmla="*/ 49171 w 51161"/>
                    <a:gd name="connsiteY3" fmla="*/ 16467 h 18636"/>
                    <a:gd name="connsiteX4" fmla="*/ 50123 w 51161"/>
                    <a:gd name="connsiteY4" fmla="*/ 12657 h 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1" h="18636">
                      <a:moveTo>
                        <a:pt x="50123" y="12657"/>
                      </a:moveTo>
                      <a:cubicBezTo>
                        <a:pt x="35836" y="6942"/>
                        <a:pt x="20596" y="4084"/>
                        <a:pt x="5356" y="274"/>
                      </a:cubicBezTo>
                      <a:cubicBezTo>
                        <a:pt x="-359" y="-1631"/>
                        <a:pt x="-2264" y="6942"/>
                        <a:pt x="3451" y="8847"/>
                      </a:cubicBezTo>
                      <a:cubicBezTo>
                        <a:pt x="16786" y="12657"/>
                        <a:pt x="35836" y="23134"/>
                        <a:pt x="49171" y="16467"/>
                      </a:cubicBezTo>
                      <a:cubicBezTo>
                        <a:pt x="51076" y="15514"/>
                        <a:pt x="52028" y="12657"/>
                        <a:pt x="50123" y="12657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Freeform: Shape 47">
                  <a:extLst>
                    <a:ext uri="{FF2B5EF4-FFF2-40B4-BE49-F238E27FC236}">
                      <a16:creationId xmlns:a16="http://schemas.microsoft.com/office/drawing/2014/main" id="{E5D946F5-7A4A-4C61-B5B2-ABF3AE9064F3}"/>
                    </a:ext>
                  </a:extLst>
                </p:cNvPr>
                <p:cNvSpPr/>
                <p:nvPr/>
              </p:nvSpPr>
              <p:spPr>
                <a:xfrm>
                  <a:off x="4306941" y="1489254"/>
                  <a:ext cx="40754" cy="11582"/>
                </a:xfrm>
                <a:custGeom>
                  <a:avLst/>
                  <a:gdLst>
                    <a:gd name="connsiteX0" fmla="*/ 39326 w 40754"/>
                    <a:gd name="connsiteY0" fmla="*/ 8665 h 11582"/>
                    <a:gd name="connsiteX1" fmla="*/ 4084 w 40754"/>
                    <a:gd name="connsiteY1" fmla="*/ 93 h 11582"/>
                    <a:gd name="connsiteX2" fmla="*/ 3131 w 40754"/>
                    <a:gd name="connsiteY2" fmla="*/ 6760 h 11582"/>
                    <a:gd name="connsiteX3" fmla="*/ 39326 w 40754"/>
                    <a:gd name="connsiteY3" fmla="*/ 10570 h 11582"/>
                    <a:gd name="connsiteX4" fmla="*/ 39326 w 40754"/>
                    <a:gd name="connsiteY4" fmla="*/ 8665 h 1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54" h="11582">
                      <a:moveTo>
                        <a:pt x="39326" y="8665"/>
                      </a:moveTo>
                      <a:cubicBezTo>
                        <a:pt x="26944" y="6760"/>
                        <a:pt x="15514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15514" y="9618"/>
                        <a:pt x="26944" y="13428"/>
                        <a:pt x="39326" y="10570"/>
                      </a:cubicBezTo>
                      <a:cubicBezTo>
                        <a:pt x="41231" y="10570"/>
                        <a:pt x="41231" y="8665"/>
                        <a:pt x="39326" y="8665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Freeform: Shape 48">
                  <a:extLst>
                    <a:ext uri="{FF2B5EF4-FFF2-40B4-BE49-F238E27FC236}">
                      <a16:creationId xmlns:a16="http://schemas.microsoft.com/office/drawing/2014/main" id="{C7D927E8-7DA5-4371-95F3-F4AB639B62EC}"/>
                    </a:ext>
                  </a:extLst>
                </p:cNvPr>
                <p:cNvSpPr/>
                <p:nvPr/>
              </p:nvSpPr>
              <p:spPr>
                <a:xfrm>
                  <a:off x="4345994" y="1477824"/>
                  <a:ext cx="45126" cy="11946"/>
                </a:xfrm>
                <a:custGeom>
                  <a:avLst/>
                  <a:gdLst>
                    <a:gd name="connsiteX0" fmla="*/ 43136 w 45126"/>
                    <a:gd name="connsiteY0" fmla="*/ 7713 h 11946"/>
                    <a:gd name="connsiteX1" fmla="*/ 4084 w 45126"/>
                    <a:gd name="connsiteY1" fmla="*/ 93 h 11946"/>
                    <a:gd name="connsiteX2" fmla="*/ 3131 w 45126"/>
                    <a:gd name="connsiteY2" fmla="*/ 6760 h 11946"/>
                    <a:gd name="connsiteX3" fmla="*/ 23134 w 45126"/>
                    <a:gd name="connsiteY3" fmla="*/ 11523 h 11946"/>
                    <a:gd name="connsiteX4" fmla="*/ 44089 w 45126"/>
                    <a:gd name="connsiteY4" fmla="*/ 11523 h 11946"/>
                    <a:gd name="connsiteX5" fmla="*/ 43136 w 45126"/>
                    <a:gd name="connsiteY5" fmla="*/ 7713 h 1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26" h="11946">
                      <a:moveTo>
                        <a:pt x="43136" y="7713"/>
                      </a:moveTo>
                      <a:cubicBezTo>
                        <a:pt x="30754" y="7713"/>
                        <a:pt x="16466" y="2950"/>
                        <a:pt x="4084" y="93"/>
                      </a:cubicBezTo>
                      <a:cubicBezTo>
                        <a:pt x="-679" y="-860"/>
                        <a:pt x="-1631" y="5808"/>
                        <a:pt x="3131" y="6760"/>
                      </a:cubicBezTo>
                      <a:cubicBezTo>
                        <a:pt x="9799" y="8665"/>
                        <a:pt x="16466" y="10570"/>
                        <a:pt x="23134" y="11523"/>
                      </a:cubicBezTo>
                      <a:cubicBezTo>
                        <a:pt x="29801" y="12475"/>
                        <a:pt x="36469" y="11523"/>
                        <a:pt x="44089" y="11523"/>
                      </a:cubicBezTo>
                      <a:cubicBezTo>
                        <a:pt x="45994" y="11523"/>
                        <a:pt x="45041" y="7713"/>
                        <a:pt x="43136" y="7713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Freeform: Shape 49">
                  <a:extLst>
                    <a:ext uri="{FF2B5EF4-FFF2-40B4-BE49-F238E27FC236}">
                      <a16:creationId xmlns:a16="http://schemas.microsoft.com/office/drawing/2014/main" id="{67ADE36D-72DF-4BE3-B6B9-543AC1A25F65}"/>
                    </a:ext>
                  </a:extLst>
                </p:cNvPr>
                <p:cNvSpPr/>
                <p:nvPr/>
              </p:nvSpPr>
              <p:spPr>
                <a:xfrm>
                  <a:off x="4457107" y="1335354"/>
                  <a:ext cx="210153" cy="107320"/>
                </a:xfrm>
                <a:custGeom>
                  <a:avLst/>
                  <a:gdLst>
                    <a:gd name="connsiteX0" fmla="*/ 206343 w 210153"/>
                    <a:gd name="connsiteY0" fmla="*/ 641 h 107320"/>
                    <a:gd name="connsiteX1" fmla="*/ 3461 w 210153"/>
                    <a:gd name="connsiteY1" fmla="*/ 99701 h 107320"/>
                    <a:gd name="connsiteX2" fmla="*/ 4413 w 210153"/>
                    <a:gd name="connsiteY2" fmla="*/ 107321 h 107320"/>
                    <a:gd name="connsiteX3" fmla="*/ 126333 w 210153"/>
                    <a:gd name="connsiteY3" fmla="*/ 70173 h 107320"/>
                    <a:gd name="connsiteX4" fmla="*/ 186341 w 210153"/>
                    <a:gd name="connsiteY4" fmla="*/ 25406 h 107320"/>
                    <a:gd name="connsiteX5" fmla="*/ 210153 w 210153"/>
                    <a:gd name="connsiteY5" fmla="*/ 2546 h 107320"/>
                    <a:gd name="connsiteX6" fmla="*/ 206343 w 210153"/>
                    <a:gd name="connsiteY6" fmla="*/ 641 h 107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153" h="107320">
                      <a:moveTo>
                        <a:pt x="206343" y="641"/>
                      </a:moveTo>
                      <a:cubicBezTo>
                        <a:pt x="145383" y="44456"/>
                        <a:pt x="80613" y="92081"/>
                        <a:pt x="3461" y="99701"/>
                      </a:cubicBezTo>
                      <a:cubicBezTo>
                        <a:pt x="-1302" y="100653"/>
                        <a:pt x="-1302" y="107321"/>
                        <a:pt x="4413" y="107321"/>
                      </a:cubicBezTo>
                      <a:cubicBezTo>
                        <a:pt x="49181" y="105416"/>
                        <a:pt x="85376" y="87318"/>
                        <a:pt x="126333" y="70173"/>
                      </a:cubicBezTo>
                      <a:cubicBezTo>
                        <a:pt x="147288" y="61601"/>
                        <a:pt x="168243" y="39693"/>
                        <a:pt x="186341" y="25406"/>
                      </a:cubicBezTo>
                      <a:cubicBezTo>
                        <a:pt x="195866" y="17786"/>
                        <a:pt x="203486" y="13023"/>
                        <a:pt x="210153" y="2546"/>
                      </a:cubicBezTo>
                      <a:cubicBezTo>
                        <a:pt x="210153" y="1593"/>
                        <a:pt x="207296" y="-1264"/>
                        <a:pt x="206343" y="641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3" name="Freeform: Shape 50">
                  <a:extLst>
                    <a:ext uri="{FF2B5EF4-FFF2-40B4-BE49-F238E27FC236}">
                      <a16:creationId xmlns:a16="http://schemas.microsoft.com/office/drawing/2014/main" id="{1397CF15-A319-49E7-98CD-042E12840C0A}"/>
                    </a:ext>
                  </a:extLst>
                </p:cNvPr>
                <p:cNvSpPr/>
                <p:nvPr/>
              </p:nvSpPr>
              <p:spPr>
                <a:xfrm>
                  <a:off x="4668976" y="1304829"/>
                  <a:ext cx="19925" cy="22257"/>
                </a:xfrm>
                <a:custGeom>
                  <a:avLst/>
                  <a:gdLst>
                    <a:gd name="connsiteX0" fmla="*/ 11619 w 19925"/>
                    <a:gd name="connsiteY0" fmla="*/ 1638 h 22257"/>
                    <a:gd name="connsiteX1" fmla="*/ 189 w 19925"/>
                    <a:gd name="connsiteY1" fmla="*/ 17831 h 22257"/>
                    <a:gd name="connsiteX2" fmla="*/ 3999 w 19925"/>
                    <a:gd name="connsiteY2" fmla="*/ 21641 h 22257"/>
                    <a:gd name="connsiteX3" fmla="*/ 18287 w 19925"/>
                    <a:gd name="connsiteY3" fmla="*/ 8306 h 22257"/>
                    <a:gd name="connsiteX4" fmla="*/ 11619 w 19925"/>
                    <a:gd name="connsiteY4" fmla="*/ 1638 h 22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25" h="22257">
                      <a:moveTo>
                        <a:pt x="11619" y="1638"/>
                      </a:moveTo>
                      <a:cubicBezTo>
                        <a:pt x="6857" y="7353"/>
                        <a:pt x="3999" y="11163"/>
                        <a:pt x="189" y="17831"/>
                      </a:cubicBezTo>
                      <a:cubicBezTo>
                        <a:pt x="-763" y="20688"/>
                        <a:pt x="2094" y="23546"/>
                        <a:pt x="3999" y="21641"/>
                      </a:cubicBezTo>
                      <a:cubicBezTo>
                        <a:pt x="9714" y="17831"/>
                        <a:pt x="13524" y="14021"/>
                        <a:pt x="18287" y="8306"/>
                      </a:cubicBezTo>
                      <a:cubicBezTo>
                        <a:pt x="23049" y="3543"/>
                        <a:pt x="16382" y="-3124"/>
                        <a:pt x="11619" y="1638"/>
                      </a:cubicBezTo>
                      <a:close/>
                    </a:path>
                  </a:pathLst>
                </a:custGeom>
                <a:solidFill>
                  <a:srgbClr val="3F1A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01B9A7F-8F6D-4032-A62F-18876BBA9B0F}"/>
                </a:ext>
              </a:extLst>
            </p:cNvPr>
            <p:cNvGrpSpPr/>
            <p:nvPr/>
          </p:nvGrpSpPr>
          <p:grpSpPr>
            <a:xfrm flipH="1">
              <a:off x="6929532" y="457024"/>
              <a:ext cx="3067869" cy="1062330"/>
              <a:chOff x="1789942" y="431836"/>
              <a:chExt cx="3067869" cy="1062330"/>
            </a:xfrm>
          </p:grpSpPr>
          <p:sp>
            <p:nvSpPr>
              <p:cNvPr id="58" name="Freeform: Shape 97">
                <a:extLst>
                  <a:ext uri="{FF2B5EF4-FFF2-40B4-BE49-F238E27FC236}">
                    <a16:creationId xmlns:a16="http://schemas.microsoft.com/office/drawing/2014/main" id="{E2C5D0BD-4AD9-48C6-867A-80384A8B271B}"/>
                  </a:ext>
                </a:extLst>
              </p:cNvPr>
              <p:cNvSpPr/>
              <p:nvPr/>
            </p:nvSpPr>
            <p:spPr>
              <a:xfrm rot="3529838">
                <a:off x="2818547" y="873208"/>
                <a:ext cx="344712" cy="897204"/>
              </a:xfrm>
              <a:custGeom>
                <a:avLst/>
                <a:gdLst>
                  <a:gd name="connsiteX0" fmla="*/ 137389 w 139187"/>
                  <a:gd name="connsiteY0" fmla="*/ 81550 h 362271"/>
                  <a:gd name="connsiteX1" fmla="*/ 112624 w 139187"/>
                  <a:gd name="connsiteY1" fmla="*/ 52023 h 362271"/>
                  <a:gd name="connsiteX2" fmla="*/ 89764 w 139187"/>
                  <a:gd name="connsiteY2" fmla="*/ 7255 h 362271"/>
                  <a:gd name="connsiteX3" fmla="*/ 74524 w 139187"/>
                  <a:gd name="connsiteY3" fmla="*/ 588 h 362271"/>
                  <a:gd name="connsiteX4" fmla="*/ 35471 w 139187"/>
                  <a:gd name="connsiteY4" fmla="*/ 45355 h 362271"/>
                  <a:gd name="connsiteX5" fmla="*/ 229 w 139187"/>
                  <a:gd name="connsiteY5" fmla="*/ 101553 h 362271"/>
                  <a:gd name="connsiteX6" fmla="*/ 13564 w 139187"/>
                  <a:gd name="connsiteY6" fmla="*/ 109173 h 362271"/>
                  <a:gd name="connsiteX7" fmla="*/ 47854 w 139187"/>
                  <a:gd name="connsiteY7" fmla="*/ 71073 h 362271"/>
                  <a:gd name="connsiteX8" fmla="*/ 56426 w 139187"/>
                  <a:gd name="connsiteY8" fmla="*/ 60595 h 362271"/>
                  <a:gd name="connsiteX9" fmla="*/ 51664 w 139187"/>
                  <a:gd name="connsiteY9" fmla="*/ 192993 h 362271"/>
                  <a:gd name="connsiteX10" fmla="*/ 110719 w 139187"/>
                  <a:gd name="connsiteY10" fmla="*/ 360633 h 362271"/>
                  <a:gd name="connsiteX11" fmla="*/ 120244 w 139187"/>
                  <a:gd name="connsiteY11" fmla="*/ 353965 h 362271"/>
                  <a:gd name="connsiteX12" fmla="*/ 85001 w 139187"/>
                  <a:gd name="connsiteY12" fmla="*/ 200613 h 362271"/>
                  <a:gd name="connsiteX13" fmla="*/ 75476 w 139187"/>
                  <a:gd name="connsiteY13" fmla="*/ 113935 h 362271"/>
                  <a:gd name="connsiteX14" fmla="*/ 82144 w 139187"/>
                  <a:gd name="connsiteY14" fmla="*/ 57738 h 362271"/>
                  <a:gd name="connsiteX15" fmla="*/ 88811 w 139187"/>
                  <a:gd name="connsiteY15" fmla="*/ 66310 h 362271"/>
                  <a:gd name="connsiteX16" fmla="*/ 134531 w 139187"/>
                  <a:gd name="connsiteY16" fmla="*/ 88218 h 362271"/>
                  <a:gd name="connsiteX17" fmla="*/ 137389 w 139187"/>
                  <a:gd name="connsiteY17" fmla="*/ 81550 h 36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187" h="362271">
                    <a:moveTo>
                      <a:pt x="137389" y="81550"/>
                    </a:moveTo>
                    <a:cubicBezTo>
                      <a:pt x="127864" y="72978"/>
                      <a:pt x="122149" y="60595"/>
                      <a:pt x="112624" y="52023"/>
                    </a:cubicBezTo>
                    <a:cubicBezTo>
                      <a:pt x="99289" y="40593"/>
                      <a:pt x="96431" y="22495"/>
                      <a:pt x="89764" y="7255"/>
                    </a:cubicBezTo>
                    <a:cubicBezTo>
                      <a:pt x="87859" y="1540"/>
                      <a:pt x="79286" y="-1317"/>
                      <a:pt x="74524" y="588"/>
                    </a:cubicBezTo>
                    <a:cubicBezTo>
                      <a:pt x="54521" y="8208"/>
                      <a:pt x="48806" y="30115"/>
                      <a:pt x="35471" y="45355"/>
                    </a:cubicBezTo>
                    <a:cubicBezTo>
                      <a:pt x="20231" y="62500"/>
                      <a:pt x="5944" y="78693"/>
                      <a:pt x="229" y="101553"/>
                    </a:cubicBezTo>
                    <a:cubicBezTo>
                      <a:pt x="-1676" y="109173"/>
                      <a:pt x="8801" y="115840"/>
                      <a:pt x="13564" y="109173"/>
                    </a:cubicBezTo>
                    <a:cubicBezTo>
                      <a:pt x="24041" y="95838"/>
                      <a:pt x="40234" y="86313"/>
                      <a:pt x="47854" y="71073"/>
                    </a:cubicBezTo>
                    <a:cubicBezTo>
                      <a:pt x="49759" y="67263"/>
                      <a:pt x="53569" y="64405"/>
                      <a:pt x="56426" y="60595"/>
                    </a:cubicBezTo>
                    <a:cubicBezTo>
                      <a:pt x="39281" y="101553"/>
                      <a:pt x="44044" y="146320"/>
                      <a:pt x="51664" y="192993"/>
                    </a:cubicBezTo>
                    <a:cubicBezTo>
                      <a:pt x="60236" y="249190"/>
                      <a:pt x="68809" y="318723"/>
                      <a:pt x="110719" y="360633"/>
                    </a:cubicBezTo>
                    <a:cubicBezTo>
                      <a:pt x="115481" y="365395"/>
                      <a:pt x="124054" y="358728"/>
                      <a:pt x="120244" y="353965"/>
                    </a:cubicBezTo>
                    <a:cubicBezTo>
                      <a:pt x="91669" y="313960"/>
                      <a:pt x="91669" y="249190"/>
                      <a:pt x="85001" y="200613"/>
                    </a:cubicBezTo>
                    <a:cubicBezTo>
                      <a:pt x="81191" y="171085"/>
                      <a:pt x="75476" y="143463"/>
                      <a:pt x="75476" y="113935"/>
                    </a:cubicBezTo>
                    <a:cubicBezTo>
                      <a:pt x="75476" y="94885"/>
                      <a:pt x="80239" y="75835"/>
                      <a:pt x="82144" y="57738"/>
                    </a:cubicBezTo>
                    <a:cubicBezTo>
                      <a:pt x="84049" y="60595"/>
                      <a:pt x="85954" y="63453"/>
                      <a:pt x="88811" y="66310"/>
                    </a:cubicBezTo>
                    <a:cubicBezTo>
                      <a:pt x="100241" y="78693"/>
                      <a:pt x="117386" y="90123"/>
                      <a:pt x="134531" y="88218"/>
                    </a:cubicBezTo>
                    <a:cubicBezTo>
                      <a:pt x="138341" y="88218"/>
                      <a:pt x="141199" y="84408"/>
                      <a:pt x="137389" y="815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9D9E925-09C3-4225-A172-75936FBDE29C}"/>
                  </a:ext>
                </a:extLst>
              </p:cNvPr>
              <p:cNvSpPr txBox="1"/>
              <p:nvPr/>
            </p:nvSpPr>
            <p:spPr>
              <a:xfrm>
                <a:off x="1789942" y="431836"/>
                <a:ext cx="3067869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25 g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muối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 NaCl</a:t>
                </a: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A84D0A6-226A-4A06-8001-8632FEBA7540}"/>
              </a:ext>
            </a:extLst>
          </p:cNvPr>
          <p:cNvGrpSpPr/>
          <p:nvPr/>
        </p:nvGrpSpPr>
        <p:grpSpPr>
          <a:xfrm>
            <a:off x="3864967" y="4083457"/>
            <a:ext cx="4584844" cy="1323439"/>
            <a:chOff x="3864967" y="4083457"/>
            <a:chExt cx="4584844" cy="1323439"/>
          </a:xfrm>
        </p:grpSpPr>
        <p:sp>
          <p:nvSpPr>
            <p:cNvPr id="98" name="Freeform: Shape 99">
              <a:extLst>
                <a:ext uri="{FF2B5EF4-FFF2-40B4-BE49-F238E27FC236}">
                  <a16:creationId xmlns:a16="http://schemas.microsoft.com/office/drawing/2014/main" id="{8907BB3B-5810-4BE3-B990-5E8611389708}"/>
                </a:ext>
              </a:extLst>
            </p:cNvPr>
            <p:cNvSpPr/>
            <p:nvPr/>
          </p:nvSpPr>
          <p:spPr>
            <a:xfrm rot="18070162" flipH="1">
              <a:off x="7828853" y="4136445"/>
              <a:ext cx="344712" cy="897204"/>
            </a:xfrm>
            <a:custGeom>
              <a:avLst/>
              <a:gdLst>
                <a:gd name="connsiteX0" fmla="*/ 137389 w 139187"/>
                <a:gd name="connsiteY0" fmla="*/ 81550 h 362271"/>
                <a:gd name="connsiteX1" fmla="*/ 112624 w 139187"/>
                <a:gd name="connsiteY1" fmla="*/ 52023 h 362271"/>
                <a:gd name="connsiteX2" fmla="*/ 89764 w 139187"/>
                <a:gd name="connsiteY2" fmla="*/ 7255 h 362271"/>
                <a:gd name="connsiteX3" fmla="*/ 74524 w 139187"/>
                <a:gd name="connsiteY3" fmla="*/ 588 h 362271"/>
                <a:gd name="connsiteX4" fmla="*/ 35471 w 139187"/>
                <a:gd name="connsiteY4" fmla="*/ 45355 h 362271"/>
                <a:gd name="connsiteX5" fmla="*/ 229 w 139187"/>
                <a:gd name="connsiteY5" fmla="*/ 101553 h 362271"/>
                <a:gd name="connsiteX6" fmla="*/ 13564 w 139187"/>
                <a:gd name="connsiteY6" fmla="*/ 109173 h 362271"/>
                <a:gd name="connsiteX7" fmla="*/ 47854 w 139187"/>
                <a:gd name="connsiteY7" fmla="*/ 71073 h 362271"/>
                <a:gd name="connsiteX8" fmla="*/ 56426 w 139187"/>
                <a:gd name="connsiteY8" fmla="*/ 60595 h 362271"/>
                <a:gd name="connsiteX9" fmla="*/ 51664 w 139187"/>
                <a:gd name="connsiteY9" fmla="*/ 192993 h 362271"/>
                <a:gd name="connsiteX10" fmla="*/ 110719 w 139187"/>
                <a:gd name="connsiteY10" fmla="*/ 360633 h 362271"/>
                <a:gd name="connsiteX11" fmla="*/ 120244 w 139187"/>
                <a:gd name="connsiteY11" fmla="*/ 353965 h 362271"/>
                <a:gd name="connsiteX12" fmla="*/ 85001 w 139187"/>
                <a:gd name="connsiteY12" fmla="*/ 200613 h 362271"/>
                <a:gd name="connsiteX13" fmla="*/ 75476 w 139187"/>
                <a:gd name="connsiteY13" fmla="*/ 113935 h 362271"/>
                <a:gd name="connsiteX14" fmla="*/ 82144 w 139187"/>
                <a:gd name="connsiteY14" fmla="*/ 57738 h 362271"/>
                <a:gd name="connsiteX15" fmla="*/ 88811 w 139187"/>
                <a:gd name="connsiteY15" fmla="*/ 66310 h 362271"/>
                <a:gd name="connsiteX16" fmla="*/ 134531 w 139187"/>
                <a:gd name="connsiteY16" fmla="*/ 88218 h 362271"/>
                <a:gd name="connsiteX17" fmla="*/ 137389 w 139187"/>
                <a:gd name="connsiteY17" fmla="*/ 81550 h 36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87" h="362271">
                  <a:moveTo>
                    <a:pt x="137389" y="81550"/>
                  </a:moveTo>
                  <a:cubicBezTo>
                    <a:pt x="127864" y="72978"/>
                    <a:pt x="122149" y="60595"/>
                    <a:pt x="112624" y="52023"/>
                  </a:cubicBezTo>
                  <a:cubicBezTo>
                    <a:pt x="99289" y="40593"/>
                    <a:pt x="96431" y="22495"/>
                    <a:pt x="89764" y="7255"/>
                  </a:cubicBezTo>
                  <a:cubicBezTo>
                    <a:pt x="87859" y="1540"/>
                    <a:pt x="79286" y="-1317"/>
                    <a:pt x="74524" y="588"/>
                  </a:cubicBezTo>
                  <a:cubicBezTo>
                    <a:pt x="54521" y="8208"/>
                    <a:pt x="48806" y="30115"/>
                    <a:pt x="35471" y="45355"/>
                  </a:cubicBezTo>
                  <a:cubicBezTo>
                    <a:pt x="20231" y="62500"/>
                    <a:pt x="5944" y="78693"/>
                    <a:pt x="229" y="101553"/>
                  </a:cubicBezTo>
                  <a:cubicBezTo>
                    <a:pt x="-1676" y="109173"/>
                    <a:pt x="8801" y="115840"/>
                    <a:pt x="13564" y="109173"/>
                  </a:cubicBezTo>
                  <a:cubicBezTo>
                    <a:pt x="24041" y="95838"/>
                    <a:pt x="40234" y="86313"/>
                    <a:pt x="47854" y="71073"/>
                  </a:cubicBezTo>
                  <a:cubicBezTo>
                    <a:pt x="49759" y="67263"/>
                    <a:pt x="53569" y="64405"/>
                    <a:pt x="56426" y="60595"/>
                  </a:cubicBezTo>
                  <a:cubicBezTo>
                    <a:pt x="39281" y="101553"/>
                    <a:pt x="44044" y="146320"/>
                    <a:pt x="51664" y="192993"/>
                  </a:cubicBezTo>
                  <a:cubicBezTo>
                    <a:pt x="60236" y="249190"/>
                    <a:pt x="68809" y="318723"/>
                    <a:pt x="110719" y="360633"/>
                  </a:cubicBezTo>
                  <a:cubicBezTo>
                    <a:pt x="115481" y="365395"/>
                    <a:pt x="124054" y="358728"/>
                    <a:pt x="120244" y="353965"/>
                  </a:cubicBezTo>
                  <a:cubicBezTo>
                    <a:pt x="91669" y="313960"/>
                    <a:pt x="91669" y="249190"/>
                    <a:pt x="85001" y="200613"/>
                  </a:cubicBezTo>
                  <a:cubicBezTo>
                    <a:pt x="81191" y="171085"/>
                    <a:pt x="75476" y="143463"/>
                    <a:pt x="75476" y="113935"/>
                  </a:cubicBezTo>
                  <a:cubicBezTo>
                    <a:pt x="75476" y="94885"/>
                    <a:pt x="80239" y="75835"/>
                    <a:pt x="82144" y="57738"/>
                  </a:cubicBezTo>
                  <a:cubicBezTo>
                    <a:pt x="84049" y="60595"/>
                    <a:pt x="85954" y="63453"/>
                    <a:pt x="88811" y="66310"/>
                  </a:cubicBezTo>
                  <a:cubicBezTo>
                    <a:pt x="100241" y="78693"/>
                    <a:pt x="117386" y="90123"/>
                    <a:pt x="134531" y="88218"/>
                  </a:cubicBezTo>
                  <a:cubicBezTo>
                    <a:pt x="138341" y="88218"/>
                    <a:pt x="141199" y="84408"/>
                    <a:pt x="137389" y="81550"/>
                  </a:cubicBezTo>
                  <a:close/>
                </a:path>
              </a:pathLst>
            </a:custGeom>
            <a:solidFill>
              <a:srgbClr val="3F1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Freeform: Shape 100">
              <a:extLst>
                <a:ext uri="{FF2B5EF4-FFF2-40B4-BE49-F238E27FC236}">
                  <a16:creationId xmlns:a16="http://schemas.microsoft.com/office/drawing/2014/main" id="{C19D849F-E367-42CE-8097-B3C5F32A7374}"/>
                </a:ext>
              </a:extLst>
            </p:cNvPr>
            <p:cNvSpPr/>
            <p:nvPr/>
          </p:nvSpPr>
          <p:spPr>
            <a:xfrm rot="3529838">
              <a:off x="4141213" y="4130553"/>
              <a:ext cx="344712" cy="897204"/>
            </a:xfrm>
            <a:custGeom>
              <a:avLst/>
              <a:gdLst>
                <a:gd name="connsiteX0" fmla="*/ 137389 w 139187"/>
                <a:gd name="connsiteY0" fmla="*/ 81550 h 362271"/>
                <a:gd name="connsiteX1" fmla="*/ 112624 w 139187"/>
                <a:gd name="connsiteY1" fmla="*/ 52023 h 362271"/>
                <a:gd name="connsiteX2" fmla="*/ 89764 w 139187"/>
                <a:gd name="connsiteY2" fmla="*/ 7255 h 362271"/>
                <a:gd name="connsiteX3" fmla="*/ 74524 w 139187"/>
                <a:gd name="connsiteY3" fmla="*/ 588 h 362271"/>
                <a:gd name="connsiteX4" fmla="*/ 35471 w 139187"/>
                <a:gd name="connsiteY4" fmla="*/ 45355 h 362271"/>
                <a:gd name="connsiteX5" fmla="*/ 229 w 139187"/>
                <a:gd name="connsiteY5" fmla="*/ 101553 h 362271"/>
                <a:gd name="connsiteX6" fmla="*/ 13564 w 139187"/>
                <a:gd name="connsiteY6" fmla="*/ 109173 h 362271"/>
                <a:gd name="connsiteX7" fmla="*/ 47854 w 139187"/>
                <a:gd name="connsiteY7" fmla="*/ 71073 h 362271"/>
                <a:gd name="connsiteX8" fmla="*/ 56426 w 139187"/>
                <a:gd name="connsiteY8" fmla="*/ 60595 h 362271"/>
                <a:gd name="connsiteX9" fmla="*/ 51664 w 139187"/>
                <a:gd name="connsiteY9" fmla="*/ 192993 h 362271"/>
                <a:gd name="connsiteX10" fmla="*/ 110719 w 139187"/>
                <a:gd name="connsiteY10" fmla="*/ 360633 h 362271"/>
                <a:gd name="connsiteX11" fmla="*/ 120244 w 139187"/>
                <a:gd name="connsiteY11" fmla="*/ 353965 h 362271"/>
                <a:gd name="connsiteX12" fmla="*/ 85001 w 139187"/>
                <a:gd name="connsiteY12" fmla="*/ 200613 h 362271"/>
                <a:gd name="connsiteX13" fmla="*/ 75476 w 139187"/>
                <a:gd name="connsiteY13" fmla="*/ 113935 h 362271"/>
                <a:gd name="connsiteX14" fmla="*/ 82144 w 139187"/>
                <a:gd name="connsiteY14" fmla="*/ 57738 h 362271"/>
                <a:gd name="connsiteX15" fmla="*/ 88811 w 139187"/>
                <a:gd name="connsiteY15" fmla="*/ 66310 h 362271"/>
                <a:gd name="connsiteX16" fmla="*/ 134531 w 139187"/>
                <a:gd name="connsiteY16" fmla="*/ 88218 h 362271"/>
                <a:gd name="connsiteX17" fmla="*/ 137389 w 139187"/>
                <a:gd name="connsiteY17" fmla="*/ 81550 h 36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87" h="362271">
                  <a:moveTo>
                    <a:pt x="137389" y="81550"/>
                  </a:moveTo>
                  <a:cubicBezTo>
                    <a:pt x="127864" y="72978"/>
                    <a:pt x="122149" y="60595"/>
                    <a:pt x="112624" y="52023"/>
                  </a:cubicBezTo>
                  <a:cubicBezTo>
                    <a:pt x="99289" y="40593"/>
                    <a:pt x="96431" y="22495"/>
                    <a:pt x="89764" y="7255"/>
                  </a:cubicBezTo>
                  <a:cubicBezTo>
                    <a:pt x="87859" y="1540"/>
                    <a:pt x="79286" y="-1317"/>
                    <a:pt x="74524" y="588"/>
                  </a:cubicBezTo>
                  <a:cubicBezTo>
                    <a:pt x="54521" y="8208"/>
                    <a:pt x="48806" y="30115"/>
                    <a:pt x="35471" y="45355"/>
                  </a:cubicBezTo>
                  <a:cubicBezTo>
                    <a:pt x="20231" y="62500"/>
                    <a:pt x="5944" y="78693"/>
                    <a:pt x="229" y="101553"/>
                  </a:cubicBezTo>
                  <a:cubicBezTo>
                    <a:pt x="-1676" y="109173"/>
                    <a:pt x="8801" y="115840"/>
                    <a:pt x="13564" y="109173"/>
                  </a:cubicBezTo>
                  <a:cubicBezTo>
                    <a:pt x="24041" y="95838"/>
                    <a:pt x="40234" y="86313"/>
                    <a:pt x="47854" y="71073"/>
                  </a:cubicBezTo>
                  <a:cubicBezTo>
                    <a:pt x="49759" y="67263"/>
                    <a:pt x="53569" y="64405"/>
                    <a:pt x="56426" y="60595"/>
                  </a:cubicBezTo>
                  <a:cubicBezTo>
                    <a:pt x="39281" y="101553"/>
                    <a:pt x="44044" y="146320"/>
                    <a:pt x="51664" y="192993"/>
                  </a:cubicBezTo>
                  <a:cubicBezTo>
                    <a:pt x="60236" y="249190"/>
                    <a:pt x="68809" y="318723"/>
                    <a:pt x="110719" y="360633"/>
                  </a:cubicBezTo>
                  <a:cubicBezTo>
                    <a:pt x="115481" y="365395"/>
                    <a:pt x="124054" y="358728"/>
                    <a:pt x="120244" y="353965"/>
                  </a:cubicBezTo>
                  <a:cubicBezTo>
                    <a:pt x="91669" y="313960"/>
                    <a:pt x="91669" y="249190"/>
                    <a:pt x="85001" y="200613"/>
                  </a:cubicBezTo>
                  <a:cubicBezTo>
                    <a:pt x="81191" y="171085"/>
                    <a:pt x="75476" y="143463"/>
                    <a:pt x="75476" y="113935"/>
                  </a:cubicBezTo>
                  <a:cubicBezTo>
                    <a:pt x="75476" y="94885"/>
                    <a:pt x="80239" y="75835"/>
                    <a:pt x="82144" y="57738"/>
                  </a:cubicBezTo>
                  <a:cubicBezTo>
                    <a:pt x="84049" y="60595"/>
                    <a:pt x="85954" y="63453"/>
                    <a:pt x="88811" y="66310"/>
                  </a:cubicBezTo>
                  <a:cubicBezTo>
                    <a:pt x="100241" y="78693"/>
                    <a:pt x="117386" y="90123"/>
                    <a:pt x="134531" y="88218"/>
                  </a:cubicBezTo>
                  <a:cubicBezTo>
                    <a:pt x="138341" y="88218"/>
                    <a:pt x="141199" y="84408"/>
                    <a:pt x="137389" y="81550"/>
                  </a:cubicBezTo>
                  <a:close/>
                </a:path>
              </a:pathLst>
            </a:custGeom>
            <a:solidFill>
              <a:srgbClr val="3F1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E8EB169-0C8A-41B8-894F-B224ED8E2861}"/>
                </a:ext>
              </a:extLst>
            </p:cNvPr>
            <p:cNvSpPr txBox="1"/>
            <p:nvPr/>
          </p:nvSpPr>
          <p:spPr>
            <a:xfrm flipH="1">
              <a:off x="4673626" y="4083457"/>
              <a:ext cx="30128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50 ml </a:t>
              </a:r>
              <a:r>
                <a:rPr lang="en-US" sz="400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 cất ở 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25</a:t>
              </a:r>
              <a:r>
                <a:rPr lang="en-US" sz="4000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1453119" y="5562499"/>
            <a:ext cx="961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tan?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59EE8DA-4AD7-475D-BD08-F768E751517E}"/>
              </a:ext>
            </a:extLst>
          </p:cNvPr>
          <p:cNvGrpSpPr/>
          <p:nvPr/>
        </p:nvGrpSpPr>
        <p:grpSpPr>
          <a:xfrm>
            <a:off x="0" y="4489307"/>
            <a:ext cx="1205733" cy="1015663"/>
            <a:chOff x="-1" y="3352320"/>
            <a:chExt cx="1205733" cy="1015663"/>
          </a:xfrm>
        </p:grpSpPr>
        <p:sp>
          <p:nvSpPr>
            <p:cNvPr id="103" name="Rectangle: Top Corners Rounded 106">
              <a:extLst>
                <a:ext uri="{FF2B5EF4-FFF2-40B4-BE49-F238E27FC236}">
                  <a16:creationId xmlns:a16="http://schemas.microsoft.com/office/drawing/2014/main" id="{8FA499F1-35B6-46C4-BD41-C5617AB2B2FC}"/>
                </a:ext>
              </a:extLst>
            </p:cNvPr>
            <p:cNvSpPr/>
            <p:nvPr/>
          </p:nvSpPr>
          <p:spPr>
            <a:xfrm rot="5400000">
              <a:off x="150732" y="3220601"/>
              <a:ext cx="904268" cy="1205733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01AFCA1-714E-407D-83B7-D7AB89F4D092}"/>
                </a:ext>
              </a:extLst>
            </p:cNvPr>
            <p:cNvSpPr txBox="1"/>
            <p:nvPr/>
          </p:nvSpPr>
          <p:spPr>
            <a:xfrm>
              <a:off x="339505" y="3352320"/>
              <a:ext cx="680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BFD775-1D7D-433C-AC80-3AF8579B183D}"/>
              </a:ext>
            </a:extLst>
          </p:cNvPr>
          <p:cNvGrpSpPr/>
          <p:nvPr/>
        </p:nvGrpSpPr>
        <p:grpSpPr>
          <a:xfrm flipH="1">
            <a:off x="10986267" y="4489307"/>
            <a:ext cx="1205733" cy="1015663"/>
            <a:chOff x="-1" y="3352320"/>
            <a:chExt cx="1205733" cy="1015663"/>
          </a:xfrm>
        </p:grpSpPr>
        <p:sp>
          <p:nvSpPr>
            <p:cNvPr id="106" name="Rectangle: Top Corners Rounded 110">
              <a:extLst>
                <a:ext uri="{FF2B5EF4-FFF2-40B4-BE49-F238E27FC236}">
                  <a16:creationId xmlns:a16="http://schemas.microsoft.com/office/drawing/2014/main" id="{97C8C396-5717-4CDD-A9F5-8DB05E08D35E}"/>
                </a:ext>
              </a:extLst>
            </p:cNvPr>
            <p:cNvSpPr/>
            <p:nvPr/>
          </p:nvSpPr>
          <p:spPr>
            <a:xfrm rot="5400000">
              <a:off x="150732" y="3220601"/>
              <a:ext cx="904268" cy="1205733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3182D9E-C6BC-4552-989B-E4029CCC4DE7}"/>
                </a:ext>
              </a:extLst>
            </p:cNvPr>
            <p:cNvSpPr txBox="1"/>
            <p:nvPr/>
          </p:nvSpPr>
          <p:spPr>
            <a:xfrm>
              <a:off x="212226" y="3352320"/>
              <a:ext cx="680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28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2000">
              <a:srgbClr val="ABDFED"/>
            </a:gs>
            <a:gs pos="51000">
              <a:srgbClr val="FFFF9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-25434" y="-55585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261954" y="165689"/>
            <a:ext cx="11930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ĐỘ TAN CỦA MỘT SỐ CHẤT TRONG NƯỚC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261954" y="831203"/>
            <a:ext cx="888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513DE62-6733-49E3-8127-9D02B39E887A}"/>
              </a:ext>
            </a:extLst>
          </p:cNvPr>
          <p:cNvSpPr txBox="1"/>
          <p:nvPr/>
        </p:nvSpPr>
        <p:spPr>
          <a:xfrm flipH="1">
            <a:off x="524317" y="1598793"/>
            <a:ext cx="617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165C2-2766-4283-ACCC-4B962FC1EAF9}"/>
              </a:ext>
            </a:extLst>
          </p:cNvPr>
          <p:cNvSpPr/>
          <p:nvPr/>
        </p:nvSpPr>
        <p:spPr>
          <a:xfrm>
            <a:off x="16972959" y="4336935"/>
            <a:ext cx="6722783" cy="1951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clorua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sunfat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1C25D-18B1-4154-B0C2-18FB97818867}"/>
              </a:ext>
            </a:extLst>
          </p:cNvPr>
          <p:cNvSpPr txBox="1"/>
          <p:nvPr/>
        </p:nvSpPr>
        <p:spPr>
          <a:xfrm flipH="1">
            <a:off x="6157269" y="1608430"/>
            <a:ext cx="625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Bài tập 4 trang 142 SGK Hóa học 8">
            <a:extLst>
              <a:ext uri="{FF2B5EF4-FFF2-40B4-BE49-F238E27FC236}">
                <a16:creationId xmlns:a16="http://schemas.microsoft.com/office/drawing/2014/main" id="{8FFAA17C-E7FE-47DD-8ED4-79428EE90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 bwMode="auto">
          <a:xfrm>
            <a:off x="669745" y="2177909"/>
            <a:ext cx="5447923" cy="392227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C05C87D-0CF2-4A26-8E9F-E24A06092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11756" r="12981"/>
          <a:stretch/>
        </p:blipFill>
        <p:spPr bwMode="auto">
          <a:xfrm>
            <a:off x="6565277" y="2177909"/>
            <a:ext cx="5278377" cy="392227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26ED106-D0FB-44AD-98E1-0EC53351CF8D}"/>
              </a:ext>
            </a:extLst>
          </p:cNvPr>
          <p:cNvGrpSpPr/>
          <p:nvPr/>
        </p:nvGrpSpPr>
        <p:grpSpPr>
          <a:xfrm>
            <a:off x="730884" y="6100185"/>
            <a:ext cx="5365116" cy="523220"/>
            <a:chOff x="730884" y="6094847"/>
            <a:chExt cx="5365116" cy="5232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4174F1-56F5-4946-A6C9-15F537FEEE21}"/>
                </a:ext>
              </a:extLst>
            </p:cNvPr>
            <p:cNvSpPr txBox="1"/>
            <p:nvPr/>
          </p:nvSpPr>
          <p:spPr>
            <a:xfrm>
              <a:off x="1308374" y="6094847"/>
              <a:ext cx="4787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tan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tăng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8210AF78-942C-4649-A9E7-85EFE426D85D}"/>
                </a:ext>
              </a:extLst>
            </p:cNvPr>
            <p:cNvSpPr/>
            <p:nvPr/>
          </p:nvSpPr>
          <p:spPr>
            <a:xfrm>
              <a:off x="730884" y="6288694"/>
              <a:ext cx="596858" cy="236540"/>
            </a:xfrm>
            <a:custGeom>
              <a:avLst/>
              <a:gdLst>
                <a:gd name="connsiteX0" fmla="*/ 0 w 596858"/>
                <a:gd name="connsiteY0" fmla="*/ 59135 h 236540"/>
                <a:gd name="connsiteX1" fmla="*/ 478588 w 596858"/>
                <a:gd name="connsiteY1" fmla="*/ 59135 h 236540"/>
                <a:gd name="connsiteX2" fmla="*/ 478588 w 596858"/>
                <a:gd name="connsiteY2" fmla="*/ 0 h 236540"/>
                <a:gd name="connsiteX3" fmla="*/ 596858 w 596858"/>
                <a:gd name="connsiteY3" fmla="*/ 118270 h 236540"/>
                <a:gd name="connsiteX4" fmla="*/ 478588 w 596858"/>
                <a:gd name="connsiteY4" fmla="*/ 236540 h 236540"/>
                <a:gd name="connsiteX5" fmla="*/ 478588 w 596858"/>
                <a:gd name="connsiteY5" fmla="*/ 177405 h 236540"/>
                <a:gd name="connsiteX6" fmla="*/ 0 w 596858"/>
                <a:gd name="connsiteY6" fmla="*/ 177405 h 236540"/>
                <a:gd name="connsiteX7" fmla="*/ 0 w 596858"/>
                <a:gd name="connsiteY7" fmla="*/ 59135 h 23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858" h="236540" fill="none" extrusionOk="0">
                  <a:moveTo>
                    <a:pt x="0" y="59135"/>
                  </a:moveTo>
                  <a:cubicBezTo>
                    <a:pt x="150118" y="1712"/>
                    <a:pt x="339517" y="71974"/>
                    <a:pt x="478588" y="59135"/>
                  </a:cubicBezTo>
                  <a:cubicBezTo>
                    <a:pt x="475556" y="41670"/>
                    <a:pt x="480427" y="15363"/>
                    <a:pt x="478588" y="0"/>
                  </a:cubicBezTo>
                  <a:cubicBezTo>
                    <a:pt x="539073" y="47335"/>
                    <a:pt x="531596" y="69176"/>
                    <a:pt x="596858" y="118270"/>
                  </a:cubicBezTo>
                  <a:cubicBezTo>
                    <a:pt x="546258" y="171166"/>
                    <a:pt x="511922" y="197831"/>
                    <a:pt x="478588" y="236540"/>
                  </a:cubicBezTo>
                  <a:cubicBezTo>
                    <a:pt x="473022" y="214606"/>
                    <a:pt x="479269" y="201218"/>
                    <a:pt x="478588" y="177405"/>
                  </a:cubicBezTo>
                  <a:cubicBezTo>
                    <a:pt x="284318" y="193856"/>
                    <a:pt x="147384" y="166532"/>
                    <a:pt x="0" y="177405"/>
                  </a:cubicBezTo>
                  <a:cubicBezTo>
                    <a:pt x="-1338" y="128804"/>
                    <a:pt x="10995" y="105000"/>
                    <a:pt x="0" y="59135"/>
                  </a:cubicBezTo>
                  <a:close/>
                </a:path>
                <a:path w="596858" h="236540" stroke="0" extrusionOk="0">
                  <a:moveTo>
                    <a:pt x="0" y="59135"/>
                  </a:moveTo>
                  <a:cubicBezTo>
                    <a:pt x="156757" y="33971"/>
                    <a:pt x="324431" y="87158"/>
                    <a:pt x="478588" y="59135"/>
                  </a:cubicBezTo>
                  <a:cubicBezTo>
                    <a:pt x="472332" y="34229"/>
                    <a:pt x="479782" y="28735"/>
                    <a:pt x="478588" y="0"/>
                  </a:cubicBezTo>
                  <a:cubicBezTo>
                    <a:pt x="508708" y="27748"/>
                    <a:pt x="529617" y="69713"/>
                    <a:pt x="596858" y="118270"/>
                  </a:cubicBezTo>
                  <a:cubicBezTo>
                    <a:pt x="555548" y="164361"/>
                    <a:pt x="498424" y="206991"/>
                    <a:pt x="478588" y="236540"/>
                  </a:cubicBezTo>
                  <a:cubicBezTo>
                    <a:pt x="472505" y="212698"/>
                    <a:pt x="482857" y="202112"/>
                    <a:pt x="478588" y="177405"/>
                  </a:cubicBezTo>
                  <a:cubicBezTo>
                    <a:pt x="310581" y="193698"/>
                    <a:pt x="193893" y="153643"/>
                    <a:pt x="0" y="177405"/>
                  </a:cubicBezTo>
                  <a:cubicBezTo>
                    <a:pt x="-7755" y="145220"/>
                    <a:pt x="5945" y="115037"/>
                    <a:pt x="0" y="5913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38E261-E8C4-407C-8694-911630323ACF}"/>
              </a:ext>
            </a:extLst>
          </p:cNvPr>
          <p:cNvGrpSpPr/>
          <p:nvPr/>
        </p:nvGrpSpPr>
        <p:grpSpPr>
          <a:xfrm>
            <a:off x="6348835" y="6026039"/>
            <a:ext cx="5855866" cy="461665"/>
            <a:chOff x="730884" y="6094847"/>
            <a:chExt cx="5855866" cy="4616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B60DC8-2D8C-40A3-80DE-039AAF8A2844}"/>
                </a:ext>
              </a:extLst>
            </p:cNvPr>
            <p:cNvSpPr txBox="1"/>
            <p:nvPr/>
          </p:nvSpPr>
          <p:spPr>
            <a:xfrm>
              <a:off x="1308374" y="6094847"/>
              <a:ext cx="5278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áp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suất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tan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tăng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DECBF3B-666C-4E7F-92A7-02C820DE0C72}"/>
                </a:ext>
              </a:extLst>
            </p:cNvPr>
            <p:cNvSpPr/>
            <p:nvPr/>
          </p:nvSpPr>
          <p:spPr>
            <a:xfrm>
              <a:off x="730884" y="6288694"/>
              <a:ext cx="596858" cy="236540"/>
            </a:xfrm>
            <a:custGeom>
              <a:avLst/>
              <a:gdLst>
                <a:gd name="connsiteX0" fmla="*/ 0 w 596858"/>
                <a:gd name="connsiteY0" fmla="*/ 59135 h 236540"/>
                <a:gd name="connsiteX1" fmla="*/ 478588 w 596858"/>
                <a:gd name="connsiteY1" fmla="*/ 59135 h 236540"/>
                <a:gd name="connsiteX2" fmla="*/ 478588 w 596858"/>
                <a:gd name="connsiteY2" fmla="*/ 0 h 236540"/>
                <a:gd name="connsiteX3" fmla="*/ 596858 w 596858"/>
                <a:gd name="connsiteY3" fmla="*/ 118270 h 236540"/>
                <a:gd name="connsiteX4" fmla="*/ 478588 w 596858"/>
                <a:gd name="connsiteY4" fmla="*/ 236540 h 236540"/>
                <a:gd name="connsiteX5" fmla="*/ 478588 w 596858"/>
                <a:gd name="connsiteY5" fmla="*/ 177405 h 236540"/>
                <a:gd name="connsiteX6" fmla="*/ 0 w 596858"/>
                <a:gd name="connsiteY6" fmla="*/ 177405 h 236540"/>
                <a:gd name="connsiteX7" fmla="*/ 0 w 596858"/>
                <a:gd name="connsiteY7" fmla="*/ 59135 h 23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858" h="236540" fill="none" extrusionOk="0">
                  <a:moveTo>
                    <a:pt x="0" y="59135"/>
                  </a:moveTo>
                  <a:cubicBezTo>
                    <a:pt x="150118" y="1712"/>
                    <a:pt x="339517" y="71974"/>
                    <a:pt x="478588" y="59135"/>
                  </a:cubicBezTo>
                  <a:cubicBezTo>
                    <a:pt x="475556" y="41670"/>
                    <a:pt x="480427" y="15363"/>
                    <a:pt x="478588" y="0"/>
                  </a:cubicBezTo>
                  <a:cubicBezTo>
                    <a:pt x="539073" y="47335"/>
                    <a:pt x="531596" y="69176"/>
                    <a:pt x="596858" y="118270"/>
                  </a:cubicBezTo>
                  <a:cubicBezTo>
                    <a:pt x="546258" y="171166"/>
                    <a:pt x="511922" y="197831"/>
                    <a:pt x="478588" y="236540"/>
                  </a:cubicBezTo>
                  <a:cubicBezTo>
                    <a:pt x="473022" y="214606"/>
                    <a:pt x="479269" y="201218"/>
                    <a:pt x="478588" y="177405"/>
                  </a:cubicBezTo>
                  <a:cubicBezTo>
                    <a:pt x="284318" y="193856"/>
                    <a:pt x="147384" y="166532"/>
                    <a:pt x="0" y="177405"/>
                  </a:cubicBezTo>
                  <a:cubicBezTo>
                    <a:pt x="-1338" y="128804"/>
                    <a:pt x="10995" y="105000"/>
                    <a:pt x="0" y="59135"/>
                  </a:cubicBezTo>
                  <a:close/>
                </a:path>
                <a:path w="596858" h="236540" stroke="0" extrusionOk="0">
                  <a:moveTo>
                    <a:pt x="0" y="59135"/>
                  </a:moveTo>
                  <a:cubicBezTo>
                    <a:pt x="156757" y="33971"/>
                    <a:pt x="324431" y="87158"/>
                    <a:pt x="478588" y="59135"/>
                  </a:cubicBezTo>
                  <a:cubicBezTo>
                    <a:pt x="472332" y="34229"/>
                    <a:pt x="479782" y="28735"/>
                    <a:pt x="478588" y="0"/>
                  </a:cubicBezTo>
                  <a:cubicBezTo>
                    <a:pt x="508708" y="27748"/>
                    <a:pt x="529617" y="69713"/>
                    <a:pt x="596858" y="118270"/>
                  </a:cubicBezTo>
                  <a:cubicBezTo>
                    <a:pt x="555548" y="164361"/>
                    <a:pt x="498424" y="206991"/>
                    <a:pt x="478588" y="236540"/>
                  </a:cubicBezTo>
                  <a:cubicBezTo>
                    <a:pt x="472505" y="212698"/>
                    <a:pt x="482857" y="202112"/>
                    <a:pt x="478588" y="177405"/>
                  </a:cubicBezTo>
                  <a:cubicBezTo>
                    <a:pt x="310581" y="193698"/>
                    <a:pt x="193893" y="153643"/>
                    <a:pt x="0" y="177405"/>
                  </a:cubicBezTo>
                  <a:cubicBezTo>
                    <a:pt x="-7755" y="145220"/>
                    <a:pt x="5945" y="115037"/>
                    <a:pt x="0" y="59135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6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-152400" y="-6705600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109554" y="-6539911"/>
            <a:ext cx="11930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ĐỘ TAN CỦA MỘT SỐ CHẤT TRONG NƯỚC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40836" y="-5873639"/>
            <a:ext cx="88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513DE62-6733-49E3-8127-9D02B39E887A}"/>
              </a:ext>
            </a:extLst>
          </p:cNvPr>
          <p:cNvSpPr txBox="1"/>
          <p:nvPr/>
        </p:nvSpPr>
        <p:spPr>
          <a:xfrm flipH="1">
            <a:off x="371917" y="-5106807"/>
            <a:ext cx="617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3B5693B9-C719-4E25-A0AB-8D7FAFB8C32E}"/>
              </a:ext>
            </a:extLst>
          </p:cNvPr>
          <p:cNvSpPr/>
          <p:nvPr/>
        </p:nvSpPr>
        <p:spPr>
          <a:xfrm rot="10800000" flipH="1">
            <a:off x="-8707420" y="-6736909"/>
            <a:ext cx="7598616" cy="4717557"/>
          </a:xfrm>
          <a:custGeom>
            <a:avLst/>
            <a:gdLst>
              <a:gd name="connsiteX0" fmla="*/ 0 w 7598616"/>
              <a:gd name="connsiteY0" fmla="*/ 4717557 h 4717557"/>
              <a:gd name="connsiteX1" fmla="*/ 7598616 w 7598616"/>
              <a:gd name="connsiteY1" fmla="*/ 4717557 h 4717557"/>
              <a:gd name="connsiteX2" fmla="*/ 0 w 7598616"/>
              <a:gd name="connsiteY2" fmla="*/ 0 h 471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8616" h="4717557">
                <a:moveTo>
                  <a:pt x="0" y="4717557"/>
                </a:moveTo>
                <a:lnTo>
                  <a:pt x="7598616" y="4717557"/>
                </a:lnTo>
                <a:lnTo>
                  <a:pt x="0" y="0"/>
                </a:lnTo>
                <a:close/>
              </a:path>
            </a:pathLst>
          </a:custGeom>
          <a:solidFill>
            <a:srgbClr val="F8D7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2A822F4-B4D6-40B0-B199-84DB7A7B25A6}"/>
              </a:ext>
            </a:extLst>
          </p:cNvPr>
          <p:cNvSpPr txBox="1"/>
          <p:nvPr/>
        </p:nvSpPr>
        <p:spPr>
          <a:xfrm rot="19697096">
            <a:off x="-8999242" y="-5505354"/>
            <a:ext cx="6305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5EC4B6"/>
                </a:solidFill>
                <a:latin typeface="Times New Roman" pitchFamily="18" charset="0"/>
                <a:cs typeface="Times New Roman" pitchFamily="18" charset="0"/>
              </a:rPr>
              <a:t>TÍNH TAN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6DBE062-E929-4009-9A3D-03F0F5175E19}"/>
              </a:ext>
            </a:extLst>
          </p:cNvPr>
          <p:cNvSpPr txBox="1"/>
          <p:nvPr/>
        </p:nvSpPr>
        <p:spPr>
          <a:xfrm rot="19689009">
            <a:off x="-6116286" y="-5299144"/>
            <a:ext cx="706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161FBC-BDE4-4C37-89C4-6C504BC509A0}"/>
              </a:ext>
            </a:extLst>
          </p:cNvPr>
          <p:cNvSpPr/>
          <p:nvPr/>
        </p:nvSpPr>
        <p:spPr>
          <a:xfrm>
            <a:off x="12543527" y="-4980473"/>
            <a:ext cx="6766012" cy="119017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kali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4E4D70-5FF4-4E81-AD6F-E80FECBD3565}"/>
              </a:ext>
            </a:extLst>
          </p:cNvPr>
          <p:cNvSpPr/>
          <p:nvPr/>
        </p:nvSpPr>
        <p:spPr>
          <a:xfrm>
            <a:off x="14431321" y="-3674569"/>
            <a:ext cx="6722783" cy="1190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165C2-2766-4283-ACCC-4B962FC1EAF9}"/>
              </a:ext>
            </a:extLst>
          </p:cNvPr>
          <p:cNvSpPr/>
          <p:nvPr/>
        </p:nvSpPr>
        <p:spPr>
          <a:xfrm>
            <a:off x="16820559" y="-2368665"/>
            <a:ext cx="6722783" cy="1951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clorua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sunfat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1C25D-18B1-4154-B0C2-18FB97818867}"/>
              </a:ext>
            </a:extLst>
          </p:cNvPr>
          <p:cNvSpPr txBox="1"/>
          <p:nvPr/>
        </p:nvSpPr>
        <p:spPr>
          <a:xfrm flipH="1">
            <a:off x="6004869" y="-5097170"/>
            <a:ext cx="625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2B2C0A22-0DF5-4B7F-AF85-405B90A0033B}"/>
              </a:ext>
            </a:extLst>
          </p:cNvPr>
          <p:cNvGrpSpPr/>
          <p:nvPr/>
        </p:nvGrpSpPr>
        <p:grpSpPr>
          <a:xfrm>
            <a:off x="1155974" y="2438401"/>
            <a:ext cx="2784785" cy="4419599"/>
            <a:chOff x="4122039" y="637793"/>
            <a:chExt cx="3919346" cy="6220206"/>
          </a:xfrm>
        </p:grpSpPr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2B2C0A22-0DF5-4B7F-AF85-405B90A0033B}"/>
                </a:ext>
              </a:extLst>
            </p:cNvPr>
            <p:cNvGrpSpPr/>
            <p:nvPr/>
          </p:nvGrpSpPr>
          <p:grpSpPr>
            <a:xfrm>
              <a:off x="4123753" y="5323687"/>
              <a:ext cx="2156295" cy="1534312"/>
              <a:chOff x="4123753" y="5323687"/>
              <a:chExt cx="2156295" cy="15343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2B95B38-0724-438F-A49F-1D07114540D2}"/>
                  </a:ext>
                </a:extLst>
              </p:cNvPr>
              <p:cNvSpPr/>
              <p:nvPr/>
            </p:nvSpPr>
            <p:spPr>
              <a:xfrm>
                <a:off x="4123753" y="5561266"/>
                <a:ext cx="2156269" cy="1296733"/>
              </a:xfrm>
              <a:custGeom>
                <a:avLst/>
                <a:gdLst>
                  <a:gd name="connsiteX0" fmla="*/ 2156270 w 2156269"/>
                  <a:gd name="connsiteY0" fmla="*/ 0 h 1296733"/>
                  <a:gd name="connsiteX1" fmla="*/ 2156270 w 2156269"/>
                  <a:gd name="connsiteY1" fmla="*/ 1296734 h 1296733"/>
                  <a:gd name="connsiteX2" fmla="*/ 34862 w 2156269"/>
                  <a:gd name="connsiteY2" fmla="*/ 1296734 h 1296733"/>
                  <a:gd name="connsiteX3" fmla="*/ 0 w 2156269"/>
                  <a:gd name="connsiteY3" fmla="*/ 1143 h 12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6269" h="1296733">
                    <a:moveTo>
                      <a:pt x="2156270" y="0"/>
                    </a:moveTo>
                    <a:lnTo>
                      <a:pt x="2156270" y="1296734"/>
                    </a:lnTo>
                    <a:lnTo>
                      <a:pt x="34862" y="1296734"/>
                    </a:lnTo>
                    <a:lnTo>
                      <a:pt x="0" y="1143"/>
                    </a:lnTo>
                    <a:close/>
                  </a:path>
                </a:pathLst>
              </a:custGeom>
              <a:solidFill>
                <a:srgbClr val="FCDBBD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BB7FFF1-B2E8-4790-9D60-FCD1FE04626F}"/>
                  </a:ext>
                </a:extLst>
              </p:cNvPr>
              <p:cNvSpPr/>
              <p:nvPr/>
            </p:nvSpPr>
            <p:spPr>
              <a:xfrm>
                <a:off x="4124254" y="5323687"/>
                <a:ext cx="2155794" cy="466733"/>
              </a:xfrm>
              <a:custGeom>
                <a:avLst/>
                <a:gdLst>
                  <a:gd name="connsiteX0" fmla="*/ 2155769 w 2155794"/>
                  <a:gd name="connsiteY0" fmla="*/ 237579 h 466733"/>
                  <a:gd name="connsiteX1" fmla="*/ 71 w 2155794"/>
                  <a:gd name="connsiteY1" fmla="*/ 237579 h 466733"/>
                  <a:gd name="connsiteX2" fmla="*/ 2155769 w 2155794"/>
                  <a:gd name="connsiteY2" fmla="*/ 237579 h 46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5794" h="466733">
                    <a:moveTo>
                      <a:pt x="2155769" y="237579"/>
                    </a:moveTo>
                    <a:cubicBezTo>
                      <a:pt x="2146625" y="-93319"/>
                      <a:pt x="-14217" y="-64744"/>
                      <a:pt x="71" y="237579"/>
                    </a:cubicBezTo>
                    <a:cubicBezTo>
                      <a:pt x="13787" y="533616"/>
                      <a:pt x="2164341" y="552475"/>
                      <a:pt x="2155769" y="237579"/>
                    </a:cubicBezTo>
                    <a:close/>
                  </a:path>
                </a:pathLst>
              </a:custGeom>
              <a:solidFill>
                <a:srgbClr val="C27A7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93DEE55-D88F-4107-8E2D-DA42F7EB0A8B}"/>
                  </a:ext>
                </a:extLst>
              </p:cNvPr>
              <p:cNvSpPr/>
              <p:nvPr/>
            </p:nvSpPr>
            <p:spPr>
              <a:xfrm>
                <a:off x="4299037" y="5400199"/>
                <a:ext cx="1812881" cy="305078"/>
              </a:xfrm>
              <a:custGeom>
                <a:avLst/>
                <a:gdLst>
                  <a:gd name="connsiteX0" fmla="*/ 1811822 w 1812881"/>
                  <a:gd name="connsiteY0" fmla="*/ 162782 h 305078"/>
                  <a:gd name="connsiteX1" fmla="*/ 167 w 1812881"/>
                  <a:gd name="connsiteY1" fmla="*/ 162782 h 305078"/>
                  <a:gd name="connsiteX2" fmla="*/ 1811822 w 1812881"/>
                  <a:gd name="connsiteY2" fmla="*/ 162782 h 30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2881" h="305078">
                    <a:moveTo>
                      <a:pt x="1811822" y="162782"/>
                    </a:moveTo>
                    <a:cubicBezTo>
                      <a:pt x="1863257" y="-65818"/>
                      <a:pt x="24741" y="-42387"/>
                      <a:pt x="167" y="162782"/>
                    </a:cubicBezTo>
                    <a:cubicBezTo>
                      <a:pt x="-19835" y="326231"/>
                      <a:pt x="1763244" y="377094"/>
                      <a:pt x="1811822" y="162782"/>
                    </a:cubicBezTo>
                    <a:close/>
                  </a:path>
                </a:pathLst>
              </a:custGeom>
              <a:solidFill>
                <a:srgbClr val="915A57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281F2C-5815-491E-8B37-C86FDF906C5D}"/>
                </a:ext>
              </a:extLst>
            </p:cNvPr>
            <p:cNvSpPr/>
            <p:nvPr/>
          </p:nvSpPr>
          <p:spPr>
            <a:xfrm>
              <a:off x="4736401" y="1317879"/>
              <a:ext cx="896683" cy="4387405"/>
            </a:xfrm>
            <a:custGeom>
              <a:avLst/>
              <a:gdLst>
                <a:gd name="connsiteX0" fmla="*/ 888111 w 896683"/>
                <a:gd name="connsiteY0" fmla="*/ 883539 h 4387405"/>
                <a:gd name="connsiteX1" fmla="*/ 896683 w 896683"/>
                <a:gd name="connsiteY1" fmla="*/ 0 h 4387405"/>
                <a:gd name="connsiteX2" fmla="*/ 0 w 896683"/>
                <a:gd name="connsiteY2" fmla="*/ 192595 h 4387405"/>
                <a:gd name="connsiteX3" fmla="*/ 342328 w 896683"/>
                <a:gd name="connsiteY3" fmla="*/ 4384548 h 4387405"/>
                <a:gd name="connsiteX4" fmla="*/ 560070 w 896683"/>
                <a:gd name="connsiteY4" fmla="*/ 4387406 h 4387405"/>
                <a:gd name="connsiteX5" fmla="*/ 470916 w 896683"/>
                <a:gd name="connsiteY5" fmla="*/ 851535 h 4387405"/>
                <a:gd name="connsiteX6" fmla="*/ 888111 w 896683"/>
                <a:gd name="connsiteY6" fmla="*/ 883539 h 43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683" h="4387405">
                  <a:moveTo>
                    <a:pt x="888111" y="883539"/>
                  </a:moveTo>
                  <a:lnTo>
                    <a:pt x="896683" y="0"/>
                  </a:lnTo>
                  <a:lnTo>
                    <a:pt x="0" y="192595"/>
                  </a:lnTo>
                  <a:lnTo>
                    <a:pt x="342328" y="4384548"/>
                  </a:lnTo>
                  <a:cubicBezTo>
                    <a:pt x="414338" y="4386834"/>
                    <a:pt x="487489" y="4387406"/>
                    <a:pt x="560070" y="4387406"/>
                  </a:cubicBezTo>
                  <a:lnTo>
                    <a:pt x="470916" y="851535"/>
                  </a:lnTo>
                  <a:lnTo>
                    <a:pt x="888111" y="883539"/>
                  </a:lnTo>
                  <a:close/>
                </a:path>
              </a:pathLst>
            </a:custGeom>
            <a:solidFill>
              <a:srgbClr val="F0C53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2B2C0A22-0DF5-4B7F-AF85-405B90A0033B}"/>
                </a:ext>
              </a:extLst>
            </p:cNvPr>
            <p:cNvGrpSpPr/>
            <p:nvPr/>
          </p:nvGrpSpPr>
          <p:grpSpPr>
            <a:xfrm>
              <a:off x="5195520" y="951908"/>
              <a:ext cx="2025427" cy="1502112"/>
              <a:chOff x="5195520" y="951908"/>
              <a:chExt cx="2025427" cy="15021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6501F4D-550E-4622-A4DA-44085B74625F}"/>
                  </a:ext>
                </a:extLst>
              </p:cNvPr>
              <p:cNvSpPr/>
              <p:nvPr/>
            </p:nvSpPr>
            <p:spPr>
              <a:xfrm>
                <a:off x="5195520" y="1317879"/>
                <a:ext cx="437564" cy="883539"/>
              </a:xfrm>
              <a:custGeom>
                <a:avLst/>
                <a:gdLst>
                  <a:gd name="connsiteX0" fmla="*/ 82092 w 437564"/>
                  <a:gd name="connsiteY0" fmla="*/ 856678 h 883539"/>
                  <a:gd name="connsiteX1" fmla="*/ 428992 w 437564"/>
                  <a:gd name="connsiteY1" fmla="*/ 883539 h 883539"/>
                  <a:gd name="connsiteX2" fmla="*/ 437565 w 437564"/>
                  <a:gd name="connsiteY2" fmla="*/ 0 h 883539"/>
                  <a:gd name="connsiteX3" fmla="*/ 62089 w 437564"/>
                  <a:gd name="connsiteY3" fmla="*/ 80010 h 883539"/>
                  <a:gd name="connsiteX4" fmla="*/ 82092 w 437564"/>
                  <a:gd name="connsiteY4" fmla="*/ 856678 h 88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564" h="883539">
                    <a:moveTo>
                      <a:pt x="82092" y="856678"/>
                    </a:moveTo>
                    <a:lnTo>
                      <a:pt x="428992" y="883539"/>
                    </a:lnTo>
                    <a:lnTo>
                      <a:pt x="437565" y="0"/>
                    </a:lnTo>
                    <a:lnTo>
                      <a:pt x="62089" y="80010"/>
                    </a:lnTo>
                    <a:cubicBezTo>
                      <a:pt x="-25922" y="321754"/>
                      <a:pt x="-21350" y="629793"/>
                      <a:pt x="82092" y="856678"/>
                    </a:cubicBezTo>
                    <a:close/>
                  </a:path>
                </a:pathLst>
              </a:custGeom>
              <a:solidFill>
                <a:srgbClr val="C9A734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0F77943-9D89-4831-9F89-B878A3442C50}"/>
                  </a:ext>
                </a:extLst>
              </p:cNvPr>
              <p:cNvSpPr/>
              <p:nvPr/>
            </p:nvSpPr>
            <p:spPr>
              <a:xfrm>
                <a:off x="5321231" y="970978"/>
                <a:ext cx="1111381" cy="1483042"/>
              </a:xfrm>
              <a:custGeom>
                <a:avLst/>
                <a:gdLst>
                  <a:gd name="connsiteX0" fmla="*/ 985080 w 1111381"/>
                  <a:gd name="connsiteY0" fmla="*/ 0 h 1483042"/>
                  <a:gd name="connsiteX1" fmla="*/ 300423 w 1111381"/>
                  <a:gd name="connsiteY1" fmla="*/ 120015 h 1483042"/>
                  <a:gd name="connsiteX2" fmla="*/ 414152 w 1111381"/>
                  <a:gd name="connsiteY2" fmla="*/ 1452182 h 1483042"/>
                  <a:gd name="connsiteX3" fmla="*/ 1111382 w 1111381"/>
                  <a:gd name="connsiteY3" fmla="*/ 1483043 h 1483042"/>
                  <a:gd name="connsiteX4" fmla="*/ 985080 w 1111381"/>
                  <a:gd name="connsiteY4" fmla="*/ 0 h 148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1381" h="1483042">
                    <a:moveTo>
                      <a:pt x="985080" y="0"/>
                    </a:moveTo>
                    <a:lnTo>
                      <a:pt x="300423" y="120015"/>
                    </a:lnTo>
                    <a:cubicBezTo>
                      <a:pt x="-129916" y="376047"/>
                      <a:pt x="-103056" y="1315593"/>
                      <a:pt x="414152" y="1452182"/>
                    </a:cubicBezTo>
                    <a:lnTo>
                      <a:pt x="1111382" y="1483043"/>
                    </a:lnTo>
                    <a:lnTo>
                      <a:pt x="985080" y="0"/>
                    </a:lnTo>
                    <a:close/>
                  </a:path>
                </a:pathLst>
              </a:custGeom>
              <a:solidFill>
                <a:srgbClr val="F0C53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0A80DB7-03B0-49D9-A8E2-9E2E7A70711E}"/>
                  </a:ext>
                </a:extLst>
              </p:cNvPr>
              <p:cNvSpPr/>
              <p:nvPr/>
            </p:nvSpPr>
            <p:spPr>
              <a:xfrm>
                <a:off x="5719717" y="951908"/>
                <a:ext cx="1501229" cy="1501205"/>
              </a:xfrm>
              <a:custGeom>
                <a:avLst/>
                <a:gdLst>
                  <a:gd name="connsiteX0" fmla="*/ 1500994 w 1501229"/>
                  <a:gd name="connsiteY0" fmla="*/ 732302 h 1501205"/>
                  <a:gd name="connsiteX1" fmla="*/ 768903 w 1501229"/>
                  <a:gd name="connsiteY1" fmla="*/ 1500970 h 1501205"/>
                  <a:gd name="connsiteX2" fmla="*/ 235 w 1501229"/>
                  <a:gd name="connsiteY2" fmla="*/ 768878 h 1501205"/>
                  <a:gd name="connsiteX3" fmla="*/ 732327 w 1501229"/>
                  <a:gd name="connsiteY3" fmla="*/ 211 h 1501205"/>
                  <a:gd name="connsiteX4" fmla="*/ 1500994 w 1501229"/>
                  <a:gd name="connsiteY4" fmla="*/ 732302 h 1501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1229" h="1501205">
                    <a:moveTo>
                      <a:pt x="1500994" y="732302"/>
                    </a:moveTo>
                    <a:cubicBezTo>
                      <a:pt x="1511281" y="1146640"/>
                      <a:pt x="1183241" y="1490683"/>
                      <a:pt x="768903" y="1500970"/>
                    </a:cubicBezTo>
                    <a:cubicBezTo>
                      <a:pt x="354565" y="1511257"/>
                      <a:pt x="10522" y="1183216"/>
                      <a:pt x="235" y="768878"/>
                    </a:cubicBezTo>
                    <a:cubicBezTo>
                      <a:pt x="-10051" y="354541"/>
                      <a:pt x="317989" y="10498"/>
                      <a:pt x="732327" y="211"/>
                    </a:cubicBezTo>
                    <a:cubicBezTo>
                      <a:pt x="1147236" y="-9505"/>
                      <a:pt x="1491279" y="317965"/>
                      <a:pt x="1500994" y="732302"/>
                    </a:cubicBezTo>
                    <a:close/>
                  </a:path>
                </a:pathLst>
              </a:custGeom>
              <a:solidFill>
                <a:srgbClr val="C9A734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AC77E12-A4CE-4DAC-A11A-F7C842FA8841}"/>
                  </a:ext>
                </a:extLst>
              </p:cNvPr>
              <p:cNvSpPr/>
              <p:nvPr/>
            </p:nvSpPr>
            <p:spPr>
              <a:xfrm>
                <a:off x="5798612" y="1030777"/>
                <a:ext cx="1344583" cy="1344584"/>
              </a:xfrm>
              <a:custGeom>
                <a:avLst/>
                <a:gdLst>
                  <a:gd name="connsiteX0" fmla="*/ 1344376 w 1344583"/>
                  <a:gd name="connsiteY0" fmla="*/ 655719 h 1344584"/>
                  <a:gd name="connsiteX1" fmla="*/ 688865 w 1344583"/>
                  <a:gd name="connsiteY1" fmla="*/ 1344376 h 1344584"/>
                  <a:gd name="connsiteX2" fmla="*/ 208 w 1344583"/>
                  <a:gd name="connsiteY2" fmla="*/ 688866 h 1344584"/>
                  <a:gd name="connsiteX3" fmla="*/ 655718 w 1344583"/>
                  <a:gd name="connsiteY3" fmla="*/ 208 h 1344584"/>
                  <a:gd name="connsiteX4" fmla="*/ 1344376 w 1344583"/>
                  <a:gd name="connsiteY4" fmla="*/ 655719 h 1344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4583" h="1344584">
                    <a:moveTo>
                      <a:pt x="1344376" y="655719"/>
                    </a:moveTo>
                    <a:cubicBezTo>
                      <a:pt x="1353520" y="1026622"/>
                      <a:pt x="1059769" y="1335232"/>
                      <a:pt x="688865" y="1344376"/>
                    </a:cubicBezTo>
                    <a:cubicBezTo>
                      <a:pt x="317390" y="1353520"/>
                      <a:pt x="9352" y="1059769"/>
                      <a:pt x="208" y="688866"/>
                    </a:cubicBezTo>
                    <a:cubicBezTo>
                      <a:pt x="-8936" y="317962"/>
                      <a:pt x="284815" y="9352"/>
                      <a:pt x="655718" y="208"/>
                    </a:cubicBezTo>
                    <a:cubicBezTo>
                      <a:pt x="1026622" y="-8936"/>
                      <a:pt x="1335232" y="284244"/>
                      <a:pt x="1344376" y="655719"/>
                    </a:cubicBezTo>
                    <a:close/>
                  </a:path>
                </a:pathLst>
              </a:custGeom>
              <a:solidFill>
                <a:srgbClr val="F5F5F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00AE04-4483-4F17-8C70-BF094BB1CD50}"/>
                </a:ext>
              </a:extLst>
            </p:cNvPr>
            <p:cNvSpPr/>
            <p:nvPr/>
          </p:nvSpPr>
          <p:spPr>
            <a:xfrm>
              <a:off x="7424166" y="1738503"/>
              <a:ext cx="524065" cy="362902"/>
            </a:xfrm>
            <a:custGeom>
              <a:avLst/>
              <a:gdLst>
                <a:gd name="connsiteX0" fmla="*/ 524065 w 524065"/>
                <a:gd name="connsiteY0" fmla="*/ 116586 h 362902"/>
                <a:gd name="connsiteX1" fmla="*/ 29718 w 524065"/>
                <a:gd name="connsiteY1" fmla="*/ 0 h 362902"/>
                <a:gd name="connsiteX2" fmla="*/ 0 w 524065"/>
                <a:gd name="connsiteY2" fmla="*/ 90868 h 362902"/>
                <a:gd name="connsiteX3" fmla="*/ 408623 w 524065"/>
                <a:gd name="connsiteY3" fmla="*/ 362903 h 3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065" h="362902">
                  <a:moveTo>
                    <a:pt x="524065" y="116586"/>
                  </a:moveTo>
                  <a:lnTo>
                    <a:pt x="29718" y="0"/>
                  </a:lnTo>
                  <a:lnTo>
                    <a:pt x="0" y="90868"/>
                  </a:lnTo>
                  <a:lnTo>
                    <a:pt x="408623" y="362903"/>
                  </a:lnTo>
                  <a:close/>
                </a:path>
              </a:pathLst>
            </a:custGeom>
            <a:solidFill>
              <a:srgbClr val="F5F5F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7DD6B6-6B48-4A10-A0B0-0CB449CC3AA8}"/>
                </a:ext>
              </a:extLst>
            </p:cNvPr>
            <p:cNvSpPr/>
            <p:nvPr/>
          </p:nvSpPr>
          <p:spPr>
            <a:xfrm>
              <a:off x="7404163" y="1120140"/>
              <a:ext cx="637222" cy="349758"/>
            </a:xfrm>
            <a:custGeom>
              <a:avLst/>
              <a:gdLst>
                <a:gd name="connsiteX0" fmla="*/ 548068 w 637222"/>
                <a:gd name="connsiteY0" fmla="*/ 0 h 349758"/>
                <a:gd name="connsiteX1" fmla="*/ 0 w 637222"/>
                <a:gd name="connsiteY1" fmla="*/ 252603 h 349758"/>
                <a:gd name="connsiteX2" fmla="*/ 25146 w 637222"/>
                <a:gd name="connsiteY2" fmla="*/ 349758 h 349758"/>
                <a:gd name="connsiteX3" fmla="*/ 637223 w 637222"/>
                <a:gd name="connsiteY3" fmla="*/ 252032 h 34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222" h="349758">
                  <a:moveTo>
                    <a:pt x="548068" y="0"/>
                  </a:moveTo>
                  <a:lnTo>
                    <a:pt x="0" y="252603"/>
                  </a:lnTo>
                  <a:lnTo>
                    <a:pt x="25146" y="349758"/>
                  </a:lnTo>
                  <a:lnTo>
                    <a:pt x="637223" y="252032"/>
                  </a:lnTo>
                  <a:close/>
                </a:path>
              </a:pathLst>
            </a:custGeom>
            <a:solidFill>
              <a:srgbClr val="F5F5F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C7DF79A-BB80-4DCF-AC43-E06246C15790}"/>
                </a:ext>
              </a:extLst>
            </p:cNvPr>
            <p:cNvSpPr/>
            <p:nvPr/>
          </p:nvSpPr>
          <p:spPr>
            <a:xfrm>
              <a:off x="7261288" y="637793"/>
              <a:ext cx="437768" cy="506348"/>
            </a:xfrm>
            <a:custGeom>
              <a:avLst/>
              <a:gdLst>
                <a:gd name="connsiteX0" fmla="*/ 229743 w 437768"/>
                <a:gd name="connsiteY0" fmla="*/ 0 h 506348"/>
                <a:gd name="connsiteX1" fmla="*/ 0 w 437768"/>
                <a:gd name="connsiteY1" fmla="*/ 457772 h 506348"/>
                <a:gd name="connsiteX2" fmla="*/ 66294 w 437768"/>
                <a:gd name="connsiteY2" fmla="*/ 506349 h 506348"/>
                <a:gd name="connsiteX3" fmla="*/ 437769 w 437768"/>
                <a:gd name="connsiteY3" fmla="*/ 170879 h 5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768" h="506348">
                  <a:moveTo>
                    <a:pt x="229743" y="0"/>
                  </a:moveTo>
                  <a:lnTo>
                    <a:pt x="0" y="457772"/>
                  </a:lnTo>
                  <a:lnTo>
                    <a:pt x="66294" y="506349"/>
                  </a:lnTo>
                  <a:lnTo>
                    <a:pt x="437769" y="170879"/>
                  </a:lnTo>
                  <a:close/>
                </a:path>
              </a:pathLst>
            </a:custGeom>
            <a:solidFill>
              <a:srgbClr val="F5F5F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2B2C0A22-0DF5-4B7F-AF85-405B90A0033B}"/>
                </a:ext>
              </a:extLst>
            </p:cNvPr>
            <p:cNvGrpSpPr/>
            <p:nvPr/>
          </p:nvGrpSpPr>
          <p:grpSpPr>
            <a:xfrm>
              <a:off x="5954557" y="1186452"/>
              <a:ext cx="1032899" cy="1032899"/>
              <a:chOff x="5954557" y="1186452"/>
              <a:chExt cx="1032899" cy="1032899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DC8B1F1-D4CC-4AD9-B9A5-7C7F7EEAF740}"/>
                  </a:ext>
                </a:extLst>
              </p:cNvPr>
              <p:cNvSpPr/>
              <p:nvPr/>
            </p:nvSpPr>
            <p:spPr>
              <a:xfrm rot="-5295949">
                <a:off x="6029767" y="1261647"/>
                <a:ext cx="882358" cy="882358"/>
              </a:xfrm>
              <a:custGeom>
                <a:avLst/>
                <a:gdLst>
                  <a:gd name="connsiteX0" fmla="*/ 882359 w 882358"/>
                  <a:gd name="connsiteY0" fmla="*/ 441179 h 882358"/>
                  <a:gd name="connsiteX1" fmla="*/ 441179 w 882358"/>
                  <a:gd name="connsiteY1" fmla="*/ 882359 h 882358"/>
                  <a:gd name="connsiteX2" fmla="*/ 0 w 882358"/>
                  <a:gd name="connsiteY2" fmla="*/ 441179 h 882358"/>
                  <a:gd name="connsiteX3" fmla="*/ 441179 w 882358"/>
                  <a:gd name="connsiteY3" fmla="*/ 0 h 882358"/>
                  <a:gd name="connsiteX4" fmla="*/ 882359 w 882358"/>
                  <a:gd name="connsiteY4" fmla="*/ 441179 h 88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358" h="882358">
                    <a:moveTo>
                      <a:pt x="882359" y="441179"/>
                    </a:moveTo>
                    <a:cubicBezTo>
                      <a:pt x="882359" y="684836"/>
                      <a:pt x="684836" y="882359"/>
                      <a:pt x="441179" y="882359"/>
                    </a:cubicBezTo>
                    <a:cubicBezTo>
                      <a:pt x="197523" y="882359"/>
                      <a:pt x="0" y="684836"/>
                      <a:pt x="0" y="441179"/>
                    </a:cubicBezTo>
                    <a:cubicBezTo>
                      <a:pt x="0" y="197523"/>
                      <a:pt x="197522" y="0"/>
                      <a:pt x="441179" y="0"/>
                    </a:cubicBezTo>
                    <a:cubicBezTo>
                      <a:pt x="684836" y="0"/>
                      <a:pt x="882359" y="197523"/>
                      <a:pt x="882359" y="441179"/>
                    </a:cubicBezTo>
                    <a:close/>
                  </a:path>
                </a:pathLst>
              </a:custGeom>
              <a:solidFill>
                <a:srgbClr val="4A3A2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47649F-6941-479B-B21D-9FF86D9723EC}"/>
                  </a:ext>
                </a:extLst>
              </p:cNvPr>
              <p:cNvSpPr/>
              <p:nvPr/>
            </p:nvSpPr>
            <p:spPr>
              <a:xfrm rot="-5292709">
                <a:off x="6033233" y="1264953"/>
                <a:ext cx="875526" cy="875526"/>
              </a:xfrm>
              <a:custGeom>
                <a:avLst/>
                <a:gdLst>
                  <a:gd name="connsiteX0" fmla="*/ 875527 w 875526"/>
                  <a:gd name="connsiteY0" fmla="*/ 437763 h 875526"/>
                  <a:gd name="connsiteX1" fmla="*/ 437764 w 875526"/>
                  <a:gd name="connsiteY1" fmla="*/ 875527 h 875526"/>
                  <a:gd name="connsiteX2" fmla="*/ 0 w 875526"/>
                  <a:gd name="connsiteY2" fmla="*/ 437763 h 875526"/>
                  <a:gd name="connsiteX3" fmla="*/ 437764 w 875526"/>
                  <a:gd name="connsiteY3" fmla="*/ 0 h 875526"/>
                  <a:gd name="connsiteX4" fmla="*/ 875527 w 875526"/>
                  <a:gd name="connsiteY4" fmla="*/ 437763 h 87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526" h="875526">
                    <a:moveTo>
                      <a:pt x="875527" y="437763"/>
                    </a:moveTo>
                    <a:cubicBezTo>
                      <a:pt x="875527" y="679533"/>
                      <a:pt x="679533" y="875527"/>
                      <a:pt x="437764" y="875527"/>
                    </a:cubicBezTo>
                    <a:cubicBezTo>
                      <a:pt x="195994" y="875527"/>
                      <a:pt x="0" y="679533"/>
                      <a:pt x="0" y="437763"/>
                    </a:cubicBezTo>
                    <a:cubicBezTo>
                      <a:pt x="0" y="195993"/>
                      <a:pt x="195994" y="0"/>
                      <a:pt x="437764" y="0"/>
                    </a:cubicBezTo>
                    <a:cubicBezTo>
                      <a:pt x="679533" y="0"/>
                      <a:pt x="875527" y="195993"/>
                      <a:pt x="875527" y="437763"/>
                    </a:cubicBezTo>
                    <a:close/>
                  </a:path>
                </a:pathLst>
              </a:custGeom>
              <a:solidFill>
                <a:srgbClr val="4B3B26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" name="Freeform: Shape 2047">
                <a:extLst>
                  <a:ext uri="{FF2B5EF4-FFF2-40B4-BE49-F238E27FC236}">
                    <a16:creationId xmlns:a16="http://schemas.microsoft.com/office/drawing/2014/main" id="{0A7A8D87-E6A2-4007-AC83-7858BBA922E5}"/>
                  </a:ext>
                </a:extLst>
              </p:cNvPr>
              <p:cNvSpPr/>
              <p:nvPr/>
            </p:nvSpPr>
            <p:spPr>
              <a:xfrm rot="-5281644">
                <a:off x="6037241" y="1268930"/>
                <a:ext cx="867530" cy="867530"/>
              </a:xfrm>
              <a:custGeom>
                <a:avLst/>
                <a:gdLst>
                  <a:gd name="connsiteX0" fmla="*/ 867531 w 867530"/>
                  <a:gd name="connsiteY0" fmla="*/ 433765 h 867530"/>
                  <a:gd name="connsiteX1" fmla="*/ 433765 w 867530"/>
                  <a:gd name="connsiteY1" fmla="*/ 867531 h 867530"/>
                  <a:gd name="connsiteX2" fmla="*/ 0 w 867530"/>
                  <a:gd name="connsiteY2" fmla="*/ 433765 h 867530"/>
                  <a:gd name="connsiteX3" fmla="*/ 433765 w 867530"/>
                  <a:gd name="connsiteY3" fmla="*/ 0 h 867530"/>
                  <a:gd name="connsiteX4" fmla="*/ 867531 w 867530"/>
                  <a:gd name="connsiteY4" fmla="*/ 433765 h 86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530" h="867530">
                    <a:moveTo>
                      <a:pt x="867531" y="433765"/>
                    </a:moveTo>
                    <a:cubicBezTo>
                      <a:pt x="867531" y="673327"/>
                      <a:pt x="673327" y="867531"/>
                      <a:pt x="433765" y="867531"/>
                    </a:cubicBezTo>
                    <a:cubicBezTo>
                      <a:pt x="194203" y="867531"/>
                      <a:pt x="0" y="673327"/>
                      <a:pt x="0" y="433765"/>
                    </a:cubicBezTo>
                    <a:cubicBezTo>
                      <a:pt x="0" y="194203"/>
                      <a:pt x="194203" y="0"/>
                      <a:pt x="433765" y="0"/>
                    </a:cubicBezTo>
                    <a:cubicBezTo>
                      <a:pt x="673327" y="0"/>
                      <a:pt x="867531" y="194203"/>
                      <a:pt x="867531" y="433765"/>
                    </a:cubicBezTo>
                    <a:close/>
                  </a:path>
                </a:pathLst>
              </a:custGeom>
              <a:solidFill>
                <a:srgbClr val="4C3C26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" name="Freeform: Shape 2048">
                <a:extLst>
                  <a:ext uri="{FF2B5EF4-FFF2-40B4-BE49-F238E27FC236}">
                    <a16:creationId xmlns:a16="http://schemas.microsoft.com/office/drawing/2014/main" id="{8F27C634-2276-49BA-8C80-B6B206E59866}"/>
                  </a:ext>
                </a:extLst>
              </p:cNvPr>
              <p:cNvSpPr/>
              <p:nvPr/>
            </p:nvSpPr>
            <p:spPr>
              <a:xfrm rot="-5281644">
                <a:off x="6040670" y="1272359"/>
                <a:ext cx="860672" cy="860672"/>
              </a:xfrm>
              <a:custGeom>
                <a:avLst/>
                <a:gdLst>
                  <a:gd name="connsiteX0" fmla="*/ 860673 w 860672"/>
                  <a:gd name="connsiteY0" fmla="*/ 430336 h 860672"/>
                  <a:gd name="connsiteX1" fmla="*/ 430337 w 860672"/>
                  <a:gd name="connsiteY1" fmla="*/ 860673 h 860672"/>
                  <a:gd name="connsiteX2" fmla="*/ 0 w 860672"/>
                  <a:gd name="connsiteY2" fmla="*/ 430336 h 860672"/>
                  <a:gd name="connsiteX3" fmla="*/ 430337 w 860672"/>
                  <a:gd name="connsiteY3" fmla="*/ 0 h 860672"/>
                  <a:gd name="connsiteX4" fmla="*/ 860673 w 860672"/>
                  <a:gd name="connsiteY4" fmla="*/ 430336 h 86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672" h="860672">
                    <a:moveTo>
                      <a:pt x="860673" y="430336"/>
                    </a:moveTo>
                    <a:cubicBezTo>
                      <a:pt x="860673" y="668004"/>
                      <a:pt x="668005" y="860673"/>
                      <a:pt x="430337" y="860673"/>
                    </a:cubicBezTo>
                    <a:cubicBezTo>
                      <a:pt x="192668" y="860673"/>
                      <a:pt x="0" y="668004"/>
                      <a:pt x="0" y="430336"/>
                    </a:cubicBezTo>
                    <a:cubicBezTo>
                      <a:pt x="0" y="192668"/>
                      <a:pt x="192668" y="0"/>
                      <a:pt x="430337" y="0"/>
                    </a:cubicBezTo>
                    <a:cubicBezTo>
                      <a:pt x="668005" y="0"/>
                      <a:pt x="860673" y="192668"/>
                      <a:pt x="860673" y="430336"/>
                    </a:cubicBezTo>
                    <a:close/>
                  </a:path>
                </a:pathLst>
              </a:custGeom>
              <a:solidFill>
                <a:srgbClr val="4D3C27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1" name="Freeform: Shape 2050">
                <a:extLst>
                  <a:ext uri="{FF2B5EF4-FFF2-40B4-BE49-F238E27FC236}">
                    <a16:creationId xmlns:a16="http://schemas.microsoft.com/office/drawing/2014/main" id="{4CDEE3B7-DFE4-41D2-849E-74CFEC7B2EC2}"/>
                  </a:ext>
                </a:extLst>
              </p:cNvPr>
              <p:cNvSpPr/>
              <p:nvPr/>
            </p:nvSpPr>
            <p:spPr>
              <a:xfrm rot="-5262034">
                <a:off x="6044116" y="1275737"/>
                <a:ext cx="853825" cy="853825"/>
              </a:xfrm>
              <a:custGeom>
                <a:avLst/>
                <a:gdLst>
                  <a:gd name="connsiteX0" fmla="*/ 853825 w 853825"/>
                  <a:gd name="connsiteY0" fmla="*/ 426913 h 853825"/>
                  <a:gd name="connsiteX1" fmla="*/ 426913 w 853825"/>
                  <a:gd name="connsiteY1" fmla="*/ 853825 h 853825"/>
                  <a:gd name="connsiteX2" fmla="*/ 0 w 853825"/>
                  <a:gd name="connsiteY2" fmla="*/ 426913 h 853825"/>
                  <a:gd name="connsiteX3" fmla="*/ 426913 w 853825"/>
                  <a:gd name="connsiteY3" fmla="*/ 0 h 853825"/>
                  <a:gd name="connsiteX4" fmla="*/ 853825 w 853825"/>
                  <a:gd name="connsiteY4" fmla="*/ 426913 h 85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25" h="853825">
                    <a:moveTo>
                      <a:pt x="853825" y="426913"/>
                    </a:moveTo>
                    <a:cubicBezTo>
                      <a:pt x="853825" y="662690"/>
                      <a:pt x="662690" y="853825"/>
                      <a:pt x="426913" y="853825"/>
                    </a:cubicBezTo>
                    <a:cubicBezTo>
                      <a:pt x="191135" y="853825"/>
                      <a:pt x="0" y="662690"/>
                      <a:pt x="0" y="426913"/>
                    </a:cubicBezTo>
                    <a:cubicBezTo>
                      <a:pt x="0" y="191135"/>
                      <a:pt x="191135" y="0"/>
                      <a:pt x="426913" y="0"/>
                    </a:cubicBezTo>
                    <a:cubicBezTo>
                      <a:pt x="662690" y="0"/>
                      <a:pt x="853825" y="191135"/>
                      <a:pt x="853825" y="426913"/>
                    </a:cubicBezTo>
                    <a:close/>
                  </a:path>
                </a:pathLst>
              </a:custGeom>
              <a:solidFill>
                <a:srgbClr val="4E3D27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2" name="Freeform: Shape 2051">
                <a:extLst>
                  <a:ext uri="{FF2B5EF4-FFF2-40B4-BE49-F238E27FC236}">
                    <a16:creationId xmlns:a16="http://schemas.microsoft.com/office/drawing/2014/main" id="{F04EDD03-BFB6-41FD-826D-BC78C6CDE7A7}"/>
                  </a:ext>
                </a:extLst>
              </p:cNvPr>
              <p:cNvSpPr/>
              <p:nvPr/>
            </p:nvSpPr>
            <p:spPr>
              <a:xfrm rot="-5333573">
                <a:off x="6048090" y="1279810"/>
                <a:ext cx="845808" cy="845808"/>
              </a:xfrm>
              <a:custGeom>
                <a:avLst/>
                <a:gdLst>
                  <a:gd name="connsiteX0" fmla="*/ 845809 w 845808"/>
                  <a:gd name="connsiteY0" fmla="*/ 422904 h 845808"/>
                  <a:gd name="connsiteX1" fmla="*/ 422904 w 845808"/>
                  <a:gd name="connsiteY1" fmla="*/ 845809 h 845808"/>
                  <a:gd name="connsiteX2" fmla="*/ 0 w 845808"/>
                  <a:gd name="connsiteY2" fmla="*/ 422904 h 845808"/>
                  <a:gd name="connsiteX3" fmla="*/ 422904 w 845808"/>
                  <a:gd name="connsiteY3" fmla="*/ 0 h 845808"/>
                  <a:gd name="connsiteX4" fmla="*/ 845809 w 845808"/>
                  <a:gd name="connsiteY4" fmla="*/ 422904 h 84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5808" h="845808">
                    <a:moveTo>
                      <a:pt x="845809" y="422904"/>
                    </a:moveTo>
                    <a:cubicBezTo>
                      <a:pt x="845809" y="656468"/>
                      <a:pt x="656468" y="845809"/>
                      <a:pt x="422904" y="845809"/>
                    </a:cubicBezTo>
                    <a:cubicBezTo>
                      <a:pt x="189341" y="845809"/>
                      <a:pt x="0" y="656468"/>
                      <a:pt x="0" y="422904"/>
                    </a:cubicBezTo>
                    <a:cubicBezTo>
                      <a:pt x="0" y="189341"/>
                      <a:pt x="189341" y="0"/>
                      <a:pt x="422904" y="0"/>
                    </a:cubicBezTo>
                    <a:cubicBezTo>
                      <a:pt x="656468" y="0"/>
                      <a:pt x="845809" y="189341"/>
                      <a:pt x="845809" y="422904"/>
                    </a:cubicBezTo>
                    <a:close/>
                  </a:path>
                </a:pathLst>
              </a:custGeom>
              <a:solidFill>
                <a:srgbClr val="4F3E28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3" name="Freeform: Shape 2052">
                <a:extLst>
                  <a:ext uri="{FF2B5EF4-FFF2-40B4-BE49-F238E27FC236}">
                    <a16:creationId xmlns:a16="http://schemas.microsoft.com/office/drawing/2014/main" id="{02169831-700B-4909-88B3-DC05D8D0D9C1}"/>
                  </a:ext>
                </a:extLst>
              </p:cNvPr>
              <p:cNvSpPr/>
              <p:nvPr/>
            </p:nvSpPr>
            <p:spPr>
              <a:xfrm rot="-5262783">
                <a:off x="6051534" y="1283203"/>
                <a:ext cx="838959" cy="838959"/>
              </a:xfrm>
              <a:custGeom>
                <a:avLst/>
                <a:gdLst>
                  <a:gd name="connsiteX0" fmla="*/ 838959 w 838959"/>
                  <a:gd name="connsiteY0" fmla="*/ 419479 h 838959"/>
                  <a:gd name="connsiteX1" fmla="*/ 419479 w 838959"/>
                  <a:gd name="connsiteY1" fmla="*/ 838959 h 838959"/>
                  <a:gd name="connsiteX2" fmla="*/ 0 w 838959"/>
                  <a:gd name="connsiteY2" fmla="*/ 419479 h 838959"/>
                  <a:gd name="connsiteX3" fmla="*/ 419479 w 838959"/>
                  <a:gd name="connsiteY3" fmla="*/ 0 h 838959"/>
                  <a:gd name="connsiteX4" fmla="*/ 838959 w 838959"/>
                  <a:gd name="connsiteY4" fmla="*/ 419479 h 83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959" h="838959">
                    <a:moveTo>
                      <a:pt x="838959" y="419479"/>
                    </a:moveTo>
                    <a:cubicBezTo>
                      <a:pt x="838959" y="651152"/>
                      <a:pt x="651152" y="838959"/>
                      <a:pt x="419479" y="838959"/>
                    </a:cubicBezTo>
                    <a:cubicBezTo>
                      <a:pt x="187807" y="838959"/>
                      <a:pt x="0" y="651152"/>
                      <a:pt x="0" y="419479"/>
                    </a:cubicBezTo>
                    <a:cubicBezTo>
                      <a:pt x="0" y="187807"/>
                      <a:pt x="187807" y="0"/>
                      <a:pt x="419479" y="0"/>
                    </a:cubicBezTo>
                    <a:cubicBezTo>
                      <a:pt x="651152" y="0"/>
                      <a:pt x="838959" y="187807"/>
                      <a:pt x="838959" y="419479"/>
                    </a:cubicBezTo>
                    <a:close/>
                  </a:path>
                </a:pathLst>
              </a:custGeom>
              <a:solidFill>
                <a:srgbClr val="503F28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4" name="Freeform: Shape 2053">
                <a:extLst>
                  <a:ext uri="{FF2B5EF4-FFF2-40B4-BE49-F238E27FC236}">
                    <a16:creationId xmlns:a16="http://schemas.microsoft.com/office/drawing/2014/main" id="{D97CBFC3-A1DA-4CBC-868E-323D68F03E2F}"/>
                  </a:ext>
                </a:extLst>
              </p:cNvPr>
              <p:cNvSpPr/>
              <p:nvPr/>
            </p:nvSpPr>
            <p:spPr>
              <a:xfrm rot="-5236795">
                <a:off x="6055003" y="1286506"/>
                <a:ext cx="832126" cy="832126"/>
              </a:xfrm>
              <a:custGeom>
                <a:avLst/>
                <a:gdLst>
                  <a:gd name="connsiteX0" fmla="*/ 832126 w 832126"/>
                  <a:gd name="connsiteY0" fmla="*/ 416063 h 832126"/>
                  <a:gd name="connsiteX1" fmla="*/ 416063 w 832126"/>
                  <a:gd name="connsiteY1" fmla="*/ 832126 h 832126"/>
                  <a:gd name="connsiteX2" fmla="*/ 0 w 832126"/>
                  <a:gd name="connsiteY2" fmla="*/ 416063 h 832126"/>
                  <a:gd name="connsiteX3" fmla="*/ 416063 w 832126"/>
                  <a:gd name="connsiteY3" fmla="*/ 0 h 832126"/>
                  <a:gd name="connsiteX4" fmla="*/ 832126 w 832126"/>
                  <a:gd name="connsiteY4" fmla="*/ 416063 h 83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126" h="832126">
                    <a:moveTo>
                      <a:pt x="832126" y="416063"/>
                    </a:moveTo>
                    <a:cubicBezTo>
                      <a:pt x="832126" y="645848"/>
                      <a:pt x="645849" y="832126"/>
                      <a:pt x="416063" y="832126"/>
                    </a:cubicBezTo>
                    <a:cubicBezTo>
                      <a:pt x="186278" y="832126"/>
                      <a:pt x="0" y="645848"/>
                      <a:pt x="0" y="416063"/>
                    </a:cubicBezTo>
                    <a:cubicBezTo>
                      <a:pt x="0" y="186278"/>
                      <a:pt x="186278" y="0"/>
                      <a:pt x="416063" y="0"/>
                    </a:cubicBezTo>
                    <a:cubicBezTo>
                      <a:pt x="645849" y="0"/>
                      <a:pt x="832126" y="186278"/>
                      <a:pt x="832126" y="416063"/>
                    </a:cubicBezTo>
                    <a:close/>
                  </a:path>
                </a:pathLst>
              </a:custGeom>
              <a:solidFill>
                <a:srgbClr val="513F29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5" name="Freeform: Shape 2054">
                <a:extLst>
                  <a:ext uri="{FF2B5EF4-FFF2-40B4-BE49-F238E27FC236}">
                    <a16:creationId xmlns:a16="http://schemas.microsoft.com/office/drawing/2014/main" id="{1E3CA6AD-5D1F-4EBB-8F04-60F29C79CFD8}"/>
                  </a:ext>
                </a:extLst>
              </p:cNvPr>
              <p:cNvSpPr/>
              <p:nvPr/>
            </p:nvSpPr>
            <p:spPr>
              <a:xfrm rot="-5257086">
                <a:off x="6058922" y="1290770"/>
                <a:ext cx="824073" cy="824073"/>
              </a:xfrm>
              <a:custGeom>
                <a:avLst/>
                <a:gdLst>
                  <a:gd name="connsiteX0" fmla="*/ 824073 w 824073"/>
                  <a:gd name="connsiteY0" fmla="*/ 412037 h 824073"/>
                  <a:gd name="connsiteX1" fmla="*/ 412037 w 824073"/>
                  <a:gd name="connsiteY1" fmla="*/ 824073 h 824073"/>
                  <a:gd name="connsiteX2" fmla="*/ 0 w 824073"/>
                  <a:gd name="connsiteY2" fmla="*/ 412037 h 824073"/>
                  <a:gd name="connsiteX3" fmla="*/ 412037 w 824073"/>
                  <a:gd name="connsiteY3" fmla="*/ 0 h 824073"/>
                  <a:gd name="connsiteX4" fmla="*/ 824073 w 824073"/>
                  <a:gd name="connsiteY4" fmla="*/ 412037 h 82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4073" h="824073">
                    <a:moveTo>
                      <a:pt x="824073" y="412037"/>
                    </a:moveTo>
                    <a:cubicBezTo>
                      <a:pt x="824073" y="639598"/>
                      <a:pt x="639598" y="824073"/>
                      <a:pt x="412037" y="824073"/>
                    </a:cubicBezTo>
                    <a:cubicBezTo>
                      <a:pt x="184475" y="824073"/>
                      <a:pt x="0" y="639598"/>
                      <a:pt x="0" y="412037"/>
                    </a:cubicBezTo>
                    <a:cubicBezTo>
                      <a:pt x="0" y="184475"/>
                      <a:pt x="184475" y="0"/>
                      <a:pt x="412037" y="0"/>
                    </a:cubicBezTo>
                    <a:cubicBezTo>
                      <a:pt x="639598" y="0"/>
                      <a:pt x="824073" y="184475"/>
                      <a:pt x="824073" y="412037"/>
                    </a:cubicBezTo>
                    <a:close/>
                  </a:path>
                </a:pathLst>
              </a:custGeom>
              <a:solidFill>
                <a:srgbClr val="524029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6" name="Freeform: Shape 2055">
                <a:extLst>
                  <a:ext uri="{FF2B5EF4-FFF2-40B4-BE49-F238E27FC236}">
                    <a16:creationId xmlns:a16="http://schemas.microsoft.com/office/drawing/2014/main" id="{0BEB4D36-9117-41E0-8687-52B075FE2B79}"/>
                  </a:ext>
                </a:extLst>
              </p:cNvPr>
              <p:cNvSpPr/>
              <p:nvPr/>
            </p:nvSpPr>
            <p:spPr>
              <a:xfrm rot="-5236795">
                <a:off x="6062433" y="1293936"/>
                <a:ext cx="817266" cy="817266"/>
              </a:xfrm>
              <a:custGeom>
                <a:avLst/>
                <a:gdLst>
                  <a:gd name="connsiteX0" fmla="*/ 817267 w 817266"/>
                  <a:gd name="connsiteY0" fmla="*/ 408633 h 817266"/>
                  <a:gd name="connsiteX1" fmla="*/ 408633 w 817266"/>
                  <a:gd name="connsiteY1" fmla="*/ 817267 h 817266"/>
                  <a:gd name="connsiteX2" fmla="*/ 0 w 817266"/>
                  <a:gd name="connsiteY2" fmla="*/ 408633 h 817266"/>
                  <a:gd name="connsiteX3" fmla="*/ 408633 w 817266"/>
                  <a:gd name="connsiteY3" fmla="*/ 0 h 817266"/>
                  <a:gd name="connsiteX4" fmla="*/ 817267 w 817266"/>
                  <a:gd name="connsiteY4" fmla="*/ 408633 h 81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266" h="817266">
                    <a:moveTo>
                      <a:pt x="817267" y="408633"/>
                    </a:moveTo>
                    <a:cubicBezTo>
                      <a:pt x="817267" y="634315"/>
                      <a:pt x="634315" y="817267"/>
                      <a:pt x="408633" y="817267"/>
                    </a:cubicBezTo>
                    <a:cubicBezTo>
                      <a:pt x="182951" y="817267"/>
                      <a:pt x="0" y="634315"/>
                      <a:pt x="0" y="408633"/>
                    </a:cubicBezTo>
                    <a:cubicBezTo>
                      <a:pt x="0" y="182951"/>
                      <a:pt x="182951" y="0"/>
                      <a:pt x="408633" y="0"/>
                    </a:cubicBezTo>
                    <a:cubicBezTo>
                      <a:pt x="634315" y="0"/>
                      <a:pt x="817267" y="182951"/>
                      <a:pt x="817267" y="408633"/>
                    </a:cubicBezTo>
                    <a:close/>
                  </a:path>
                </a:pathLst>
              </a:custGeom>
              <a:solidFill>
                <a:srgbClr val="53412A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7" name="Freeform: Shape 2056">
                <a:extLst>
                  <a:ext uri="{FF2B5EF4-FFF2-40B4-BE49-F238E27FC236}">
                    <a16:creationId xmlns:a16="http://schemas.microsoft.com/office/drawing/2014/main" id="{01AFF5D3-CBDB-4DA7-BCFE-E5A4E6FD87A0}"/>
                  </a:ext>
                </a:extLst>
              </p:cNvPr>
              <p:cNvSpPr/>
              <p:nvPr/>
            </p:nvSpPr>
            <p:spPr>
              <a:xfrm rot="-5198708">
                <a:off x="6065847" y="1297422"/>
                <a:ext cx="810398" cy="810398"/>
              </a:xfrm>
              <a:custGeom>
                <a:avLst/>
                <a:gdLst>
                  <a:gd name="connsiteX0" fmla="*/ 810398 w 810398"/>
                  <a:gd name="connsiteY0" fmla="*/ 405199 h 810398"/>
                  <a:gd name="connsiteX1" fmla="*/ 405199 w 810398"/>
                  <a:gd name="connsiteY1" fmla="*/ 810398 h 810398"/>
                  <a:gd name="connsiteX2" fmla="*/ 0 w 810398"/>
                  <a:gd name="connsiteY2" fmla="*/ 405199 h 810398"/>
                  <a:gd name="connsiteX3" fmla="*/ 405199 w 810398"/>
                  <a:gd name="connsiteY3" fmla="*/ 0 h 810398"/>
                  <a:gd name="connsiteX4" fmla="*/ 810398 w 810398"/>
                  <a:gd name="connsiteY4" fmla="*/ 405199 h 81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398" h="810398">
                    <a:moveTo>
                      <a:pt x="810398" y="405199"/>
                    </a:moveTo>
                    <a:cubicBezTo>
                      <a:pt x="810398" y="628984"/>
                      <a:pt x="628985" y="810398"/>
                      <a:pt x="405199" y="810398"/>
                    </a:cubicBezTo>
                    <a:cubicBezTo>
                      <a:pt x="181414" y="810398"/>
                      <a:pt x="0" y="628984"/>
                      <a:pt x="0" y="405199"/>
                    </a:cubicBezTo>
                    <a:cubicBezTo>
                      <a:pt x="0" y="181414"/>
                      <a:pt x="181413" y="0"/>
                      <a:pt x="405199" y="0"/>
                    </a:cubicBezTo>
                    <a:cubicBezTo>
                      <a:pt x="628984" y="0"/>
                      <a:pt x="810398" y="181414"/>
                      <a:pt x="810398" y="405199"/>
                    </a:cubicBezTo>
                    <a:close/>
                  </a:path>
                </a:pathLst>
              </a:custGeom>
              <a:solidFill>
                <a:srgbClr val="54422A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8" name="Freeform: Shape 2057">
                <a:extLst>
                  <a:ext uri="{FF2B5EF4-FFF2-40B4-BE49-F238E27FC236}">
                    <a16:creationId xmlns:a16="http://schemas.microsoft.com/office/drawing/2014/main" id="{ED420F77-CDD0-4A2A-A52E-A1A91F745BA9}"/>
                  </a:ext>
                </a:extLst>
              </p:cNvPr>
              <p:cNvSpPr/>
              <p:nvPr/>
            </p:nvSpPr>
            <p:spPr>
              <a:xfrm rot="-5202152">
                <a:off x="6069200" y="1301668"/>
                <a:ext cx="803493" cy="802350"/>
              </a:xfrm>
              <a:custGeom>
                <a:avLst/>
                <a:gdLst>
                  <a:gd name="connsiteX0" fmla="*/ 803493 w 803493"/>
                  <a:gd name="connsiteY0" fmla="*/ 401175 h 802350"/>
                  <a:gd name="connsiteX1" fmla="*/ 401747 w 803493"/>
                  <a:gd name="connsiteY1" fmla="*/ 802350 h 802350"/>
                  <a:gd name="connsiteX2" fmla="*/ 0 w 803493"/>
                  <a:gd name="connsiteY2" fmla="*/ 401175 h 802350"/>
                  <a:gd name="connsiteX3" fmla="*/ 401747 w 803493"/>
                  <a:gd name="connsiteY3" fmla="*/ 0 h 802350"/>
                  <a:gd name="connsiteX4" fmla="*/ 803493 w 803493"/>
                  <a:gd name="connsiteY4" fmla="*/ 401175 h 80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493" h="802350">
                    <a:moveTo>
                      <a:pt x="803493" y="401175"/>
                    </a:moveTo>
                    <a:cubicBezTo>
                      <a:pt x="803493" y="622738"/>
                      <a:pt x="623625" y="802350"/>
                      <a:pt x="401747" y="802350"/>
                    </a:cubicBezTo>
                    <a:cubicBezTo>
                      <a:pt x="179868" y="802350"/>
                      <a:pt x="0" y="622738"/>
                      <a:pt x="0" y="401175"/>
                    </a:cubicBezTo>
                    <a:cubicBezTo>
                      <a:pt x="0" y="179612"/>
                      <a:pt x="179868" y="0"/>
                      <a:pt x="401747" y="0"/>
                    </a:cubicBezTo>
                    <a:cubicBezTo>
                      <a:pt x="623625" y="0"/>
                      <a:pt x="803493" y="179612"/>
                      <a:pt x="803493" y="401175"/>
                    </a:cubicBezTo>
                    <a:close/>
                  </a:path>
                </a:pathLst>
              </a:custGeom>
              <a:solidFill>
                <a:srgbClr val="54422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9" name="Freeform: Shape 2058">
                <a:extLst>
                  <a:ext uri="{FF2B5EF4-FFF2-40B4-BE49-F238E27FC236}">
                    <a16:creationId xmlns:a16="http://schemas.microsoft.com/office/drawing/2014/main" id="{11EEC3C1-D4C0-4588-9A58-57AEAB9A45DB}"/>
                  </a:ext>
                </a:extLst>
              </p:cNvPr>
              <p:cNvSpPr/>
              <p:nvPr/>
            </p:nvSpPr>
            <p:spPr>
              <a:xfrm rot="-5202157">
                <a:off x="6073200" y="1305097"/>
                <a:ext cx="795492" cy="795492"/>
              </a:xfrm>
              <a:custGeom>
                <a:avLst/>
                <a:gdLst>
                  <a:gd name="connsiteX0" fmla="*/ 795493 w 795492"/>
                  <a:gd name="connsiteY0" fmla="*/ 397746 h 795492"/>
                  <a:gd name="connsiteX1" fmla="*/ 397747 w 795492"/>
                  <a:gd name="connsiteY1" fmla="*/ 795493 h 795492"/>
                  <a:gd name="connsiteX2" fmla="*/ 0 w 795492"/>
                  <a:gd name="connsiteY2" fmla="*/ 397746 h 795492"/>
                  <a:gd name="connsiteX3" fmla="*/ 397747 w 795492"/>
                  <a:gd name="connsiteY3" fmla="*/ 0 h 795492"/>
                  <a:gd name="connsiteX4" fmla="*/ 795493 w 795492"/>
                  <a:gd name="connsiteY4" fmla="*/ 397746 h 79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492" h="795492">
                    <a:moveTo>
                      <a:pt x="795493" y="397746"/>
                    </a:moveTo>
                    <a:cubicBezTo>
                      <a:pt x="795493" y="617416"/>
                      <a:pt x="617415" y="795493"/>
                      <a:pt x="397747" y="795493"/>
                    </a:cubicBezTo>
                    <a:cubicBezTo>
                      <a:pt x="178077" y="795493"/>
                      <a:pt x="0" y="617416"/>
                      <a:pt x="0" y="397746"/>
                    </a:cubicBezTo>
                    <a:cubicBezTo>
                      <a:pt x="0" y="178077"/>
                      <a:pt x="178078" y="0"/>
                      <a:pt x="397747" y="0"/>
                    </a:cubicBezTo>
                    <a:cubicBezTo>
                      <a:pt x="617416" y="0"/>
                      <a:pt x="795493" y="178077"/>
                      <a:pt x="795493" y="397746"/>
                    </a:cubicBezTo>
                    <a:close/>
                  </a:path>
                </a:pathLst>
              </a:custGeom>
              <a:solidFill>
                <a:srgbClr val="55432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0" name="Freeform: Shape 2059">
                <a:extLst>
                  <a:ext uri="{FF2B5EF4-FFF2-40B4-BE49-F238E27FC236}">
                    <a16:creationId xmlns:a16="http://schemas.microsoft.com/office/drawing/2014/main" id="{A0E8A31A-432F-4AAA-8969-1EEA113B82F9}"/>
                  </a:ext>
                </a:extLst>
              </p:cNvPr>
              <p:cNvSpPr/>
              <p:nvPr/>
            </p:nvSpPr>
            <p:spPr>
              <a:xfrm rot="-5137619">
                <a:off x="6076704" y="1308297"/>
                <a:ext cx="788678" cy="788678"/>
              </a:xfrm>
              <a:custGeom>
                <a:avLst/>
                <a:gdLst>
                  <a:gd name="connsiteX0" fmla="*/ 788679 w 788678"/>
                  <a:gd name="connsiteY0" fmla="*/ 394339 h 788678"/>
                  <a:gd name="connsiteX1" fmla="*/ 394339 w 788678"/>
                  <a:gd name="connsiteY1" fmla="*/ 788679 h 788678"/>
                  <a:gd name="connsiteX2" fmla="*/ 0 w 788678"/>
                  <a:gd name="connsiteY2" fmla="*/ 394339 h 788678"/>
                  <a:gd name="connsiteX3" fmla="*/ 394339 w 788678"/>
                  <a:gd name="connsiteY3" fmla="*/ 0 h 788678"/>
                  <a:gd name="connsiteX4" fmla="*/ 788679 w 788678"/>
                  <a:gd name="connsiteY4" fmla="*/ 394339 h 78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8678" h="788678">
                    <a:moveTo>
                      <a:pt x="788679" y="394339"/>
                    </a:moveTo>
                    <a:cubicBezTo>
                      <a:pt x="788679" y="612127"/>
                      <a:pt x="612127" y="788679"/>
                      <a:pt x="394339" y="788679"/>
                    </a:cubicBezTo>
                    <a:cubicBezTo>
                      <a:pt x="176552" y="788679"/>
                      <a:pt x="0" y="612127"/>
                      <a:pt x="0" y="394339"/>
                    </a:cubicBezTo>
                    <a:cubicBezTo>
                      <a:pt x="0" y="176552"/>
                      <a:pt x="176552" y="0"/>
                      <a:pt x="394339" y="0"/>
                    </a:cubicBezTo>
                    <a:cubicBezTo>
                      <a:pt x="612127" y="0"/>
                      <a:pt x="788679" y="176552"/>
                      <a:pt x="788679" y="394339"/>
                    </a:cubicBezTo>
                    <a:close/>
                  </a:path>
                </a:pathLst>
              </a:custGeom>
              <a:solidFill>
                <a:srgbClr val="56442C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1" name="Freeform: Shape 2060">
                <a:extLst>
                  <a:ext uri="{FF2B5EF4-FFF2-40B4-BE49-F238E27FC236}">
                    <a16:creationId xmlns:a16="http://schemas.microsoft.com/office/drawing/2014/main" id="{C4F12EE4-14C7-432F-9E10-1E59B4DBF8A9}"/>
                  </a:ext>
                </a:extLst>
              </p:cNvPr>
              <p:cNvSpPr/>
              <p:nvPr/>
            </p:nvSpPr>
            <p:spPr>
              <a:xfrm rot="-5137619">
                <a:off x="6080133" y="1311726"/>
                <a:ext cx="781820" cy="781820"/>
              </a:xfrm>
              <a:custGeom>
                <a:avLst/>
                <a:gdLst>
                  <a:gd name="connsiteX0" fmla="*/ 781821 w 781820"/>
                  <a:gd name="connsiteY0" fmla="*/ 390910 h 781820"/>
                  <a:gd name="connsiteX1" fmla="*/ 390910 w 781820"/>
                  <a:gd name="connsiteY1" fmla="*/ 781821 h 781820"/>
                  <a:gd name="connsiteX2" fmla="*/ 0 w 781820"/>
                  <a:gd name="connsiteY2" fmla="*/ 390910 h 781820"/>
                  <a:gd name="connsiteX3" fmla="*/ 390910 w 781820"/>
                  <a:gd name="connsiteY3" fmla="*/ 0 h 781820"/>
                  <a:gd name="connsiteX4" fmla="*/ 781821 w 781820"/>
                  <a:gd name="connsiteY4" fmla="*/ 390910 h 7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820" h="781820">
                    <a:moveTo>
                      <a:pt x="781821" y="390910"/>
                    </a:moveTo>
                    <a:cubicBezTo>
                      <a:pt x="781821" y="606804"/>
                      <a:pt x="606804" y="781821"/>
                      <a:pt x="390910" y="781821"/>
                    </a:cubicBezTo>
                    <a:cubicBezTo>
                      <a:pt x="175016" y="781821"/>
                      <a:pt x="0" y="606804"/>
                      <a:pt x="0" y="390910"/>
                    </a:cubicBezTo>
                    <a:cubicBezTo>
                      <a:pt x="0" y="175016"/>
                      <a:pt x="175016" y="0"/>
                      <a:pt x="390910" y="0"/>
                    </a:cubicBezTo>
                    <a:cubicBezTo>
                      <a:pt x="606804" y="0"/>
                      <a:pt x="781821" y="175016"/>
                      <a:pt x="781821" y="390910"/>
                    </a:cubicBezTo>
                    <a:close/>
                  </a:path>
                </a:pathLst>
              </a:custGeom>
              <a:solidFill>
                <a:srgbClr val="57452C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2" name="Freeform: Shape 2061">
                <a:extLst>
                  <a:ext uri="{FF2B5EF4-FFF2-40B4-BE49-F238E27FC236}">
                    <a16:creationId xmlns:a16="http://schemas.microsoft.com/office/drawing/2014/main" id="{DB322C31-7292-43C8-9011-9A03A9587986}"/>
                  </a:ext>
                </a:extLst>
              </p:cNvPr>
              <p:cNvSpPr/>
              <p:nvPr/>
            </p:nvSpPr>
            <p:spPr>
              <a:xfrm rot="-5116133">
                <a:off x="6084130" y="1315744"/>
                <a:ext cx="773816" cy="773816"/>
              </a:xfrm>
              <a:custGeom>
                <a:avLst/>
                <a:gdLst>
                  <a:gd name="connsiteX0" fmla="*/ 773817 w 773816"/>
                  <a:gd name="connsiteY0" fmla="*/ 386908 h 773816"/>
                  <a:gd name="connsiteX1" fmla="*/ 386908 w 773816"/>
                  <a:gd name="connsiteY1" fmla="*/ 773817 h 773816"/>
                  <a:gd name="connsiteX2" fmla="*/ 0 w 773816"/>
                  <a:gd name="connsiteY2" fmla="*/ 386908 h 773816"/>
                  <a:gd name="connsiteX3" fmla="*/ 386908 w 773816"/>
                  <a:gd name="connsiteY3" fmla="*/ 0 h 773816"/>
                  <a:gd name="connsiteX4" fmla="*/ 773817 w 773816"/>
                  <a:gd name="connsiteY4" fmla="*/ 386908 h 77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816" h="773816">
                    <a:moveTo>
                      <a:pt x="773817" y="386908"/>
                    </a:moveTo>
                    <a:cubicBezTo>
                      <a:pt x="773817" y="600592"/>
                      <a:pt x="600592" y="773817"/>
                      <a:pt x="386908" y="773817"/>
                    </a:cubicBezTo>
                    <a:cubicBezTo>
                      <a:pt x="173225" y="773817"/>
                      <a:pt x="0" y="600592"/>
                      <a:pt x="0" y="386908"/>
                    </a:cubicBezTo>
                    <a:cubicBezTo>
                      <a:pt x="0" y="173225"/>
                      <a:pt x="173224" y="0"/>
                      <a:pt x="386908" y="0"/>
                    </a:cubicBezTo>
                    <a:cubicBezTo>
                      <a:pt x="600592" y="0"/>
                      <a:pt x="773817" y="173225"/>
                      <a:pt x="773817" y="386908"/>
                    </a:cubicBezTo>
                    <a:close/>
                  </a:path>
                </a:pathLst>
              </a:custGeom>
              <a:solidFill>
                <a:srgbClr val="58452D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3" name="Freeform: Shape 2062">
                <a:extLst>
                  <a:ext uri="{FF2B5EF4-FFF2-40B4-BE49-F238E27FC236}">
                    <a16:creationId xmlns:a16="http://schemas.microsoft.com/office/drawing/2014/main" id="{C4524490-9381-4532-9C17-E63CDF38603D}"/>
                  </a:ext>
                </a:extLst>
              </p:cNvPr>
              <p:cNvSpPr/>
              <p:nvPr/>
            </p:nvSpPr>
            <p:spPr>
              <a:xfrm rot="-5024182">
                <a:off x="6087452" y="1319305"/>
                <a:ext cx="766929" cy="766929"/>
              </a:xfrm>
              <a:custGeom>
                <a:avLst/>
                <a:gdLst>
                  <a:gd name="connsiteX0" fmla="*/ 766930 w 766929"/>
                  <a:gd name="connsiteY0" fmla="*/ 383465 h 766929"/>
                  <a:gd name="connsiteX1" fmla="*/ 383465 w 766929"/>
                  <a:gd name="connsiteY1" fmla="*/ 766930 h 766929"/>
                  <a:gd name="connsiteX2" fmla="*/ 0 w 766929"/>
                  <a:gd name="connsiteY2" fmla="*/ 383465 h 766929"/>
                  <a:gd name="connsiteX3" fmla="*/ 383465 w 766929"/>
                  <a:gd name="connsiteY3" fmla="*/ 0 h 766929"/>
                  <a:gd name="connsiteX4" fmla="*/ 766930 w 766929"/>
                  <a:gd name="connsiteY4" fmla="*/ 383465 h 76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6929" h="766929">
                    <a:moveTo>
                      <a:pt x="766930" y="383465"/>
                    </a:moveTo>
                    <a:cubicBezTo>
                      <a:pt x="766930" y="595247"/>
                      <a:pt x="595247" y="766930"/>
                      <a:pt x="383465" y="766930"/>
                    </a:cubicBezTo>
                    <a:cubicBezTo>
                      <a:pt x="171683" y="766930"/>
                      <a:pt x="0" y="595247"/>
                      <a:pt x="0" y="383465"/>
                    </a:cubicBezTo>
                    <a:cubicBezTo>
                      <a:pt x="0" y="171683"/>
                      <a:pt x="171683" y="0"/>
                      <a:pt x="383465" y="0"/>
                    </a:cubicBezTo>
                    <a:cubicBezTo>
                      <a:pt x="595247" y="0"/>
                      <a:pt x="766930" y="171683"/>
                      <a:pt x="766930" y="383465"/>
                    </a:cubicBezTo>
                    <a:close/>
                  </a:path>
                </a:pathLst>
              </a:custGeom>
              <a:solidFill>
                <a:srgbClr val="59462D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4" name="Freeform: Shape 2063">
                <a:extLst>
                  <a:ext uri="{FF2B5EF4-FFF2-40B4-BE49-F238E27FC236}">
                    <a16:creationId xmlns:a16="http://schemas.microsoft.com/office/drawing/2014/main" id="{3E7462EF-7DAC-4864-90BC-73500EC868FD}"/>
                  </a:ext>
                </a:extLst>
              </p:cNvPr>
              <p:cNvSpPr/>
              <p:nvPr/>
            </p:nvSpPr>
            <p:spPr>
              <a:xfrm rot="-5024182">
                <a:off x="6090881" y="1322734"/>
                <a:ext cx="760071" cy="760071"/>
              </a:xfrm>
              <a:custGeom>
                <a:avLst/>
                <a:gdLst>
                  <a:gd name="connsiteX0" fmla="*/ 760072 w 760071"/>
                  <a:gd name="connsiteY0" fmla="*/ 380036 h 760071"/>
                  <a:gd name="connsiteX1" fmla="*/ 380036 w 760071"/>
                  <a:gd name="connsiteY1" fmla="*/ 760072 h 760071"/>
                  <a:gd name="connsiteX2" fmla="*/ 0 w 760071"/>
                  <a:gd name="connsiteY2" fmla="*/ 380036 h 760071"/>
                  <a:gd name="connsiteX3" fmla="*/ 380036 w 760071"/>
                  <a:gd name="connsiteY3" fmla="*/ 0 h 760071"/>
                  <a:gd name="connsiteX4" fmla="*/ 760072 w 760071"/>
                  <a:gd name="connsiteY4" fmla="*/ 380036 h 76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071" h="760071">
                    <a:moveTo>
                      <a:pt x="760072" y="380036"/>
                    </a:moveTo>
                    <a:cubicBezTo>
                      <a:pt x="760072" y="589924"/>
                      <a:pt x="589924" y="760072"/>
                      <a:pt x="380036" y="760072"/>
                    </a:cubicBezTo>
                    <a:cubicBezTo>
                      <a:pt x="170148" y="760072"/>
                      <a:pt x="0" y="589924"/>
                      <a:pt x="0" y="380036"/>
                    </a:cubicBezTo>
                    <a:cubicBezTo>
                      <a:pt x="0" y="170148"/>
                      <a:pt x="170148" y="0"/>
                      <a:pt x="380036" y="0"/>
                    </a:cubicBezTo>
                    <a:cubicBezTo>
                      <a:pt x="589924" y="0"/>
                      <a:pt x="760072" y="170148"/>
                      <a:pt x="760072" y="380036"/>
                    </a:cubicBezTo>
                    <a:close/>
                  </a:path>
                </a:pathLst>
              </a:custGeom>
              <a:solidFill>
                <a:srgbClr val="5A472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5" name="Freeform: Shape 2064">
                <a:extLst>
                  <a:ext uri="{FF2B5EF4-FFF2-40B4-BE49-F238E27FC236}">
                    <a16:creationId xmlns:a16="http://schemas.microsoft.com/office/drawing/2014/main" id="{81FA0497-91F8-4478-BAA2-FFBF0829A0DD}"/>
                  </a:ext>
                </a:extLst>
              </p:cNvPr>
              <p:cNvSpPr/>
              <p:nvPr/>
            </p:nvSpPr>
            <p:spPr>
              <a:xfrm rot="-4729495">
                <a:off x="6095081" y="1326938"/>
                <a:ext cx="752063" cy="752063"/>
              </a:xfrm>
              <a:custGeom>
                <a:avLst/>
                <a:gdLst>
                  <a:gd name="connsiteX0" fmla="*/ 752064 w 752063"/>
                  <a:gd name="connsiteY0" fmla="*/ 376032 h 752063"/>
                  <a:gd name="connsiteX1" fmla="*/ 376032 w 752063"/>
                  <a:gd name="connsiteY1" fmla="*/ 752064 h 752063"/>
                  <a:gd name="connsiteX2" fmla="*/ 0 w 752063"/>
                  <a:gd name="connsiteY2" fmla="*/ 376032 h 752063"/>
                  <a:gd name="connsiteX3" fmla="*/ 376032 w 752063"/>
                  <a:gd name="connsiteY3" fmla="*/ 0 h 752063"/>
                  <a:gd name="connsiteX4" fmla="*/ 752064 w 752063"/>
                  <a:gd name="connsiteY4" fmla="*/ 376032 h 75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063" h="752063">
                    <a:moveTo>
                      <a:pt x="752064" y="376032"/>
                    </a:moveTo>
                    <a:cubicBezTo>
                      <a:pt x="752064" y="583708"/>
                      <a:pt x="583709" y="752064"/>
                      <a:pt x="376032" y="752064"/>
                    </a:cubicBezTo>
                    <a:cubicBezTo>
                      <a:pt x="168355" y="752064"/>
                      <a:pt x="0" y="583708"/>
                      <a:pt x="0" y="376032"/>
                    </a:cubicBezTo>
                    <a:cubicBezTo>
                      <a:pt x="0" y="168355"/>
                      <a:pt x="168355" y="0"/>
                      <a:pt x="376032" y="0"/>
                    </a:cubicBezTo>
                    <a:cubicBezTo>
                      <a:pt x="583709" y="0"/>
                      <a:pt x="752064" y="168355"/>
                      <a:pt x="752064" y="376032"/>
                    </a:cubicBezTo>
                    <a:close/>
                  </a:path>
                </a:pathLst>
              </a:custGeom>
              <a:solidFill>
                <a:srgbClr val="5B482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6" name="Freeform: Shape 2065">
                <a:extLst>
                  <a:ext uri="{FF2B5EF4-FFF2-40B4-BE49-F238E27FC236}">
                    <a16:creationId xmlns:a16="http://schemas.microsoft.com/office/drawing/2014/main" id="{4DEB9300-9495-4F38-9C66-7C98FFBC3217}"/>
                  </a:ext>
                </a:extLst>
              </p:cNvPr>
              <p:cNvSpPr/>
              <p:nvPr/>
            </p:nvSpPr>
            <p:spPr>
              <a:xfrm rot="-5172656">
                <a:off x="6098387" y="1330117"/>
                <a:ext cx="745225" cy="745225"/>
              </a:xfrm>
              <a:custGeom>
                <a:avLst/>
                <a:gdLst>
                  <a:gd name="connsiteX0" fmla="*/ 745225 w 745225"/>
                  <a:gd name="connsiteY0" fmla="*/ 372613 h 745225"/>
                  <a:gd name="connsiteX1" fmla="*/ 372613 w 745225"/>
                  <a:gd name="connsiteY1" fmla="*/ 745226 h 745225"/>
                  <a:gd name="connsiteX2" fmla="*/ 0 w 745225"/>
                  <a:gd name="connsiteY2" fmla="*/ 372613 h 745225"/>
                  <a:gd name="connsiteX3" fmla="*/ 372613 w 745225"/>
                  <a:gd name="connsiteY3" fmla="*/ 0 h 745225"/>
                  <a:gd name="connsiteX4" fmla="*/ 745225 w 745225"/>
                  <a:gd name="connsiteY4" fmla="*/ 372613 h 74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225" h="745225">
                    <a:moveTo>
                      <a:pt x="745225" y="372613"/>
                    </a:moveTo>
                    <a:cubicBezTo>
                      <a:pt x="745225" y="578401"/>
                      <a:pt x="578401" y="745226"/>
                      <a:pt x="372613" y="745226"/>
                    </a:cubicBezTo>
                    <a:cubicBezTo>
                      <a:pt x="166824" y="745226"/>
                      <a:pt x="0" y="578401"/>
                      <a:pt x="0" y="372613"/>
                    </a:cubicBezTo>
                    <a:cubicBezTo>
                      <a:pt x="0" y="166824"/>
                      <a:pt x="166824" y="0"/>
                      <a:pt x="372613" y="0"/>
                    </a:cubicBezTo>
                    <a:cubicBezTo>
                      <a:pt x="578401" y="0"/>
                      <a:pt x="745225" y="166824"/>
                      <a:pt x="745225" y="372613"/>
                    </a:cubicBezTo>
                    <a:close/>
                  </a:path>
                </a:pathLst>
              </a:custGeom>
              <a:solidFill>
                <a:srgbClr val="5C482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7" name="Freeform: Shape 2066">
                <a:extLst>
                  <a:ext uri="{FF2B5EF4-FFF2-40B4-BE49-F238E27FC236}">
                    <a16:creationId xmlns:a16="http://schemas.microsoft.com/office/drawing/2014/main" id="{872255E6-F6C4-48F3-83FC-54B740B56BE7}"/>
                  </a:ext>
                </a:extLst>
              </p:cNvPr>
              <p:cNvSpPr/>
              <p:nvPr/>
            </p:nvSpPr>
            <p:spPr>
              <a:xfrm rot="-4824574">
                <a:off x="6101902" y="1333676"/>
                <a:ext cx="738360" cy="738360"/>
              </a:xfrm>
              <a:custGeom>
                <a:avLst/>
                <a:gdLst>
                  <a:gd name="connsiteX0" fmla="*/ 738360 w 738360"/>
                  <a:gd name="connsiteY0" fmla="*/ 369180 h 738360"/>
                  <a:gd name="connsiteX1" fmla="*/ 369180 w 738360"/>
                  <a:gd name="connsiteY1" fmla="*/ 738360 h 738360"/>
                  <a:gd name="connsiteX2" fmla="*/ 0 w 738360"/>
                  <a:gd name="connsiteY2" fmla="*/ 369180 h 738360"/>
                  <a:gd name="connsiteX3" fmla="*/ 369180 w 738360"/>
                  <a:gd name="connsiteY3" fmla="*/ 0 h 738360"/>
                  <a:gd name="connsiteX4" fmla="*/ 738360 w 738360"/>
                  <a:gd name="connsiteY4" fmla="*/ 369180 h 73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360" h="738360">
                    <a:moveTo>
                      <a:pt x="738360" y="369180"/>
                    </a:moveTo>
                    <a:cubicBezTo>
                      <a:pt x="738360" y="573072"/>
                      <a:pt x="573073" y="738360"/>
                      <a:pt x="369180" y="738360"/>
                    </a:cubicBezTo>
                    <a:cubicBezTo>
                      <a:pt x="165288" y="738360"/>
                      <a:pt x="0" y="573073"/>
                      <a:pt x="0" y="369180"/>
                    </a:cubicBezTo>
                    <a:cubicBezTo>
                      <a:pt x="0" y="165288"/>
                      <a:pt x="165288" y="0"/>
                      <a:pt x="369180" y="0"/>
                    </a:cubicBezTo>
                    <a:cubicBezTo>
                      <a:pt x="573073" y="0"/>
                      <a:pt x="738360" y="165287"/>
                      <a:pt x="738360" y="369180"/>
                    </a:cubicBezTo>
                    <a:close/>
                  </a:path>
                </a:pathLst>
              </a:custGeom>
              <a:solidFill>
                <a:srgbClr val="5D492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8" name="Freeform: Shape 2067">
                <a:extLst>
                  <a:ext uri="{FF2B5EF4-FFF2-40B4-BE49-F238E27FC236}">
                    <a16:creationId xmlns:a16="http://schemas.microsoft.com/office/drawing/2014/main" id="{96EB8C8C-4484-45F2-8DAB-64515687BC03}"/>
                  </a:ext>
                </a:extLst>
              </p:cNvPr>
              <p:cNvSpPr/>
              <p:nvPr/>
            </p:nvSpPr>
            <p:spPr>
              <a:xfrm rot="-2700000">
                <a:off x="6105822" y="1337716"/>
                <a:ext cx="730369" cy="730369"/>
              </a:xfrm>
              <a:custGeom>
                <a:avLst/>
                <a:gdLst>
                  <a:gd name="connsiteX0" fmla="*/ 730370 w 730369"/>
                  <a:gd name="connsiteY0" fmla="*/ 365185 h 730369"/>
                  <a:gd name="connsiteX1" fmla="*/ 365185 w 730369"/>
                  <a:gd name="connsiteY1" fmla="*/ 730370 h 730369"/>
                  <a:gd name="connsiteX2" fmla="*/ 0 w 730369"/>
                  <a:gd name="connsiteY2" fmla="*/ 365185 h 730369"/>
                  <a:gd name="connsiteX3" fmla="*/ 365185 w 730369"/>
                  <a:gd name="connsiteY3" fmla="*/ 0 h 730369"/>
                  <a:gd name="connsiteX4" fmla="*/ 730370 w 730369"/>
                  <a:gd name="connsiteY4" fmla="*/ 365185 h 730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369" h="730369">
                    <a:moveTo>
                      <a:pt x="730370" y="365185"/>
                    </a:moveTo>
                    <a:cubicBezTo>
                      <a:pt x="730370" y="566871"/>
                      <a:pt x="566871" y="730370"/>
                      <a:pt x="365185" y="730370"/>
                    </a:cubicBezTo>
                    <a:cubicBezTo>
                      <a:pt x="163499" y="730370"/>
                      <a:pt x="0" y="566871"/>
                      <a:pt x="0" y="365185"/>
                    </a:cubicBezTo>
                    <a:cubicBezTo>
                      <a:pt x="0" y="163499"/>
                      <a:pt x="163499" y="0"/>
                      <a:pt x="365185" y="0"/>
                    </a:cubicBezTo>
                    <a:cubicBezTo>
                      <a:pt x="566871" y="0"/>
                      <a:pt x="730370" y="163499"/>
                      <a:pt x="730370" y="365185"/>
                    </a:cubicBezTo>
                    <a:close/>
                  </a:path>
                </a:pathLst>
              </a:custGeom>
              <a:solidFill>
                <a:srgbClr val="5E4A30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501D7A96-45B6-4342-B6B1-D69E9EF46D7F}"/>
                </a:ext>
              </a:extLst>
            </p:cNvPr>
            <p:cNvSpPr/>
            <p:nvPr/>
          </p:nvSpPr>
          <p:spPr>
            <a:xfrm rot="-5295950">
              <a:off x="6214354" y="1446233"/>
              <a:ext cx="513185" cy="513185"/>
            </a:xfrm>
            <a:custGeom>
              <a:avLst/>
              <a:gdLst>
                <a:gd name="connsiteX0" fmla="*/ 513185 w 513185"/>
                <a:gd name="connsiteY0" fmla="*/ 256593 h 513185"/>
                <a:gd name="connsiteX1" fmla="*/ 256593 w 513185"/>
                <a:gd name="connsiteY1" fmla="*/ 513185 h 513185"/>
                <a:gd name="connsiteX2" fmla="*/ 0 w 513185"/>
                <a:gd name="connsiteY2" fmla="*/ 256593 h 513185"/>
                <a:gd name="connsiteX3" fmla="*/ 256593 w 513185"/>
                <a:gd name="connsiteY3" fmla="*/ 0 h 513185"/>
                <a:gd name="connsiteX4" fmla="*/ 513185 w 513185"/>
                <a:gd name="connsiteY4" fmla="*/ 256593 h 51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85" h="513185">
                  <a:moveTo>
                    <a:pt x="513185" y="256593"/>
                  </a:moveTo>
                  <a:cubicBezTo>
                    <a:pt x="513185" y="398305"/>
                    <a:pt x="398305" y="513185"/>
                    <a:pt x="256593" y="513185"/>
                  </a:cubicBezTo>
                  <a:cubicBezTo>
                    <a:pt x="114880" y="513185"/>
                    <a:pt x="0" y="398305"/>
                    <a:pt x="0" y="256593"/>
                  </a:cubicBezTo>
                  <a:cubicBezTo>
                    <a:pt x="0" y="114880"/>
                    <a:pt x="114880" y="0"/>
                    <a:pt x="256593" y="0"/>
                  </a:cubicBezTo>
                  <a:cubicBezTo>
                    <a:pt x="398305" y="0"/>
                    <a:pt x="513185" y="114880"/>
                    <a:pt x="513185" y="256593"/>
                  </a:cubicBezTo>
                  <a:close/>
                </a:path>
              </a:pathLst>
            </a:custGeom>
            <a:solidFill>
              <a:srgbClr val="4A3A2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6CC152AC-3156-46A1-A978-B6E93A2F635A}"/>
                </a:ext>
              </a:extLst>
            </p:cNvPr>
            <p:cNvSpPr/>
            <p:nvPr/>
          </p:nvSpPr>
          <p:spPr>
            <a:xfrm>
              <a:off x="6508623" y="1737931"/>
              <a:ext cx="197738" cy="197739"/>
            </a:xfrm>
            <a:custGeom>
              <a:avLst/>
              <a:gdLst>
                <a:gd name="connsiteX0" fmla="*/ 197739 w 197738"/>
                <a:gd name="connsiteY0" fmla="*/ 98869 h 197739"/>
                <a:gd name="connsiteX1" fmla="*/ 98870 w 197738"/>
                <a:gd name="connsiteY1" fmla="*/ 197739 h 197739"/>
                <a:gd name="connsiteX2" fmla="*/ 0 w 197738"/>
                <a:gd name="connsiteY2" fmla="*/ 98869 h 197739"/>
                <a:gd name="connsiteX3" fmla="*/ 98870 w 197738"/>
                <a:gd name="connsiteY3" fmla="*/ 0 h 197739"/>
                <a:gd name="connsiteX4" fmla="*/ 197739 w 197738"/>
                <a:gd name="connsiteY4" fmla="*/ 98869 h 19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38" h="197739">
                  <a:moveTo>
                    <a:pt x="197739" y="98869"/>
                  </a:moveTo>
                  <a:cubicBezTo>
                    <a:pt x="197739" y="153474"/>
                    <a:pt x="153474" y="197739"/>
                    <a:pt x="98870" y="197739"/>
                  </a:cubicBezTo>
                  <a:cubicBezTo>
                    <a:pt x="44266" y="197739"/>
                    <a:pt x="0" y="153473"/>
                    <a:pt x="0" y="98869"/>
                  </a:cubicBezTo>
                  <a:cubicBezTo>
                    <a:pt x="0" y="44265"/>
                    <a:pt x="44266" y="0"/>
                    <a:pt x="98870" y="0"/>
                  </a:cubicBezTo>
                  <a:cubicBezTo>
                    <a:pt x="153474" y="0"/>
                    <a:pt x="197739" y="44265"/>
                    <a:pt x="197739" y="98869"/>
                  </a:cubicBezTo>
                  <a:close/>
                </a:path>
              </a:pathLst>
            </a:custGeom>
            <a:solidFill>
              <a:srgbClr val="9E928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959B2CFC-9652-4E5F-B3B2-1134CC589F63}"/>
                </a:ext>
              </a:extLst>
            </p:cNvPr>
            <p:cNvSpPr/>
            <p:nvPr/>
          </p:nvSpPr>
          <p:spPr>
            <a:xfrm>
              <a:off x="6234874" y="1469898"/>
              <a:ext cx="129158" cy="129159"/>
            </a:xfrm>
            <a:custGeom>
              <a:avLst/>
              <a:gdLst>
                <a:gd name="connsiteX0" fmla="*/ 129159 w 129158"/>
                <a:gd name="connsiteY0" fmla="*/ 64580 h 129159"/>
                <a:gd name="connsiteX1" fmla="*/ 64580 w 129158"/>
                <a:gd name="connsiteY1" fmla="*/ 129159 h 129159"/>
                <a:gd name="connsiteX2" fmla="*/ 0 w 129158"/>
                <a:gd name="connsiteY2" fmla="*/ 64580 h 129159"/>
                <a:gd name="connsiteX3" fmla="*/ 64580 w 129158"/>
                <a:gd name="connsiteY3" fmla="*/ 0 h 129159"/>
                <a:gd name="connsiteX4" fmla="*/ 129159 w 129158"/>
                <a:gd name="connsiteY4" fmla="*/ 64580 h 12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8" h="129159">
                  <a:moveTo>
                    <a:pt x="129159" y="64580"/>
                  </a:moveTo>
                  <a:cubicBezTo>
                    <a:pt x="129159" y="100246"/>
                    <a:pt x="100246" y="129159"/>
                    <a:pt x="64580" y="129159"/>
                  </a:cubicBezTo>
                  <a:cubicBezTo>
                    <a:pt x="28913" y="129159"/>
                    <a:pt x="0" y="100246"/>
                    <a:pt x="0" y="64580"/>
                  </a:cubicBezTo>
                  <a:cubicBezTo>
                    <a:pt x="0" y="28913"/>
                    <a:pt x="28914" y="0"/>
                    <a:pt x="64580" y="0"/>
                  </a:cubicBezTo>
                  <a:cubicBezTo>
                    <a:pt x="100246" y="0"/>
                    <a:pt x="129159" y="28913"/>
                    <a:pt x="129159" y="64580"/>
                  </a:cubicBezTo>
                  <a:close/>
                </a:path>
              </a:pathLst>
            </a:custGeom>
            <a:solidFill>
              <a:srgbClr val="9E928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885672A8-5293-47A7-BE61-51C528C8ECFA}"/>
                </a:ext>
              </a:extLst>
            </p:cNvPr>
            <p:cNvSpPr/>
            <p:nvPr/>
          </p:nvSpPr>
          <p:spPr>
            <a:xfrm>
              <a:off x="4122039" y="5562409"/>
              <a:ext cx="689800" cy="1295590"/>
            </a:xfrm>
            <a:custGeom>
              <a:avLst/>
              <a:gdLst>
                <a:gd name="connsiteX0" fmla="*/ 2286 w 689800"/>
                <a:gd name="connsiteY0" fmla="*/ 0 h 1295590"/>
                <a:gd name="connsiteX1" fmla="*/ 2286 w 689800"/>
                <a:gd name="connsiteY1" fmla="*/ 0 h 1295590"/>
                <a:gd name="connsiteX2" fmla="*/ 0 w 689800"/>
                <a:gd name="connsiteY2" fmla="*/ 1295591 h 1295590"/>
                <a:gd name="connsiteX3" fmla="*/ 345186 w 689800"/>
                <a:gd name="connsiteY3" fmla="*/ 1295591 h 1295590"/>
                <a:gd name="connsiteX4" fmla="*/ 467487 w 689800"/>
                <a:gd name="connsiteY4" fmla="*/ 884682 h 1295590"/>
                <a:gd name="connsiteX5" fmla="*/ 285178 w 689800"/>
                <a:gd name="connsiteY5" fmla="*/ 750379 h 1295590"/>
                <a:gd name="connsiteX6" fmla="*/ 512635 w 689800"/>
                <a:gd name="connsiteY6" fmla="*/ 749808 h 1295590"/>
                <a:gd name="connsiteX7" fmla="*/ 689800 w 689800"/>
                <a:gd name="connsiteY7" fmla="*/ 211455 h 1295590"/>
                <a:gd name="connsiteX8" fmla="*/ 2286 w 689800"/>
                <a:gd name="connsiteY8" fmla="*/ 0 h 12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800" h="1295590">
                  <a:moveTo>
                    <a:pt x="2286" y="0"/>
                  </a:moveTo>
                  <a:cubicBezTo>
                    <a:pt x="2286" y="0"/>
                    <a:pt x="2286" y="0"/>
                    <a:pt x="2286" y="0"/>
                  </a:cubicBezTo>
                  <a:lnTo>
                    <a:pt x="0" y="1295591"/>
                  </a:lnTo>
                  <a:lnTo>
                    <a:pt x="345186" y="1295591"/>
                  </a:lnTo>
                  <a:lnTo>
                    <a:pt x="467487" y="884682"/>
                  </a:lnTo>
                  <a:cubicBezTo>
                    <a:pt x="467487" y="884682"/>
                    <a:pt x="233743" y="930973"/>
                    <a:pt x="285178" y="750379"/>
                  </a:cubicBezTo>
                  <a:cubicBezTo>
                    <a:pt x="336613" y="569214"/>
                    <a:pt x="512635" y="749808"/>
                    <a:pt x="512635" y="749808"/>
                  </a:cubicBezTo>
                  <a:lnTo>
                    <a:pt x="689800" y="211455"/>
                  </a:lnTo>
                  <a:cubicBezTo>
                    <a:pt x="312610" y="181737"/>
                    <a:pt x="9715" y="110299"/>
                    <a:pt x="2286" y="0"/>
                  </a:cubicBezTo>
                  <a:close/>
                </a:path>
              </a:pathLst>
            </a:custGeom>
            <a:solidFill>
              <a:srgbClr val="54422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7CED87C6-1E60-4E87-85E9-A627024518F7}"/>
                </a:ext>
              </a:extLst>
            </p:cNvPr>
            <p:cNvSpPr/>
            <p:nvPr/>
          </p:nvSpPr>
          <p:spPr>
            <a:xfrm>
              <a:off x="4931851" y="6210490"/>
              <a:ext cx="507497" cy="306324"/>
            </a:xfrm>
            <a:custGeom>
              <a:avLst/>
              <a:gdLst>
                <a:gd name="connsiteX0" fmla="*/ 253749 w 507497"/>
                <a:gd name="connsiteY0" fmla="*/ 306325 h 306324"/>
                <a:gd name="connsiteX1" fmla="*/ 85156 w 507497"/>
                <a:gd name="connsiteY1" fmla="*/ 240030 h 306324"/>
                <a:gd name="connsiteX2" fmla="*/ 2 w 507497"/>
                <a:gd name="connsiteY2" fmla="*/ 572 h 306324"/>
                <a:gd name="connsiteX3" fmla="*/ 60010 w 507497"/>
                <a:gd name="connsiteY3" fmla="*/ 1715 h 306324"/>
                <a:gd name="connsiteX4" fmla="*/ 30292 w 507497"/>
                <a:gd name="connsiteY4" fmla="*/ 1143 h 306324"/>
                <a:gd name="connsiteX5" fmla="*/ 60010 w 507497"/>
                <a:gd name="connsiteY5" fmla="*/ 1715 h 306324"/>
                <a:gd name="connsiteX6" fmla="*/ 128019 w 507497"/>
                <a:gd name="connsiteY6" fmla="*/ 198311 h 306324"/>
                <a:gd name="connsiteX7" fmla="*/ 253749 w 507497"/>
                <a:gd name="connsiteY7" fmla="*/ 246317 h 306324"/>
                <a:gd name="connsiteX8" fmla="*/ 379479 w 507497"/>
                <a:gd name="connsiteY8" fmla="*/ 197740 h 306324"/>
                <a:gd name="connsiteX9" fmla="*/ 447487 w 507497"/>
                <a:gd name="connsiteY9" fmla="*/ 1143 h 306324"/>
                <a:gd name="connsiteX10" fmla="*/ 507495 w 507497"/>
                <a:gd name="connsiteY10" fmla="*/ 0 h 306324"/>
                <a:gd name="connsiteX11" fmla="*/ 422341 w 507497"/>
                <a:gd name="connsiteY11" fmla="*/ 239459 h 306324"/>
                <a:gd name="connsiteX12" fmla="*/ 253749 w 507497"/>
                <a:gd name="connsiteY12" fmla="*/ 306325 h 306324"/>
                <a:gd name="connsiteX13" fmla="*/ 253749 w 507497"/>
                <a:gd name="connsiteY13" fmla="*/ 306325 h 30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7497" h="306324">
                  <a:moveTo>
                    <a:pt x="253749" y="306325"/>
                  </a:moveTo>
                  <a:cubicBezTo>
                    <a:pt x="185169" y="306325"/>
                    <a:pt x="128019" y="284036"/>
                    <a:pt x="85156" y="240030"/>
                  </a:cubicBezTo>
                  <a:cubicBezTo>
                    <a:pt x="-1712" y="151448"/>
                    <a:pt x="2" y="6858"/>
                    <a:pt x="2" y="572"/>
                  </a:cubicBezTo>
                  <a:lnTo>
                    <a:pt x="60010" y="1715"/>
                  </a:lnTo>
                  <a:lnTo>
                    <a:pt x="30292" y="1143"/>
                  </a:lnTo>
                  <a:lnTo>
                    <a:pt x="60010" y="1715"/>
                  </a:lnTo>
                  <a:cubicBezTo>
                    <a:pt x="60010" y="2858"/>
                    <a:pt x="58867" y="128016"/>
                    <a:pt x="128019" y="198311"/>
                  </a:cubicBezTo>
                  <a:cubicBezTo>
                    <a:pt x="159451" y="230315"/>
                    <a:pt x="201742" y="246317"/>
                    <a:pt x="253749" y="246317"/>
                  </a:cubicBezTo>
                  <a:cubicBezTo>
                    <a:pt x="305755" y="246317"/>
                    <a:pt x="348046" y="230315"/>
                    <a:pt x="379479" y="197740"/>
                  </a:cubicBezTo>
                  <a:cubicBezTo>
                    <a:pt x="449202" y="126873"/>
                    <a:pt x="447487" y="2858"/>
                    <a:pt x="447487" y="1143"/>
                  </a:cubicBezTo>
                  <a:lnTo>
                    <a:pt x="507495" y="0"/>
                  </a:lnTo>
                  <a:cubicBezTo>
                    <a:pt x="507495" y="6287"/>
                    <a:pt x="509209" y="150876"/>
                    <a:pt x="422341" y="239459"/>
                  </a:cubicBezTo>
                  <a:cubicBezTo>
                    <a:pt x="378907" y="283465"/>
                    <a:pt x="322329" y="306325"/>
                    <a:pt x="253749" y="306325"/>
                  </a:cubicBezTo>
                  <a:lnTo>
                    <a:pt x="253749" y="306325"/>
                  </a:lnTo>
                  <a:close/>
                </a:path>
              </a:pathLst>
            </a:custGeom>
            <a:solidFill>
              <a:srgbClr val="54422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4F3C9468-2389-4481-9D44-1162C335C2AF}"/>
                </a:ext>
              </a:extLst>
            </p:cNvPr>
            <p:cNvSpPr/>
            <p:nvPr/>
          </p:nvSpPr>
          <p:spPr>
            <a:xfrm>
              <a:off x="5643369" y="6211062"/>
              <a:ext cx="507496" cy="305752"/>
            </a:xfrm>
            <a:custGeom>
              <a:avLst/>
              <a:gdLst>
                <a:gd name="connsiteX0" fmla="*/ 253749 w 507496"/>
                <a:gd name="connsiteY0" fmla="*/ 305753 h 305752"/>
                <a:gd name="connsiteX1" fmla="*/ 85156 w 507496"/>
                <a:gd name="connsiteY1" fmla="*/ 239458 h 305752"/>
                <a:gd name="connsiteX2" fmla="*/ 2 w 507496"/>
                <a:gd name="connsiteY2" fmla="*/ 0 h 305752"/>
                <a:gd name="connsiteX3" fmla="*/ 60010 w 507496"/>
                <a:gd name="connsiteY3" fmla="*/ 1143 h 305752"/>
                <a:gd name="connsiteX4" fmla="*/ 30292 w 507496"/>
                <a:gd name="connsiteY4" fmla="*/ 571 h 305752"/>
                <a:gd name="connsiteX5" fmla="*/ 60010 w 507496"/>
                <a:gd name="connsiteY5" fmla="*/ 1143 h 305752"/>
                <a:gd name="connsiteX6" fmla="*/ 128019 w 507496"/>
                <a:gd name="connsiteY6" fmla="*/ 197739 h 305752"/>
                <a:gd name="connsiteX7" fmla="*/ 253749 w 507496"/>
                <a:gd name="connsiteY7" fmla="*/ 245745 h 305752"/>
                <a:gd name="connsiteX8" fmla="*/ 379479 w 507496"/>
                <a:gd name="connsiteY8" fmla="*/ 197739 h 305752"/>
                <a:gd name="connsiteX9" fmla="*/ 447487 w 507496"/>
                <a:gd name="connsiteY9" fmla="*/ 1143 h 305752"/>
                <a:gd name="connsiteX10" fmla="*/ 507494 w 507496"/>
                <a:gd name="connsiteY10" fmla="*/ 0 h 305752"/>
                <a:gd name="connsiteX11" fmla="*/ 422341 w 507496"/>
                <a:gd name="connsiteY11" fmla="*/ 239458 h 305752"/>
                <a:gd name="connsiteX12" fmla="*/ 253749 w 507496"/>
                <a:gd name="connsiteY12" fmla="*/ 305753 h 305752"/>
                <a:gd name="connsiteX13" fmla="*/ 253749 w 507496"/>
                <a:gd name="connsiteY13" fmla="*/ 305753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7496" h="305752">
                  <a:moveTo>
                    <a:pt x="253749" y="305753"/>
                  </a:moveTo>
                  <a:cubicBezTo>
                    <a:pt x="185169" y="305753"/>
                    <a:pt x="128019" y="283464"/>
                    <a:pt x="85156" y="239458"/>
                  </a:cubicBezTo>
                  <a:cubicBezTo>
                    <a:pt x="-1712" y="150875"/>
                    <a:pt x="2" y="6286"/>
                    <a:pt x="2" y="0"/>
                  </a:cubicBezTo>
                  <a:lnTo>
                    <a:pt x="60010" y="1143"/>
                  </a:lnTo>
                  <a:lnTo>
                    <a:pt x="30292" y="571"/>
                  </a:lnTo>
                  <a:lnTo>
                    <a:pt x="60010" y="1143"/>
                  </a:lnTo>
                  <a:cubicBezTo>
                    <a:pt x="60010" y="2285"/>
                    <a:pt x="58867" y="127444"/>
                    <a:pt x="128019" y="197739"/>
                  </a:cubicBezTo>
                  <a:cubicBezTo>
                    <a:pt x="159451" y="229743"/>
                    <a:pt x="201742" y="245745"/>
                    <a:pt x="253749" y="245745"/>
                  </a:cubicBezTo>
                  <a:cubicBezTo>
                    <a:pt x="305755" y="245745"/>
                    <a:pt x="348046" y="229743"/>
                    <a:pt x="379479" y="197739"/>
                  </a:cubicBezTo>
                  <a:cubicBezTo>
                    <a:pt x="448630" y="127444"/>
                    <a:pt x="447487" y="2285"/>
                    <a:pt x="447487" y="1143"/>
                  </a:cubicBezTo>
                  <a:lnTo>
                    <a:pt x="507494" y="0"/>
                  </a:lnTo>
                  <a:cubicBezTo>
                    <a:pt x="507494" y="6286"/>
                    <a:pt x="509209" y="150875"/>
                    <a:pt x="422341" y="239458"/>
                  </a:cubicBezTo>
                  <a:cubicBezTo>
                    <a:pt x="378907" y="282893"/>
                    <a:pt x="322329" y="305753"/>
                    <a:pt x="253749" y="305753"/>
                  </a:cubicBezTo>
                  <a:lnTo>
                    <a:pt x="253749" y="305753"/>
                  </a:lnTo>
                  <a:close/>
                </a:path>
              </a:pathLst>
            </a:custGeom>
            <a:solidFill>
              <a:srgbClr val="54422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75" name="Graphic 2074">
            <a:extLst>
              <a:ext uri="{FF2B5EF4-FFF2-40B4-BE49-F238E27FC236}">
                <a16:creationId xmlns:a16="http://schemas.microsoft.com/office/drawing/2014/main" id="{8502E70E-6C41-417A-BA8C-9380372C9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23" y="333658"/>
            <a:ext cx="2004782" cy="2104743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4E88FCCF-8421-48B8-9123-99494BDDB26F}"/>
              </a:ext>
            </a:extLst>
          </p:cNvPr>
          <p:cNvGrpSpPr/>
          <p:nvPr/>
        </p:nvGrpSpPr>
        <p:grpSpPr>
          <a:xfrm>
            <a:off x="4925718" y="2438401"/>
            <a:ext cx="7126583" cy="2815770"/>
            <a:chOff x="4925718" y="2438401"/>
            <a:chExt cx="7126583" cy="2815770"/>
          </a:xfrm>
        </p:grpSpPr>
        <p:sp>
          <p:nvSpPr>
            <p:cNvPr id="2079" name="Rectangle: Rounded Corners 2078">
              <a:extLst>
                <a:ext uri="{FF2B5EF4-FFF2-40B4-BE49-F238E27FC236}">
                  <a16:creationId xmlns:a16="http://schemas.microsoft.com/office/drawing/2014/main" id="{B1F04103-42F1-4112-BD34-2D296A7F05E0}"/>
                </a:ext>
              </a:extLst>
            </p:cNvPr>
            <p:cNvSpPr/>
            <p:nvPr/>
          </p:nvSpPr>
          <p:spPr>
            <a:xfrm>
              <a:off x="4925718" y="2438401"/>
              <a:ext cx="7126583" cy="2815770"/>
            </a:xfrm>
            <a:custGeom>
              <a:avLst/>
              <a:gdLst>
                <a:gd name="connsiteX0" fmla="*/ 0 w 7126583"/>
                <a:gd name="connsiteY0" fmla="*/ 469304 h 2815770"/>
                <a:gd name="connsiteX1" fmla="*/ 469304 w 7126583"/>
                <a:gd name="connsiteY1" fmla="*/ 0 h 2815770"/>
                <a:gd name="connsiteX2" fmla="*/ 1155607 w 7126583"/>
                <a:gd name="connsiteY2" fmla="*/ 0 h 2815770"/>
                <a:gd name="connsiteX3" fmla="*/ 1656270 w 7126583"/>
                <a:gd name="connsiteY3" fmla="*/ 0 h 2815770"/>
                <a:gd name="connsiteX4" fmla="*/ 2095054 w 7126583"/>
                <a:gd name="connsiteY4" fmla="*/ 0 h 2815770"/>
                <a:gd name="connsiteX5" fmla="*/ 2719477 w 7126583"/>
                <a:gd name="connsiteY5" fmla="*/ 0 h 2815770"/>
                <a:gd name="connsiteX6" fmla="*/ 3220140 w 7126583"/>
                <a:gd name="connsiteY6" fmla="*/ 0 h 2815770"/>
                <a:gd name="connsiteX7" fmla="*/ 3906443 w 7126583"/>
                <a:gd name="connsiteY7" fmla="*/ 0 h 2815770"/>
                <a:gd name="connsiteX8" fmla="*/ 4345227 w 7126583"/>
                <a:gd name="connsiteY8" fmla="*/ 0 h 2815770"/>
                <a:gd name="connsiteX9" fmla="*/ 5031529 w 7126583"/>
                <a:gd name="connsiteY9" fmla="*/ 0 h 2815770"/>
                <a:gd name="connsiteX10" fmla="*/ 5408433 w 7126583"/>
                <a:gd name="connsiteY10" fmla="*/ 0 h 2815770"/>
                <a:gd name="connsiteX11" fmla="*/ 5970976 w 7126583"/>
                <a:gd name="connsiteY11" fmla="*/ 0 h 2815770"/>
                <a:gd name="connsiteX12" fmla="*/ 6657279 w 7126583"/>
                <a:gd name="connsiteY12" fmla="*/ 0 h 2815770"/>
                <a:gd name="connsiteX13" fmla="*/ 7126583 w 7126583"/>
                <a:gd name="connsiteY13" fmla="*/ 469304 h 2815770"/>
                <a:gd name="connsiteX14" fmla="*/ 7126583 w 7126583"/>
                <a:gd name="connsiteY14" fmla="*/ 938595 h 2815770"/>
                <a:gd name="connsiteX15" fmla="*/ 7126583 w 7126583"/>
                <a:gd name="connsiteY15" fmla="*/ 1370342 h 2815770"/>
                <a:gd name="connsiteX16" fmla="*/ 7126583 w 7126583"/>
                <a:gd name="connsiteY16" fmla="*/ 1839632 h 2815770"/>
                <a:gd name="connsiteX17" fmla="*/ 7126583 w 7126583"/>
                <a:gd name="connsiteY17" fmla="*/ 2346466 h 2815770"/>
                <a:gd name="connsiteX18" fmla="*/ 6657279 w 7126583"/>
                <a:gd name="connsiteY18" fmla="*/ 2815770 h 2815770"/>
                <a:gd name="connsiteX19" fmla="*/ 6280375 w 7126583"/>
                <a:gd name="connsiteY19" fmla="*/ 2815770 h 2815770"/>
                <a:gd name="connsiteX20" fmla="*/ 5594072 w 7126583"/>
                <a:gd name="connsiteY20" fmla="*/ 2815770 h 2815770"/>
                <a:gd name="connsiteX21" fmla="*/ 5031529 w 7126583"/>
                <a:gd name="connsiteY21" fmla="*/ 2815770 h 2815770"/>
                <a:gd name="connsiteX22" fmla="*/ 4592746 w 7126583"/>
                <a:gd name="connsiteY22" fmla="*/ 2815770 h 2815770"/>
                <a:gd name="connsiteX23" fmla="*/ 4030202 w 7126583"/>
                <a:gd name="connsiteY23" fmla="*/ 2815770 h 2815770"/>
                <a:gd name="connsiteX24" fmla="*/ 3653298 w 7126583"/>
                <a:gd name="connsiteY24" fmla="*/ 2815770 h 2815770"/>
                <a:gd name="connsiteX25" fmla="*/ 3276394 w 7126583"/>
                <a:gd name="connsiteY25" fmla="*/ 2815770 h 2815770"/>
                <a:gd name="connsiteX26" fmla="*/ 2713851 w 7126583"/>
                <a:gd name="connsiteY26" fmla="*/ 2815770 h 2815770"/>
                <a:gd name="connsiteX27" fmla="*/ 2275068 w 7126583"/>
                <a:gd name="connsiteY27" fmla="*/ 2815770 h 2815770"/>
                <a:gd name="connsiteX28" fmla="*/ 1650645 w 7126583"/>
                <a:gd name="connsiteY28" fmla="*/ 2815770 h 2815770"/>
                <a:gd name="connsiteX29" fmla="*/ 1211861 w 7126583"/>
                <a:gd name="connsiteY29" fmla="*/ 2815770 h 2815770"/>
                <a:gd name="connsiteX30" fmla="*/ 469304 w 7126583"/>
                <a:gd name="connsiteY30" fmla="*/ 2815770 h 2815770"/>
                <a:gd name="connsiteX31" fmla="*/ 0 w 7126583"/>
                <a:gd name="connsiteY31" fmla="*/ 2346466 h 2815770"/>
                <a:gd name="connsiteX32" fmla="*/ 0 w 7126583"/>
                <a:gd name="connsiteY32" fmla="*/ 1858404 h 2815770"/>
                <a:gd name="connsiteX33" fmla="*/ 0 w 7126583"/>
                <a:gd name="connsiteY33" fmla="*/ 1445428 h 2815770"/>
                <a:gd name="connsiteX34" fmla="*/ 0 w 7126583"/>
                <a:gd name="connsiteY34" fmla="*/ 1013681 h 2815770"/>
                <a:gd name="connsiteX35" fmla="*/ 0 w 7126583"/>
                <a:gd name="connsiteY35" fmla="*/ 469304 h 281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126583" h="2815770" extrusionOk="0">
                  <a:moveTo>
                    <a:pt x="0" y="469304"/>
                  </a:moveTo>
                  <a:cubicBezTo>
                    <a:pt x="-25746" y="194234"/>
                    <a:pt x="172841" y="13989"/>
                    <a:pt x="469304" y="0"/>
                  </a:cubicBezTo>
                  <a:cubicBezTo>
                    <a:pt x="779129" y="-81101"/>
                    <a:pt x="919228" y="74297"/>
                    <a:pt x="1155607" y="0"/>
                  </a:cubicBezTo>
                  <a:cubicBezTo>
                    <a:pt x="1391986" y="-74297"/>
                    <a:pt x="1548220" y="14774"/>
                    <a:pt x="1656270" y="0"/>
                  </a:cubicBezTo>
                  <a:cubicBezTo>
                    <a:pt x="1764320" y="-14774"/>
                    <a:pt x="1902943" y="32983"/>
                    <a:pt x="2095054" y="0"/>
                  </a:cubicBezTo>
                  <a:cubicBezTo>
                    <a:pt x="2287165" y="-32983"/>
                    <a:pt x="2496457" y="8794"/>
                    <a:pt x="2719477" y="0"/>
                  </a:cubicBezTo>
                  <a:cubicBezTo>
                    <a:pt x="2942497" y="-8794"/>
                    <a:pt x="2978749" y="42461"/>
                    <a:pt x="3220140" y="0"/>
                  </a:cubicBezTo>
                  <a:cubicBezTo>
                    <a:pt x="3461531" y="-42461"/>
                    <a:pt x="3648612" y="29471"/>
                    <a:pt x="3906443" y="0"/>
                  </a:cubicBezTo>
                  <a:cubicBezTo>
                    <a:pt x="4164274" y="-29471"/>
                    <a:pt x="4151021" y="51926"/>
                    <a:pt x="4345227" y="0"/>
                  </a:cubicBezTo>
                  <a:cubicBezTo>
                    <a:pt x="4539433" y="-51926"/>
                    <a:pt x="4851974" y="81170"/>
                    <a:pt x="5031529" y="0"/>
                  </a:cubicBezTo>
                  <a:cubicBezTo>
                    <a:pt x="5211084" y="-81170"/>
                    <a:pt x="5249012" y="36320"/>
                    <a:pt x="5408433" y="0"/>
                  </a:cubicBezTo>
                  <a:cubicBezTo>
                    <a:pt x="5567854" y="-36320"/>
                    <a:pt x="5732629" y="29149"/>
                    <a:pt x="5970976" y="0"/>
                  </a:cubicBezTo>
                  <a:cubicBezTo>
                    <a:pt x="6209323" y="-29149"/>
                    <a:pt x="6468951" y="20724"/>
                    <a:pt x="6657279" y="0"/>
                  </a:cubicBezTo>
                  <a:cubicBezTo>
                    <a:pt x="6950402" y="-33532"/>
                    <a:pt x="7153183" y="192963"/>
                    <a:pt x="7126583" y="469304"/>
                  </a:cubicBezTo>
                  <a:cubicBezTo>
                    <a:pt x="7165707" y="628978"/>
                    <a:pt x="7104563" y="742905"/>
                    <a:pt x="7126583" y="938595"/>
                  </a:cubicBezTo>
                  <a:cubicBezTo>
                    <a:pt x="7148603" y="1134285"/>
                    <a:pt x="7118004" y="1183551"/>
                    <a:pt x="7126583" y="1370342"/>
                  </a:cubicBezTo>
                  <a:cubicBezTo>
                    <a:pt x="7135162" y="1557133"/>
                    <a:pt x="7084922" y="1628139"/>
                    <a:pt x="7126583" y="1839632"/>
                  </a:cubicBezTo>
                  <a:cubicBezTo>
                    <a:pt x="7168244" y="2051125"/>
                    <a:pt x="7068137" y="2223485"/>
                    <a:pt x="7126583" y="2346466"/>
                  </a:cubicBezTo>
                  <a:cubicBezTo>
                    <a:pt x="7115619" y="2572672"/>
                    <a:pt x="6974180" y="2804046"/>
                    <a:pt x="6657279" y="2815770"/>
                  </a:cubicBezTo>
                  <a:cubicBezTo>
                    <a:pt x="6521462" y="2838134"/>
                    <a:pt x="6404670" y="2794371"/>
                    <a:pt x="6280375" y="2815770"/>
                  </a:cubicBezTo>
                  <a:cubicBezTo>
                    <a:pt x="6156080" y="2837169"/>
                    <a:pt x="5921713" y="2809448"/>
                    <a:pt x="5594072" y="2815770"/>
                  </a:cubicBezTo>
                  <a:cubicBezTo>
                    <a:pt x="5266431" y="2822092"/>
                    <a:pt x="5159569" y="2786691"/>
                    <a:pt x="5031529" y="2815770"/>
                  </a:cubicBezTo>
                  <a:cubicBezTo>
                    <a:pt x="4903489" y="2844849"/>
                    <a:pt x="4812096" y="2781737"/>
                    <a:pt x="4592746" y="2815770"/>
                  </a:cubicBezTo>
                  <a:cubicBezTo>
                    <a:pt x="4373396" y="2849803"/>
                    <a:pt x="4238657" y="2767143"/>
                    <a:pt x="4030202" y="2815770"/>
                  </a:cubicBezTo>
                  <a:cubicBezTo>
                    <a:pt x="3821747" y="2864397"/>
                    <a:pt x="3740070" y="2778782"/>
                    <a:pt x="3653298" y="2815770"/>
                  </a:cubicBezTo>
                  <a:cubicBezTo>
                    <a:pt x="3566526" y="2852758"/>
                    <a:pt x="3375859" y="2778311"/>
                    <a:pt x="3276394" y="2815770"/>
                  </a:cubicBezTo>
                  <a:cubicBezTo>
                    <a:pt x="3176929" y="2853229"/>
                    <a:pt x="2884818" y="2752312"/>
                    <a:pt x="2713851" y="2815770"/>
                  </a:cubicBezTo>
                  <a:cubicBezTo>
                    <a:pt x="2542884" y="2879228"/>
                    <a:pt x="2441138" y="2764868"/>
                    <a:pt x="2275068" y="2815770"/>
                  </a:cubicBezTo>
                  <a:cubicBezTo>
                    <a:pt x="2108998" y="2866672"/>
                    <a:pt x="1823094" y="2780161"/>
                    <a:pt x="1650645" y="2815770"/>
                  </a:cubicBezTo>
                  <a:cubicBezTo>
                    <a:pt x="1478196" y="2851379"/>
                    <a:pt x="1385728" y="2807171"/>
                    <a:pt x="1211861" y="2815770"/>
                  </a:cubicBezTo>
                  <a:cubicBezTo>
                    <a:pt x="1037994" y="2824369"/>
                    <a:pt x="676213" y="2739932"/>
                    <a:pt x="469304" y="2815770"/>
                  </a:cubicBezTo>
                  <a:cubicBezTo>
                    <a:pt x="196012" y="2830046"/>
                    <a:pt x="-20605" y="2649751"/>
                    <a:pt x="0" y="2346466"/>
                  </a:cubicBezTo>
                  <a:cubicBezTo>
                    <a:pt x="-39388" y="2192732"/>
                    <a:pt x="26877" y="2045001"/>
                    <a:pt x="0" y="1858404"/>
                  </a:cubicBezTo>
                  <a:cubicBezTo>
                    <a:pt x="-26877" y="1671807"/>
                    <a:pt x="1577" y="1648485"/>
                    <a:pt x="0" y="1445428"/>
                  </a:cubicBezTo>
                  <a:cubicBezTo>
                    <a:pt x="-1577" y="1242371"/>
                    <a:pt x="40196" y="1157231"/>
                    <a:pt x="0" y="1013681"/>
                  </a:cubicBezTo>
                  <a:cubicBezTo>
                    <a:pt x="-40196" y="870131"/>
                    <a:pt x="9513" y="723771"/>
                    <a:pt x="0" y="469304"/>
                  </a:cubicBezTo>
                  <a:close/>
                </a:path>
              </a:pathLst>
            </a:custGeom>
            <a:noFill/>
            <a:ln w="38100"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EFB3CBA0-CD04-4B7C-819A-879C61DBD8E2}"/>
                </a:ext>
              </a:extLst>
            </p:cNvPr>
            <p:cNvSpPr txBox="1"/>
            <p:nvPr/>
          </p:nvSpPr>
          <p:spPr>
            <a:xfrm>
              <a:off x="4925718" y="2559131"/>
              <a:ext cx="7104743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Đun</a:t>
              </a:r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sôi</a:t>
              </a:r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ở 60</a:t>
              </a:r>
              <a:r>
                <a:rPr lang="en-US" sz="4000" baseline="30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4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hòa </a:t>
              </a:r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tan 50 gram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phèn</a:t>
              </a:r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chua</a:t>
              </a:r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40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KAl</a:t>
              </a:r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(SO</a:t>
              </a:r>
              <a:r>
                <a:rPr lang="en-US" sz="40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40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.12H</a:t>
              </a:r>
              <a:r>
                <a:rPr lang="en-US" sz="40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5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2078" name="TextBox 2077">
            <a:extLst>
              <a:ext uri="{FF2B5EF4-FFF2-40B4-BE49-F238E27FC236}">
                <a16:creationId xmlns:a16="http://schemas.microsoft.com/office/drawing/2014/main" id="{56ECE405-4AFE-499D-A315-C672BEDFD566}"/>
              </a:ext>
            </a:extLst>
          </p:cNvPr>
          <p:cNvSpPr txBox="1"/>
          <p:nvPr/>
        </p:nvSpPr>
        <p:spPr>
          <a:xfrm>
            <a:off x="5001952" y="5410004"/>
            <a:ext cx="6974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flash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9747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-152400" y="-6705600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109554" y="-6539911"/>
            <a:ext cx="1193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#9Slide03 IcielUni Sans Heavy" panose="00000500000000000000" pitchFamily="2" charset="0"/>
              </a:rPr>
              <a:t>II. ĐỘ TAN CỦA MỘT SỐ CHẤT TRONG NƯỚC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40836" y="-5873639"/>
            <a:ext cx="88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tan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513DE62-6733-49E3-8127-9D02B39E887A}"/>
              </a:ext>
            </a:extLst>
          </p:cNvPr>
          <p:cNvSpPr txBox="1"/>
          <p:nvPr/>
        </p:nvSpPr>
        <p:spPr>
          <a:xfrm flipH="1">
            <a:off x="371917" y="-5106807"/>
            <a:ext cx="617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7 SVNMomento" panose="00000500000000000000" pitchFamily="2" charset="0"/>
              </a:rPr>
              <a:t>Nhiệt</a:t>
            </a:r>
            <a:r>
              <a:rPr lang="en-US" sz="3600" dirty="0"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latin typeface="#9Slide07 SVNMomento" panose="00000500000000000000" pitchFamily="2" charset="0"/>
              </a:rPr>
              <a:t>độ</a:t>
            </a:r>
            <a:r>
              <a:rPr lang="en-US" sz="3600" dirty="0"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latin typeface="#9Slide07 SVNMomento" panose="00000500000000000000" pitchFamily="2" charset="0"/>
              </a:rPr>
              <a:t>đối</a:t>
            </a:r>
            <a:r>
              <a:rPr lang="en-US" sz="3600" dirty="0"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latin typeface="#9Slide07 SVNMomento" panose="00000500000000000000" pitchFamily="2" charset="0"/>
              </a:rPr>
              <a:t>với</a:t>
            </a:r>
            <a:r>
              <a:rPr lang="en-US" sz="3600" dirty="0"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latin typeface="#9Slide07 SVNMomento" panose="00000500000000000000" pitchFamily="2" charset="0"/>
              </a:rPr>
              <a:t>chất</a:t>
            </a:r>
            <a:r>
              <a:rPr lang="en-US" sz="3600" dirty="0"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latin typeface="#9Slide07 SVNMomento" panose="00000500000000000000" pitchFamily="2" charset="0"/>
              </a:rPr>
              <a:t>rắn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3B5693B9-C719-4E25-A0AB-8D7FAFB8C32E}"/>
              </a:ext>
            </a:extLst>
          </p:cNvPr>
          <p:cNvSpPr/>
          <p:nvPr/>
        </p:nvSpPr>
        <p:spPr>
          <a:xfrm rot="10800000" flipH="1">
            <a:off x="-8707420" y="-6736909"/>
            <a:ext cx="7598616" cy="4717557"/>
          </a:xfrm>
          <a:custGeom>
            <a:avLst/>
            <a:gdLst>
              <a:gd name="connsiteX0" fmla="*/ 0 w 7598616"/>
              <a:gd name="connsiteY0" fmla="*/ 4717557 h 4717557"/>
              <a:gd name="connsiteX1" fmla="*/ 7598616 w 7598616"/>
              <a:gd name="connsiteY1" fmla="*/ 4717557 h 4717557"/>
              <a:gd name="connsiteX2" fmla="*/ 0 w 7598616"/>
              <a:gd name="connsiteY2" fmla="*/ 0 h 471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8616" h="4717557">
                <a:moveTo>
                  <a:pt x="0" y="4717557"/>
                </a:moveTo>
                <a:lnTo>
                  <a:pt x="7598616" y="4717557"/>
                </a:lnTo>
                <a:lnTo>
                  <a:pt x="0" y="0"/>
                </a:lnTo>
                <a:close/>
              </a:path>
            </a:pathLst>
          </a:custGeom>
          <a:solidFill>
            <a:srgbClr val="F8D7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2A822F4-B4D6-40B0-B199-84DB7A7B25A6}"/>
              </a:ext>
            </a:extLst>
          </p:cNvPr>
          <p:cNvSpPr txBox="1"/>
          <p:nvPr/>
        </p:nvSpPr>
        <p:spPr>
          <a:xfrm rot="19697096">
            <a:off x="-8999242" y="-5505354"/>
            <a:ext cx="6305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5EC4B6"/>
                </a:solidFill>
                <a:latin typeface="DAGGERSQUARE" pitchFamily="50" charset="0"/>
              </a:rPr>
              <a:t>TÍNH TAN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6DBE062-E929-4009-9A3D-03F0F5175E19}"/>
              </a:ext>
            </a:extLst>
          </p:cNvPr>
          <p:cNvSpPr txBox="1"/>
          <p:nvPr/>
        </p:nvSpPr>
        <p:spPr>
          <a:xfrm rot="19689009">
            <a:off x="-6116286" y="-5299144"/>
            <a:ext cx="706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DAGGERSQUARE" pitchFamily="50" charset="0"/>
              </a:rPr>
              <a:t>Muối</a:t>
            </a:r>
            <a:endParaRPr lang="en-US" sz="8800" b="1" dirty="0">
              <a:latin typeface="DAGGERSQUARE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161FBC-BDE4-4C37-89C4-6C504BC509A0}"/>
              </a:ext>
            </a:extLst>
          </p:cNvPr>
          <p:cNvSpPr/>
          <p:nvPr/>
        </p:nvSpPr>
        <p:spPr>
          <a:xfrm>
            <a:off x="12543527" y="-4980473"/>
            <a:ext cx="6766012" cy="119017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natri</a:t>
            </a:r>
            <a:r>
              <a:rPr lang="en-US" sz="3600" dirty="0">
                <a:solidFill>
                  <a:schemeClr val="tx1"/>
                </a:solidFill>
              </a:rPr>
              <a:t>, kali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tan.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4E4D70-5FF4-4E81-AD6F-E80FECBD3565}"/>
              </a:ext>
            </a:extLst>
          </p:cNvPr>
          <p:cNvSpPr/>
          <p:nvPr/>
        </p:nvSpPr>
        <p:spPr>
          <a:xfrm>
            <a:off x="14431321" y="-3674569"/>
            <a:ext cx="6722783" cy="1190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nitrat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tan.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165C2-2766-4283-ACCC-4B962FC1EAF9}"/>
              </a:ext>
            </a:extLst>
          </p:cNvPr>
          <p:cNvSpPr/>
          <p:nvPr/>
        </p:nvSpPr>
        <p:spPr>
          <a:xfrm>
            <a:off x="16820559" y="-2368665"/>
            <a:ext cx="6722783" cy="1951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lớn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clorua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sunfat</a:t>
            </a:r>
            <a:r>
              <a:rPr lang="en-US" sz="3600" dirty="0">
                <a:solidFill>
                  <a:schemeClr val="tx1"/>
                </a:solidFill>
              </a:rPr>
              <a:t>, tan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Nhưng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lớn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cacbonat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không</a:t>
            </a:r>
            <a:r>
              <a:rPr lang="en-US" sz="3600" dirty="0">
                <a:solidFill>
                  <a:schemeClr val="tx1"/>
                </a:solidFill>
              </a:rPr>
              <a:t> tan.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1C25D-18B1-4154-B0C2-18FB97818867}"/>
              </a:ext>
            </a:extLst>
          </p:cNvPr>
          <p:cNvSpPr txBox="1"/>
          <p:nvPr/>
        </p:nvSpPr>
        <p:spPr>
          <a:xfrm flipH="1">
            <a:off x="6004869" y="-5097170"/>
            <a:ext cx="625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Nhiệt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độ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áp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suất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đối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với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chất</a:t>
            </a:r>
            <a:r>
              <a:rPr lang="en-US" sz="3600" dirty="0">
                <a:solidFill>
                  <a:srgbClr val="7030A0"/>
                </a:solidFill>
                <a:latin typeface="#9Slide07 SVNMomento" panose="000005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7 SVNMomento" panose="00000500000000000000" pitchFamily="2" charset="0"/>
              </a:rPr>
              <a:t>khí</a:t>
            </a:r>
            <a:endParaRPr lang="en-US" sz="3600" dirty="0">
              <a:solidFill>
                <a:srgbClr val="7030A0"/>
              </a:solidFill>
              <a:latin typeface="#9Slide07 SVNMomento" panose="000005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1A6FE9-A47E-4C64-ACAA-79BC0C2DEF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23" y="352"/>
            <a:ext cx="12192000" cy="6857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E32AC-68C1-4BDF-892B-C297672CA1AF}"/>
              </a:ext>
            </a:extLst>
          </p:cNvPr>
          <p:cNvSpPr txBox="1"/>
          <p:nvPr/>
        </p:nvSpPr>
        <p:spPr>
          <a:xfrm>
            <a:off x="5489856" y="2922446"/>
            <a:ext cx="6766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Thanks you</a:t>
            </a:r>
          </a:p>
        </p:txBody>
      </p:sp>
    </p:spTree>
    <p:extLst>
      <p:ext uri="{BB962C8B-B14F-4D97-AF65-F5344CB8AC3E}">
        <p14:creationId xmlns:p14="http://schemas.microsoft.com/office/powerpoint/2010/main" val="8953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14:flash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851E0-C53D-452C-A524-92E4713A05B0}"/>
              </a:ext>
            </a:extLst>
          </p:cNvPr>
          <p:cNvSpPr txBox="1"/>
          <p:nvPr/>
        </p:nvSpPr>
        <p:spPr>
          <a:xfrm>
            <a:off x="417101" y="2296241"/>
            <a:ext cx="11774899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60 : CHỦ ĐỀ DUNG DỊCH (TIẾT 2)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41: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TAN CỦA MỘT CHẤT  TRONG NƯỚC</a:t>
            </a:r>
          </a:p>
        </p:txBody>
      </p:sp>
    </p:spTree>
    <p:extLst>
      <p:ext uri="{BB962C8B-B14F-4D97-AF65-F5344CB8AC3E}">
        <p14:creationId xmlns:p14="http://schemas.microsoft.com/office/powerpoint/2010/main" val="231216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23F351-FA26-493B-827A-413F4FFCC3E2}"/>
              </a:ext>
            </a:extLst>
          </p:cNvPr>
          <p:cNvGrpSpPr/>
          <p:nvPr/>
        </p:nvGrpSpPr>
        <p:grpSpPr>
          <a:xfrm>
            <a:off x="1632106" y="1888662"/>
            <a:ext cx="326529" cy="326529"/>
            <a:chOff x="5799149" y="4964691"/>
            <a:chExt cx="326529" cy="3265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D5DD14-6A18-474B-9A89-637B3D3064D7}"/>
                </a:ext>
              </a:extLst>
            </p:cNvPr>
            <p:cNvSpPr/>
            <p:nvPr/>
          </p:nvSpPr>
          <p:spPr>
            <a:xfrm>
              <a:off x="5799149" y="4964691"/>
              <a:ext cx="326529" cy="326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Dripping">
              <a:extLst>
                <a:ext uri="{FF2B5EF4-FFF2-40B4-BE49-F238E27FC236}">
                  <a16:creationId xmlns:a16="http://schemas.microsoft.com/office/drawing/2014/main" id="{CA82FB02-7C39-45A6-8BAB-E5508B59F2B1}"/>
                </a:ext>
              </a:extLst>
            </p:cNvPr>
            <p:cNvSpPr/>
            <p:nvPr/>
          </p:nvSpPr>
          <p:spPr>
            <a:xfrm>
              <a:off x="5902413" y="5027955"/>
              <a:ext cx="120000" cy="200000"/>
            </a:xfrm>
            <a:custGeom>
              <a:avLst/>
              <a:gdLst>
                <a:gd name="connsiteX0" fmla="*/ 60000 w 120000"/>
                <a:gd name="connsiteY0" fmla="*/ 0 h 200000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120000" h="200000">
                  <a:moveTo>
                    <a:pt x="59835" y="-225"/>
                  </a:moveTo>
                  <a:cubicBezTo>
                    <a:pt x="63733" y="18162"/>
                    <a:pt x="68154" y="32807"/>
                    <a:pt x="73100" y="43702"/>
                  </a:cubicBezTo>
                  <a:cubicBezTo>
                    <a:pt x="78046" y="54606"/>
                    <a:pt x="85591" y="66405"/>
                    <a:pt x="95726" y="79099"/>
                  </a:cubicBezTo>
                  <a:cubicBezTo>
                    <a:pt x="113324" y="100907"/>
                    <a:pt x="120000" y="117309"/>
                    <a:pt x="120000" y="133694"/>
                  </a:cubicBezTo>
                  <a:cubicBezTo>
                    <a:pt x="120000" y="151810"/>
                    <a:pt x="114033" y="167351"/>
                    <a:pt x="102237" y="180324"/>
                  </a:cubicBezTo>
                  <a:cubicBezTo>
                    <a:pt x="90440" y="193297"/>
                    <a:pt x="76304" y="199775"/>
                    <a:pt x="59835" y="199775"/>
                  </a:cubicBezTo>
                  <a:cubicBezTo>
                    <a:pt x="43455" y="199775"/>
                    <a:pt x="29363" y="193297"/>
                    <a:pt x="17566" y="180324"/>
                  </a:cubicBezTo>
                  <a:cubicBezTo>
                    <a:pt x="5770" y="167351"/>
                    <a:pt x="-135" y="151810"/>
                    <a:pt x="-135" y="133694"/>
                  </a:cubicBezTo>
                  <a:cubicBezTo>
                    <a:pt x="-135" y="117309"/>
                    <a:pt x="6479" y="100907"/>
                    <a:pt x="19692" y="84505"/>
                  </a:cubicBezTo>
                  <a:cubicBezTo>
                    <a:pt x="34213" y="66405"/>
                    <a:pt x="41757" y="54606"/>
                    <a:pt x="46703" y="43702"/>
                  </a:cubicBezTo>
                  <a:cubicBezTo>
                    <a:pt x="51649" y="32807"/>
                    <a:pt x="56026" y="18162"/>
                    <a:pt x="59835" y="-225"/>
                  </a:cubicBezTo>
                  <a:close/>
                </a:path>
              </a:pathLst>
            </a:custGeom>
            <a:gradFill>
              <a:gsLst>
                <a:gs pos="0">
                  <a:srgbClr val="D0FFFF">
                    <a:alpha val="70000"/>
                  </a:srgbClr>
                </a:gs>
                <a:gs pos="100000">
                  <a:srgbClr val="A0FFFF">
                    <a:alpha val="70000"/>
                  </a:srgbClr>
                </a:gs>
              </a:gsLst>
              <a:lin ang="5400000" scaled="0"/>
            </a:gradFill>
            <a:ln w="38100" cap="rnd">
              <a:solidFill>
                <a:srgbClr val="1E90FF"/>
              </a:solidFill>
              <a:round/>
            </a:ln>
          </p:spPr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384C15A-1764-48B3-B865-7488E06B45D3}"/>
              </a:ext>
            </a:extLst>
          </p:cNvPr>
          <p:cNvGrpSpPr/>
          <p:nvPr/>
        </p:nvGrpSpPr>
        <p:grpSpPr>
          <a:xfrm>
            <a:off x="991983" y="2687628"/>
            <a:ext cx="1592529" cy="1700343"/>
            <a:chOff x="5517956" y="1726152"/>
            <a:chExt cx="1181121" cy="1261083"/>
          </a:xfrm>
        </p:grpSpPr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B333CDCB-4ED1-4ADA-9D94-747C08E67A3F}"/>
                </a:ext>
              </a:extLst>
            </p:cNvPr>
            <p:cNvSpPr/>
            <p:nvPr/>
          </p:nvSpPr>
          <p:spPr>
            <a:xfrm>
              <a:off x="5620625" y="2441190"/>
              <a:ext cx="1027431" cy="524867"/>
            </a:xfrm>
            <a:custGeom>
              <a:avLst/>
              <a:gdLst>
                <a:gd name="connsiteX0" fmla="*/ 257 w 1022669"/>
                <a:gd name="connsiteY0" fmla="*/ 0 h 424585"/>
                <a:gd name="connsiteX1" fmla="*/ 1022669 w 1022669"/>
                <a:gd name="connsiteY1" fmla="*/ 0 h 424585"/>
                <a:gd name="connsiteX2" fmla="*/ 1022336 w 1022669"/>
                <a:gd name="connsiteY2" fmla="*/ 398039 h 424585"/>
                <a:gd name="connsiteX3" fmla="*/ 980678 w 1022669"/>
                <a:gd name="connsiteY3" fmla="*/ 423939 h 424585"/>
                <a:gd name="connsiteX4" fmla="*/ 44272 w 1022669"/>
                <a:gd name="connsiteY4" fmla="*/ 424375 h 424585"/>
                <a:gd name="connsiteX5" fmla="*/ 0 w 1022669"/>
                <a:gd name="connsiteY5" fmla="*/ 397780 h 424585"/>
                <a:gd name="connsiteX0" fmla="*/ 257 w 1027431"/>
                <a:gd name="connsiteY0" fmla="*/ 130969 h 555554"/>
                <a:gd name="connsiteX1" fmla="*/ 1027431 w 1027431"/>
                <a:gd name="connsiteY1" fmla="*/ 0 h 555554"/>
                <a:gd name="connsiteX2" fmla="*/ 1022336 w 1027431"/>
                <a:gd name="connsiteY2" fmla="*/ 529008 h 555554"/>
                <a:gd name="connsiteX3" fmla="*/ 980678 w 1027431"/>
                <a:gd name="connsiteY3" fmla="*/ 554908 h 555554"/>
                <a:gd name="connsiteX4" fmla="*/ 44272 w 1027431"/>
                <a:gd name="connsiteY4" fmla="*/ 555344 h 555554"/>
                <a:gd name="connsiteX5" fmla="*/ 0 w 1027431"/>
                <a:gd name="connsiteY5" fmla="*/ 528749 h 555554"/>
                <a:gd name="connsiteX6" fmla="*/ 257 w 1027431"/>
                <a:gd name="connsiteY6" fmla="*/ 130969 h 555554"/>
                <a:gd name="connsiteX0" fmla="*/ 257 w 1027431"/>
                <a:gd name="connsiteY0" fmla="*/ 148041 h 572626"/>
                <a:gd name="connsiteX1" fmla="*/ 1027431 w 1027431"/>
                <a:gd name="connsiteY1" fmla="*/ 17072 h 572626"/>
                <a:gd name="connsiteX2" fmla="*/ 1022336 w 1027431"/>
                <a:gd name="connsiteY2" fmla="*/ 546080 h 572626"/>
                <a:gd name="connsiteX3" fmla="*/ 980678 w 1027431"/>
                <a:gd name="connsiteY3" fmla="*/ 571980 h 572626"/>
                <a:gd name="connsiteX4" fmla="*/ 44272 w 1027431"/>
                <a:gd name="connsiteY4" fmla="*/ 572416 h 572626"/>
                <a:gd name="connsiteX5" fmla="*/ 0 w 1027431"/>
                <a:gd name="connsiteY5" fmla="*/ 545821 h 572626"/>
                <a:gd name="connsiteX6" fmla="*/ 257 w 1027431"/>
                <a:gd name="connsiteY6" fmla="*/ 148041 h 572626"/>
                <a:gd name="connsiteX0" fmla="*/ 1 w 1031937"/>
                <a:gd name="connsiteY0" fmla="*/ 87250 h 580891"/>
                <a:gd name="connsiteX1" fmla="*/ 1031937 w 1031937"/>
                <a:gd name="connsiteY1" fmla="*/ 25337 h 580891"/>
                <a:gd name="connsiteX2" fmla="*/ 1026842 w 1031937"/>
                <a:gd name="connsiteY2" fmla="*/ 554345 h 580891"/>
                <a:gd name="connsiteX3" fmla="*/ 985184 w 1031937"/>
                <a:gd name="connsiteY3" fmla="*/ 580245 h 580891"/>
                <a:gd name="connsiteX4" fmla="*/ 48778 w 1031937"/>
                <a:gd name="connsiteY4" fmla="*/ 580681 h 580891"/>
                <a:gd name="connsiteX5" fmla="*/ 4506 w 1031937"/>
                <a:gd name="connsiteY5" fmla="*/ 554086 h 580891"/>
                <a:gd name="connsiteX6" fmla="*/ 1 w 1031937"/>
                <a:gd name="connsiteY6" fmla="*/ 87250 h 580891"/>
                <a:gd name="connsiteX0" fmla="*/ 1 w 1031937"/>
                <a:gd name="connsiteY0" fmla="*/ 75523 h 569164"/>
                <a:gd name="connsiteX1" fmla="*/ 1031937 w 1031937"/>
                <a:gd name="connsiteY1" fmla="*/ 13610 h 569164"/>
                <a:gd name="connsiteX2" fmla="*/ 1026842 w 1031937"/>
                <a:gd name="connsiteY2" fmla="*/ 542618 h 569164"/>
                <a:gd name="connsiteX3" fmla="*/ 985184 w 1031937"/>
                <a:gd name="connsiteY3" fmla="*/ 568518 h 569164"/>
                <a:gd name="connsiteX4" fmla="*/ 48778 w 1031937"/>
                <a:gd name="connsiteY4" fmla="*/ 568954 h 569164"/>
                <a:gd name="connsiteX5" fmla="*/ 4506 w 1031937"/>
                <a:gd name="connsiteY5" fmla="*/ 542359 h 569164"/>
                <a:gd name="connsiteX6" fmla="*/ 1 w 1031937"/>
                <a:gd name="connsiteY6" fmla="*/ 75523 h 569164"/>
                <a:gd name="connsiteX0" fmla="*/ 3 w 1029558"/>
                <a:gd name="connsiteY0" fmla="*/ 11658 h 574356"/>
                <a:gd name="connsiteX1" fmla="*/ 1029558 w 1029558"/>
                <a:gd name="connsiteY1" fmla="*/ 18802 h 574356"/>
                <a:gd name="connsiteX2" fmla="*/ 1024463 w 1029558"/>
                <a:gd name="connsiteY2" fmla="*/ 547810 h 574356"/>
                <a:gd name="connsiteX3" fmla="*/ 982805 w 1029558"/>
                <a:gd name="connsiteY3" fmla="*/ 573710 h 574356"/>
                <a:gd name="connsiteX4" fmla="*/ 46399 w 1029558"/>
                <a:gd name="connsiteY4" fmla="*/ 574146 h 574356"/>
                <a:gd name="connsiteX5" fmla="*/ 2127 w 1029558"/>
                <a:gd name="connsiteY5" fmla="*/ 547551 h 574356"/>
                <a:gd name="connsiteX6" fmla="*/ 3 w 1029558"/>
                <a:gd name="connsiteY6" fmla="*/ 11658 h 574356"/>
                <a:gd name="connsiteX0" fmla="*/ 3 w 1029558"/>
                <a:gd name="connsiteY0" fmla="*/ 6174 h 568872"/>
                <a:gd name="connsiteX1" fmla="*/ 1029558 w 1029558"/>
                <a:gd name="connsiteY1" fmla="*/ 13318 h 568872"/>
                <a:gd name="connsiteX2" fmla="*/ 1024463 w 1029558"/>
                <a:gd name="connsiteY2" fmla="*/ 542326 h 568872"/>
                <a:gd name="connsiteX3" fmla="*/ 982805 w 1029558"/>
                <a:gd name="connsiteY3" fmla="*/ 568226 h 568872"/>
                <a:gd name="connsiteX4" fmla="*/ 46399 w 1029558"/>
                <a:gd name="connsiteY4" fmla="*/ 568662 h 568872"/>
                <a:gd name="connsiteX5" fmla="*/ 2127 w 1029558"/>
                <a:gd name="connsiteY5" fmla="*/ 542067 h 568872"/>
                <a:gd name="connsiteX6" fmla="*/ 3 w 1029558"/>
                <a:gd name="connsiteY6" fmla="*/ 6174 h 568872"/>
                <a:gd name="connsiteX0" fmla="*/ 2639 w 1027431"/>
                <a:gd name="connsiteY0" fmla="*/ 70092 h 566115"/>
                <a:gd name="connsiteX1" fmla="*/ 1027431 w 1027431"/>
                <a:gd name="connsiteY1" fmla="*/ 10561 h 566115"/>
                <a:gd name="connsiteX2" fmla="*/ 1022336 w 1027431"/>
                <a:gd name="connsiteY2" fmla="*/ 539569 h 566115"/>
                <a:gd name="connsiteX3" fmla="*/ 980678 w 1027431"/>
                <a:gd name="connsiteY3" fmla="*/ 565469 h 566115"/>
                <a:gd name="connsiteX4" fmla="*/ 44272 w 1027431"/>
                <a:gd name="connsiteY4" fmla="*/ 565905 h 566115"/>
                <a:gd name="connsiteX5" fmla="*/ 0 w 1027431"/>
                <a:gd name="connsiteY5" fmla="*/ 539310 h 566115"/>
                <a:gd name="connsiteX6" fmla="*/ 2639 w 1027431"/>
                <a:gd name="connsiteY6" fmla="*/ 70092 h 566115"/>
                <a:gd name="connsiteX0" fmla="*/ 2639 w 1039337"/>
                <a:gd name="connsiteY0" fmla="*/ 26569 h 522592"/>
                <a:gd name="connsiteX1" fmla="*/ 1039337 w 1039337"/>
                <a:gd name="connsiteY1" fmla="*/ 12282 h 522592"/>
                <a:gd name="connsiteX2" fmla="*/ 1022336 w 1039337"/>
                <a:gd name="connsiteY2" fmla="*/ 496046 h 522592"/>
                <a:gd name="connsiteX3" fmla="*/ 980678 w 1039337"/>
                <a:gd name="connsiteY3" fmla="*/ 521946 h 522592"/>
                <a:gd name="connsiteX4" fmla="*/ 44272 w 1039337"/>
                <a:gd name="connsiteY4" fmla="*/ 522382 h 522592"/>
                <a:gd name="connsiteX5" fmla="*/ 0 w 1039337"/>
                <a:gd name="connsiteY5" fmla="*/ 495787 h 522592"/>
                <a:gd name="connsiteX6" fmla="*/ 2639 w 1039337"/>
                <a:gd name="connsiteY6" fmla="*/ 26569 h 522592"/>
                <a:gd name="connsiteX0" fmla="*/ 2639 w 1027431"/>
                <a:gd name="connsiteY0" fmla="*/ 28844 h 524867"/>
                <a:gd name="connsiteX1" fmla="*/ 1027431 w 1027431"/>
                <a:gd name="connsiteY1" fmla="*/ 12176 h 524867"/>
                <a:gd name="connsiteX2" fmla="*/ 1022336 w 1027431"/>
                <a:gd name="connsiteY2" fmla="*/ 498321 h 524867"/>
                <a:gd name="connsiteX3" fmla="*/ 980678 w 1027431"/>
                <a:gd name="connsiteY3" fmla="*/ 524221 h 524867"/>
                <a:gd name="connsiteX4" fmla="*/ 44272 w 1027431"/>
                <a:gd name="connsiteY4" fmla="*/ 524657 h 524867"/>
                <a:gd name="connsiteX5" fmla="*/ 0 w 1027431"/>
                <a:gd name="connsiteY5" fmla="*/ 498062 h 524867"/>
                <a:gd name="connsiteX6" fmla="*/ 2639 w 1027431"/>
                <a:gd name="connsiteY6" fmla="*/ 28844 h 5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431" h="524867">
                  <a:moveTo>
                    <a:pt x="2639" y="28844"/>
                  </a:moveTo>
                  <a:cubicBezTo>
                    <a:pt x="390273" y="192356"/>
                    <a:pt x="675515" y="-56086"/>
                    <a:pt x="1027431" y="12176"/>
                  </a:cubicBezTo>
                  <a:cubicBezTo>
                    <a:pt x="1027320" y="144856"/>
                    <a:pt x="1022447" y="365641"/>
                    <a:pt x="1022336" y="498321"/>
                  </a:cubicBezTo>
                  <a:cubicBezTo>
                    <a:pt x="1022118" y="529694"/>
                    <a:pt x="1006387" y="524875"/>
                    <a:pt x="980678" y="524221"/>
                  </a:cubicBezTo>
                  <a:lnTo>
                    <a:pt x="44272" y="524657"/>
                  </a:lnTo>
                  <a:cubicBezTo>
                    <a:pt x="15077" y="521243"/>
                    <a:pt x="435" y="528927"/>
                    <a:pt x="0" y="498062"/>
                  </a:cubicBezTo>
                  <a:cubicBezTo>
                    <a:pt x="86" y="365469"/>
                    <a:pt x="2553" y="161437"/>
                    <a:pt x="2639" y="28844"/>
                  </a:cubicBezTo>
                  <a:close/>
                </a:path>
              </a:pathLst>
            </a:custGeom>
            <a:solidFill>
              <a:srgbClr val="1E9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1DEE27-0225-45F7-AEAC-A4AF36454C5C}"/>
                </a:ext>
              </a:extLst>
            </p:cNvPr>
            <p:cNvSpPr/>
            <p:nvPr/>
          </p:nvSpPr>
          <p:spPr>
            <a:xfrm>
              <a:off x="5752198" y="2139356"/>
              <a:ext cx="427828" cy="847879"/>
            </a:xfrm>
            <a:custGeom>
              <a:avLst/>
              <a:gdLst/>
              <a:ahLst/>
              <a:cxnLst/>
              <a:rect l="0" t="0" r="0" b="0"/>
              <a:pathLst>
                <a:path w="355200" h="672000" fill="none">
                  <a:moveTo>
                    <a:pt x="0" y="512000"/>
                  </a:moveTo>
                  <a:lnTo>
                    <a:pt x="284160" y="512000"/>
                  </a:lnTo>
                  <a:moveTo>
                    <a:pt x="0" y="432000"/>
                  </a:moveTo>
                  <a:lnTo>
                    <a:pt x="142080" y="432000"/>
                  </a:lnTo>
                  <a:moveTo>
                    <a:pt x="0" y="352000"/>
                  </a:moveTo>
                  <a:lnTo>
                    <a:pt x="284160" y="352000"/>
                  </a:lnTo>
                  <a:moveTo>
                    <a:pt x="0" y="272000"/>
                  </a:moveTo>
                  <a:lnTo>
                    <a:pt x="142080" y="272000"/>
                  </a:lnTo>
                  <a:moveTo>
                    <a:pt x="0" y="192000"/>
                  </a:moveTo>
                  <a:lnTo>
                    <a:pt x="284160" y="192000"/>
                  </a:lnTo>
                  <a:moveTo>
                    <a:pt x="0" y="112000"/>
                  </a:moveTo>
                  <a:lnTo>
                    <a:pt x="142080" y="112000"/>
                  </a:lnTo>
                  <a:moveTo>
                    <a:pt x="0" y="32000"/>
                  </a:moveTo>
                  <a:lnTo>
                    <a:pt x="284160" y="32000"/>
                  </a:lnTo>
                  <a:moveTo>
                    <a:pt x="0" y="512000"/>
                  </a:moveTo>
                  <a:lnTo>
                    <a:pt x="0" y="32000"/>
                  </a:lnTo>
                </a:path>
              </a:pathLst>
            </a:custGeom>
            <a:solidFill>
              <a:srgbClr val="A0FFFF">
                <a:alpha val="55000"/>
              </a:srgbClr>
            </a:solidFill>
            <a:ln w="12700" cap="flat">
              <a:solidFill>
                <a:schemeClr val="tx1"/>
              </a:solidFill>
              <a:bevel/>
            </a:ln>
          </p:spPr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E2D0A0-1053-4718-878F-DB3C6395A35C}"/>
                </a:ext>
              </a:extLst>
            </p:cNvPr>
            <p:cNvSpPr/>
            <p:nvPr/>
          </p:nvSpPr>
          <p:spPr>
            <a:xfrm>
              <a:off x="5517956" y="1726152"/>
              <a:ext cx="1181121" cy="1239904"/>
            </a:xfrm>
            <a:custGeom>
              <a:avLst/>
              <a:gdLst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7322 w 4309607"/>
                <a:gd name="connsiteY4" fmla="*/ 4516341 h 4516341"/>
                <a:gd name="connsiteX5" fmla="*/ 4039263 w 4309607"/>
                <a:gd name="connsiteY5" fmla="*/ 4516341 h 4516341"/>
                <a:gd name="connsiteX6" fmla="*/ 4134679 w 4309607"/>
                <a:gd name="connsiteY6" fmla="*/ 341906 h 4516341"/>
                <a:gd name="connsiteX7" fmla="*/ 4309607 w 4309607"/>
                <a:gd name="connsiteY7" fmla="*/ 31805 h 4516341"/>
                <a:gd name="connsiteX8" fmla="*/ 174929 w 4309607"/>
                <a:gd name="connsiteY8" fmla="*/ 0 h 4516341"/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0558 w 4309607"/>
                <a:gd name="connsiteY4" fmla="*/ 4414879 h 4516341"/>
                <a:gd name="connsiteX5" fmla="*/ 437322 w 4309607"/>
                <a:gd name="connsiteY5" fmla="*/ 4516341 h 4516341"/>
                <a:gd name="connsiteX6" fmla="*/ 4039263 w 4309607"/>
                <a:gd name="connsiteY6" fmla="*/ 4516341 h 4516341"/>
                <a:gd name="connsiteX7" fmla="*/ 4134679 w 4309607"/>
                <a:gd name="connsiteY7" fmla="*/ 341906 h 4516341"/>
                <a:gd name="connsiteX8" fmla="*/ 4309607 w 4309607"/>
                <a:gd name="connsiteY8" fmla="*/ 31805 h 4516341"/>
                <a:gd name="connsiteX9" fmla="*/ 174929 w 4309607"/>
                <a:gd name="connsiteY9" fmla="*/ 0 h 4516341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3946871 w 4309607"/>
                <a:gd name="connsiteY7" fmla="*/ 4514892 h 4516479"/>
                <a:gd name="connsiteX8" fmla="*/ 4039263 w 4309607"/>
                <a:gd name="connsiteY8" fmla="*/ 4516341 h 4516479"/>
                <a:gd name="connsiteX9" fmla="*/ 4042121 w 4309607"/>
                <a:gd name="connsiteY9" fmla="*/ 4414879 h 4516479"/>
                <a:gd name="connsiteX10" fmla="*/ 4134679 w 4309607"/>
                <a:gd name="connsiteY10" fmla="*/ 341906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8523"/>
                <a:gd name="connsiteX1" fmla="*/ 0 w 4309607"/>
                <a:gd name="connsiteY1" fmla="*/ 95416 h 4748523"/>
                <a:gd name="connsiteX2" fmla="*/ 23854 w 4309607"/>
                <a:gd name="connsiteY2" fmla="*/ 174929 h 4748523"/>
                <a:gd name="connsiteX3" fmla="*/ 373712 w 4309607"/>
                <a:gd name="connsiteY3" fmla="*/ 365760 h 4748523"/>
                <a:gd name="connsiteX4" fmla="*/ 430558 w 4309607"/>
                <a:gd name="connsiteY4" fmla="*/ 4414879 h 4748523"/>
                <a:gd name="connsiteX5" fmla="*/ 535333 w 4309607"/>
                <a:gd name="connsiteY5" fmla="*/ 4516479 h 4748523"/>
                <a:gd name="connsiteX6" fmla="*/ 3946871 w 4309607"/>
                <a:gd name="connsiteY6" fmla="*/ 4514892 h 4748523"/>
                <a:gd name="connsiteX7" fmla="*/ 4039263 w 4309607"/>
                <a:gd name="connsiteY7" fmla="*/ 4516341 h 4748523"/>
                <a:gd name="connsiteX8" fmla="*/ 4042121 w 4309607"/>
                <a:gd name="connsiteY8" fmla="*/ 4414879 h 4748523"/>
                <a:gd name="connsiteX9" fmla="*/ 4134679 w 4309607"/>
                <a:gd name="connsiteY9" fmla="*/ 341906 h 4748523"/>
                <a:gd name="connsiteX10" fmla="*/ 4309607 w 4309607"/>
                <a:gd name="connsiteY10" fmla="*/ 31805 h 4748523"/>
                <a:gd name="connsiteX11" fmla="*/ 174929 w 4309607"/>
                <a:gd name="connsiteY11" fmla="*/ 0 h 4748523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20365"/>
                <a:gd name="connsiteX1" fmla="*/ 0 w 4309607"/>
                <a:gd name="connsiteY1" fmla="*/ 95416 h 4520365"/>
                <a:gd name="connsiteX2" fmla="*/ 23854 w 4309607"/>
                <a:gd name="connsiteY2" fmla="*/ 174929 h 4520365"/>
                <a:gd name="connsiteX3" fmla="*/ 373712 w 4309607"/>
                <a:gd name="connsiteY3" fmla="*/ 365760 h 4520365"/>
                <a:gd name="connsiteX4" fmla="*/ 430558 w 4309607"/>
                <a:gd name="connsiteY4" fmla="*/ 4414879 h 4520365"/>
                <a:gd name="connsiteX5" fmla="*/ 535333 w 4309607"/>
                <a:gd name="connsiteY5" fmla="*/ 4516479 h 4520365"/>
                <a:gd name="connsiteX6" fmla="*/ 3946871 w 4309607"/>
                <a:gd name="connsiteY6" fmla="*/ 4514892 h 4520365"/>
                <a:gd name="connsiteX7" fmla="*/ 4042121 w 4309607"/>
                <a:gd name="connsiteY7" fmla="*/ 4414879 h 4520365"/>
                <a:gd name="connsiteX8" fmla="*/ 4134679 w 4309607"/>
                <a:gd name="connsiteY8" fmla="*/ 341906 h 4520365"/>
                <a:gd name="connsiteX9" fmla="*/ 4309607 w 4309607"/>
                <a:gd name="connsiteY9" fmla="*/ 31805 h 4520365"/>
                <a:gd name="connsiteX10" fmla="*/ 174929 w 4309607"/>
                <a:gd name="connsiteY10" fmla="*/ 0 h 4520365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34679 w 4309607"/>
                <a:gd name="connsiteY9" fmla="*/ 341906 h 4516479"/>
                <a:gd name="connsiteX10" fmla="*/ 4161183 w 4309607"/>
                <a:gd name="connsiteY10" fmla="*/ 300079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4256433 w 4309607"/>
                <a:gd name="connsiteY12" fmla="*/ 33379 h 4516479"/>
                <a:gd name="connsiteX13" fmla="*/ 174929 w 4309607"/>
                <a:gd name="connsiteY13" fmla="*/ 0 h 4516479"/>
                <a:gd name="connsiteX0" fmla="*/ 174929 w 4291358"/>
                <a:gd name="connsiteY0" fmla="*/ 0 h 4516479"/>
                <a:gd name="connsiteX1" fmla="*/ 0 w 4291358"/>
                <a:gd name="connsiteY1" fmla="*/ 95416 h 4516479"/>
                <a:gd name="connsiteX2" fmla="*/ 23854 w 4291358"/>
                <a:gd name="connsiteY2" fmla="*/ 174929 h 4516479"/>
                <a:gd name="connsiteX3" fmla="*/ 373712 w 4291358"/>
                <a:gd name="connsiteY3" fmla="*/ 365760 h 4516479"/>
                <a:gd name="connsiteX4" fmla="*/ 430558 w 4291358"/>
                <a:gd name="connsiteY4" fmla="*/ 4414879 h 4516479"/>
                <a:gd name="connsiteX5" fmla="*/ 535333 w 4291358"/>
                <a:gd name="connsiteY5" fmla="*/ 4516479 h 4516479"/>
                <a:gd name="connsiteX6" fmla="*/ 3946871 w 4291358"/>
                <a:gd name="connsiteY6" fmla="*/ 4514892 h 4516479"/>
                <a:gd name="connsiteX7" fmla="*/ 4042121 w 4291358"/>
                <a:gd name="connsiteY7" fmla="*/ 4414879 h 4516479"/>
                <a:gd name="connsiteX8" fmla="*/ 4130227 w 4291358"/>
                <a:gd name="connsiteY8" fmla="*/ 442954 h 4516479"/>
                <a:gd name="connsiteX9" fmla="*/ 4161183 w 4291358"/>
                <a:gd name="connsiteY9" fmla="*/ 300079 h 4516479"/>
                <a:gd name="connsiteX10" fmla="*/ 4291358 w 4291358"/>
                <a:gd name="connsiteY10" fmla="*/ 74654 h 4516479"/>
                <a:gd name="connsiteX11" fmla="*/ 4256433 w 4291358"/>
                <a:gd name="connsiteY11" fmla="*/ 33379 h 4516479"/>
                <a:gd name="connsiteX12" fmla="*/ 174929 w 4291358"/>
                <a:gd name="connsiteY12" fmla="*/ 0 h 4516479"/>
                <a:gd name="connsiteX0" fmla="*/ 174929 w 4299007"/>
                <a:gd name="connsiteY0" fmla="*/ 0 h 4516479"/>
                <a:gd name="connsiteX1" fmla="*/ 0 w 4299007"/>
                <a:gd name="connsiteY1" fmla="*/ 95416 h 4516479"/>
                <a:gd name="connsiteX2" fmla="*/ 23854 w 4299007"/>
                <a:gd name="connsiteY2" fmla="*/ 174929 h 4516479"/>
                <a:gd name="connsiteX3" fmla="*/ 373712 w 4299007"/>
                <a:gd name="connsiteY3" fmla="*/ 365760 h 4516479"/>
                <a:gd name="connsiteX4" fmla="*/ 430558 w 4299007"/>
                <a:gd name="connsiteY4" fmla="*/ 4414879 h 4516479"/>
                <a:gd name="connsiteX5" fmla="*/ 535333 w 4299007"/>
                <a:gd name="connsiteY5" fmla="*/ 4516479 h 4516479"/>
                <a:gd name="connsiteX6" fmla="*/ 3946871 w 4299007"/>
                <a:gd name="connsiteY6" fmla="*/ 4514892 h 4516479"/>
                <a:gd name="connsiteX7" fmla="*/ 4042121 w 4299007"/>
                <a:gd name="connsiteY7" fmla="*/ 4414879 h 4516479"/>
                <a:gd name="connsiteX8" fmla="*/ 4130227 w 4299007"/>
                <a:gd name="connsiteY8" fmla="*/ 442954 h 4516479"/>
                <a:gd name="connsiteX9" fmla="*/ 4161183 w 4299007"/>
                <a:gd name="connsiteY9" fmla="*/ 300079 h 4516479"/>
                <a:gd name="connsiteX10" fmla="*/ 4291358 w 4299007"/>
                <a:gd name="connsiteY10" fmla="*/ 74654 h 4516479"/>
                <a:gd name="connsiteX11" fmla="*/ 4256433 w 4299007"/>
                <a:gd name="connsiteY11" fmla="*/ 33379 h 4516479"/>
                <a:gd name="connsiteX12" fmla="*/ 174929 w 429900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373712 w 4303087"/>
                <a:gd name="connsiteY3" fmla="*/ 365760 h 4516479"/>
                <a:gd name="connsiteX4" fmla="*/ 430558 w 4303087"/>
                <a:gd name="connsiteY4" fmla="*/ 4414879 h 4516479"/>
                <a:gd name="connsiteX5" fmla="*/ 535333 w 4303087"/>
                <a:gd name="connsiteY5" fmla="*/ 4516479 h 4516479"/>
                <a:gd name="connsiteX6" fmla="*/ 3946871 w 4303087"/>
                <a:gd name="connsiteY6" fmla="*/ 4514892 h 4516479"/>
                <a:gd name="connsiteX7" fmla="*/ 4042121 w 4303087"/>
                <a:gd name="connsiteY7" fmla="*/ 4414879 h 4516479"/>
                <a:gd name="connsiteX8" fmla="*/ 4130227 w 4303087"/>
                <a:gd name="connsiteY8" fmla="*/ 442954 h 4516479"/>
                <a:gd name="connsiteX9" fmla="*/ 4161183 w 4303087"/>
                <a:gd name="connsiteY9" fmla="*/ 300079 h 4516479"/>
                <a:gd name="connsiteX10" fmla="*/ 4291358 w 4303087"/>
                <a:gd name="connsiteY10" fmla="*/ 74654 h 4516479"/>
                <a:gd name="connsiteX11" fmla="*/ 4256433 w 4303087"/>
                <a:gd name="connsiteY11" fmla="*/ 33379 h 4516479"/>
                <a:gd name="connsiteX12" fmla="*/ 174929 w 430308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376583 w 4303087"/>
                <a:gd name="connsiteY5" fmla="*/ 490579 h 4516479"/>
                <a:gd name="connsiteX6" fmla="*/ 430558 w 4303087"/>
                <a:gd name="connsiteY6" fmla="*/ 4414879 h 4516479"/>
                <a:gd name="connsiteX7" fmla="*/ 535333 w 4303087"/>
                <a:gd name="connsiteY7" fmla="*/ 4516479 h 4516479"/>
                <a:gd name="connsiteX8" fmla="*/ 3946871 w 4303087"/>
                <a:gd name="connsiteY8" fmla="*/ 4514892 h 4516479"/>
                <a:gd name="connsiteX9" fmla="*/ 4042121 w 4303087"/>
                <a:gd name="connsiteY9" fmla="*/ 4414879 h 4516479"/>
                <a:gd name="connsiteX10" fmla="*/ 4130227 w 4303087"/>
                <a:gd name="connsiteY10" fmla="*/ 442954 h 4516479"/>
                <a:gd name="connsiteX11" fmla="*/ 4161183 w 4303087"/>
                <a:gd name="connsiteY11" fmla="*/ 300079 h 4516479"/>
                <a:gd name="connsiteX12" fmla="*/ 4291358 w 4303087"/>
                <a:gd name="connsiteY12" fmla="*/ 74654 h 4516479"/>
                <a:gd name="connsiteX13" fmla="*/ 4256433 w 4303087"/>
                <a:gd name="connsiteY13" fmla="*/ 33379 h 4516479"/>
                <a:gd name="connsiteX14" fmla="*/ 174929 w 4303087"/>
                <a:gd name="connsiteY14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2987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42344 w 4303087"/>
                <a:gd name="connsiteY10" fmla="*/ 281240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087" h="4517246">
                  <a:moveTo>
                    <a:pt x="174929" y="0"/>
                  </a:moveTo>
                  <a:lnTo>
                    <a:pt x="0" y="95416"/>
                  </a:lnTo>
                  <a:lnTo>
                    <a:pt x="23854" y="174929"/>
                  </a:lnTo>
                  <a:lnTo>
                    <a:pt x="281333" y="315954"/>
                  </a:lnTo>
                  <a:cubicBezTo>
                    <a:pt x="373408" y="374162"/>
                    <a:pt x="382933" y="352996"/>
                    <a:pt x="376583" y="490579"/>
                  </a:cubicBezTo>
                  <a:cubicBezTo>
                    <a:pt x="375735" y="1800249"/>
                    <a:pt x="374888" y="3109919"/>
                    <a:pt x="374040" y="4419589"/>
                  </a:cubicBezTo>
                  <a:cubicBezTo>
                    <a:pt x="375628" y="4532037"/>
                    <a:pt x="428970" y="4504044"/>
                    <a:pt x="535333" y="4516479"/>
                  </a:cubicBezTo>
                  <a:lnTo>
                    <a:pt x="3946871" y="4514892"/>
                  </a:lnTo>
                  <a:cubicBezTo>
                    <a:pt x="4040534" y="4517273"/>
                    <a:pt x="4097845" y="4534832"/>
                    <a:pt x="4098639" y="4420531"/>
                  </a:cubicBezTo>
                  <a:cubicBezTo>
                    <a:pt x="4099749" y="3096242"/>
                    <a:pt x="4100858" y="1771953"/>
                    <a:pt x="4101968" y="447664"/>
                  </a:cubicBezTo>
                  <a:cubicBezTo>
                    <a:pt x="4105937" y="396864"/>
                    <a:pt x="4100275" y="328865"/>
                    <a:pt x="4142344" y="281240"/>
                  </a:cubicBezTo>
                  <a:lnTo>
                    <a:pt x="4291358" y="74654"/>
                  </a:lnTo>
                  <a:cubicBezTo>
                    <a:pt x="4317816" y="32321"/>
                    <a:pt x="4296650" y="31262"/>
                    <a:pt x="4256433" y="33379"/>
                  </a:cubicBezTo>
                  <a:lnTo>
                    <a:pt x="174929" y="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0" y="-1233191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1272124" y="-927320"/>
            <a:ext cx="10310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C5F7CF-DA2B-4798-8B5F-47052E7DDCAE}"/>
              </a:ext>
            </a:extLst>
          </p:cNvPr>
          <p:cNvGrpSpPr/>
          <p:nvPr/>
        </p:nvGrpSpPr>
        <p:grpSpPr>
          <a:xfrm>
            <a:off x="2547310" y="2085382"/>
            <a:ext cx="1021959" cy="2876277"/>
            <a:chOff x="2137361" y="3254911"/>
            <a:chExt cx="1021959" cy="86936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F7D667-3E32-4404-93B1-420F926C98D9}"/>
                </a:ext>
              </a:extLst>
            </p:cNvPr>
            <p:cNvCxnSpPr>
              <a:cxnSpLocks/>
            </p:cNvCxnSpPr>
            <p:nvPr/>
          </p:nvCxnSpPr>
          <p:spPr>
            <a:xfrm>
              <a:off x="2137361" y="3689595"/>
              <a:ext cx="60681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93100D-E976-4CA4-9CBC-F7055DA5E547}"/>
                </a:ext>
              </a:extLst>
            </p:cNvPr>
            <p:cNvCxnSpPr/>
            <p:nvPr/>
          </p:nvCxnSpPr>
          <p:spPr>
            <a:xfrm flipV="1">
              <a:off x="2747592" y="3254911"/>
              <a:ext cx="78788" cy="434684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4C6FA8-0DAF-4810-9203-BB9B96E284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7592" y="3689595"/>
              <a:ext cx="78788" cy="434684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17A18A-8CFA-4FA0-8FBD-C2E89A8E5354}"/>
                </a:ext>
              </a:extLst>
            </p:cNvPr>
            <p:cNvCxnSpPr>
              <a:cxnSpLocks/>
            </p:cNvCxnSpPr>
            <p:nvPr/>
          </p:nvCxnSpPr>
          <p:spPr>
            <a:xfrm>
              <a:off x="2835770" y="3254911"/>
              <a:ext cx="323550" cy="0"/>
            </a:xfrm>
            <a:prstGeom prst="line">
              <a:avLst/>
            </a:prstGeom>
            <a:ln w="25400" cap="rnd"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9EB8F0-39BC-463A-B6EE-F1C85C9CAD46}"/>
                </a:ext>
              </a:extLst>
            </p:cNvPr>
            <p:cNvCxnSpPr>
              <a:cxnSpLocks/>
            </p:cNvCxnSpPr>
            <p:nvPr/>
          </p:nvCxnSpPr>
          <p:spPr>
            <a:xfrm>
              <a:off x="2835770" y="4123975"/>
              <a:ext cx="323550" cy="0"/>
            </a:xfrm>
            <a:prstGeom prst="line">
              <a:avLst/>
            </a:prstGeom>
            <a:ln w="25400" cap="rnd"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6F6EEC-5292-414E-B12B-01D6D0D19837}"/>
              </a:ext>
            </a:extLst>
          </p:cNvPr>
          <p:cNvGrpSpPr/>
          <p:nvPr/>
        </p:nvGrpSpPr>
        <p:grpSpPr>
          <a:xfrm>
            <a:off x="303051" y="1695563"/>
            <a:ext cx="3025044" cy="1956164"/>
            <a:chOff x="2895661" y="1559383"/>
            <a:chExt cx="2019898" cy="201989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401F320-255D-4839-B49D-81CA51C7D5AE}"/>
                </a:ext>
              </a:extLst>
            </p:cNvPr>
            <p:cNvSpPr/>
            <p:nvPr/>
          </p:nvSpPr>
          <p:spPr>
            <a:xfrm>
              <a:off x="2895661" y="1559383"/>
              <a:ext cx="2019898" cy="2019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A7ABB7D-1A9B-4704-88E3-4F4082FAABB4}"/>
                </a:ext>
              </a:extLst>
            </p:cNvPr>
            <p:cNvGrpSpPr/>
            <p:nvPr/>
          </p:nvGrpSpPr>
          <p:grpSpPr>
            <a:xfrm>
              <a:off x="3571200" y="1904844"/>
              <a:ext cx="680000" cy="1520000"/>
              <a:chOff x="2102586" y="1904844"/>
              <a:chExt cx="680000" cy="1520000"/>
            </a:xfrm>
          </p:grpSpPr>
          <p:sp>
            <p:nvSpPr>
              <p:cNvPr id="20" name="Freeform: Shape 142">
                <a:extLst>
                  <a:ext uri="{FF2B5EF4-FFF2-40B4-BE49-F238E27FC236}">
                    <a16:creationId xmlns:a16="http://schemas.microsoft.com/office/drawing/2014/main" id="{C8AF1814-F498-4779-9163-05549BFF4BFF}"/>
                  </a:ext>
                </a:extLst>
              </p:cNvPr>
              <p:cNvSpPr/>
              <p:nvPr/>
            </p:nvSpPr>
            <p:spPr>
              <a:xfrm>
                <a:off x="2182586" y="1981200"/>
                <a:ext cx="520001" cy="524176"/>
              </a:xfrm>
              <a:custGeom>
                <a:avLst/>
                <a:gdLst>
                  <a:gd name="connsiteX0" fmla="*/ 30342 w 520001"/>
                  <a:gd name="connsiteY0" fmla="*/ 0 h 600532"/>
                  <a:gd name="connsiteX1" fmla="*/ 59145 w 520001"/>
                  <a:gd name="connsiteY1" fmla="*/ 67132 h 600532"/>
                  <a:gd name="connsiteX2" fmla="*/ 87949 w 520001"/>
                  <a:gd name="connsiteY2" fmla="*/ 0 h 600532"/>
                  <a:gd name="connsiteX3" fmla="*/ 116752 w 520001"/>
                  <a:gd name="connsiteY3" fmla="*/ 67132 h 600532"/>
                  <a:gd name="connsiteX4" fmla="*/ 145556 w 520001"/>
                  <a:gd name="connsiteY4" fmla="*/ 0 h 600532"/>
                  <a:gd name="connsiteX5" fmla="*/ 174359 w 520001"/>
                  <a:gd name="connsiteY5" fmla="*/ 67132 h 600532"/>
                  <a:gd name="connsiteX6" fmla="*/ 203163 w 520001"/>
                  <a:gd name="connsiteY6" fmla="*/ 0 h 600532"/>
                  <a:gd name="connsiteX7" fmla="*/ 231966 w 520001"/>
                  <a:gd name="connsiteY7" fmla="*/ 67132 h 600532"/>
                  <a:gd name="connsiteX8" fmla="*/ 260770 w 520001"/>
                  <a:gd name="connsiteY8" fmla="*/ 0 h 600532"/>
                  <a:gd name="connsiteX9" fmla="*/ 289573 w 520001"/>
                  <a:gd name="connsiteY9" fmla="*/ 67132 h 600532"/>
                  <a:gd name="connsiteX10" fmla="*/ 318377 w 520001"/>
                  <a:gd name="connsiteY10" fmla="*/ 0 h 600532"/>
                  <a:gd name="connsiteX11" fmla="*/ 347180 w 520001"/>
                  <a:gd name="connsiteY11" fmla="*/ 67132 h 600532"/>
                  <a:gd name="connsiteX12" fmla="*/ 375984 w 520001"/>
                  <a:gd name="connsiteY12" fmla="*/ 0 h 600532"/>
                  <a:gd name="connsiteX13" fmla="*/ 404787 w 520001"/>
                  <a:gd name="connsiteY13" fmla="*/ 67132 h 600532"/>
                  <a:gd name="connsiteX14" fmla="*/ 433591 w 520001"/>
                  <a:gd name="connsiteY14" fmla="*/ 0 h 600532"/>
                  <a:gd name="connsiteX15" fmla="*/ 462394 w 520001"/>
                  <a:gd name="connsiteY15" fmla="*/ 67132 h 600532"/>
                  <a:gd name="connsiteX16" fmla="*/ 491198 w 520001"/>
                  <a:gd name="connsiteY16" fmla="*/ 0 h 600532"/>
                  <a:gd name="connsiteX17" fmla="*/ 520001 w 520001"/>
                  <a:gd name="connsiteY17" fmla="*/ 67132 h 600532"/>
                  <a:gd name="connsiteX18" fmla="*/ 260001 w 520001"/>
                  <a:gd name="connsiteY18" fmla="*/ 600532 h 600532"/>
                  <a:gd name="connsiteX19" fmla="*/ 0 w 520001"/>
                  <a:gd name="connsiteY19" fmla="*/ 67132 h 600532"/>
                  <a:gd name="connsiteX20" fmla="*/ 1538 w 520001"/>
                  <a:gd name="connsiteY20" fmla="*/ 67132 h 60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20001" h="600532">
                    <a:moveTo>
                      <a:pt x="30342" y="0"/>
                    </a:moveTo>
                    <a:lnTo>
                      <a:pt x="59145" y="67132"/>
                    </a:lnTo>
                    <a:lnTo>
                      <a:pt x="87949" y="0"/>
                    </a:lnTo>
                    <a:lnTo>
                      <a:pt x="116752" y="67132"/>
                    </a:lnTo>
                    <a:lnTo>
                      <a:pt x="145556" y="0"/>
                    </a:lnTo>
                    <a:lnTo>
                      <a:pt x="174359" y="67132"/>
                    </a:lnTo>
                    <a:lnTo>
                      <a:pt x="203163" y="0"/>
                    </a:lnTo>
                    <a:lnTo>
                      <a:pt x="231966" y="67132"/>
                    </a:lnTo>
                    <a:lnTo>
                      <a:pt x="260770" y="0"/>
                    </a:lnTo>
                    <a:lnTo>
                      <a:pt x="289573" y="67132"/>
                    </a:lnTo>
                    <a:lnTo>
                      <a:pt x="318377" y="0"/>
                    </a:lnTo>
                    <a:lnTo>
                      <a:pt x="347180" y="67132"/>
                    </a:lnTo>
                    <a:lnTo>
                      <a:pt x="375984" y="0"/>
                    </a:lnTo>
                    <a:lnTo>
                      <a:pt x="404787" y="67132"/>
                    </a:lnTo>
                    <a:lnTo>
                      <a:pt x="433591" y="0"/>
                    </a:lnTo>
                    <a:lnTo>
                      <a:pt x="462394" y="67132"/>
                    </a:lnTo>
                    <a:lnTo>
                      <a:pt x="491198" y="0"/>
                    </a:lnTo>
                    <a:lnTo>
                      <a:pt x="520001" y="67132"/>
                    </a:lnTo>
                    <a:lnTo>
                      <a:pt x="260001" y="600532"/>
                    </a:lnTo>
                    <a:lnTo>
                      <a:pt x="0" y="67132"/>
                    </a:lnTo>
                    <a:lnTo>
                      <a:pt x="1538" y="671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Funnel">
                <a:extLst>
                  <a:ext uri="{FF2B5EF4-FFF2-40B4-BE49-F238E27FC236}">
                    <a16:creationId xmlns:a16="http://schemas.microsoft.com/office/drawing/2014/main" id="{502741B6-1703-4503-83A9-28F072EC6FE7}"/>
                  </a:ext>
                </a:extLst>
              </p:cNvPr>
              <p:cNvSpPr/>
              <p:nvPr/>
            </p:nvSpPr>
            <p:spPr>
              <a:xfrm>
                <a:off x="2102586" y="1904844"/>
                <a:ext cx="680000" cy="1520000"/>
              </a:xfrm>
              <a:custGeom>
                <a:avLst/>
                <a:gdLst/>
                <a:ahLst/>
                <a:cxnLst/>
                <a:rect l="0" t="0" r="0" b="0"/>
                <a:pathLst>
                  <a:path w="680000" h="1520000">
                    <a:moveTo>
                      <a:pt x="0" y="0"/>
                    </a:moveTo>
                    <a:lnTo>
                      <a:pt x="299033" y="530988"/>
                    </a:lnTo>
                    <a:lnTo>
                      <a:pt x="299033" y="1520000"/>
                    </a:lnTo>
                    <a:lnTo>
                      <a:pt x="380801" y="1438710"/>
                    </a:lnTo>
                    <a:lnTo>
                      <a:pt x="380801" y="520541"/>
                    </a:lnTo>
                    <a:lnTo>
                      <a:pt x="6800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000000"/>
                </a:solidFill>
                <a:bevel/>
              </a:ln>
            </p:spPr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E42E71-C0B1-4D01-8265-AEDE622A24B1}"/>
              </a:ext>
            </a:extLst>
          </p:cNvPr>
          <p:cNvGrpSpPr/>
          <p:nvPr/>
        </p:nvGrpSpPr>
        <p:grpSpPr>
          <a:xfrm>
            <a:off x="58909" y="1481587"/>
            <a:ext cx="1707991" cy="717996"/>
            <a:chOff x="58909" y="1600294"/>
            <a:chExt cx="1707991" cy="71799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31E5F21-EE52-497D-92DC-C758E0513C80}"/>
                </a:ext>
              </a:extLst>
            </p:cNvPr>
            <p:cNvGrpSpPr/>
            <p:nvPr/>
          </p:nvGrpSpPr>
          <p:grpSpPr>
            <a:xfrm rot="4538853">
              <a:off x="719268" y="939935"/>
              <a:ext cx="387274" cy="1707991"/>
              <a:chOff x="3071009" y="3657601"/>
              <a:chExt cx="262820" cy="170000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76ED36F-3906-41AB-9E42-4D7F2420173E}"/>
                  </a:ext>
                </a:extLst>
              </p:cNvPr>
              <p:cNvGrpSpPr/>
              <p:nvPr/>
            </p:nvGrpSpPr>
            <p:grpSpPr>
              <a:xfrm>
                <a:off x="3071009" y="3661222"/>
                <a:ext cx="260366" cy="1693205"/>
                <a:chOff x="3071009" y="3661222"/>
                <a:chExt cx="260366" cy="1693205"/>
              </a:xfrm>
            </p:grpSpPr>
            <p:sp>
              <p:nvSpPr>
                <p:cNvPr id="57" name="Right Triangle 132">
                  <a:extLst>
                    <a:ext uri="{FF2B5EF4-FFF2-40B4-BE49-F238E27FC236}">
                      <a16:creationId xmlns:a16="http://schemas.microsoft.com/office/drawing/2014/main" id="{55A805B1-EA7A-4178-A7B5-0FB16301C60C}"/>
                    </a:ext>
                  </a:extLst>
                </p:cNvPr>
                <p:cNvSpPr/>
                <p:nvPr/>
              </p:nvSpPr>
              <p:spPr>
                <a:xfrm flipH="1">
                  <a:off x="3071009" y="3661222"/>
                  <a:ext cx="259998" cy="1292049"/>
                </a:xfrm>
                <a:custGeom>
                  <a:avLst/>
                  <a:gdLst>
                    <a:gd name="connsiteX0" fmla="*/ 0 w 315589"/>
                    <a:gd name="connsiteY0" fmla="*/ 171806 h 171806"/>
                    <a:gd name="connsiteX1" fmla="*/ 0 w 315589"/>
                    <a:gd name="connsiteY1" fmla="*/ 0 h 171806"/>
                    <a:gd name="connsiteX2" fmla="*/ 315589 w 315589"/>
                    <a:gd name="connsiteY2" fmla="*/ 171806 h 171806"/>
                    <a:gd name="connsiteX3" fmla="*/ 0 w 315589"/>
                    <a:gd name="connsiteY3" fmla="*/ 171806 h 171806"/>
                    <a:gd name="connsiteX0" fmla="*/ 0 w 315589"/>
                    <a:gd name="connsiteY0" fmla="*/ 1069321 h 1069321"/>
                    <a:gd name="connsiteX1" fmla="*/ 1399 w 315589"/>
                    <a:gd name="connsiteY1" fmla="*/ 0 h 1069321"/>
                    <a:gd name="connsiteX2" fmla="*/ 315589 w 315589"/>
                    <a:gd name="connsiteY2" fmla="*/ 1069321 h 1069321"/>
                    <a:gd name="connsiteX3" fmla="*/ 0 w 315589"/>
                    <a:gd name="connsiteY3" fmla="*/ 1069321 h 1069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589" h="1069321">
                      <a:moveTo>
                        <a:pt x="0" y="1069321"/>
                      </a:moveTo>
                      <a:cubicBezTo>
                        <a:pt x="466" y="712881"/>
                        <a:pt x="933" y="356440"/>
                        <a:pt x="1399" y="0"/>
                      </a:cubicBezTo>
                      <a:lnTo>
                        <a:pt x="315589" y="1069321"/>
                      </a:lnTo>
                      <a:lnTo>
                        <a:pt x="0" y="1069321"/>
                      </a:lnTo>
                      <a:close/>
                    </a:path>
                  </a:pathLst>
                </a:custGeom>
                <a:solidFill>
                  <a:srgbClr val="1E9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Freeform: Shape 133">
                  <a:extLst>
                    <a:ext uri="{FF2B5EF4-FFF2-40B4-BE49-F238E27FC236}">
                      <a16:creationId xmlns:a16="http://schemas.microsoft.com/office/drawing/2014/main" id="{02D2652C-8E4F-4DD7-BC02-B5A4E7D3BED4}"/>
                    </a:ext>
                  </a:extLst>
                </p:cNvPr>
                <p:cNvSpPr/>
                <p:nvPr/>
              </p:nvSpPr>
              <p:spPr>
                <a:xfrm>
                  <a:off x="3073859" y="5212517"/>
                  <a:ext cx="256395" cy="141910"/>
                </a:xfrm>
                <a:custGeom>
                  <a:avLst/>
                  <a:gdLst>
                    <a:gd name="connsiteX0" fmla="*/ 1950 w 260000"/>
                    <a:gd name="connsiteY0" fmla="*/ 0 h 141910"/>
                    <a:gd name="connsiteX1" fmla="*/ 258050 w 260000"/>
                    <a:gd name="connsiteY1" fmla="*/ 0 h 141910"/>
                    <a:gd name="connsiteX2" fmla="*/ 260000 w 260000"/>
                    <a:gd name="connsiteY2" fmla="*/ 9813 h 141910"/>
                    <a:gd name="connsiteX3" fmla="*/ 130000 w 260000"/>
                    <a:gd name="connsiteY3" fmla="*/ 141910 h 141910"/>
                    <a:gd name="connsiteX4" fmla="*/ 0 w 260000"/>
                    <a:gd name="connsiteY4" fmla="*/ 9813 h 1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000" h="141910">
                      <a:moveTo>
                        <a:pt x="1950" y="0"/>
                      </a:moveTo>
                      <a:lnTo>
                        <a:pt x="258050" y="0"/>
                      </a:lnTo>
                      <a:lnTo>
                        <a:pt x="260000" y="9813"/>
                      </a:lnTo>
                      <a:cubicBezTo>
                        <a:pt x="260000" y="82768"/>
                        <a:pt x="201797" y="141910"/>
                        <a:pt x="130000" y="141910"/>
                      </a:cubicBezTo>
                      <a:cubicBezTo>
                        <a:pt x="58203" y="141910"/>
                        <a:pt x="0" y="82768"/>
                        <a:pt x="0" y="9813"/>
                      </a:cubicBezTo>
                      <a:close/>
                    </a:path>
                  </a:pathLst>
                </a:custGeom>
                <a:solidFill>
                  <a:srgbClr val="1E9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8F8E2FE0-4286-4FBC-A01D-697A7BDFCA62}"/>
                    </a:ext>
                  </a:extLst>
                </p:cNvPr>
                <p:cNvSpPr/>
                <p:nvPr/>
              </p:nvSpPr>
              <p:spPr>
                <a:xfrm>
                  <a:off x="3071376" y="4946217"/>
                  <a:ext cx="259999" cy="272496"/>
                </a:xfrm>
                <a:prstGeom prst="rect">
                  <a:avLst/>
                </a:prstGeom>
                <a:solidFill>
                  <a:srgbClr val="1E9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6" name="Freeform: Shape 131">
                <a:extLst>
                  <a:ext uri="{FF2B5EF4-FFF2-40B4-BE49-F238E27FC236}">
                    <a16:creationId xmlns:a16="http://schemas.microsoft.com/office/drawing/2014/main" id="{8332D3C9-91E7-4A98-B11B-0AA7652252FE}"/>
                  </a:ext>
                </a:extLst>
              </p:cNvPr>
              <p:cNvSpPr/>
              <p:nvPr/>
            </p:nvSpPr>
            <p:spPr>
              <a:xfrm>
                <a:off x="3073829" y="3657601"/>
                <a:ext cx="260000" cy="1700000"/>
              </a:xfrm>
              <a:custGeom>
                <a:avLst/>
                <a:gdLst/>
                <a:ahLst/>
                <a:cxnLst/>
                <a:rect l="0" t="0" r="0" b="0"/>
                <a:pathLst>
                  <a:path w="260000" h="1700000" fill="none">
                    <a:moveTo>
                      <a:pt x="0" y="0"/>
                    </a:moveTo>
                    <a:lnTo>
                      <a:pt x="0" y="1544000"/>
                    </a:lnTo>
                    <a:cubicBezTo>
                      <a:pt x="0" y="1544000"/>
                      <a:pt x="0" y="1700000"/>
                      <a:pt x="130000" y="1700000"/>
                    </a:cubicBezTo>
                    <a:cubicBezTo>
                      <a:pt x="260000" y="1700000"/>
                      <a:pt x="260000" y="1544000"/>
                      <a:pt x="260000" y="1544000"/>
                    </a:cubicBezTo>
                    <a:lnTo>
                      <a:pt x="26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round/>
              </a:ln>
            </p:spPr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85EF9AE-44C5-4932-BB13-F6E206440111}"/>
                </a:ext>
              </a:extLst>
            </p:cNvPr>
            <p:cNvGrpSpPr/>
            <p:nvPr/>
          </p:nvGrpSpPr>
          <p:grpSpPr>
            <a:xfrm rot="20818113">
              <a:off x="92490" y="1747481"/>
              <a:ext cx="591269" cy="570809"/>
              <a:chOff x="4134737" y="1919520"/>
              <a:chExt cx="751219" cy="75121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E7D060F-B3CF-4C92-B829-B8EED1668091}"/>
                  </a:ext>
                </a:extLst>
              </p:cNvPr>
              <p:cNvSpPr/>
              <p:nvPr/>
            </p:nvSpPr>
            <p:spPr>
              <a:xfrm>
                <a:off x="4134737" y="1919520"/>
                <a:ext cx="751219" cy="751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C27EA5E-095B-4F5B-A879-1B44006C959F}"/>
                  </a:ext>
                </a:extLst>
              </p:cNvPr>
              <p:cNvGrpSpPr/>
              <p:nvPr/>
            </p:nvGrpSpPr>
            <p:grpSpPr>
              <a:xfrm>
                <a:off x="4302762" y="2169258"/>
                <a:ext cx="415168" cy="215756"/>
                <a:chOff x="4869620" y="2211474"/>
                <a:chExt cx="1039384" cy="540153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BBB60BC-AB29-4612-8BE8-A24FA979E3CA}"/>
                    </a:ext>
                  </a:extLst>
                </p:cNvPr>
                <p:cNvSpPr/>
                <p:nvPr/>
              </p:nvSpPr>
              <p:spPr>
                <a:xfrm rot="1323380">
                  <a:off x="5009738" y="243840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7DB1575-58C4-46BD-B6F5-ED91914C7396}"/>
                    </a:ext>
                  </a:extLst>
                </p:cNvPr>
                <p:cNvSpPr/>
                <p:nvPr/>
              </p:nvSpPr>
              <p:spPr>
                <a:xfrm rot="1142476">
                  <a:off x="4994825" y="2526855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574B54A-2EE8-4BAB-BFCA-CC2F86D0417F}"/>
                    </a:ext>
                  </a:extLst>
                </p:cNvPr>
                <p:cNvSpPr/>
                <p:nvPr/>
              </p:nvSpPr>
              <p:spPr>
                <a:xfrm rot="19489800">
                  <a:off x="4932159" y="2448209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049DC3C-196C-4B81-BCFC-E81F57CC9911}"/>
                    </a:ext>
                  </a:extLst>
                </p:cNvPr>
                <p:cNvSpPr/>
                <p:nvPr/>
              </p:nvSpPr>
              <p:spPr>
                <a:xfrm rot="20514041">
                  <a:off x="5105082" y="243954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53D8BEC-EEA7-4524-81D3-AA8732C60C42}"/>
                    </a:ext>
                  </a:extLst>
                </p:cNvPr>
                <p:cNvSpPr/>
                <p:nvPr/>
              </p:nvSpPr>
              <p:spPr>
                <a:xfrm rot="20568971">
                  <a:off x="5076772" y="259097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771D4CB-C348-4D9C-B3B4-9CD51DFADFFD}"/>
                    </a:ext>
                  </a:extLst>
                </p:cNvPr>
                <p:cNvSpPr/>
                <p:nvPr/>
              </p:nvSpPr>
              <p:spPr>
                <a:xfrm>
                  <a:off x="5168501" y="2574255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60866A6-86BD-40A6-BECB-C33E53A81B0D}"/>
                    </a:ext>
                  </a:extLst>
                </p:cNvPr>
                <p:cNvSpPr/>
                <p:nvPr/>
              </p:nvSpPr>
              <p:spPr>
                <a:xfrm rot="20734951">
                  <a:off x="5260263" y="257402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0C72335-4F12-4E80-80CB-810D06382EDE}"/>
                    </a:ext>
                  </a:extLst>
                </p:cNvPr>
                <p:cNvSpPr/>
                <p:nvPr/>
              </p:nvSpPr>
              <p:spPr>
                <a:xfrm rot="1241437">
                  <a:off x="4869620" y="254556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8E22E29-0522-4D45-9194-0936490E7065}"/>
                    </a:ext>
                  </a:extLst>
                </p:cNvPr>
                <p:cNvSpPr/>
                <p:nvPr/>
              </p:nvSpPr>
              <p:spPr>
                <a:xfrm rot="872366">
                  <a:off x="5169948" y="2561026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25582B1-8D20-4956-A74D-01D29CD068AA}"/>
                    </a:ext>
                  </a:extLst>
                </p:cNvPr>
                <p:cNvSpPr/>
                <p:nvPr/>
              </p:nvSpPr>
              <p:spPr>
                <a:xfrm>
                  <a:off x="5394319" y="221147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BE9FEF9-D6F7-49F7-A018-C91334FD305E}"/>
                    </a:ext>
                  </a:extLst>
                </p:cNvPr>
                <p:cNvSpPr/>
                <p:nvPr/>
              </p:nvSpPr>
              <p:spPr>
                <a:xfrm>
                  <a:off x="5251301" y="2429265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31ED616-4683-45EF-8C85-92F3E453C80C}"/>
                    </a:ext>
                  </a:extLst>
                </p:cNvPr>
                <p:cNvSpPr/>
                <p:nvPr/>
              </p:nvSpPr>
              <p:spPr>
                <a:xfrm>
                  <a:off x="5209510" y="232469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1A0ED85-14EA-4FA3-A324-F94E65B2C8DB}"/>
                    </a:ext>
                  </a:extLst>
                </p:cNvPr>
                <p:cNvSpPr/>
                <p:nvPr/>
              </p:nvSpPr>
              <p:spPr>
                <a:xfrm>
                  <a:off x="5430228" y="2302697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8703A05-DC40-47BF-B480-BF1D66EDB1C5}"/>
                    </a:ext>
                  </a:extLst>
                </p:cNvPr>
                <p:cNvSpPr/>
                <p:nvPr/>
              </p:nvSpPr>
              <p:spPr>
                <a:xfrm>
                  <a:off x="5493647" y="2437412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2E02C6-6178-43CD-9FE5-65E30BF87F40}"/>
                    </a:ext>
                  </a:extLst>
                </p:cNvPr>
                <p:cNvSpPr/>
                <p:nvPr/>
              </p:nvSpPr>
              <p:spPr>
                <a:xfrm rot="1460997">
                  <a:off x="5644017" y="2267967"/>
                  <a:ext cx="81654" cy="1306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93771BE-5355-496D-A33D-82E5EF8F9592}"/>
                    </a:ext>
                  </a:extLst>
                </p:cNvPr>
                <p:cNvSpPr/>
                <p:nvPr/>
              </p:nvSpPr>
              <p:spPr>
                <a:xfrm rot="20743999">
                  <a:off x="5585409" y="2437177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4B40A2-15F8-4B50-B269-E534195D4065}"/>
                    </a:ext>
                  </a:extLst>
                </p:cNvPr>
                <p:cNvSpPr/>
                <p:nvPr/>
              </p:nvSpPr>
              <p:spPr>
                <a:xfrm rot="1560400">
                  <a:off x="5555246" y="249080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4E1664D-8DD8-4A22-97AB-B89D4D01CBAF}"/>
                    </a:ext>
                  </a:extLst>
                </p:cNvPr>
                <p:cNvSpPr/>
                <p:nvPr/>
              </p:nvSpPr>
              <p:spPr>
                <a:xfrm rot="1254344">
                  <a:off x="5673832" y="2437176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8925A37-083E-44E9-A87F-6FC1944D9D6D}"/>
                    </a:ext>
                  </a:extLst>
                </p:cNvPr>
                <p:cNvSpPr/>
                <p:nvPr/>
              </p:nvSpPr>
              <p:spPr>
                <a:xfrm rot="20566681">
                  <a:off x="5655406" y="2575148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C84345-E5EE-4C68-801D-DD7F68DAA57F}"/>
                    </a:ext>
                  </a:extLst>
                </p:cNvPr>
                <p:cNvSpPr/>
                <p:nvPr/>
              </p:nvSpPr>
              <p:spPr>
                <a:xfrm>
                  <a:off x="5493242" y="2590386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4FD1D05-46F9-4048-B2ED-542C493A4C30}"/>
                    </a:ext>
                  </a:extLst>
                </p:cNvPr>
                <p:cNvSpPr/>
                <p:nvPr/>
              </p:nvSpPr>
              <p:spPr>
                <a:xfrm rot="20514666">
                  <a:off x="5425028" y="2620992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4649B56-5679-4CDA-BF44-04603F6866EA}"/>
                    </a:ext>
                  </a:extLst>
                </p:cNvPr>
                <p:cNvSpPr/>
                <p:nvPr/>
              </p:nvSpPr>
              <p:spPr>
                <a:xfrm>
                  <a:off x="5735588" y="2598533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B9E3940-3360-49FF-AE65-BE70E205C088}"/>
                    </a:ext>
                  </a:extLst>
                </p:cNvPr>
                <p:cNvSpPr/>
                <p:nvPr/>
              </p:nvSpPr>
              <p:spPr>
                <a:xfrm rot="1067545">
                  <a:off x="5770586" y="250826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4AFEB4D-EE61-472D-AF37-C109D14484A8}"/>
                    </a:ext>
                  </a:extLst>
                </p:cNvPr>
                <p:cNvSpPr/>
                <p:nvPr/>
              </p:nvSpPr>
              <p:spPr>
                <a:xfrm rot="1155050">
                  <a:off x="5827350" y="2598298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6D6E2C8-2FB7-4659-B45A-95A9BED81B62}"/>
                    </a:ext>
                  </a:extLst>
                </p:cNvPr>
                <p:cNvSpPr/>
                <p:nvPr/>
              </p:nvSpPr>
              <p:spPr>
                <a:xfrm rot="804462">
                  <a:off x="5334713" y="2607998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13AAD0BA-50DA-45E3-85A1-47FD28840260}"/>
                    </a:ext>
                  </a:extLst>
                </p:cNvPr>
                <p:cNvSpPr/>
                <p:nvPr/>
              </p:nvSpPr>
              <p:spPr>
                <a:xfrm>
                  <a:off x="5737035" y="258530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2CB5C19-9DBC-4963-AE73-08E9AF319655}"/>
                    </a:ext>
                  </a:extLst>
                </p:cNvPr>
                <p:cNvSpPr/>
                <p:nvPr/>
              </p:nvSpPr>
              <p:spPr>
                <a:xfrm rot="20816450">
                  <a:off x="5754569" y="240410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57B0E9F-A935-4592-9D0D-D5D70A3F85EF}"/>
                    </a:ext>
                  </a:extLst>
                </p:cNvPr>
                <p:cNvSpPr/>
                <p:nvPr/>
              </p:nvSpPr>
              <p:spPr>
                <a:xfrm rot="2222903">
                  <a:off x="5394022" y="2463507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2B39D62-1C24-40A2-9CAB-DD11B7CF6A6B}"/>
              </a:ext>
            </a:extLst>
          </p:cNvPr>
          <p:cNvSpPr txBox="1"/>
          <p:nvPr/>
        </p:nvSpPr>
        <p:spPr>
          <a:xfrm>
            <a:off x="787369" y="4460528"/>
            <a:ext cx="2049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B0FDC81-6174-493B-B0A0-4C907CF731ED}"/>
              </a:ext>
            </a:extLst>
          </p:cNvPr>
          <p:cNvGrpSpPr/>
          <p:nvPr/>
        </p:nvGrpSpPr>
        <p:grpSpPr>
          <a:xfrm>
            <a:off x="1627481" y="1627675"/>
            <a:ext cx="326529" cy="326529"/>
            <a:chOff x="5799149" y="4964691"/>
            <a:chExt cx="326529" cy="32652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BA844-3A05-47CD-8DFF-C39E79D8DFDE}"/>
                </a:ext>
              </a:extLst>
            </p:cNvPr>
            <p:cNvSpPr/>
            <p:nvPr/>
          </p:nvSpPr>
          <p:spPr>
            <a:xfrm>
              <a:off x="5799149" y="4964691"/>
              <a:ext cx="326529" cy="326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Dripping">
              <a:extLst>
                <a:ext uri="{FF2B5EF4-FFF2-40B4-BE49-F238E27FC236}">
                  <a16:creationId xmlns:a16="http://schemas.microsoft.com/office/drawing/2014/main" id="{7E16FD3F-26E2-4395-8453-C6A50FF6D6BB}"/>
                </a:ext>
              </a:extLst>
            </p:cNvPr>
            <p:cNvSpPr/>
            <p:nvPr/>
          </p:nvSpPr>
          <p:spPr>
            <a:xfrm>
              <a:off x="5902413" y="5027955"/>
              <a:ext cx="120000" cy="200000"/>
            </a:xfrm>
            <a:custGeom>
              <a:avLst/>
              <a:gdLst>
                <a:gd name="connsiteX0" fmla="*/ 60000 w 120000"/>
                <a:gd name="connsiteY0" fmla="*/ 0 h 200000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120000" h="200000">
                  <a:moveTo>
                    <a:pt x="59835" y="-225"/>
                  </a:moveTo>
                  <a:cubicBezTo>
                    <a:pt x="63733" y="18162"/>
                    <a:pt x="68154" y="32807"/>
                    <a:pt x="73100" y="43702"/>
                  </a:cubicBezTo>
                  <a:cubicBezTo>
                    <a:pt x="78046" y="54606"/>
                    <a:pt x="85591" y="66405"/>
                    <a:pt x="95726" y="79099"/>
                  </a:cubicBezTo>
                  <a:cubicBezTo>
                    <a:pt x="113324" y="100907"/>
                    <a:pt x="120000" y="117309"/>
                    <a:pt x="120000" y="133694"/>
                  </a:cubicBezTo>
                  <a:cubicBezTo>
                    <a:pt x="120000" y="151810"/>
                    <a:pt x="114033" y="167351"/>
                    <a:pt x="102237" y="180324"/>
                  </a:cubicBezTo>
                  <a:cubicBezTo>
                    <a:pt x="90440" y="193297"/>
                    <a:pt x="76304" y="199775"/>
                    <a:pt x="59835" y="199775"/>
                  </a:cubicBezTo>
                  <a:cubicBezTo>
                    <a:pt x="43455" y="199775"/>
                    <a:pt x="29363" y="193297"/>
                    <a:pt x="17566" y="180324"/>
                  </a:cubicBezTo>
                  <a:cubicBezTo>
                    <a:pt x="5770" y="167351"/>
                    <a:pt x="-135" y="151810"/>
                    <a:pt x="-135" y="133694"/>
                  </a:cubicBezTo>
                  <a:cubicBezTo>
                    <a:pt x="-135" y="117309"/>
                    <a:pt x="6479" y="100907"/>
                    <a:pt x="19692" y="84505"/>
                  </a:cubicBezTo>
                  <a:cubicBezTo>
                    <a:pt x="34213" y="66405"/>
                    <a:pt x="41757" y="54606"/>
                    <a:pt x="46703" y="43702"/>
                  </a:cubicBezTo>
                  <a:cubicBezTo>
                    <a:pt x="51649" y="32807"/>
                    <a:pt x="56026" y="18162"/>
                    <a:pt x="59835" y="-225"/>
                  </a:cubicBezTo>
                  <a:close/>
                </a:path>
              </a:pathLst>
            </a:custGeom>
            <a:gradFill>
              <a:gsLst>
                <a:gs pos="0">
                  <a:srgbClr val="D0FFFF">
                    <a:alpha val="70000"/>
                  </a:srgbClr>
                </a:gs>
                <a:gs pos="100000">
                  <a:srgbClr val="A0FFFF">
                    <a:alpha val="70000"/>
                  </a:srgbClr>
                </a:gs>
              </a:gsLst>
              <a:lin ang="5400000" scaled="0"/>
            </a:gradFill>
            <a:ln w="38100" cap="rnd">
              <a:solidFill>
                <a:srgbClr val="1E90FF"/>
              </a:solidFill>
              <a:round/>
            </a:ln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E58D943-88A5-4288-963A-89E06C88941E}"/>
              </a:ext>
            </a:extLst>
          </p:cNvPr>
          <p:cNvGrpSpPr/>
          <p:nvPr/>
        </p:nvGrpSpPr>
        <p:grpSpPr>
          <a:xfrm>
            <a:off x="3662235" y="352801"/>
            <a:ext cx="8327965" cy="3015826"/>
            <a:chOff x="3662235" y="143251"/>
            <a:chExt cx="8327965" cy="301582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4F20C70-E6E0-4446-B3AD-971A55459C48}"/>
                </a:ext>
              </a:extLst>
            </p:cNvPr>
            <p:cNvSpPr/>
            <p:nvPr/>
          </p:nvSpPr>
          <p:spPr>
            <a:xfrm>
              <a:off x="8424895" y="841591"/>
              <a:ext cx="2317486" cy="2317486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Arrow: Down 145">
              <a:extLst>
                <a:ext uri="{FF2B5EF4-FFF2-40B4-BE49-F238E27FC236}">
                  <a16:creationId xmlns:a16="http://schemas.microsoft.com/office/drawing/2014/main" id="{30840CD2-EE28-46AF-A887-41493542DE39}"/>
                </a:ext>
              </a:extLst>
            </p:cNvPr>
            <p:cNvSpPr/>
            <p:nvPr/>
          </p:nvSpPr>
          <p:spPr>
            <a:xfrm rot="16200000">
              <a:off x="7101065" y="717481"/>
              <a:ext cx="279399" cy="2187968"/>
            </a:xfrm>
            <a:custGeom>
              <a:avLst/>
              <a:gdLst>
                <a:gd name="connsiteX0" fmla="*/ 0 w 279399"/>
                <a:gd name="connsiteY0" fmla="*/ 2048269 h 2187968"/>
                <a:gd name="connsiteX1" fmla="*/ 69850 w 279399"/>
                <a:gd name="connsiteY1" fmla="*/ 2048269 h 2187968"/>
                <a:gd name="connsiteX2" fmla="*/ 69850 w 279399"/>
                <a:gd name="connsiteY2" fmla="*/ 1345030 h 2187968"/>
                <a:gd name="connsiteX3" fmla="*/ 69850 w 279399"/>
                <a:gd name="connsiteY3" fmla="*/ 662274 h 2187968"/>
                <a:gd name="connsiteX4" fmla="*/ 69850 w 279399"/>
                <a:gd name="connsiteY4" fmla="*/ 0 h 2187968"/>
                <a:gd name="connsiteX5" fmla="*/ 209549 w 279399"/>
                <a:gd name="connsiteY5" fmla="*/ 0 h 2187968"/>
                <a:gd name="connsiteX6" fmla="*/ 209549 w 279399"/>
                <a:gd name="connsiteY6" fmla="*/ 662274 h 2187968"/>
                <a:gd name="connsiteX7" fmla="*/ 209549 w 279399"/>
                <a:gd name="connsiteY7" fmla="*/ 1304065 h 2187968"/>
                <a:gd name="connsiteX8" fmla="*/ 209549 w 279399"/>
                <a:gd name="connsiteY8" fmla="*/ 2048269 h 2187968"/>
                <a:gd name="connsiteX9" fmla="*/ 279399 w 279399"/>
                <a:gd name="connsiteY9" fmla="*/ 2048269 h 2187968"/>
                <a:gd name="connsiteX10" fmla="*/ 139700 w 279399"/>
                <a:gd name="connsiteY10" fmla="*/ 2187968 h 2187968"/>
                <a:gd name="connsiteX11" fmla="*/ 0 w 279399"/>
                <a:gd name="connsiteY11" fmla="*/ 2048269 h 21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399" h="2187968" fill="none" extrusionOk="0">
                  <a:moveTo>
                    <a:pt x="0" y="2048269"/>
                  </a:moveTo>
                  <a:cubicBezTo>
                    <a:pt x="33509" y="2045312"/>
                    <a:pt x="38972" y="2045741"/>
                    <a:pt x="69850" y="2048269"/>
                  </a:cubicBezTo>
                  <a:cubicBezTo>
                    <a:pt x="37656" y="1830806"/>
                    <a:pt x="60891" y="1579281"/>
                    <a:pt x="69850" y="1345030"/>
                  </a:cubicBezTo>
                  <a:cubicBezTo>
                    <a:pt x="78809" y="1110779"/>
                    <a:pt x="92714" y="872306"/>
                    <a:pt x="69850" y="662274"/>
                  </a:cubicBezTo>
                  <a:cubicBezTo>
                    <a:pt x="46986" y="452242"/>
                    <a:pt x="62420" y="182247"/>
                    <a:pt x="69850" y="0"/>
                  </a:cubicBezTo>
                  <a:cubicBezTo>
                    <a:pt x="111645" y="-1208"/>
                    <a:pt x="163943" y="-5023"/>
                    <a:pt x="209549" y="0"/>
                  </a:cubicBezTo>
                  <a:cubicBezTo>
                    <a:pt x="234653" y="239387"/>
                    <a:pt x="207997" y="456249"/>
                    <a:pt x="209549" y="662274"/>
                  </a:cubicBezTo>
                  <a:cubicBezTo>
                    <a:pt x="211101" y="868299"/>
                    <a:pt x="193126" y="1060988"/>
                    <a:pt x="209549" y="1304065"/>
                  </a:cubicBezTo>
                  <a:cubicBezTo>
                    <a:pt x="225972" y="1547142"/>
                    <a:pt x="192069" y="1758676"/>
                    <a:pt x="209549" y="2048269"/>
                  </a:cubicBezTo>
                  <a:cubicBezTo>
                    <a:pt x="234011" y="2046436"/>
                    <a:pt x="252919" y="2046042"/>
                    <a:pt x="279399" y="2048269"/>
                  </a:cubicBezTo>
                  <a:cubicBezTo>
                    <a:pt x="216772" y="2110762"/>
                    <a:pt x="164412" y="2150196"/>
                    <a:pt x="139700" y="2187968"/>
                  </a:cubicBezTo>
                  <a:cubicBezTo>
                    <a:pt x="89152" y="2141629"/>
                    <a:pt x="56988" y="2092850"/>
                    <a:pt x="0" y="2048269"/>
                  </a:cubicBezTo>
                  <a:close/>
                </a:path>
                <a:path w="279399" h="2187968" stroke="0" extrusionOk="0">
                  <a:moveTo>
                    <a:pt x="0" y="2048269"/>
                  </a:moveTo>
                  <a:cubicBezTo>
                    <a:pt x="21419" y="2049764"/>
                    <a:pt x="53837" y="2045284"/>
                    <a:pt x="69850" y="2048269"/>
                  </a:cubicBezTo>
                  <a:cubicBezTo>
                    <a:pt x="59925" y="1807929"/>
                    <a:pt x="99796" y="1601923"/>
                    <a:pt x="69850" y="1426961"/>
                  </a:cubicBezTo>
                  <a:cubicBezTo>
                    <a:pt x="39904" y="1251999"/>
                    <a:pt x="69334" y="902630"/>
                    <a:pt x="69850" y="703239"/>
                  </a:cubicBezTo>
                  <a:cubicBezTo>
                    <a:pt x="70366" y="503848"/>
                    <a:pt x="98208" y="305879"/>
                    <a:pt x="69850" y="0"/>
                  </a:cubicBezTo>
                  <a:cubicBezTo>
                    <a:pt x="124791" y="-5257"/>
                    <a:pt x="148674" y="-3832"/>
                    <a:pt x="209549" y="0"/>
                  </a:cubicBezTo>
                  <a:cubicBezTo>
                    <a:pt x="222027" y="297359"/>
                    <a:pt x="239187" y="484280"/>
                    <a:pt x="209549" y="723722"/>
                  </a:cubicBezTo>
                  <a:cubicBezTo>
                    <a:pt x="179911" y="963164"/>
                    <a:pt x="232532" y="1117407"/>
                    <a:pt x="209549" y="1447443"/>
                  </a:cubicBezTo>
                  <a:cubicBezTo>
                    <a:pt x="186566" y="1777479"/>
                    <a:pt x="234719" y="1876343"/>
                    <a:pt x="209549" y="2048269"/>
                  </a:cubicBezTo>
                  <a:cubicBezTo>
                    <a:pt x="223962" y="2046116"/>
                    <a:pt x="249376" y="2050393"/>
                    <a:pt x="279399" y="2048269"/>
                  </a:cubicBezTo>
                  <a:cubicBezTo>
                    <a:pt x="244151" y="2088800"/>
                    <a:pt x="173469" y="2149776"/>
                    <a:pt x="139700" y="2187968"/>
                  </a:cubicBezTo>
                  <a:cubicBezTo>
                    <a:pt x="72113" y="2126451"/>
                    <a:pt x="25465" y="2081630"/>
                    <a:pt x="0" y="20482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down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AFF2DA-C4E2-4DEB-A0F3-ED1575B21CE6}"/>
                </a:ext>
              </a:extLst>
            </p:cNvPr>
            <p:cNvSpPr txBox="1"/>
            <p:nvPr/>
          </p:nvSpPr>
          <p:spPr>
            <a:xfrm>
              <a:off x="6180616" y="764539"/>
              <a:ext cx="2049262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5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500" dirty="0"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3500" dirty="0" err="1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3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3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DD6922E-0430-4BAF-9871-F816D195D056}"/>
                </a:ext>
              </a:extLst>
            </p:cNvPr>
            <p:cNvSpPr txBox="1"/>
            <p:nvPr/>
          </p:nvSpPr>
          <p:spPr>
            <a:xfrm>
              <a:off x="7088417" y="143251"/>
              <a:ext cx="49017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vết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41D2622-12CC-4CA6-A249-3F96E2F8E1BB}"/>
                </a:ext>
              </a:extLst>
            </p:cNvPr>
            <p:cNvGrpSpPr/>
            <p:nvPr/>
          </p:nvGrpSpPr>
          <p:grpSpPr>
            <a:xfrm>
              <a:off x="3662235" y="218033"/>
              <a:ext cx="2317486" cy="2838120"/>
              <a:chOff x="3662235" y="218033"/>
              <a:chExt cx="2317486" cy="283812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25FA8F77-3CAA-441C-8614-717132679442}"/>
                  </a:ext>
                </a:extLst>
              </p:cNvPr>
              <p:cNvGrpSpPr/>
              <p:nvPr/>
            </p:nvGrpSpPr>
            <p:grpSpPr>
              <a:xfrm>
                <a:off x="3662235" y="738667"/>
                <a:ext cx="2317486" cy="2317486"/>
                <a:chOff x="3252286" y="1598370"/>
                <a:chExt cx="1207965" cy="1207965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562B2D1-8D92-4557-8AC1-A33612F41ADF}"/>
                    </a:ext>
                  </a:extLst>
                </p:cNvPr>
                <p:cNvSpPr/>
                <p:nvPr/>
              </p:nvSpPr>
              <p:spPr>
                <a:xfrm>
                  <a:off x="3252286" y="1598370"/>
                  <a:ext cx="1207965" cy="120796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74000"/>
                  </a:schemeClr>
                </a:solidFill>
                <a:ln w="25400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5AF174F8-2EA2-428B-BD3B-6CAEC89BBC48}"/>
                    </a:ext>
                  </a:extLst>
                </p:cNvPr>
                <p:cNvSpPr/>
                <p:nvPr/>
              </p:nvSpPr>
              <p:spPr>
                <a:xfrm flipV="1">
                  <a:off x="3470411" y="1814704"/>
                  <a:ext cx="725182" cy="724976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D582443-C678-49E5-9ABD-AC91ED7C52AD}"/>
                  </a:ext>
                </a:extLst>
              </p:cNvPr>
              <p:cNvSpPr txBox="1"/>
              <p:nvPr/>
            </p:nvSpPr>
            <p:spPr>
              <a:xfrm>
                <a:off x="4080709" y="218033"/>
                <a:ext cx="146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TN1</a:t>
                </a: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FD29E8-6BD7-4495-BB04-D4CE51043081}"/>
              </a:ext>
            </a:extLst>
          </p:cNvPr>
          <p:cNvGrpSpPr/>
          <p:nvPr/>
        </p:nvGrpSpPr>
        <p:grpSpPr>
          <a:xfrm>
            <a:off x="3662235" y="3801910"/>
            <a:ext cx="7199240" cy="3065827"/>
            <a:chOff x="3662235" y="3592360"/>
            <a:chExt cx="7199240" cy="306582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C9C2832-E999-4BA3-A506-E939D649D9E7}"/>
                </a:ext>
              </a:extLst>
            </p:cNvPr>
            <p:cNvGrpSpPr/>
            <p:nvPr/>
          </p:nvGrpSpPr>
          <p:grpSpPr>
            <a:xfrm>
              <a:off x="8424895" y="3695284"/>
              <a:ext cx="2317486" cy="2317486"/>
              <a:chOff x="3252286" y="1598370"/>
              <a:chExt cx="1207965" cy="1207965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BEDF5D3-4022-4236-BEC2-D492D4889BD2}"/>
                  </a:ext>
                </a:extLst>
              </p:cNvPr>
              <p:cNvSpPr/>
              <p:nvPr/>
            </p:nvSpPr>
            <p:spPr>
              <a:xfrm>
                <a:off x="3252286" y="1598370"/>
                <a:ext cx="1207965" cy="12079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74000"/>
                </a:schemeClr>
              </a:solidFill>
              <a:ln w="254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2ECBEE4-BD3F-4B23-BEBF-AD2BEC12C962}"/>
                  </a:ext>
                </a:extLst>
              </p:cNvPr>
              <p:cNvSpPr/>
              <p:nvPr/>
            </p:nvSpPr>
            <p:spPr>
              <a:xfrm flipV="1">
                <a:off x="3487452" y="1832334"/>
                <a:ext cx="725182" cy="724976"/>
              </a:xfrm>
              <a:prstGeom prst="ellipse">
                <a:avLst/>
              </a:prstGeom>
              <a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-100000"/>
                          </a14:imgEffect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6" name="Arrow: Down 147">
              <a:extLst>
                <a:ext uri="{FF2B5EF4-FFF2-40B4-BE49-F238E27FC236}">
                  <a16:creationId xmlns:a16="http://schemas.microsoft.com/office/drawing/2014/main" id="{A9199841-8DCC-421C-9D40-935DD6C345BE}"/>
                </a:ext>
              </a:extLst>
            </p:cNvPr>
            <p:cNvSpPr/>
            <p:nvPr/>
          </p:nvSpPr>
          <p:spPr>
            <a:xfrm rot="16200000">
              <a:off x="7101063" y="3657118"/>
              <a:ext cx="279399" cy="2187968"/>
            </a:xfrm>
            <a:custGeom>
              <a:avLst/>
              <a:gdLst>
                <a:gd name="connsiteX0" fmla="*/ 0 w 279399"/>
                <a:gd name="connsiteY0" fmla="*/ 2048269 h 2187968"/>
                <a:gd name="connsiteX1" fmla="*/ 69850 w 279399"/>
                <a:gd name="connsiteY1" fmla="*/ 2048269 h 2187968"/>
                <a:gd name="connsiteX2" fmla="*/ 69850 w 279399"/>
                <a:gd name="connsiteY2" fmla="*/ 1345030 h 2187968"/>
                <a:gd name="connsiteX3" fmla="*/ 69850 w 279399"/>
                <a:gd name="connsiteY3" fmla="*/ 662274 h 2187968"/>
                <a:gd name="connsiteX4" fmla="*/ 69850 w 279399"/>
                <a:gd name="connsiteY4" fmla="*/ 0 h 2187968"/>
                <a:gd name="connsiteX5" fmla="*/ 209549 w 279399"/>
                <a:gd name="connsiteY5" fmla="*/ 0 h 2187968"/>
                <a:gd name="connsiteX6" fmla="*/ 209549 w 279399"/>
                <a:gd name="connsiteY6" fmla="*/ 662274 h 2187968"/>
                <a:gd name="connsiteX7" fmla="*/ 209549 w 279399"/>
                <a:gd name="connsiteY7" fmla="*/ 1304065 h 2187968"/>
                <a:gd name="connsiteX8" fmla="*/ 209549 w 279399"/>
                <a:gd name="connsiteY8" fmla="*/ 2048269 h 2187968"/>
                <a:gd name="connsiteX9" fmla="*/ 279399 w 279399"/>
                <a:gd name="connsiteY9" fmla="*/ 2048269 h 2187968"/>
                <a:gd name="connsiteX10" fmla="*/ 139700 w 279399"/>
                <a:gd name="connsiteY10" fmla="*/ 2187968 h 2187968"/>
                <a:gd name="connsiteX11" fmla="*/ 0 w 279399"/>
                <a:gd name="connsiteY11" fmla="*/ 2048269 h 21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399" h="2187968" fill="none" extrusionOk="0">
                  <a:moveTo>
                    <a:pt x="0" y="2048269"/>
                  </a:moveTo>
                  <a:cubicBezTo>
                    <a:pt x="33509" y="2045312"/>
                    <a:pt x="38972" y="2045741"/>
                    <a:pt x="69850" y="2048269"/>
                  </a:cubicBezTo>
                  <a:cubicBezTo>
                    <a:pt x="37656" y="1830806"/>
                    <a:pt x="60891" y="1579281"/>
                    <a:pt x="69850" y="1345030"/>
                  </a:cubicBezTo>
                  <a:cubicBezTo>
                    <a:pt x="78809" y="1110779"/>
                    <a:pt x="92714" y="872306"/>
                    <a:pt x="69850" y="662274"/>
                  </a:cubicBezTo>
                  <a:cubicBezTo>
                    <a:pt x="46986" y="452242"/>
                    <a:pt x="62420" y="182247"/>
                    <a:pt x="69850" y="0"/>
                  </a:cubicBezTo>
                  <a:cubicBezTo>
                    <a:pt x="111645" y="-1208"/>
                    <a:pt x="163943" y="-5023"/>
                    <a:pt x="209549" y="0"/>
                  </a:cubicBezTo>
                  <a:cubicBezTo>
                    <a:pt x="234653" y="239387"/>
                    <a:pt x="207997" y="456249"/>
                    <a:pt x="209549" y="662274"/>
                  </a:cubicBezTo>
                  <a:cubicBezTo>
                    <a:pt x="211101" y="868299"/>
                    <a:pt x="193126" y="1060988"/>
                    <a:pt x="209549" y="1304065"/>
                  </a:cubicBezTo>
                  <a:cubicBezTo>
                    <a:pt x="225972" y="1547142"/>
                    <a:pt x="192069" y="1758676"/>
                    <a:pt x="209549" y="2048269"/>
                  </a:cubicBezTo>
                  <a:cubicBezTo>
                    <a:pt x="234011" y="2046436"/>
                    <a:pt x="252919" y="2046042"/>
                    <a:pt x="279399" y="2048269"/>
                  </a:cubicBezTo>
                  <a:cubicBezTo>
                    <a:pt x="216772" y="2110762"/>
                    <a:pt x="164412" y="2150196"/>
                    <a:pt x="139700" y="2187968"/>
                  </a:cubicBezTo>
                  <a:cubicBezTo>
                    <a:pt x="89152" y="2141629"/>
                    <a:pt x="56988" y="2092850"/>
                    <a:pt x="0" y="2048269"/>
                  </a:cubicBezTo>
                  <a:close/>
                </a:path>
                <a:path w="279399" h="2187968" stroke="0" extrusionOk="0">
                  <a:moveTo>
                    <a:pt x="0" y="2048269"/>
                  </a:moveTo>
                  <a:cubicBezTo>
                    <a:pt x="21419" y="2049764"/>
                    <a:pt x="53837" y="2045284"/>
                    <a:pt x="69850" y="2048269"/>
                  </a:cubicBezTo>
                  <a:cubicBezTo>
                    <a:pt x="59925" y="1807929"/>
                    <a:pt x="99796" y="1601923"/>
                    <a:pt x="69850" y="1426961"/>
                  </a:cubicBezTo>
                  <a:cubicBezTo>
                    <a:pt x="39904" y="1251999"/>
                    <a:pt x="69334" y="902630"/>
                    <a:pt x="69850" y="703239"/>
                  </a:cubicBezTo>
                  <a:cubicBezTo>
                    <a:pt x="70366" y="503848"/>
                    <a:pt x="98208" y="305879"/>
                    <a:pt x="69850" y="0"/>
                  </a:cubicBezTo>
                  <a:cubicBezTo>
                    <a:pt x="124791" y="-5257"/>
                    <a:pt x="148674" y="-3832"/>
                    <a:pt x="209549" y="0"/>
                  </a:cubicBezTo>
                  <a:cubicBezTo>
                    <a:pt x="222027" y="297359"/>
                    <a:pt x="239187" y="484280"/>
                    <a:pt x="209549" y="723722"/>
                  </a:cubicBezTo>
                  <a:cubicBezTo>
                    <a:pt x="179911" y="963164"/>
                    <a:pt x="232532" y="1117407"/>
                    <a:pt x="209549" y="1447443"/>
                  </a:cubicBezTo>
                  <a:cubicBezTo>
                    <a:pt x="186566" y="1777479"/>
                    <a:pt x="234719" y="1876343"/>
                    <a:pt x="209549" y="2048269"/>
                  </a:cubicBezTo>
                  <a:cubicBezTo>
                    <a:pt x="223962" y="2046116"/>
                    <a:pt x="249376" y="2050393"/>
                    <a:pt x="279399" y="2048269"/>
                  </a:cubicBezTo>
                  <a:cubicBezTo>
                    <a:pt x="244151" y="2088800"/>
                    <a:pt x="173469" y="2149776"/>
                    <a:pt x="139700" y="2187968"/>
                  </a:cubicBezTo>
                  <a:cubicBezTo>
                    <a:pt x="72113" y="2126451"/>
                    <a:pt x="25465" y="2081630"/>
                    <a:pt x="0" y="20482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down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48274CD-3AC6-4F87-9A0E-CF2C8927C6D9}"/>
                </a:ext>
              </a:extLst>
            </p:cNvPr>
            <p:cNvSpPr txBox="1"/>
            <p:nvPr/>
          </p:nvSpPr>
          <p:spPr>
            <a:xfrm>
              <a:off x="6233053" y="3923003"/>
              <a:ext cx="2049262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5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500" dirty="0"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3500" dirty="0" err="1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3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3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0A56BC3-6470-4F55-8D54-422DBCEA09FC}"/>
                </a:ext>
              </a:extLst>
            </p:cNvPr>
            <p:cNvSpPr txBox="1"/>
            <p:nvPr/>
          </p:nvSpPr>
          <p:spPr>
            <a:xfrm>
              <a:off x="8474258" y="6134967"/>
              <a:ext cx="2387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Vệt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mờ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6DF1182-87F3-43F0-817F-FB41CCD5BCE4}"/>
                </a:ext>
              </a:extLst>
            </p:cNvPr>
            <p:cNvGrpSpPr/>
            <p:nvPr/>
          </p:nvGrpSpPr>
          <p:grpSpPr>
            <a:xfrm>
              <a:off x="3662235" y="3592360"/>
              <a:ext cx="2317486" cy="2942890"/>
              <a:chOff x="3662235" y="3592360"/>
              <a:chExt cx="2317486" cy="2942890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3DF22FD-7AB5-4DB1-B214-E710DE683C4E}"/>
                  </a:ext>
                </a:extLst>
              </p:cNvPr>
              <p:cNvGrpSpPr/>
              <p:nvPr/>
            </p:nvGrpSpPr>
            <p:grpSpPr>
              <a:xfrm>
                <a:off x="3662235" y="3592360"/>
                <a:ext cx="2317486" cy="2317486"/>
                <a:chOff x="3252286" y="1598370"/>
                <a:chExt cx="1207965" cy="1207965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BA06011D-9E23-4B5E-8CE5-868C8D2EBFD1}"/>
                    </a:ext>
                  </a:extLst>
                </p:cNvPr>
                <p:cNvSpPr/>
                <p:nvPr/>
              </p:nvSpPr>
              <p:spPr>
                <a:xfrm>
                  <a:off x="3252286" y="1598370"/>
                  <a:ext cx="1207965" cy="120796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74000"/>
                  </a:schemeClr>
                </a:solidFill>
                <a:ln w="25400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B289AFD-9E92-47F2-A40C-9193E44A5B10}"/>
                    </a:ext>
                  </a:extLst>
                </p:cNvPr>
                <p:cNvSpPr/>
                <p:nvPr/>
              </p:nvSpPr>
              <p:spPr>
                <a:xfrm flipV="1">
                  <a:off x="3470411" y="1814704"/>
                  <a:ext cx="725182" cy="724976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01B1577-28FD-45F0-97C8-A2762C6A4C36}"/>
                  </a:ext>
                </a:extLst>
              </p:cNvPr>
              <p:cNvSpPr txBox="1"/>
              <p:nvPr/>
            </p:nvSpPr>
            <p:spPr>
              <a:xfrm>
                <a:off x="4089640" y="6012030"/>
                <a:ext cx="146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TN2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52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3910" y="8107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457655" y="-38580"/>
            <a:ext cx="1132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không tan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135180" y="832190"/>
            <a:ext cx="6089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3DE62-6733-49E3-8127-9D02B39E887A}"/>
              </a:ext>
            </a:extLst>
          </p:cNvPr>
          <p:cNvSpPr txBox="1"/>
          <p:nvPr/>
        </p:nvSpPr>
        <p:spPr>
          <a:xfrm flipH="1">
            <a:off x="417833" y="1603248"/>
            <a:ext cx="414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E21107-FCFF-473C-B28E-2DF1BCEB3EA4}"/>
              </a:ext>
            </a:extLst>
          </p:cNvPr>
          <p:cNvCxnSpPr/>
          <p:nvPr/>
        </p:nvCxnSpPr>
        <p:spPr>
          <a:xfrm>
            <a:off x="7255698" y="1513271"/>
            <a:ext cx="0" cy="5322002"/>
          </a:xfrm>
          <a:prstGeom prst="line">
            <a:avLst/>
          </a:prstGeom>
          <a:ln w="50800" cap="rnd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2A1E9E-EFDA-47EA-A781-5FEFBD092550}"/>
              </a:ext>
            </a:extLst>
          </p:cNvPr>
          <p:cNvSpPr txBox="1"/>
          <p:nvPr/>
        </p:nvSpPr>
        <p:spPr>
          <a:xfrm>
            <a:off x="7303567" y="2074611"/>
            <a:ext cx="50508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63DD07-C916-4087-89F7-5047DC650564}"/>
              </a:ext>
            </a:extLst>
          </p:cNvPr>
          <p:cNvGrpSpPr/>
          <p:nvPr/>
        </p:nvGrpSpPr>
        <p:grpSpPr>
          <a:xfrm>
            <a:off x="7801074" y="3419751"/>
            <a:ext cx="1491419" cy="2302920"/>
            <a:chOff x="7343874" y="3134001"/>
            <a:chExt cx="1491419" cy="23029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B9C09A-4A1E-4FC7-9F38-09973030B229}"/>
                </a:ext>
              </a:extLst>
            </p:cNvPr>
            <p:cNvGrpSpPr/>
            <p:nvPr/>
          </p:nvGrpSpPr>
          <p:grpSpPr>
            <a:xfrm>
              <a:off x="7343874" y="3945927"/>
              <a:ext cx="1491419" cy="1490994"/>
              <a:chOff x="7343874" y="3945927"/>
              <a:chExt cx="1491419" cy="149099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4A4EB0A-EFBB-4875-97C4-F5C122F5FDA6}"/>
                  </a:ext>
                </a:extLst>
              </p:cNvPr>
              <p:cNvSpPr/>
              <p:nvPr/>
            </p:nvSpPr>
            <p:spPr>
              <a:xfrm flipV="1">
                <a:off x="7343874" y="3945927"/>
                <a:ext cx="1491419" cy="1490994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7C2D2B-C70C-477C-BD0E-3623AC4CE382}"/>
                  </a:ext>
                </a:extLst>
              </p:cNvPr>
              <p:cNvSpPr txBox="1"/>
              <p:nvPr/>
            </p:nvSpPr>
            <p:spPr>
              <a:xfrm>
                <a:off x="7415888" y="4139524"/>
                <a:ext cx="125505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tan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ít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Freeform: Shape 198">
              <a:extLst>
                <a:ext uri="{FF2B5EF4-FFF2-40B4-BE49-F238E27FC236}">
                  <a16:creationId xmlns:a16="http://schemas.microsoft.com/office/drawing/2014/main" id="{1A3231D4-A1F5-4F7C-AB95-4AFCDCCF0D8F}"/>
                </a:ext>
              </a:extLst>
            </p:cNvPr>
            <p:cNvSpPr/>
            <p:nvPr/>
          </p:nvSpPr>
          <p:spPr>
            <a:xfrm rot="12397050">
              <a:off x="8183928" y="3134001"/>
              <a:ext cx="344712" cy="897204"/>
            </a:xfrm>
            <a:custGeom>
              <a:avLst/>
              <a:gdLst>
                <a:gd name="connsiteX0" fmla="*/ 137389 w 139187"/>
                <a:gd name="connsiteY0" fmla="*/ 81550 h 362271"/>
                <a:gd name="connsiteX1" fmla="*/ 112624 w 139187"/>
                <a:gd name="connsiteY1" fmla="*/ 52023 h 362271"/>
                <a:gd name="connsiteX2" fmla="*/ 89764 w 139187"/>
                <a:gd name="connsiteY2" fmla="*/ 7255 h 362271"/>
                <a:gd name="connsiteX3" fmla="*/ 74524 w 139187"/>
                <a:gd name="connsiteY3" fmla="*/ 588 h 362271"/>
                <a:gd name="connsiteX4" fmla="*/ 35471 w 139187"/>
                <a:gd name="connsiteY4" fmla="*/ 45355 h 362271"/>
                <a:gd name="connsiteX5" fmla="*/ 229 w 139187"/>
                <a:gd name="connsiteY5" fmla="*/ 101553 h 362271"/>
                <a:gd name="connsiteX6" fmla="*/ 13564 w 139187"/>
                <a:gd name="connsiteY6" fmla="*/ 109173 h 362271"/>
                <a:gd name="connsiteX7" fmla="*/ 47854 w 139187"/>
                <a:gd name="connsiteY7" fmla="*/ 71073 h 362271"/>
                <a:gd name="connsiteX8" fmla="*/ 56426 w 139187"/>
                <a:gd name="connsiteY8" fmla="*/ 60595 h 362271"/>
                <a:gd name="connsiteX9" fmla="*/ 51664 w 139187"/>
                <a:gd name="connsiteY9" fmla="*/ 192993 h 362271"/>
                <a:gd name="connsiteX10" fmla="*/ 110719 w 139187"/>
                <a:gd name="connsiteY10" fmla="*/ 360633 h 362271"/>
                <a:gd name="connsiteX11" fmla="*/ 120244 w 139187"/>
                <a:gd name="connsiteY11" fmla="*/ 353965 h 362271"/>
                <a:gd name="connsiteX12" fmla="*/ 85001 w 139187"/>
                <a:gd name="connsiteY12" fmla="*/ 200613 h 362271"/>
                <a:gd name="connsiteX13" fmla="*/ 75476 w 139187"/>
                <a:gd name="connsiteY13" fmla="*/ 113935 h 362271"/>
                <a:gd name="connsiteX14" fmla="*/ 82144 w 139187"/>
                <a:gd name="connsiteY14" fmla="*/ 57738 h 362271"/>
                <a:gd name="connsiteX15" fmla="*/ 88811 w 139187"/>
                <a:gd name="connsiteY15" fmla="*/ 66310 h 362271"/>
                <a:gd name="connsiteX16" fmla="*/ 134531 w 139187"/>
                <a:gd name="connsiteY16" fmla="*/ 88218 h 362271"/>
                <a:gd name="connsiteX17" fmla="*/ 137389 w 139187"/>
                <a:gd name="connsiteY17" fmla="*/ 81550 h 36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87" h="362271">
                  <a:moveTo>
                    <a:pt x="137389" y="81550"/>
                  </a:moveTo>
                  <a:cubicBezTo>
                    <a:pt x="127864" y="72978"/>
                    <a:pt x="122149" y="60595"/>
                    <a:pt x="112624" y="52023"/>
                  </a:cubicBezTo>
                  <a:cubicBezTo>
                    <a:pt x="99289" y="40593"/>
                    <a:pt x="96431" y="22495"/>
                    <a:pt x="89764" y="7255"/>
                  </a:cubicBezTo>
                  <a:cubicBezTo>
                    <a:pt x="87859" y="1540"/>
                    <a:pt x="79286" y="-1317"/>
                    <a:pt x="74524" y="588"/>
                  </a:cubicBezTo>
                  <a:cubicBezTo>
                    <a:pt x="54521" y="8208"/>
                    <a:pt x="48806" y="30115"/>
                    <a:pt x="35471" y="45355"/>
                  </a:cubicBezTo>
                  <a:cubicBezTo>
                    <a:pt x="20231" y="62500"/>
                    <a:pt x="5944" y="78693"/>
                    <a:pt x="229" y="101553"/>
                  </a:cubicBezTo>
                  <a:cubicBezTo>
                    <a:pt x="-1676" y="109173"/>
                    <a:pt x="8801" y="115840"/>
                    <a:pt x="13564" y="109173"/>
                  </a:cubicBezTo>
                  <a:cubicBezTo>
                    <a:pt x="24041" y="95838"/>
                    <a:pt x="40234" y="86313"/>
                    <a:pt x="47854" y="71073"/>
                  </a:cubicBezTo>
                  <a:cubicBezTo>
                    <a:pt x="49759" y="67263"/>
                    <a:pt x="53569" y="64405"/>
                    <a:pt x="56426" y="60595"/>
                  </a:cubicBezTo>
                  <a:cubicBezTo>
                    <a:pt x="39281" y="101553"/>
                    <a:pt x="44044" y="146320"/>
                    <a:pt x="51664" y="192993"/>
                  </a:cubicBezTo>
                  <a:cubicBezTo>
                    <a:pt x="60236" y="249190"/>
                    <a:pt x="68809" y="318723"/>
                    <a:pt x="110719" y="360633"/>
                  </a:cubicBezTo>
                  <a:cubicBezTo>
                    <a:pt x="115481" y="365395"/>
                    <a:pt x="124054" y="358728"/>
                    <a:pt x="120244" y="353965"/>
                  </a:cubicBezTo>
                  <a:cubicBezTo>
                    <a:pt x="91669" y="313960"/>
                    <a:pt x="91669" y="249190"/>
                    <a:pt x="85001" y="200613"/>
                  </a:cubicBezTo>
                  <a:cubicBezTo>
                    <a:pt x="81191" y="171085"/>
                    <a:pt x="75476" y="143463"/>
                    <a:pt x="75476" y="113935"/>
                  </a:cubicBezTo>
                  <a:cubicBezTo>
                    <a:pt x="75476" y="94885"/>
                    <a:pt x="80239" y="75835"/>
                    <a:pt x="82144" y="57738"/>
                  </a:cubicBezTo>
                  <a:cubicBezTo>
                    <a:pt x="84049" y="60595"/>
                    <a:pt x="85954" y="63453"/>
                    <a:pt x="88811" y="66310"/>
                  </a:cubicBezTo>
                  <a:cubicBezTo>
                    <a:pt x="100241" y="78693"/>
                    <a:pt x="117386" y="90123"/>
                    <a:pt x="134531" y="88218"/>
                  </a:cubicBezTo>
                  <a:cubicBezTo>
                    <a:pt x="138341" y="88218"/>
                    <a:pt x="141199" y="84408"/>
                    <a:pt x="137389" y="81550"/>
                  </a:cubicBezTo>
                  <a:close/>
                </a:path>
              </a:pathLst>
            </a:custGeom>
            <a:solidFill>
              <a:srgbClr val="3F1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0E5C8-E0C1-4FC7-A9B3-C07E222D8485}"/>
              </a:ext>
            </a:extLst>
          </p:cNvPr>
          <p:cNvGrpSpPr/>
          <p:nvPr/>
        </p:nvGrpSpPr>
        <p:grpSpPr>
          <a:xfrm>
            <a:off x="9120213" y="3657916"/>
            <a:ext cx="2309197" cy="2167772"/>
            <a:chOff x="8663013" y="3372166"/>
            <a:chExt cx="2309197" cy="216777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8BDA44-653F-4668-8252-3067AFE38620}"/>
                </a:ext>
              </a:extLst>
            </p:cNvPr>
            <p:cNvGrpSpPr/>
            <p:nvPr/>
          </p:nvGrpSpPr>
          <p:grpSpPr>
            <a:xfrm>
              <a:off x="8990821" y="3559114"/>
              <a:ext cx="1981389" cy="1980824"/>
              <a:chOff x="8990821" y="3559114"/>
              <a:chExt cx="1981389" cy="198082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325E12D-2A77-4E45-996D-9054A0C82735}"/>
                  </a:ext>
                </a:extLst>
              </p:cNvPr>
              <p:cNvSpPr/>
              <p:nvPr/>
            </p:nvSpPr>
            <p:spPr>
              <a:xfrm flipV="1">
                <a:off x="8990821" y="3559114"/>
                <a:ext cx="1981389" cy="19808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CD43FF-DE55-42B5-AF7D-20ABE5204522}"/>
                  </a:ext>
                </a:extLst>
              </p:cNvPr>
              <p:cNvSpPr txBox="1"/>
              <p:nvPr/>
            </p:nvSpPr>
            <p:spPr>
              <a:xfrm>
                <a:off x="9206834" y="3844285"/>
                <a:ext cx="164991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tan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nhiều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Freeform: Shape 199">
              <a:extLst>
                <a:ext uri="{FF2B5EF4-FFF2-40B4-BE49-F238E27FC236}">
                  <a16:creationId xmlns:a16="http://schemas.microsoft.com/office/drawing/2014/main" id="{085B9034-1645-40C5-8E7A-30A24FEE7D59}"/>
                </a:ext>
              </a:extLst>
            </p:cNvPr>
            <p:cNvSpPr/>
            <p:nvPr/>
          </p:nvSpPr>
          <p:spPr>
            <a:xfrm rot="7537588" flipH="1">
              <a:off x="8939259" y="3095920"/>
              <a:ext cx="344712" cy="897204"/>
            </a:xfrm>
            <a:custGeom>
              <a:avLst/>
              <a:gdLst>
                <a:gd name="connsiteX0" fmla="*/ 137389 w 139187"/>
                <a:gd name="connsiteY0" fmla="*/ 81550 h 362271"/>
                <a:gd name="connsiteX1" fmla="*/ 112624 w 139187"/>
                <a:gd name="connsiteY1" fmla="*/ 52023 h 362271"/>
                <a:gd name="connsiteX2" fmla="*/ 89764 w 139187"/>
                <a:gd name="connsiteY2" fmla="*/ 7255 h 362271"/>
                <a:gd name="connsiteX3" fmla="*/ 74524 w 139187"/>
                <a:gd name="connsiteY3" fmla="*/ 588 h 362271"/>
                <a:gd name="connsiteX4" fmla="*/ 35471 w 139187"/>
                <a:gd name="connsiteY4" fmla="*/ 45355 h 362271"/>
                <a:gd name="connsiteX5" fmla="*/ 229 w 139187"/>
                <a:gd name="connsiteY5" fmla="*/ 101553 h 362271"/>
                <a:gd name="connsiteX6" fmla="*/ 13564 w 139187"/>
                <a:gd name="connsiteY6" fmla="*/ 109173 h 362271"/>
                <a:gd name="connsiteX7" fmla="*/ 47854 w 139187"/>
                <a:gd name="connsiteY7" fmla="*/ 71073 h 362271"/>
                <a:gd name="connsiteX8" fmla="*/ 56426 w 139187"/>
                <a:gd name="connsiteY8" fmla="*/ 60595 h 362271"/>
                <a:gd name="connsiteX9" fmla="*/ 51664 w 139187"/>
                <a:gd name="connsiteY9" fmla="*/ 192993 h 362271"/>
                <a:gd name="connsiteX10" fmla="*/ 110719 w 139187"/>
                <a:gd name="connsiteY10" fmla="*/ 360633 h 362271"/>
                <a:gd name="connsiteX11" fmla="*/ 120244 w 139187"/>
                <a:gd name="connsiteY11" fmla="*/ 353965 h 362271"/>
                <a:gd name="connsiteX12" fmla="*/ 85001 w 139187"/>
                <a:gd name="connsiteY12" fmla="*/ 200613 h 362271"/>
                <a:gd name="connsiteX13" fmla="*/ 75476 w 139187"/>
                <a:gd name="connsiteY13" fmla="*/ 113935 h 362271"/>
                <a:gd name="connsiteX14" fmla="*/ 82144 w 139187"/>
                <a:gd name="connsiteY14" fmla="*/ 57738 h 362271"/>
                <a:gd name="connsiteX15" fmla="*/ 88811 w 139187"/>
                <a:gd name="connsiteY15" fmla="*/ 66310 h 362271"/>
                <a:gd name="connsiteX16" fmla="*/ 134531 w 139187"/>
                <a:gd name="connsiteY16" fmla="*/ 88218 h 362271"/>
                <a:gd name="connsiteX17" fmla="*/ 137389 w 139187"/>
                <a:gd name="connsiteY17" fmla="*/ 81550 h 36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87" h="362271">
                  <a:moveTo>
                    <a:pt x="137389" y="81550"/>
                  </a:moveTo>
                  <a:cubicBezTo>
                    <a:pt x="127864" y="72978"/>
                    <a:pt x="122149" y="60595"/>
                    <a:pt x="112624" y="52023"/>
                  </a:cubicBezTo>
                  <a:cubicBezTo>
                    <a:pt x="99289" y="40593"/>
                    <a:pt x="96431" y="22495"/>
                    <a:pt x="89764" y="7255"/>
                  </a:cubicBezTo>
                  <a:cubicBezTo>
                    <a:pt x="87859" y="1540"/>
                    <a:pt x="79286" y="-1317"/>
                    <a:pt x="74524" y="588"/>
                  </a:cubicBezTo>
                  <a:cubicBezTo>
                    <a:pt x="54521" y="8208"/>
                    <a:pt x="48806" y="30115"/>
                    <a:pt x="35471" y="45355"/>
                  </a:cubicBezTo>
                  <a:cubicBezTo>
                    <a:pt x="20231" y="62500"/>
                    <a:pt x="5944" y="78693"/>
                    <a:pt x="229" y="101553"/>
                  </a:cubicBezTo>
                  <a:cubicBezTo>
                    <a:pt x="-1676" y="109173"/>
                    <a:pt x="8801" y="115840"/>
                    <a:pt x="13564" y="109173"/>
                  </a:cubicBezTo>
                  <a:cubicBezTo>
                    <a:pt x="24041" y="95838"/>
                    <a:pt x="40234" y="86313"/>
                    <a:pt x="47854" y="71073"/>
                  </a:cubicBezTo>
                  <a:cubicBezTo>
                    <a:pt x="49759" y="67263"/>
                    <a:pt x="53569" y="64405"/>
                    <a:pt x="56426" y="60595"/>
                  </a:cubicBezTo>
                  <a:cubicBezTo>
                    <a:pt x="39281" y="101553"/>
                    <a:pt x="44044" y="146320"/>
                    <a:pt x="51664" y="192993"/>
                  </a:cubicBezTo>
                  <a:cubicBezTo>
                    <a:pt x="60236" y="249190"/>
                    <a:pt x="68809" y="318723"/>
                    <a:pt x="110719" y="360633"/>
                  </a:cubicBezTo>
                  <a:cubicBezTo>
                    <a:pt x="115481" y="365395"/>
                    <a:pt x="124054" y="358728"/>
                    <a:pt x="120244" y="353965"/>
                  </a:cubicBezTo>
                  <a:cubicBezTo>
                    <a:pt x="91669" y="313960"/>
                    <a:pt x="91669" y="249190"/>
                    <a:pt x="85001" y="200613"/>
                  </a:cubicBezTo>
                  <a:cubicBezTo>
                    <a:pt x="81191" y="171085"/>
                    <a:pt x="75476" y="143463"/>
                    <a:pt x="75476" y="113935"/>
                  </a:cubicBezTo>
                  <a:cubicBezTo>
                    <a:pt x="75476" y="94885"/>
                    <a:pt x="80239" y="75835"/>
                    <a:pt x="82144" y="57738"/>
                  </a:cubicBezTo>
                  <a:cubicBezTo>
                    <a:pt x="84049" y="60595"/>
                    <a:pt x="85954" y="63453"/>
                    <a:pt x="88811" y="66310"/>
                  </a:cubicBezTo>
                  <a:cubicBezTo>
                    <a:pt x="100241" y="78693"/>
                    <a:pt x="117386" y="90123"/>
                    <a:pt x="134531" y="88218"/>
                  </a:cubicBezTo>
                  <a:cubicBezTo>
                    <a:pt x="138341" y="88218"/>
                    <a:pt x="141199" y="84408"/>
                    <a:pt x="137389" y="81550"/>
                  </a:cubicBezTo>
                  <a:close/>
                </a:path>
              </a:pathLst>
            </a:custGeom>
            <a:solidFill>
              <a:srgbClr val="3F1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CFD1C9-41CF-4EB9-89BC-4736BD47B26C}"/>
              </a:ext>
            </a:extLst>
          </p:cNvPr>
          <p:cNvGrpSpPr/>
          <p:nvPr/>
        </p:nvGrpSpPr>
        <p:grpSpPr>
          <a:xfrm>
            <a:off x="78860" y="2269668"/>
            <a:ext cx="7541158" cy="4437876"/>
            <a:chOff x="340021" y="-174188"/>
            <a:chExt cx="12010106" cy="706779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AC250C-ED31-406E-90F5-890356E39C52}"/>
                </a:ext>
              </a:extLst>
            </p:cNvPr>
            <p:cNvSpPr/>
            <p:nvPr/>
          </p:nvSpPr>
          <p:spPr>
            <a:xfrm>
              <a:off x="1912702" y="1667713"/>
              <a:ext cx="326529" cy="326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Dripping">
              <a:extLst>
                <a:ext uri="{FF2B5EF4-FFF2-40B4-BE49-F238E27FC236}">
                  <a16:creationId xmlns:a16="http://schemas.microsoft.com/office/drawing/2014/main" id="{5FA1B2D1-9595-4066-AB7E-C82BCB7A94AA}"/>
                </a:ext>
              </a:extLst>
            </p:cNvPr>
            <p:cNvSpPr/>
            <p:nvPr/>
          </p:nvSpPr>
          <p:spPr>
            <a:xfrm>
              <a:off x="2015966" y="1730977"/>
              <a:ext cx="120000" cy="200000"/>
            </a:xfrm>
            <a:custGeom>
              <a:avLst/>
              <a:gdLst>
                <a:gd name="connsiteX0" fmla="*/ 60000 w 120000"/>
                <a:gd name="connsiteY0" fmla="*/ 0 h 200000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120000" h="200000">
                  <a:moveTo>
                    <a:pt x="59835" y="-225"/>
                  </a:moveTo>
                  <a:cubicBezTo>
                    <a:pt x="63733" y="18162"/>
                    <a:pt x="68154" y="32807"/>
                    <a:pt x="73100" y="43702"/>
                  </a:cubicBezTo>
                  <a:cubicBezTo>
                    <a:pt x="78046" y="54606"/>
                    <a:pt x="85591" y="66405"/>
                    <a:pt x="95726" y="79099"/>
                  </a:cubicBezTo>
                  <a:cubicBezTo>
                    <a:pt x="113324" y="100907"/>
                    <a:pt x="120000" y="117309"/>
                    <a:pt x="120000" y="133694"/>
                  </a:cubicBezTo>
                  <a:cubicBezTo>
                    <a:pt x="120000" y="151810"/>
                    <a:pt x="114033" y="167351"/>
                    <a:pt x="102237" y="180324"/>
                  </a:cubicBezTo>
                  <a:cubicBezTo>
                    <a:pt x="90440" y="193297"/>
                    <a:pt x="76304" y="199775"/>
                    <a:pt x="59835" y="199775"/>
                  </a:cubicBezTo>
                  <a:cubicBezTo>
                    <a:pt x="43455" y="199775"/>
                    <a:pt x="29363" y="193297"/>
                    <a:pt x="17566" y="180324"/>
                  </a:cubicBezTo>
                  <a:cubicBezTo>
                    <a:pt x="5770" y="167351"/>
                    <a:pt x="-135" y="151810"/>
                    <a:pt x="-135" y="133694"/>
                  </a:cubicBezTo>
                  <a:cubicBezTo>
                    <a:pt x="-135" y="117309"/>
                    <a:pt x="6479" y="100907"/>
                    <a:pt x="19692" y="84505"/>
                  </a:cubicBezTo>
                  <a:cubicBezTo>
                    <a:pt x="34213" y="66405"/>
                    <a:pt x="41757" y="54606"/>
                    <a:pt x="46703" y="43702"/>
                  </a:cubicBezTo>
                  <a:cubicBezTo>
                    <a:pt x="51649" y="32807"/>
                    <a:pt x="56026" y="18162"/>
                    <a:pt x="59835" y="-225"/>
                  </a:cubicBezTo>
                  <a:close/>
                </a:path>
              </a:pathLst>
            </a:custGeom>
            <a:gradFill>
              <a:gsLst>
                <a:gs pos="0">
                  <a:srgbClr val="D0FFFF">
                    <a:alpha val="70000"/>
                  </a:srgbClr>
                </a:gs>
                <a:gs pos="100000">
                  <a:srgbClr val="A0FFFF">
                    <a:alpha val="70000"/>
                  </a:srgbClr>
                </a:gs>
              </a:gsLst>
              <a:lin ang="5400000" scaled="0"/>
            </a:gradFill>
            <a:ln w="38100" cap="rnd">
              <a:solidFill>
                <a:srgbClr val="1E90FF"/>
              </a:solidFill>
              <a:round/>
            </a:ln>
          </p:spPr>
        </p:sp>
        <p:sp>
          <p:nvSpPr>
            <p:cNvPr id="21" name="Freeform: Shape 210">
              <a:extLst>
                <a:ext uri="{FF2B5EF4-FFF2-40B4-BE49-F238E27FC236}">
                  <a16:creationId xmlns:a16="http://schemas.microsoft.com/office/drawing/2014/main" id="{909D60EC-EA24-4576-B689-45BAADBFCF9F}"/>
                </a:ext>
              </a:extLst>
            </p:cNvPr>
            <p:cNvSpPr/>
            <p:nvPr/>
          </p:nvSpPr>
          <p:spPr>
            <a:xfrm>
              <a:off x="1411010" y="3430779"/>
              <a:ext cx="1385306" cy="707688"/>
            </a:xfrm>
            <a:custGeom>
              <a:avLst/>
              <a:gdLst>
                <a:gd name="connsiteX0" fmla="*/ 257 w 1022669"/>
                <a:gd name="connsiteY0" fmla="*/ 0 h 424585"/>
                <a:gd name="connsiteX1" fmla="*/ 1022669 w 1022669"/>
                <a:gd name="connsiteY1" fmla="*/ 0 h 424585"/>
                <a:gd name="connsiteX2" fmla="*/ 1022336 w 1022669"/>
                <a:gd name="connsiteY2" fmla="*/ 398039 h 424585"/>
                <a:gd name="connsiteX3" fmla="*/ 980678 w 1022669"/>
                <a:gd name="connsiteY3" fmla="*/ 423939 h 424585"/>
                <a:gd name="connsiteX4" fmla="*/ 44272 w 1022669"/>
                <a:gd name="connsiteY4" fmla="*/ 424375 h 424585"/>
                <a:gd name="connsiteX5" fmla="*/ 0 w 1022669"/>
                <a:gd name="connsiteY5" fmla="*/ 397780 h 424585"/>
                <a:gd name="connsiteX0" fmla="*/ 257 w 1027431"/>
                <a:gd name="connsiteY0" fmla="*/ 130969 h 555554"/>
                <a:gd name="connsiteX1" fmla="*/ 1027431 w 1027431"/>
                <a:gd name="connsiteY1" fmla="*/ 0 h 555554"/>
                <a:gd name="connsiteX2" fmla="*/ 1022336 w 1027431"/>
                <a:gd name="connsiteY2" fmla="*/ 529008 h 555554"/>
                <a:gd name="connsiteX3" fmla="*/ 980678 w 1027431"/>
                <a:gd name="connsiteY3" fmla="*/ 554908 h 555554"/>
                <a:gd name="connsiteX4" fmla="*/ 44272 w 1027431"/>
                <a:gd name="connsiteY4" fmla="*/ 555344 h 555554"/>
                <a:gd name="connsiteX5" fmla="*/ 0 w 1027431"/>
                <a:gd name="connsiteY5" fmla="*/ 528749 h 555554"/>
                <a:gd name="connsiteX6" fmla="*/ 257 w 1027431"/>
                <a:gd name="connsiteY6" fmla="*/ 130969 h 555554"/>
                <a:gd name="connsiteX0" fmla="*/ 257 w 1027431"/>
                <a:gd name="connsiteY0" fmla="*/ 148041 h 572626"/>
                <a:gd name="connsiteX1" fmla="*/ 1027431 w 1027431"/>
                <a:gd name="connsiteY1" fmla="*/ 17072 h 572626"/>
                <a:gd name="connsiteX2" fmla="*/ 1022336 w 1027431"/>
                <a:gd name="connsiteY2" fmla="*/ 546080 h 572626"/>
                <a:gd name="connsiteX3" fmla="*/ 980678 w 1027431"/>
                <a:gd name="connsiteY3" fmla="*/ 571980 h 572626"/>
                <a:gd name="connsiteX4" fmla="*/ 44272 w 1027431"/>
                <a:gd name="connsiteY4" fmla="*/ 572416 h 572626"/>
                <a:gd name="connsiteX5" fmla="*/ 0 w 1027431"/>
                <a:gd name="connsiteY5" fmla="*/ 545821 h 572626"/>
                <a:gd name="connsiteX6" fmla="*/ 257 w 1027431"/>
                <a:gd name="connsiteY6" fmla="*/ 148041 h 572626"/>
                <a:gd name="connsiteX0" fmla="*/ 1 w 1031937"/>
                <a:gd name="connsiteY0" fmla="*/ 87250 h 580891"/>
                <a:gd name="connsiteX1" fmla="*/ 1031937 w 1031937"/>
                <a:gd name="connsiteY1" fmla="*/ 25337 h 580891"/>
                <a:gd name="connsiteX2" fmla="*/ 1026842 w 1031937"/>
                <a:gd name="connsiteY2" fmla="*/ 554345 h 580891"/>
                <a:gd name="connsiteX3" fmla="*/ 985184 w 1031937"/>
                <a:gd name="connsiteY3" fmla="*/ 580245 h 580891"/>
                <a:gd name="connsiteX4" fmla="*/ 48778 w 1031937"/>
                <a:gd name="connsiteY4" fmla="*/ 580681 h 580891"/>
                <a:gd name="connsiteX5" fmla="*/ 4506 w 1031937"/>
                <a:gd name="connsiteY5" fmla="*/ 554086 h 580891"/>
                <a:gd name="connsiteX6" fmla="*/ 1 w 1031937"/>
                <a:gd name="connsiteY6" fmla="*/ 87250 h 580891"/>
                <a:gd name="connsiteX0" fmla="*/ 1 w 1031937"/>
                <a:gd name="connsiteY0" fmla="*/ 75523 h 569164"/>
                <a:gd name="connsiteX1" fmla="*/ 1031937 w 1031937"/>
                <a:gd name="connsiteY1" fmla="*/ 13610 h 569164"/>
                <a:gd name="connsiteX2" fmla="*/ 1026842 w 1031937"/>
                <a:gd name="connsiteY2" fmla="*/ 542618 h 569164"/>
                <a:gd name="connsiteX3" fmla="*/ 985184 w 1031937"/>
                <a:gd name="connsiteY3" fmla="*/ 568518 h 569164"/>
                <a:gd name="connsiteX4" fmla="*/ 48778 w 1031937"/>
                <a:gd name="connsiteY4" fmla="*/ 568954 h 569164"/>
                <a:gd name="connsiteX5" fmla="*/ 4506 w 1031937"/>
                <a:gd name="connsiteY5" fmla="*/ 542359 h 569164"/>
                <a:gd name="connsiteX6" fmla="*/ 1 w 1031937"/>
                <a:gd name="connsiteY6" fmla="*/ 75523 h 569164"/>
                <a:gd name="connsiteX0" fmla="*/ 3 w 1029558"/>
                <a:gd name="connsiteY0" fmla="*/ 11658 h 574356"/>
                <a:gd name="connsiteX1" fmla="*/ 1029558 w 1029558"/>
                <a:gd name="connsiteY1" fmla="*/ 18802 h 574356"/>
                <a:gd name="connsiteX2" fmla="*/ 1024463 w 1029558"/>
                <a:gd name="connsiteY2" fmla="*/ 547810 h 574356"/>
                <a:gd name="connsiteX3" fmla="*/ 982805 w 1029558"/>
                <a:gd name="connsiteY3" fmla="*/ 573710 h 574356"/>
                <a:gd name="connsiteX4" fmla="*/ 46399 w 1029558"/>
                <a:gd name="connsiteY4" fmla="*/ 574146 h 574356"/>
                <a:gd name="connsiteX5" fmla="*/ 2127 w 1029558"/>
                <a:gd name="connsiteY5" fmla="*/ 547551 h 574356"/>
                <a:gd name="connsiteX6" fmla="*/ 3 w 1029558"/>
                <a:gd name="connsiteY6" fmla="*/ 11658 h 574356"/>
                <a:gd name="connsiteX0" fmla="*/ 3 w 1029558"/>
                <a:gd name="connsiteY0" fmla="*/ 6174 h 568872"/>
                <a:gd name="connsiteX1" fmla="*/ 1029558 w 1029558"/>
                <a:gd name="connsiteY1" fmla="*/ 13318 h 568872"/>
                <a:gd name="connsiteX2" fmla="*/ 1024463 w 1029558"/>
                <a:gd name="connsiteY2" fmla="*/ 542326 h 568872"/>
                <a:gd name="connsiteX3" fmla="*/ 982805 w 1029558"/>
                <a:gd name="connsiteY3" fmla="*/ 568226 h 568872"/>
                <a:gd name="connsiteX4" fmla="*/ 46399 w 1029558"/>
                <a:gd name="connsiteY4" fmla="*/ 568662 h 568872"/>
                <a:gd name="connsiteX5" fmla="*/ 2127 w 1029558"/>
                <a:gd name="connsiteY5" fmla="*/ 542067 h 568872"/>
                <a:gd name="connsiteX6" fmla="*/ 3 w 1029558"/>
                <a:gd name="connsiteY6" fmla="*/ 6174 h 568872"/>
                <a:gd name="connsiteX0" fmla="*/ 2639 w 1027431"/>
                <a:gd name="connsiteY0" fmla="*/ 70092 h 566115"/>
                <a:gd name="connsiteX1" fmla="*/ 1027431 w 1027431"/>
                <a:gd name="connsiteY1" fmla="*/ 10561 h 566115"/>
                <a:gd name="connsiteX2" fmla="*/ 1022336 w 1027431"/>
                <a:gd name="connsiteY2" fmla="*/ 539569 h 566115"/>
                <a:gd name="connsiteX3" fmla="*/ 980678 w 1027431"/>
                <a:gd name="connsiteY3" fmla="*/ 565469 h 566115"/>
                <a:gd name="connsiteX4" fmla="*/ 44272 w 1027431"/>
                <a:gd name="connsiteY4" fmla="*/ 565905 h 566115"/>
                <a:gd name="connsiteX5" fmla="*/ 0 w 1027431"/>
                <a:gd name="connsiteY5" fmla="*/ 539310 h 566115"/>
                <a:gd name="connsiteX6" fmla="*/ 2639 w 1027431"/>
                <a:gd name="connsiteY6" fmla="*/ 70092 h 566115"/>
                <a:gd name="connsiteX0" fmla="*/ 2639 w 1039337"/>
                <a:gd name="connsiteY0" fmla="*/ 26569 h 522592"/>
                <a:gd name="connsiteX1" fmla="*/ 1039337 w 1039337"/>
                <a:gd name="connsiteY1" fmla="*/ 12282 h 522592"/>
                <a:gd name="connsiteX2" fmla="*/ 1022336 w 1039337"/>
                <a:gd name="connsiteY2" fmla="*/ 496046 h 522592"/>
                <a:gd name="connsiteX3" fmla="*/ 980678 w 1039337"/>
                <a:gd name="connsiteY3" fmla="*/ 521946 h 522592"/>
                <a:gd name="connsiteX4" fmla="*/ 44272 w 1039337"/>
                <a:gd name="connsiteY4" fmla="*/ 522382 h 522592"/>
                <a:gd name="connsiteX5" fmla="*/ 0 w 1039337"/>
                <a:gd name="connsiteY5" fmla="*/ 495787 h 522592"/>
                <a:gd name="connsiteX6" fmla="*/ 2639 w 1039337"/>
                <a:gd name="connsiteY6" fmla="*/ 26569 h 522592"/>
                <a:gd name="connsiteX0" fmla="*/ 2639 w 1027431"/>
                <a:gd name="connsiteY0" fmla="*/ 28844 h 524867"/>
                <a:gd name="connsiteX1" fmla="*/ 1027431 w 1027431"/>
                <a:gd name="connsiteY1" fmla="*/ 12176 h 524867"/>
                <a:gd name="connsiteX2" fmla="*/ 1022336 w 1027431"/>
                <a:gd name="connsiteY2" fmla="*/ 498321 h 524867"/>
                <a:gd name="connsiteX3" fmla="*/ 980678 w 1027431"/>
                <a:gd name="connsiteY3" fmla="*/ 524221 h 524867"/>
                <a:gd name="connsiteX4" fmla="*/ 44272 w 1027431"/>
                <a:gd name="connsiteY4" fmla="*/ 524657 h 524867"/>
                <a:gd name="connsiteX5" fmla="*/ 0 w 1027431"/>
                <a:gd name="connsiteY5" fmla="*/ 498062 h 524867"/>
                <a:gd name="connsiteX6" fmla="*/ 2639 w 1027431"/>
                <a:gd name="connsiteY6" fmla="*/ 28844 h 5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431" h="524867">
                  <a:moveTo>
                    <a:pt x="2639" y="28844"/>
                  </a:moveTo>
                  <a:cubicBezTo>
                    <a:pt x="390273" y="192356"/>
                    <a:pt x="675515" y="-56086"/>
                    <a:pt x="1027431" y="12176"/>
                  </a:cubicBezTo>
                  <a:cubicBezTo>
                    <a:pt x="1027320" y="144856"/>
                    <a:pt x="1022447" y="365641"/>
                    <a:pt x="1022336" y="498321"/>
                  </a:cubicBezTo>
                  <a:cubicBezTo>
                    <a:pt x="1022118" y="529694"/>
                    <a:pt x="1006387" y="524875"/>
                    <a:pt x="980678" y="524221"/>
                  </a:cubicBezTo>
                  <a:lnTo>
                    <a:pt x="44272" y="524657"/>
                  </a:lnTo>
                  <a:cubicBezTo>
                    <a:pt x="15077" y="521243"/>
                    <a:pt x="435" y="528927"/>
                    <a:pt x="0" y="498062"/>
                  </a:cubicBezTo>
                  <a:cubicBezTo>
                    <a:pt x="86" y="365469"/>
                    <a:pt x="2553" y="161437"/>
                    <a:pt x="2639" y="28844"/>
                  </a:cubicBezTo>
                  <a:close/>
                </a:path>
              </a:pathLst>
            </a:custGeom>
            <a:solidFill>
              <a:srgbClr val="1E9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Freeform: Shape 211">
              <a:extLst>
                <a:ext uri="{FF2B5EF4-FFF2-40B4-BE49-F238E27FC236}">
                  <a16:creationId xmlns:a16="http://schemas.microsoft.com/office/drawing/2014/main" id="{5C9C7706-71FC-4E2E-AE86-128BF4F7B1AF}"/>
                </a:ext>
              </a:extLst>
            </p:cNvPr>
            <p:cNvSpPr/>
            <p:nvPr/>
          </p:nvSpPr>
          <p:spPr>
            <a:xfrm>
              <a:off x="1588412" y="3023810"/>
              <a:ext cx="576849" cy="1143212"/>
            </a:xfrm>
            <a:custGeom>
              <a:avLst/>
              <a:gdLst/>
              <a:ahLst/>
              <a:cxnLst/>
              <a:rect l="0" t="0" r="0" b="0"/>
              <a:pathLst>
                <a:path w="355200" h="672000" fill="none">
                  <a:moveTo>
                    <a:pt x="0" y="512000"/>
                  </a:moveTo>
                  <a:lnTo>
                    <a:pt x="284160" y="512000"/>
                  </a:lnTo>
                  <a:moveTo>
                    <a:pt x="0" y="432000"/>
                  </a:moveTo>
                  <a:lnTo>
                    <a:pt x="142080" y="432000"/>
                  </a:lnTo>
                  <a:moveTo>
                    <a:pt x="0" y="352000"/>
                  </a:moveTo>
                  <a:lnTo>
                    <a:pt x="284160" y="352000"/>
                  </a:lnTo>
                  <a:moveTo>
                    <a:pt x="0" y="272000"/>
                  </a:moveTo>
                  <a:lnTo>
                    <a:pt x="142080" y="272000"/>
                  </a:lnTo>
                  <a:moveTo>
                    <a:pt x="0" y="192000"/>
                  </a:moveTo>
                  <a:lnTo>
                    <a:pt x="284160" y="192000"/>
                  </a:lnTo>
                  <a:moveTo>
                    <a:pt x="0" y="112000"/>
                  </a:moveTo>
                  <a:lnTo>
                    <a:pt x="142080" y="112000"/>
                  </a:lnTo>
                  <a:moveTo>
                    <a:pt x="0" y="32000"/>
                  </a:moveTo>
                  <a:lnTo>
                    <a:pt x="284160" y="32000"/>
                  </a:lnTo>
                  <a:moveTo>
                    <a:pt x="0" y="512000"/>
                  </a:moveTo>
                  <a:lnTo>
                    <a:pt x="0" y="32000"/>
                  </a:lnTo>
                </a:path>
              </a:pathLst>
            </a:custGeom>
            <a:solidFill>
              <a:srgbClr val="A0FFFF">
                <a:alpha val="55000"/>
              </a:srgbClr>
            </a:solidFill>
            <a:ln w="12700" cap="flat">
              <a:solidFill>
                <a:schemeClr val="tx1"/>
              </a:solidFill>
              <a:bevel/>
            </a:ln>
          </p:spPr>
        </p:sp>
        <p:sp>
          <p:nvSpPr>
            <p:cNvPr id="23" name="Freeform: Shape 212">
              <a:extLst>
                <a:ext uri="{FF2B5EF4-FFF2-40B4-BE49-F238E27FC236}">
                  <a16:creationId xmlns:a16="http://schemas.microsoft.com/office/drawing/2014/main" id="{3714D50C-AF91-4347-AAA8-AC6CCDC7A9EB}"/>
                </a:ext>
              </a:extLst>
            </p:cNvPr>
            <p:cNvSpPr/>
            <p:nvPr/>
          </p:nvSpPr>
          <p:spPr>
            <a:xfrm>
              <a:off x="1272579" y="2466679"/>
              <a:ext cx="1592529" cy="1671787"/>
            </a:xfrm>
            <a:custGeom>
              <a:avLst/>
              <a:gdLst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7322 w 4309607"/>
                <a:gd name="connsiteY4" fmla="*/ 4516341 h 4516341"/>
                <a:gd name="connsiteX5" fmla="*/ 4039263 w 4309607"/>
                <a:gd name="connsiteY5" fmla="*/ 4516341 h 4516341"/>
                <a:gd name="connsiteX6" fmla="*/ 4134679 w 4309607"/>
                <a:gd name="connsiteY6" fmla="*/ 341906 h 4516341"/>
                <a:gd name="connsiteX7" fmla="*/ 4309607 w 4309607"/>
                <a:gd name="connsiteY7" fmla="*/ 31805 h 4516341"/>
                <a:gd name="connsiteX8" fmla="*/ 174929 w 4309607"/>
                <a:gd name="connsiteY8" fmla="*/ 0 h 4516341"/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0558 w 4309607"/>
                <a:gd name="connsiteY4" fmla="*/ 4414879 h 4516341"/>
                <a:gd name="connsiteX5" fmla="*/ 437322 w 4309607"/>
                <a:gd name="connsiteY5" fmla="*/ 4516341 h 4516341"/>
                <a:gd name="connsiteX6" fmla="*/ 4039263 w 4309607"/>
                <a:gd name="connsiteY6" fmla="*/ 4516341 h 4516341"/>
                <a:gd name="connsiteX7" fmla="*/ 4134679 w 4309607"/>
                <a:gd name="connsiteY7" fmla="*/ 341906 h 4516341"/>
                <a:gd name="connsiteX8" fmla="*/ 4309607 w 4309607"/>
                <a:gd name="connsiteY8" fmla="*/ 31805 h 4516341"/>
                <a:gd name="connsiteX9" fmla="*/ 174929 w 4309607"/>
                <a:gd name="connsiteY9" fmla="*/ 0 h 4516341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3946871 w 4309607"/>
                <a:gd name="connsiteY7" fmla="*/ 4514892 h 4516479"/>
                <a:gd name="connsiteX8" fmla="*/ 4039263 w 4309607"/>
                <a:gd name="connsiteY8" fmla="*/ 4516341 h 4516479"/>
                <a:gd name="connsiteX9" fmla="*/ 4042121 w 4309607"/>
                <a:gd name="connsiteY9" fmla="*/ 4414879 h 4516479"/>
                <a:gd name="connsiteX10" fmla="*/ 4134679 w 4309607"/>
                <a:gd name="connsiteY10" fmla="*/ 341906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8523"/>
                <a:gd name="connsiteX1" fmla="*/ 0 w 4309607"/>
                <a:gd name="connsiteY1" fmla="*/ 95416 h 4748523"/>
                <a:gd name="connsiteX2" fmla="*/ 23854 w 4309607"/>
                <a:gd name="connsiteY2" fmla="*/ 174929 h 4748523"/>
                <a:gd name="connsiteX3" fmla="*/ 373712 w 4309607"/>
                <a:gd name="connsiteY3" fmla="*/ 365760 h 4748523"/>
                <a:gd name="connsiteX4" fmla="*/ 430558 w 4309607"/>
                <a:gd name="connsiteY4" fmla="*/ 4414879 h 4748523"/>
                <a:gd name="connsiteX5" fmla="*/ 535333 w 4309607"/>
                <a:gd name="connsiteY5" fmla="*/ 4516479 h 4748523"/>
                <a:gd name="connsiteX6" fmla="*/ 3946871 w 4309607"/>
                <a:gd name="connsiteY6" fmla="*/ 4514892 h 4748523"/>
                <a:gd name="connsiteX7" fmla="*/ 4039263 w 4309607"/>
                <a:gd name="connsiteY7" fmla="*/ 4516341 h 4748523"/>
                <a:gd name="connsiteX8" fmla="*/ 4042121 w 4309607"/>
                <a:gd name="connsiteY8" fmla="*/ 4414879 h 4748523"/>
                <a:gd name="connsiteX9" fmla="*/ 4134679 w 4309607"/>
                <a:gd name="connsiteY9" fmla="*/ 341906 h 4748523"/>
                <a:gd name="connsiteX10" fmla="*/ 4309607 w 4309607"/>
                <a:gd name="connsiteY10" fmla="*/ 31805 h 4748523"/>
                <a:gd name="connsiteX11" fmla="*/ 174929 w 4309607"/>
                <a:gd name="connsiteY11" fmla="*/ 0 h 4748523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20365"/>
                <a:gd name="connsiteX1" fmla="*/ 0 w 4309607"/>
                <a:gd name="connsiteY1" fmla="*/ 95416 h 4520365"/>
                <a:gd name="connsiteX2" fmla="*/ 23854 w 4309607"/>
                <a:gd name="connsiteY2" fmla="*/ 174929 h 4520365"/>
                <a:gd name="connsiteX3" fmla="*/ 373712 w 4309607"/>
                <a:gd name="connsiteY3" fmla="*/ 365760 h 4520365"/>
                <a:gd name="connsiteX4" fmla="*/ 430558 w 4309607"/>
                <a:gd name="connsiteY4" fmla="*/ 4414879 h 4520365"/>
                <a:gd name="connsiteX5" fmla="*/ 535333 w 4309607"/>
                <a:gd name="connsiteY5" fmla="*/ 4516479 h 4520365"/>
                <a:gd name="connsiteX6" fmla="*/ 3946871 w 4309607"/>
                <a:gd name="connsiteY6" fmla="*/ 4514892 h 4520365"/>
                <a:gd name="connsiteX7" fmla="*/ 4042121 w 4309607"/>
                <a:gd name="connsiteY7" fmla="*/ 4414879 h 4520365"/>
                <a:gd name="connsiteX8" fmla="*/ 4134679 w 4309607"/>
                <a:gd name="connsiteY8" fmla="*/ 341906 h 4520365"/>
                <a:gd name="connsiteX9" fmla="*/ 4309607 w 4309607"/>
                <a:gd name="connsiteY9" fmla="*/ 31805 h 4520365"/>
                <a:gd name="connsiteX10" fmla="*/ 174929 w 4309607"/>
                <a:gd name="connsiteY10" fmla="*/ 0 h 4520365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34679 w 4309607"/>
                <a:gd name="connsiteY9" fmla="*/ 341906 h 4516479"/>
                <a:gd name="connsiteX10" fmla="*/ 4161183 w 4309607"/>
                <a:gd name="connsiteY10" fmla="*/ 300079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4256433 w 4309607"/>
                <a:gd name="connsiteY12" fmla="*/ 33379 h 4516479"/>
                <a:gd name="connsiteX13" fmla="*/ 174929 w 4309607"/>
                <a:gd name="connsiteY13" fmla="*/ 0 h 4516479"/>
                <a:gd name="connsiteX0" fmla="*/ 174929 w 4291358"/>
                <a:gd name="connsiteY0" fmla="*/ 0 h 4516479"/>
                <a:gd name="connsiteX1" fmla="*/ 0 w 4291358"/>
                <a:gd name="connsiteY1" fmla="*/ 95416 h 4516479"/>
                <a:gd name="connsiteX2" fmla="*/ 23854 w 4291358"/>
                <a:gd name="connsiteY2" fmla="*/ 174929 h 4516479"/>
                <a:gd name="connsiteX3" fmla="*/ 373712 w 4291358"/>
                <a:gd name="connsiteY3" fmla="*/ 365760 h 4516479"/>
                <a:gd name="connsiteX4" fmla="*/ 430558 w 4291358"/>
                <a:gd name="connsiteY4" fmla="*/ 4414879 h 4516479"/>
                <a:gd name="connsiteX5" fmla="*/ 535333 w 4291358"/>
                <a:gd name="connsiteY5" fmla="*/ 4516479 h 4516479"/>
                <a:gd name="connsiteX6" fmla="*/ 3946871 w 4291358"/>
                <a:gd name="connsiteY6" fmla="*/ 4514892 h 4516479"/>
                <a:gd name="connsiteX7" fmla="*/ 4042121 w 4291358"/>
                <a:gd name="connsiteY7" fmla="*/ 4414879 h 4516479"/>
                <a:gd name="connsiteX8" fmla="*/ 4130227 w 4291358"/>
                <a:gd name="connsiteY8" fmla="*/ 442954 h 4516479"/>
                <a:gd name="connsiteX9" fmla="*/ 4161183 w 4291358"/>
                <a:gd name="connsiteY9" fmla="*/ 300079 h 4516479"/>
                <a:gd name="connsiteX10" fmla="*/ 4291358 w 4291358"/>
                <a:gd name="connsiteY10" fmla="*/ 74654 h 4516479"/>
                <a:gd name="connsiteX11" fmla="*/ 4256433 w 4291358"/>
                <a:gd name="connsiteY11" fmla="*/ 33379 h 4516479"/>
                <a:gd name="connsiteX12" fmla="*/ 174929 w 4291358"/>
                <a:gd name="connsiteY12" fmla="*/ 0 h 4516479"/>
                <a:gd name="connsiteX0" fmla="*/ 174929 w 4299007"/>
                <a:gd name="connsiteY0" fmla="*/ 0 h 4516479"/>
                <a:gd name="connsiteX1" fmla="*/ 0 w 4299007"/>
                <a:gd name="connsiteY1" fmla="*/ 95416 h 4516479"/>
                <a:gd name="connsiteX2" fmla="*/ 23854 w 4299007"/>
                <a:gd name="connsiteY2" fmla="*/ 174929 h 4516479"/>
                <a:gd name="connsiteX3" fmla="*/ 373712 w 4299007"/>
                <a:gd name="connsiteY3" fmla="*/ 365760 h 4516479"/>
                <a:gd name="connsiteX4" fmla="*/ 430558 w 4299007"/>
                <a:gd name="connsiteY4" fmla="*/ 4414879 h 4516479"/>
                <a:gd name="connsiteX5" fmla="*/ 535333 w 4299007"/>
                <a:gd name="connsiteY5" fmla="*/ 4516479 h 4516479"/>
                <a:gd name="connsiteX6" fmla="*/ 3946871 w 4299007"/>
                <a:gd name="connsiteY6" fmla="*/ 4514892 h 4516479"/>
                <a:gd name="connsiteX7" fmla="*/ 4042121 w 4299007"/>
                <a:gd name="connsiteY7" fmla="*/ 4414879 h 4516479"/>
                <a:gd name="connsiteX8" fmla="*/ 4130227 w 4299007"/>
                <a:gd name="connsiteY8" fmla="*/ 442954 h 4516479"/>
                <a:gd name="connsiteX9" fmla="*/ 4161183 w 4299007"/>
                <a:gd name="connsiteY9" fmla="*/ 300079 h 4516479"/>
                <a:gd name="connsiteX10" fmla="*/ 4291358 w 4299007"/>
                <a:gd name="connsiteY10" fmla="*/ 74654 h 4516479"/>
                <a:gd name="connsiteX11" fmla="*/ 4256433 w 4299007"/>
                <a:gd name="connsiteY11" fmla="*/ 33379 h 4516479"/>
                <a:gd name="connsiteX12" fmla="*/ 174929 w 429900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373712 w 4303087"/>
                <a:gd name="connsiteY3" fmla="*/ 365760 h 4516479"/>
                <a:gd name="connsiteX4" fmla="*/ 430558 w 4303087"/>
                <a:gd name="connsiteY4" fmla="*/ 4414879 h 4516479"/>
                <a:gd name="connsiteX5" fmla="*/ 535333 w 4303087"/>
                <a:gd name="connsiteY5" fmla="*/ 4516479 h 4516479"/>
                <a:gd name="connsiteX6" fmla="*/ 3946871 w 4303087"/>
                <a:gd name="connsiteY6" fmla="*/ 4514892 h 4516479"/>
                <a:gd name="connsiteX7" fmla="*/ 4042121 w 4303087"/>
                <a:gd name="connsiteY7" fmla="*/ 4414879 h 4516479"/>
                <a:gd name="connsiteX8" fmla="*/ 4130227 w 4303087"/>
                <a:gd name="connsiteY8" fmla="*/ 442954 h 4516479"/>
                <a:gd name="connsiteX9" fmla="*/ 4161183 w 4303087"/>
                <a:gd name="connsiteY9" fmla="*/ 300079 h 4516479"/>
                <a:gd name="connsiteX10" fmla="*/ 4291358 w 4303087"/>
                <a:gd name="connsiteY10" fmla="*/ 74654 h 4516479"/>
                <a:gd name="connsiteX11" fmla="*/ 4256433 w 4303087"/>
                <a:gd name="connsiteY11" fmla="*/ 33379 h 4516479"/>
                <a:gd name="connsiteX12" fmla="*/ 174929 w 430308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376583 w 4303087"/>
                <a:gd name="connsiteY5" fmla="*/ 490579 h 4516479"/>
                <a:gd name="connsiteX6" fmla="*/ 430558 w 4303087"/>
                <a:gd name="connsiteY6" fmla="*/ 4414879 h 4516479"/>
                <a:gd name="connsiteX7" fmla="*/ 535333 w 4303087"/>
                <a:gd name="connsiteY7" fmla="*/ 4516479 h 4516479"/>
                <a:gd name="connsiteX8" fmla="*/ 3946871 w 4303087"/>
                <a:gd name="connsiteY8" fmla="*/ 4514892 h 4516479"/>
                <a:gd name="connsiteX9" fmla="*/ 4042121 w 4303087"/>
                <a:gd name="connsiteY9" fmla="*/ 4414879 h 4516479"/>
                <a:gd name="connsiteX10" fmla="*/ 4130227 w 4303087"/>
                <a:gd name="connsiteY10" fmla="*/ 442954 h 4516479"/>
                <a:gd name="connsiteX11" fmla="*/ 4161183 w 4303087"/>
                <a:gd name="connsiteY11" fmla="*/ 300079 h 4516479"/>
                <a:gd name="connsiteX12" fmla="*/ 4291358 w 4303087"/>
                <a:gd name="connsiteY12" fmla="*/ 74654 h 4516479"/>
                <a:gd name="connsiteX13" fmla="*/ 4256433 w 4303087"/>
                <a:gd name="connsiteY13" fmla="*/ 33379 h 4516479"/>
                <a:gd name="connsiteX14" fmla="*/ 174929 w 4303087"/>
                <a:gd name="connsiteY14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2987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42344 w 4303087"/>
                <a:gd name="connsiteY10" fmla="*/ 281240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087" h="4517246">
                  <a:moveTo>
                    <a:pt x="174929" y="0"/>
                  </a:moveTo>
                  <a:lnTo>
                    <a:pt x="0" y="95416"/>
                  </a:lnTo>
                  <a:lnTo>
                    <a:pt x="23854" y="174929"/>
                  </a:lnTo>
                  <a:lnTo>
                    <a:pt x="281333" y="315954"/>
                  </a:lnTo>
                  <a:cubicBezTo>
                    <a:pt x="373408" y="374162"/>
                    <a:pt x="382933" y="352996"/>
                    <a:pt x="376583" y="490579"/>
                  </a:cubicBezTo>
                  <a:cubicBezTo>
                    <a:pt x="375735" y="1800249"/>
                    <a:pt x="374888" y="3109919"/>
                    <a:pt x="374040" y="4419589"/>
                  </a:cubicBezTo>
                  <a:cubicBezTo>
                    <a:pt x="375628" y="4532037"/>
                    <a:pt x="428970" y="4504044"/>
                    <a:pt x="535333" y="4516479"/>
                  </a:cubicBezTo>
                  <a:lnTo>
                    <a:pt x="3946871" y="4514892"/>
                  </a:lnTo>
                  <a:cubicBezTo>
                    <a:pt x="4040534" y="4517273"/>
                    <a:pt x="4097845" y="4534832"/>
                    <a:pt x="4098639" y="4420531"/>
                  </a:cubicBezTo>
                  <a:cubicBezTo>
                    <a:pt x="4099749" y="3096242"/>
                    <a:pt x="4100858" y="1771953"/>
                    <a:pt x="4101968" y="447664"/>
                  </a:cubicBezTo>
                  <a:cubicBezTo>
                    <a:pt x="4105937" y="396864"/>
                    <a:pt x="4100275" y="328865"/>
                    <a:pt x="4142344" y="281240"/>
                  </a:cubicBezTo>
                  <a:lnTo>
                    <a:pt x="4291358" y="74654"/>
                  </a:lnTo>
                  <a:cubicBezTo>
                    <a:pt x="4317816" y="32321"/>
                    <a:pt x="4296650" y="31262"/>
                    <a:pt x="4256433" y="33379"/>
                  </a:cubicBezTo>
                  <a:lnTo>
                    <a:pt x="174929" y="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AF87652-67F1-4EB6-9A05-9E75792B5435}"/>
                </a:ext>
              </a:extLst>
            </p:cNvPr>
            <p:cNvCxnSpPr>
              <a:cxnSpLocks/>
            </p:cNvCxnSpPr>
            <p:nvPr/>
          </p:nvCxnSpPr>
          <p:spPr>
            <a:xfrm>
              <a:off x="2827906" y="3302572"/>
              <a:ext cx="60681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A71FF7-E555-4AE2-87D9-546A41B189A1}"/>
                </a:ext>
              </a:extLst>
            </p:cNvPr>
            <p:cNvCxnSpPr/>
            <p:nvPr/>
          </p:nvCxnSpPr>
          <p:spPr>
            <a:xfrm flipV="1">
              <a:off x="3438137" y="1864433"/>
              <a:ext cx="78788" cy="1438139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00DFF4-A21A-48EA-8D43-2D837FF091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38137" y="3302572"/>
              <a:ext cx="78788" cy="1438139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B39A80-59A6-4E00-A3EE-9B84BF61AAC5}"/>
                </a:ext>
              </a:extLst>
            </p:cNvPr>
            <p:cNvCxnSpPr>
              <a:cxnSpLocks/>
            </p:cNvCxnSpPr>
            <p:nvPr/>
          </p:nvCxnSpPr>
          <p:spPr>
            <a:xfrm>
              <a:off x="3526315" y="1864433"/>
              <a:ext cx="323550" cy="0"/>
            </a:xfrm>
            <a:prstGeom prst="line">
              <a:avLst/>
            </a:prstGeom>
            <a:ln w="25400" cap="rnd"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12D379-F64B-4656-9203-6738C6A81920}"/>
                </a:ext>
              </a:extLst>
            </p:cNvPr>
            <p:cNvCxnSpPr>
              <a:cxnSpLocks/>
            </p:cNvCxnSpPr>
            <p:nvPr/>
          </p:nvCxnSpPr>
          <p:spPr>
            <a:xfrm>
              <a:off x="3526315" y="4739704"/>
              <a:ext cx="323550" cy="0"/>
            </a:xfrm>
            <a:prstGeom prst="line">
              <a:avLst/>
            </a:prstGeom>
            <a:ln w="25400" cap="rnd"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4B0CD2-6B88-4B9B-B2EE-F431F38735EE}"/>
                </a:ext>
              </a:extLst>
            </p:cNvPr>
            <p:cNvSpPr/>
            <p:nvPr/>
          </p:nvSpPr>
          <p:spPr>
            <a:xfrm>
              <a:off x="583647" y="1474614"/>
              <a:ext cx="3025044" cy="19561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Freeform: Shape 219">
              <a:extLst>
                <a:ext uri="{FF2B5EF4-FFF2-40B4-BE49-F238E27FC236}">
                  <a16:creationId xmlns:a16="http://schemas.microsoft.com/office/drawing/2014/main" id="{AEE7DABD-347C-46B2-801E-FBD6BAD9ECAF}"/>
                </a:ext>
              </a:extLst>
            </p:cNvPr>
            <p:cNvSpPr/>
            <p:nvPr/>
          </p:nvSpPr>
          <p:spPr>
            <a:xfrm>
              <a:off x="1715159" y="1883122"/>
              <a:ext cx="778765" cy="507637"/>
            </a:xfrm>
            <a:custGeom>
              <a:avLst/>
              <a:gdLst>
                <a:gd name="connsiteX0" fmla="*/ 30342 w 520001"/>
                <a:gd name="connsiteY0" fmla="*/ 0 h 600532"/>
                <a:gd name="connsiteX1" fmla="*/ 59145 w 520001"/>
                <a:gd name="connsiteY1" fmla="*/ 67132 h 600532"/>
                <a:gd name="connsiteX2" fmla="*/ 87949 w 520001"/>
                <a:gd name="connsiteY2" fmla="*/ 0 h 600532"/>
                <a:gd name="connsiteX3" fmla="*/ 116752 w 520001"/>
                <a:gd name="connsiteY3" fmla="*/ 67132 h 600532"/>
                <a:gd name="connsiteX4" fmla="*/ 145556 w 520001"/>
                <a:gd name="connsiteY4" fmla="*/ 0 h 600532"/>
                <a:gd name="connsiteX5" fmla="*/ 174359 w 520001"/>
                <a:gd name="connsiteY5" fmla="*/ 67132 h 600532"/>
                <a:gd name="connsiteX6" fmla="*/ 203163 w 520001"/>
                <a:gd name="connsiteY6" fmla="*/ 0 h 600532"/>
                <a:gd name="connsiteX7" fmla="*/ 231966 w 520001"/>
                <a:gd name="connsiteY7" fmla="*/ 67132 h 600532"/>
                <a:gd name="connsiteX8" fmla="*/ 260770 w 520001"/>
                <a:gd name="connsiteY8" fmla="*/ 0 h 600532"/>
                <a:gd name="connsiteX9" fmla="*/ 289573 w 520001"/>
                <a:gd name="connsiteY9" fmla="*/ 67132 h 600532"/>
                <a:gd name="connsiteX10" fmla="*/ 318377 w 520001"/>
                <a:gd name="connsiteY10" fmla="*/ 0 h 600532"/>
                <a:gd name="connsiteX11" fmla="*/ 347180 w 520001"/>
                <a:gd name="connsiteY11" fmla="*/ 67132 h 600532"/>
                <a:gd name="connsiteX12" fmla="*/ 375984 w 520001"/>
                <a:gd name="connsiteY12" fmla="*/ 0 h 600532"/>
                <a:gd name="connsiteX13" fmla="*/ 404787 w 520001"/>
                <a:gd name="connsiteY13" fmla="*/ 67132 h 600532"/>
                <a:gd name="connsiteX14" fmla="*/ 433591 w 520001"/>
                <a:gd name="connsiteY14" fmla="*/ 0 h 600532"/>
                <a:gd name="connsiteX15" fmla="*/ 462394 w 520001"/>
                <a:gd name="connsiteY15" fmla="*/ 67132 h 600532"/>
                <a:gd name="connsiteX16" fmla="*/ 491198 w 520001"/>
                <a:gd name="connsiteY16" fmla="*/ 0 h 600532"/>
                <a:gd name="connsiteX17" fmla="*/ 520001 w 520001"/>
                <a:gd name="connsiteY17" fmla="*/ 67132 h 600532"/>
                <a:gd name="connsiteX18" fmla="*/ 260001 w 520001"/>
                <a:gd name="connsiteY18" fmla="*/ 600532 h 600532"/>
                <a:gd name="connsiteX19" fmla="*/ 0 w 520001"/>
                <a:gd name="connsiteY19" fmla="*/ 67132 h 600532"/>
                <a:gd name="connsiteX20" fmla="*/ 1538 w 520001"/>
                <a:gd name="connsiteY20" fmla="*/ 67132 h 60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0001" h="600532">
                  <a:moveTo>
                    <a:pt x="30342" y="0"/>
                  </a:moveTo>
                  <a:lnTo>
                    <a:pt x="59145" y="67132"/>
                  </a:lnTo>
                  <a:lnTo>
                    <a:pt x="87949" y="0"/>
                  </a:lnTo>
                  <a:lnTo>
                    <a:pt x="116752" y="67132"/>
                  </a:lnTo>
                  <a:lnTo>
                    <a:pt x="145556" y="0"/>
                  </a:lnTo>
                  <a:lnTo>
                    <a:pt x="174359" y="67132"/>
                  </a:lnTo>
                  <a:lnTo>
                    <a:pt x="203163" y="0"/>
                  </a:lnTo>
                  <a:lnTo>
                    <a:pt x="231966" y="67132"/>
                  </a:lnTo>
                  <a:lnTo>
                    <a:pt x="260770" y="0"/>
                  </a:lnTo>
                  <a:lnTo>
                    <a:pt x="289573" y="67132"/>
                  </a:lnTo>
                  <a:lnTo>
                    <a:pt x="318377" y="0"/>
                  </a:lnTo>
                  <a:lnTo>
                    <a:pt x="347180" y="67132"/>
                  </a:lnTo>
                  <a:lnTo>
                    <a:pt x="375984" y="0"/>
                  </a:lnTo>
                  <a:lnTo>
                    <a:pt x="404787" y="67132"/>
                  </a:lnTo>
                  <a:lnTo>
                    <a:pt x="433591" y="0"/>
                  </a:lnTo>
                  <a:lnTo>
                    <a:pt x="462394" y="67132"/>
                  </a:lnTo>
                  <a:lnTo>
                    <a:pt x="491198" y="0"/>
                  </a:lnTo>
                  <a:lnTo>
                    <a:pt x="520001" y="67132"/>
                  </a:lnTo>
                  <a:lnTo>
                    <a:pt x="260001" y="600532"/>
                  </a:lnTo>
                  <a:lnTo>
                    <a:pt x="0" y="67132"/>
                  </a:lnTo>
                  <a:lnTo>
                    <a:pt x="1538" y="671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unnel">
              <a:extLst>
                <a:ext uri="{FF2B5EF4-FFF2-40B4-BE49-F238E27FC236}">
                  <a16:creationId xmlns:a16="http://schemas.microsoft.com/office/drawing/2014/main" id="{5D7B0E66-C2E0-48BB-899E-007CE87C337F}"/>
                </a:ext>
              </a:extLst>
            </p:cNvPr>
            <p:cNvSpPr/>
            <p:nvPr/>
          </p:nvSpPr>
          <p:spPr>
            <a:xfrm>
              <a:off x="1595349" y="1809175"/>
              <a:ext cx="1018383" cy="1472039"/>
            </a:xfrm>
            <a:custGeom>
              <a:avLst/>
              <a:gdLst/>
              <a:ahLst/>
              <a:cxnLst/>
              <a:rect l="0" t="0" r="0" b="0"/>
              <a:pathLst>
                <a:path w="680000" h="1520000">
                  <a:moveTo>
                    <a:pt x="0" y="0"/>
                  </a:moveTo>
                  <a:lnTo>
                    <a:pt x="299033" y="530988"/>
                  </a:lnTo>
                  <a:lnTo>
                    <a:pt x="299033" y="1520000"/>
                  </a:lnTo>
                  <a:lnTo>
                    <a:pt x="380801" y="1438710"/>
                  </a:lnTo>
                  <a:lnTo>
                    <a:pt x="380801" y="520541"/>
                  </a:lnTo>
                  <a:lnTo>
                    <a:pt x="68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bevel/>
            </a:ln>
          </p:spPr>
        </p:sp>
        <p:sp>
          <p:nvSpPr>
            <p:cNvPr id="32" name="Right Triangle 132">
              <a:extLst>
                <a:ext uri="{FF2B5EF4-FFF2-40B4-BE49-F238E27FC236}">
                  <a16:creationId xmlns:a16="http://schemas.microsoft.com/office/drawing/2014/main" id="{2C166436-F52C-4D2E-91D0-269236B9FAEB}"/>
                </a:ext>
              </a:extLst>
            </p:cNvPr>
            <p:cNvSpPr/>
            <p:nvPr/>
          </p:nvSpPr>
          <p:spPr>
            <a:xfrm rot="4538853" flipH="1">
              <a:off x="1196441" y="753301"/>
              <a:ext cx="383116" cy="1298122"/>
            </a:xfrm>
            <a:custGeom>
              <a:avLst/>
              <a:gdLst>
                <a:gd name="connsiteX0" fmla="*/ 0 w 315589"/>
                <a:gd name="connsiteY0" fmla="*/ 171806 h 171806"/>
                <a:gd name="connsiteX1" fmla="*/ 0 w 315589"/>
                <a:gd name="connsiteY1" fmla="*/ 0 h 171806"/>
                <a:gd name="connsiteX2" fmla="*/ 315589 w 315589"/>
                <a:gd name="connsiteY2" fmla="*/ 171806 h 171806"/>
                <a:gd name="connsiteX3" fmla="*/ 0 w 315589"/>
                <a:gd name="connsiteY3" fmla="*/ 171806 h 171806"/>
                <a:gd name="connsiteX0" fmla="*/ 0 w 315589"/>
                <a:gd name="connsiteY0" fmla="*/ 1069321 h 1069321"/>
                <a:gd name="connsiteX1" fmla="*/ 1399 w 315589"/>
                <a:gd name="connsiteY1" fmla="*/ 0 h 1069321"/>
                <a:gd name="connsiteX2" fmla="*/ 315589 w 315589"/>
                <a:gd name="connsiteY2" fmla="*/ 1069321 h 1069321"/>
                <a:gd name="connsiteX3" fmla="*/ 0 w 315589"/>
                <a:gd name="connsiteY3" fmla="*/ 1069321 h 106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89" h="1069321">
                  <a:moveTo>
                    <a:pt x="0" y="1069321"/>
                  </a:moveTo>
                  <a:cubicBezTo>
                    <a:pt x="466" y="712881"/>
                    <a:pt x="933" y="356440"/>
                    <a:pt x="1399" y="0"/>
                  </a:cubicBezTo>
                  <a:lnTo>
                    <a:pt x="315589" y="1069321"/>
                  </a:lnTo>
                  <a:lnTo>
                    <a:pt x="0" y="1069321"/>
                  </a:lnTo>
                  <a:close/>
                </a:path>
              </a:pathLst>
            </a:custGeom>
            <a:solidFill>
              <a:srgbClr val="1E9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Freeform: Shape 222">
              <a:extLst>
                <a:ext uri="{FF2B5EF4-FFF2-40B4-BE49-F238E27FC236}">
                  <a16:creationId xmlns:a16="http://schemas.microsoft.com/office/drawing/2014/main" id="{4332DC82-ECF6-47D6-862F-D3B7B2047C6A}"/>
                </a:ext>
              </a:extLst>
            </p:cNvPr>
            <p:cNvSpPr/>
            <p:nvPr/>
          </p:nvSpPr>
          <p:spPr>
            <a:xfrm rot="4538853">
              <a:off x="249276" y="1575701"/>
              <a:ext cx="377807" cy="142577"/>
            </a:xfrm>
            <a:custGeom>
              <a:avLst/>
              <a:gdLst>
                <a:gd name="connsiteX0" fmla="*/ 1950 w 260000"/>
                <a:gd name="connsiteY0" fmla="*/ 0 h 141910"/>
                <a:gd name="connsiteX1" fmla="*/ 258050 w 260000"/>
                <a:gd name="connsiteY1" fmla="*/ 0 h 141910"/>
                <a:gd name="connsiteX2" fmla="*/ 260000 w 260000"/>
                <a:gd name="connsiteY2" fmla="*/ 9813 h 141910"/>
                <a:gd name="connsiteX3" fmla="*/ 130000 w 260000"/>
                <a:gd name="connsiteY3" fmla="*/ 141910 h 141910"/>
                <a:gd name="connsiteX4" fmla="*/ 0 w 260000"/>
                <a:gd name="connsiteY4" fmla="*/ 9813 h 1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000" h="141910">
                  <a:moveTo>
                    <a:pt x="1950" y="0"/>
                  </a:moveTo>
                  <a:lnTo>
                    <a:pt x="258050" y="0"/>
                  </a:lnTo>
                  <a:lnTo>
                    <a:pt x="260000" y="9813"/>
                  </a:lnTo>
                  <a:cubicBezTo>
                    <a:pt x="260000" y="82768"/>
                    <a:pt x="201797" y="141910"/>
                    <a:pt x="130000" y="141910"/>
                  </a:cubicBezTo>
                  <a:cubicBezTo>
                    <a:pt x="58203" y="141910"/>
                    <a:pt x="0" y="82768"/>
                    <a:pt x="0" y="9813"/>
                  </a:cubicBezTo>
                  <a:close/>
                </a:path>
              </a:pathLst>
            </a:custGeom>
            <a:solidFill>
              <a:srgbClr val="1E9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908F620-910C-42F2-89DC-6C2148C3CF76}"/>
                </a:ext>
              </a:extLst>
            </p:cNvPr>
            <p:cNvSpPr/>
            <p:nvPr/>
          </p:nvSpPr>
          <p:spPr>
            <a:xfrm rot="4538853">
              <a:off x="442021" y="1459067"/>
              <a:ext cx="383117" cy="273777"/>
            </a:xfrm>
            <a:prstGeom prst="rect">
              <a:avLst/>
            </a:prstGeom>
            <a:solidFill>
              <a:srgbClr val="1E9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: Shape 224">
              <a:extLst>
                <a:ext uri="{FF2B5EF4-FFF2-40B4-BE49-F238E27FC236}">
                  <a16:creationId xmlns:a16="http://schemas.microsoft.com/office/drawing/2014/main" id="{CCABE67E-B7A6-49AC-890B-F14C5CC7B140}"/>
                </a:ext>
              </a:extLst>
            </p:cNvPr>
            <p:cNvSpPr/>
            <p:nvPr/>
          </p:nvSpPr>
          <p:spPr>
            <a:xfrm rot="4538853">
              <a:off x="1002457" y="602292"/>
              <a:ext cx="383119" cy="1707991"/>
            </a:xfrm>
            <a:custGeom>
              <a:avLst/>
              <a:gdLst/>
              <a:ahLst/>
              <a:cxnLst/>
              <a:rect l="0" t="0" r="0" b="0"/>
              <a:pathLst>
                <a:path w="260000" h="1700000" fill="none">
                  <a:moveTo>
                    <a:pt x="0" y="0"/>
                  </a:moveTo>
                  <a:lnTo>
                    <a:pt x="0" y="1544000"/>
                  </a:lnTo>
                  <a:cubicBezTo>
                    <a:pt x="0" y="1544000"/>
                    <a:pt x="0" y="1700000"/>
                    <a:pt x="130000" y="1700000"/>
                  </a:cubicBezTo>
                  <a:cubicBezTo>
                    <a:pt x="260000" y="1700000"/>
                    <a:pt x="260000" y="1544000"/>
                    <a:pt x="260000" y="1544000"/>
                  </a:cubicBezTo>
                  <a:lnTo>
                    <a:pt x="26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</a:ln>
          </p:spPr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227362-FAF0-48CD-95A3-A34FE5B6A30D}"/>
                </a:ext>
              </a:extLst>
            </p:cNvPr>
            <p:cNvSpPr/>
            <p:nvPr/>
          </p:nvSpPr>
          <p:spPr>
            <a:xfrm rot="20818113">
              <a:off x="373086" y="1407825"/>
              <a:ext cx="591269" cy="570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500006-B8BD-46B7-A31C-08DB824EFA01}"/>
                </a:ext>
              </a:extLst>
            </p:cNvPr>
            <p:cNvSpPr/>
            <p:nvPr/>
          </p:nvSpPr>
          <p:spPr>
            <a:xfrm rot="541493">
              <a:off x="550563" y="1690653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3B6B3AF-3EA9-4A78-A9E2-A8AF597B16A6}"/>
                </a:ext>
              </a:extLst>
            </p:cNvPr>
            <p:cNvSpPr/>
            <p:nvPr/>
          </p:nvSpPr>
          <p:spPr>
            <a:xfrm rot="360589">
              <a:off x="552049" y="1717866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6B7CE08-70B9-43D7-AB84-7F338D75A36B}"/>
                </a:ext>
              </a:extLst>
            </p:cNvPr>
            <p:cNvSpPr/>
            <p:nvPr/>
          </p:nvSpPr>
          <p:spPr>
            <a:xfrm rot="18707913">
              <a:off x="527473" y="1699054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700D5D1-1C5D-41BE-900E-472021084660}"/>
                </a:ext>
              </a:extLst>
            </p:cNvPr>
            <p:cNvSpPr/>
            <p:nvPr/>
          </p:nvSpPr>
          <p:spPr>
            <a:xfrm rot="19732154">
              <a:off x="579844" y="1684232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5408B2A-B6F0-49BF-BA83-EA9F238AC408}"/>
                </a:ext>
              </a:extLst>
            </p:cNvPr>
            <p:cNvSpPr/>
            <p:nvPr/>
          </p:nvSpPr>
          <p:spPr>
            <a:xfrm rot="19787084">
              <a:off x="581537" y="1731016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8724CF-3E8D-470B-A2F8-A97200818C47}"/>
                </a:ext>
              </a:extLst>
            </p:cNvPr>
            <p:cNvSpPr/>
            <p:nvPr/>
          </p:nvSpPr>
          <p:spPr>
            <a:xfrm rot="20818113">
              <a:off x="608488" y="1719570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E9A7FCD-D697-4EF0-A948-C8862734831D}"/>
                </a:ext>
              </a:extLst>
            </p:cNvPr>
            <p:cNvSpPr/>
            <p:nvPr/>
          </p:nvSpPr>
          <p:spPr>
            <a:xfrm rot="19953064">
              <a:off x="636578" y="1712996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AD16D10-9C02-457D-8AE0-7B111E19A8E3}"/>
                </a:ext>
              </a:extLst>
            </p:cNvPr>
            <p:cNvSpPr/>
            <p:nvPr/>
          </p:nvSpPr>
          <p:spPr>
            <a:xfrm rot="459550">
              <a:off x="514980" y="1732273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ED697AE-021D-4552-8571-89B99796B71A}"/>
                </a:ext>
              </a:extLst>
            </p:cNvPr>
            <p:cNvSpPr/>
            <p:nvPr/>
          </p:nvSpPr>
          <p:spPr>
            <a:xfrm rot="90479">
              <a:off x="608026" y="1715556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B1CBD5B-882B-441B-8685-6AC0AE8F54E4}"/>
                </a:ext>
              </a:extLst>
            </p:cNvPr>
            <p:cNvSpPr/>
            <p:nvPr/>
          </p:nvSpPr>
          <p:spPr>
            <a:xfrm rot="20818113">
              <a:off x="652827" y="1596290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A661FE8-CF34-491C-8C5D-9B53F15E231D}"/>
                </a:ext>
              </a:extLst>
            </p:cNvPr>
            <p:cNvSpPr/>
            <p:nvPr/>
          </p:nvSpPr>
          <p:spPr>
            <a:xfrm rot="20818113">
              <a:off x="623927" y="1670828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5180B48-6148-4F20-9405-07EDEB25C21B}"/>
                </a:ext>
              </a:extLst>
            </p:cNvPr>
            <p:cNvSpPr/>
            <p:nvPr/>
          </p:nvSpPr>
          <p:spPr>
            <a:xfrm rot="20818113">
              <a:off x="603970" y="1642870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E6DC753-3D6D-4489-979E-9B3E5A928116}"/>
                </a:ext>
              </a:extLst>
            </p:cNvPr>
            <p:cNvSpPr/>
            <p:nvPr/>
          </p:nvSpPr>
          <p:spPr>
            <a:xfrm rot="20818113">
              <a:off x="670069" y="1620719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19DCF1E-53E2-460B-AD5F-2A1F9872C744}"/>
                </a:ext>
              </a:extLst>
            </p:cNvPr>
            <p:cNvSpPr/>
            <p:nvPr/>
          </p:nvSpPr>
          <p:spPr>
            <a:xfrm rot="20818113">
              <a:off x="698713" y="1656057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B2B5F3A-2B29-4141-8D93-1B8E5A2BD24A}"/>
                </a:ext>
              </a:extLst>
            </p:cNvPr>
            <p:cNvSpPr/>
            <p:nvPr/>
          </p:nvSpPr>
          <p:spPr>
            <a:xfrm rot="679110">
              <a:off x="733174" y="1595294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0FD7DBB-DBC9-4BC2-8BA8-42AF90362510}"/>
                </a:ext>
              </a:extLst>
            </p:cNvPr>
            <p:cNvSpPr/>
            <p:nvPr/>
          </p:nvSpPr>
          <p:spPr>
            <a:xfrm rot="19962112">
              <a:off x="726803" y="1649482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B8D168A-D211-424B-B9F1-128C7896C86F}"/>
                </a:ext>
              </a:extLst>
            </p:cNvPr>
            <p:cNvSpPr/>
            <p:nvPr/>
          </p:nvSpPr>
          <p:spPr>
            <a:xfrm rot="778513">
              <a:off x="721234" y="1667478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163788-5CCF-4BE7-A10A-7FDBD776CE2F}"/>
                </a:ext>
              </a:extLst>
            </p:cNvPr>
            <p:cNvSpPr/>
            <p:nvPr/>
          </p:nvSpPr>
          <p:spPr>
            <a:xfrm rot="472457">
              <a:off x="753886" y="1643214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520A91-3940-4DF6-BB40-F3A0E9DF1CD7}"/>
                </a:ext>
              </a:extLst>
            </p:cNvPr>
            <p:cNvSpPr/>
            <p:nvPr/>
          </p:nvSpPr>
          <p:spPr>
            <a:xfrm rot="19784794">
              <a:off x="757684" y="1685317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4C4D5F6-F6E0-4124-8697-7EBE28D240B8}"/>
                </a:ext>
              </a:extLst>
            </p:cNvPr>
            <p:cNvSpPr/>
            <p:nvPr/>
          </p:nvSpPr>
          <p:spPr>
            <a:xfrm rot="20818113">
              <a:off x="709058" y="1701319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249DF5C-A1A1-4AFF-8F0E-89E7F95DC170}"/>
                </a:ext>
              </a:extLst>
            </p:cNvPr>
            <p:cNvSpPr/>
            <p:nvPr/>
          </p:nvSpPr>
          <p:spPr>
            <a:xfrm rot="19732779">
              <a:off x="690259" y="1715205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DC646A1-953D-49E7-B15A-0500C2B0566A}"/>
                </a:ext>
              </a:extLst>
            </p:cNvPr>
            <p:cNvSpPr/>
            <p:nvPr/>
          </p:nvSpPr>
          <p:spPr>
            <a:xfrm rot="20818113">
              <a:off x="783844" y="1686548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19B8AF7-EB22-43F1-9A97-F070AD0BFBC9}"/>
                </a:ext>
              </a:extLst>
            </p:cNvPr>
            <p:cNvSpPr/>
            <p:nvPr/>
          </p:nvSpPr>
          <p:spPr>
            <a:xfrm rot="285658">
              <a:off x="788386" y="1657375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8F7165-8CCA-466A-B1AD-E3AA2FF8312E}"/>
                </a:ext>
              </a:extLst>
            </p:cNvPr>
            <p:cNvSpPr/>
            <p:nvPr/>
          </p:nvSpPr>
          <p:spPr>
            <a:xfrm rot="373163">
              <a:off x="811934" y="1679973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4BBF1AA-1DB2-4000-AA0C-A88358B28024}"/>
                </a:ext>
              </a:extLst>
            </p:cNvPr>
            <p:cNvSpPr/>
            <p:nvPr/>
          </p:nvSpPr>
          <p:spPr>
            <a:xfrm rot="22575">
              <a:off x="661707" y="1717765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64FCF15-B9D9-4257-BABB-494EC4ADEFB4}"/>
                </a:ext>
              </a:extLst>
            </p:cNvPr>
            <p:cNvSpPr/>
            <p:nvPr/>
          </p:nvSpPr>
          <p:spPr>
            <a:xfrm rot="20818113">
              <a:off x="783382" y="1682534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F9212F-4897-4626-8994-DB8FCE7A0842}"/>
                </a:ext>
              </a:extLst>
            </p:cNvPr>
            <p:cNvSpPr/>
            <p:nvPr/>
          </p:nvSpPr>
          <p:spPr>
            <a:xfrm rot="20034563">
              <a:off x="776351" y="1627711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B4C919F-63DF-4AB0-802A-33FF8F0A5C2B}"/>
                </a:ext>
              </a:extLst>
            </p:cNvPr>
            <p:cNvSpPr/>
            <p:nvPr/>
          </p:nvSpPr>
          <p:spPr>
            <a:xfrm rot="1441016">
              <a:off x="669984" y="1670836"/>
              <a:ext cx="25671" cy="39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AEB3E88-F46E-4358-8C64-45560712FE69}"/>
                </a:ext>
              </a:extLst>
            </p:cNvPr>
            <p:cNvSpPr txBox="1"/>
            <p:nvPr/>
          </p:nvSpPr>
          <p:spPr>
            <a:xfrm>
              <a:off x="1067965" y="4239579"/>
              <a:ext cx="2049262" cy="1519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lọc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4329A9C-0412-4391-BC0B-EE6503835140}"/>
                </a:ext>
              </a:extLst>
            </p:cNvPr>
            <p:cNvSpPr/>
            <p:nvPr/>
          </p:nvSpPr>
          <p:spPr>
            <a:xfrm>
              <a:off x="1908077" y="1406726"/>
              <a:ext cx="326529" cy="326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Dripping">
              <a:extLst>
                <a:ext uri="{FF2B5EF4-FFF2-40B4-BE49-F238E27FC236}">
                  <a16:creationId xmlns:a16="http://schemas.microsoft.com/office/drawing/2014/main" id="{BC16B257-032C-48BA-884B-DF29D150B6DF}"/>
                </a:ext>
              </a:extLst>
            </p:cNvPr>
            <p:cNvSpPr/>
            <p:nvPr/>
          </p:nvSpPr>
          <p:spPr>
            <a:xfrm>
              <a:off x="2011341" y="1469990"/>
              <a:ext cx="120000" cy="200000"/>
            </a:xfrm>
            <a:custGeom>
              <a:avLst/>
              <a:gdLst>
                <a:gd name="connsiteX0" fmla="*/ 60000 w 120000"/>
                <a:gd name="connsiteY0" fmla="*/ 0 h 200000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120000" h="200000">
                  <a:moveTo>
                    <a:pt x="59835" y="-225"/>
                  </a:moveTo>
                  <a:cubicBezTo>
                    <a:pt x="63733" y="18162"/>
                    <a:pt x="68154" y="32807"/>
                    <a:pt x="73100" y="43702"/>
                  </a:cubicBezTo>
                  <a:cubicBezTo>
                    <a:pt x="78046" y="54606"/>
                    <a:pt x="85591" y="66405"/>
                    <a:pt x="95726" y="79099"/>
                  </a:cubicBezTo>
                  <a:cubicBezTo>
                    <a:pt x="113324" y="100907"/>
                    <a:pt x="120000" y="117309"/>
                    <a:pt x="120000" y="133694"/>
                  </a:cubicBezTo>
                  <a:cubicBezTo>
                    <a:pt x="120000" y="151810"/>
                    <a:pt x="114033" y="167351"/>
                    <a:pt x="102237" y="180324"/>
                  </a:cubicBezTo>
                  <a:cubicBezTo>
                    <a:pt x="90440" y="193297"/>
                    <a:pt x="76304" y="199775"/>
                    <a:pt x="59835" y="199775"/>
                  </a:cubicBezTo>
                  <a:cubicBezTo>
                    <a:pt x="43455" y="199775"/>
                    <a:pt x="29363" y="193297"/>
                    <a:pt x="17566" y="180324"/>
                  </a:cubicBezTo>
                  <a:cubicBezTo>
                    <a:pt x="5770" y="167351"/>
                    <a:pt x="-135" y="151810"/>
                    <a:pt x="-135" y="133694"/>
                  </a:cubicBezTo>
                  <a:cubicBezTo>
                    <a:pt x="-135" y="117309"/>
                    <a:pt x="6479" y="100907"/>
                    <a:pt x="19692" y="84505"/>
                  </a:cubicBezTo>
                  <a:cubicBezTo>
                    <a:pt x="34213" y="66405"/>
                    <a:pt x="41757" y="54606"/>
                    <a:pt x="46703" y="43702"/>
                  </a:cubicBezTo>
                  <a:cubicBezTo>
                    <a:pt x="51649" y="32807"/>
                    <a:pt x="56026" y="18162"/>
                    <a:pt x="59835" y="-225"/>
                  </a:cubicBezTo>
                  <a:close/>
                </a:path>
              </a:pathLst>
            </a:custGeom>
            <a:gradFill>
              <a:gsLst>
                <a:gs pos="0">
                  <a:srgbClr val="D0FFFF">
                    <a:alpha val="70000"/>
                  </a:srgbClr>
                </a:gs>
                <a:gs pos="100000">
                  <a:srgbClr val="A0FFFF">
                    <a:alpha val="70000"/>
                  </a:srgbClr>
                </a:gs>
              </a:gsLst>
              <a:lin ang="5400000" scaled="0"/>
            </a:gradFill>
            <a:ln w="38100" cap="rnd">
              <a:solidFill>
                <a:srgbClr val="1E90FF"/>
              </a:solidFill>
              <a:round/>
            </a:ln>
          </p:spPr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9B5CB4E-3E05-4169-83D2-2597DDC828CD}"/>
                </a:ext>
              </a:extLst>
            </p:cNvPr>
            <p:cNvSpPr/>
            <p:nvPr/>
          </p:nvSpPr>
          <p:spPr>
            <a:xfrm>
              <a:off x="8705491" y="830192"/>
              <a:ext cx="2317486" cy="2317486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Arrow: Down 258">
              <a:extLst>
                <a:ext uri="{FF2B5EF4-FFF2-40B4-BE49-F238E27FC236}">
                  <a16:creationId xmlns:a16="http://schemas.microsoft.com/office/drawing/2014/main" id="{CEEDE5C5-12F2-411E-AFBE-8BBBCF51616E}"/>
                </a:ext>
              </a:extLst>
            </p:cNvPr>
            <p:cNvSpPr/>
            <p:nvPr/>
          </p:nvSpPr>
          <p:spPr>
            <a:xfrm rot="16200000">
              <a:off x="7381661" y="706082"/>
              <a:ext cx="279399" cy="2187968"/>
            </a:xfrm>
            <a:custGeom>
              <a:avLst/>
              <a:gdLst>
                <a:gd name="connsiteX0" fmla="*/ 0 w 279399"/>
                <a:gd name="connsiteY0" fmla="*/ 2048269 h 2187968"/>
                <a:gd name="connsiteX1" fmla="*/ 69850 w 279399"/>
                <a:gd name="connsiteY1" fmla="*/ 2048269 h 2187968"/>
                <a:gd name="connsiteX2" fmla="*/ 69850 w 279399"/>
                <a:gd name="connsiteY2" fmla="*/ 1345030 h 2187968"/>
                <a:gd name="connsiteX3" fmla="*/ 69850 w 279399"/>
                <a:gd name="connsiteY3" fmla="*/ 662274 h 2187968"/>
                <a:gd name="connsiteX4" fmla="*/ 69850 w 279399"/>
                <a:gd name="connsiteY4" fmla="*/ 0 h 2187968"/>
                <a:gd name="connsiteX5" fmla="*/ 209549 w 279399"/>
                <a:gd name="connsiteY5" fmla="*/ 0 h 2187968"/>
                <a:gd name="connsiteX6" fmla="*/ 209549 w 279399"/>
                <a:gd name="connsiteY6" fmla="*/ 662274 h 2187968"/>
                <a:gd name="connsiteX7" fmla="*/ 209549 w 279399"/>
                <a:gd name="connsiteY7" fmla="*/ 1304065 h 2187968"/>
                <a:gd name="connsiteX8" fmla="*/ 209549 w 279399"/>
                <a:gd name="connsiteY8" fmla="*/ 2048269 h 2187968"/>
                <a:gd name="connsiteX9" fmla="*/ 279399 w 279399"/>
                <a:gd name="connsiteY9" fmla="*/ 2048269 h 2187968"/>
                <a:gd name="connsiteX10" fmla="*/ 139700 w 279399"/>
                <a:gd name="connsiteY10" fmla="*/ 2187968 h 2187968"/>
                <a:gd name="connsiteX11" fmla="*/ 0 w 279399"/>
                <a:gd name="connsiteY11" fmla="*/ 2048269 h 21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399" h="2187968" fill="none" extrusionOk="0">
                  <a:moveTo>
                    <a:pt x="0" y="2048269"/>
                  </a:moveTo>
                  <a:cubicBezTo>
                    <a:pt x="33509" y="2045312"/>
                    <a:pt x="38972" y="2045741"/>
                    <a:pt x="69850" y="2048269"/>
                  </a:cubicBezTo>
                  <a:cubicBezTo>
                    <a:pt x="37656" y="1830806"/>
                    <a:pt x="60891" y="1579281"/>
                    <a:pt x="69850" y="1345030"/>
                  </a:cubicBezTo>
                  <a:cubicBezTo>
                    <a:pt x="78809" y="1110779"/>
                    <a:pt x="92714" y="872306"/>
                    <a:pt x="69850" y="662274"/>
                  </a:cubicBezTo>
                  <a:cubicBezTo>
                    <a:pt x="46986" y="452242"/>
                    <a:pt x="62420" y="182247"/>
                    <a:pt x="69850" y="0"/>
                  </a:cubicBezTo>
                  <a:cubicBezTo>
                    <a:pt x="111645" y="-1208"/>
                    <a:pt x="163943" y="-5023"/>
                    <a:pt x="209549" y="0"/>
                  </a:cubicBezTo>
                  <a:cubicBezTo>
                    <a:pt x="234653" y="239387"/>
                    <a:pt x="207997" y="456249"/>
                    <a:pt x="209549" y="662274"/>
                  </a:cubicBezTo>
                  <a:cubicBezTo>
                    <a:pt x="211101" y="868299"/>
                    <a:pt x="193126" y="1060988"/>
                    <a:pt x="209549" y="1304065"/>
                  </a:cubicBezTo>
                  <a:cubicBezTo>
                    <a:pt x="225972" y="1547142"/>
                    <a:pt x="192069" y="1758676"/>
                    <a:pt x="209549" y="2048269"/>
                  </a:cubicBezTo>
                  <a:cubicBezTo>
                    <a:pt x="234011" y="2046436"/>
                    <a:pt x="252919" y="2046042"/>
                    <a:pt x="279399" y="2048269"/>
                  </a:cubicBezTo>
                  <a:cubicBezTo>
                    <a:pt x="216772" y="2110762"/>
                    <a:pt x="164412" y="2150196"/>
                    <a:pt x="139700" y="2187968"/>
                  </a:cubicBezTo>
                  <a:cubicBezTo>
                    <a:pt x="89152" y="2141629"/>
                    <a:pt x="56988" y="2092850"/>
                    <a:pt x="0" y="2048269"/>
                  </a:cubicBezTo>
                  <a:close/>
                </a:path>
                <a:path w="279399" h="2187968" stroke="0" extrusionOk="0">
                  <a:moveTo>
                    <a:pt x="0" y="2048269"/>
                  </a:moveTo>
                  <a:cubicBezTo>
                    <a:pt x="21419" y="2049764"/>
                    <a:pt x="53837" y="2045284"/>
                    <a:pt x="69850" y="2048269"/>
                  </a:cubicBezTo>
                  <a:cubicBezTo>
                    <a:pt x="59925" y="1807929"/>
                    <a:pt x="99796" y="1601923"/>
                    <a:pt x="69850" y="1426961"/>
                  </a:cubicBezTo>
                  <a:cubicBezTo>
                    <a:pt x="39904" y="1251999"/>
                    <a:pt x="69334" y="902630"/>
                    <a:pt x="69850" y="703239"/>
                  </a:cubicBezTo>
                  <a:cubicBezTo>
                    <a:pt x="70366" y="503848"/>
                    <a:pt x="98208" y="305879"/>
                    <a:pt x="69850" y="0"/>
                  </a:cubicBezTo>
                  <a:cubicBezTo>
                    <a:pt x="124791" y="-5257"/>
                    <a:pt x="148674" y="-3832"/>
                    <a:pt x="209549" y="0"/>
                  </a:cubicBezTo>
                  <a:cubicBezTo>
                    <a:pt x="222027" y="297359"/>
                    <a:pt x="239187" y="484280"/>
                    <a:pt x="209549" y="723722"/>
                  </a:cubicBezTo>
                  <a:cubicBezTo>
                    <a:pt x="179911" y="963164"/>
                    <a:pt x="232532" y="1117407"/>
                    <a:pt x="209549" y="1447443"/>
                  </a:cubicBezTo>
                  <a:cubicBezTo>
                    <a:pt x="186566" y="1777479"/>
                    <a:pt x="234719" y="1876343"/>
                    <a:pt x="209549" y="2048269"/>
                  </a:cubicBezTo>
                  <a:cubicBezTo>
                    <a:pt x="223962" y="2046116"/>
                    <a:pt x="249376" y="2050393"/>
                    <a:pt x="279399" y="2048269"/>
                  </a:cubicBezTo>
                  <a:cubicBezTo>
                    <a:pt x="244151" y="2088800"/>
                    <a:pt x="173469" y="2149776"/>
                    <a:pt x="139700" y="2187968"/>
                  </a:cubicBezTo>
                  <a:cubicBezTo>
                    <a:pt x="72113" y="2126451"/>
                    <a:pt x="25465" y="2081630"/>
                    <a:pt x="0" y="20482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down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B8A4A-A334-4F41-A172-18DED1420096}"/>
                </a:ext>
              </a:extLst>
            </p:cNvPr>
            <p:cNvSpPr txBox="1"/>
            <p:nvPr/>
          </p:nvSpPr>
          <p:spPr>
            <a:xfrm>
              <a:off x="6439315" y="-174188"/>
              <a:ext cx="2049262" cy="323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Làm bay hơi nước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493B24-5B81-4532-B53A-BF7546BB8E8D}"/>
                </a:ext>
              </a:extLst>
            </p:cNvPr>
            <p:cNvSpPr txBox="1"/>
            <p:nvPr/>
          </p:nvSpPr>
          <p:spPr>
            <a:xfrm>
              <a:off x="7448343" y="195641"/>
              <a:ext cx="4901784" cy="588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Không để lại dấu vết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4213112-7F5B-4006-A0BE-42F576FD3619}"/>
                </a:ext>
              </a:extLst>
            </p:cNvPr>
            <p:cNvSpPr/>
            <p:nvPr/>
          </p:nvSpPr>
          <p:spPr>
            <a:xfrm>
              <a:off x="3942831" y="727268"/>
              <a:ext cx="2317486" cy="2317486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A2F1310-33E8-497B-A45C-26D9C5DAC623}"/>
                </a:ext>
              </a:extLst>
            </p:cNvPr>
            <p:cNvSpPr/>
            <p:nvPr/>
          </p:nvSpPr>
          <p:spPr>
            <a:xfrm flipV="1">
              <a:off x="4361305" y="1142306"/>
              <a:ext cx="1391265" cy="139087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0D9EF31-F5BA-46E0-A6D3-4E34119FE351}"/>
                </a:ext>
              </a:extLst>
            </p:cNvPr>
            <p:cNvSpPr/>
            <p:nvPr/>
          </p:nvSpPr>
          <p:spPr>
            <a:xfrm>
              <a:off x="8705491" y="3683886"/>
              <a:ext cx="2317486" cy="231748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BCEE60-8F48-4D58-BBDD-F4846BE3B465}"/>
                </a:ext>
              </a:extLst>
            </p:cNvPr>
            <p:cNvSpPr/>
            <p:nvPr/>
          </p:nvSpPr>
          <p:spPr>
            <a:xfrm flipV="1">
              <a:off x="9156658" y="4132747"/>
              <a:ext cx="1391265" cy="1390870"/>
            </a:xfrm>
            <a:prstGeom prst="ellipse">
              <a:avLst/>
            </a:prstGeom>
            <a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10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rrow: Down 265">
              <a:extLst>
                <a:ext uri="{FF2B5EF4-FFF2-40B4-BE49-F238E27FC236}">
                  <a16:creationId xmlns:a16="http://schemas.microsoft.com/office/drawing/2014/main" id="{D706714A-9A00-489F-84AF-1A8CC2B2AD2B}"/>
                </a:ext>
              </a:extLst>
            </p:cNvPr>
            <p:cNvSpPr/>
            <p:nvPr/>
          </p:nvSpPr>
          <p:spPr>
            <a:xfrm rot="16200000">
              <a:off x="7381659" y="3645719"/>
              <a:ext cx="279399" cy="2187968"/>
            </a:xfrm>
            <a:custGeom>
              <a:avLst/>
              <a:gdLst>
                <a:gd name="connsiteX0" fmla="*/ 0 w 279399"/>
                <a:gd name="connsiteY0" fmla="*/ 2048269 h 2187968"/>
                <a:gd name="connsiteX1" fmla="*/ 69850 w 279399"/>
                <a:gd name="connsiteY1" fmla="*/ 2048269 h 2187968"/>
                <a:gd name="connsiteX2" fmla="*/ 69850 w 279399"/>
                <a:gd name="connsiteY2" fmla="*/ 1345030 h 2187968"/>
                <a:gd name="connsiteX3" fmla="*/ 69850 w 279399"/>
                <a:gd name="connsiteY3" fmla="*/ 662274 h 2187968"/>
                <a:gd name="connsiteX4" fmla="*/ 69850 w 279399"/>
                <a:gd name="connsiteY4" fmla="*/ 0 h 2187968"/>
                <a:gd name="connsiteX5" fmla="*/ 209549 w 279399"/>
                <a:gd name="connsiteY5" fmla="*/ 0 h 2187968"/>
                <a:gd name="connsiteX6" fmla="*/ 209549 w 279399"/>
                <a:gd name="connsiteY6" fmla="*/ 662274 h 2187968"/>
                <a:gd name="connsiteX7" fmla="*/ 209549 w 279399"/>
                <a:gd name="connsiteY7" fmla="*/ 1304065 h 2187968"/>
                <a:gd name="connsiteX8" fmla="*/ 209549 w 279399"/>
                <a:gd name="connsiteY8" fmla="*/ 2048269 h 2187968"/>
                <a:gd name="connsiteX9" fmla="*/ 279399 w 279399"/>
                <a:gd name="connsiteY9" fmla="*/ 2048269 h 2187968"/>
                <a:gd name="connsiteX10" fmla="*/ 139700 w 279399"/>
                <a:gd name="connsiteY10" fmla="*/ 2187968 h 2187968"/>
                <a:gd name="connsiteX11" fmla="*/ 0 w 279399"/>
                <a:gd name="connsiteY11" fmla="*/ 2048269 h 21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399" h="2187968" fill="none" extrusionOk="0">
                  <a:moveTo>
                    <a:pt x="0" y="2048269"/>
                  </a:moveTo>
                  <a:cubicBezTo>
                    <a:pt x="33509" y="2045312"/>
                    <a:pt x="38972" y="2045741"/>
                    <a:pt x="69850" y="2048269"/>
                  </a:cubicBezTo>
                  <a:cubicBezTo>
                    <a:pt x="37656" y="1830806"/>
                    <a:pt x="60891" y="1579281"/>
                    <a:pt x="69850" y="1345030"/>
                  </a:cubicBezTo>
                  <a:cubicBezTo>
                    <a:pt x="78809" y="1110779"/>
                    <a:pt x="92714" y="872306"/>
                    <a:pt x="69850" y="662274"/>
                  </a:cubicBezTo>
                  <a:cubicBezTo>
                    <a:pt x="46986" y="452242"/>
                    <a:pt x="62420" y="182247"/>
                    <a:pt x="69850" y="0"/>
                  </a:cubicBezTo>
                  <a:cubicBezTo>
                    <a:pt x="111645" y="-1208"/>
                    <a:pt x="163943" y="-5023"/>
                    <a:pt x="209549" y="0"/>
                  </a:cubicBezTo>
                  <a:cubicBezTo>
                    <a:pt x="234653" y="239387"/>
                    <a:pt x="207997" y="456249"/>
                    <a:pt x="209549" y="662274"/>
                  </a:cubicBezTo>
                  <a:cubicBezTo>
                    <a:pt x="211101" y="868299"/>
                    <a:pt x="193126" y="1060988"/>
                    <a:pt x="209549" y="1304065"/>
                  </a:cubicBezTo>
                  <a:cubicBezTo>
                    <a:pt x="225972" y="1547142"/>
                    <a:pt x="192069" y="1758676"/>
                    <a:pt x="209549" y="2048269"/>
                  </a:cubicBezTo>
                  <a:cubicBezTo>
                    <a:pt x="234011" y="2046436"/>
                    <a:pt x="252919" y="2046042"/>
                    <a:pt x="279399" y="2048269"/>
                  </a:cubicBezTo>
                  <a:cubicBezTo>
                    <a:pt x="216772" y="2110762"/>
                    <a:pt x="164412" y="2150196"/>
                    <a:pt x="139700" y="2187968"/>
                  </a:cubicBezTo>
                  <a:cubicBezTo>
                    <a:pt x="89152" y="2141629"/>
                    <a:pt x="56988" y="2092850"/>
                    <a:pt x="0" y="2048269"/>
                  </a:cubicBezTo>
                  <a:close/>
                </a:path>
                <a:path w="279399" h="2187968" stroke="0" extrusionOk="0">
                  <a:moveTo>
                    <a:pt x="0" y="2048269"/>
                  </a:moveTo>
                  <a:cubicBezTo>
                    <a:pt x="21419" y="2049764"/>
                    <a:pt x="53837" y="2045284"/>
                    <a:pt x="69850" y="2048269"/>
                  </a:cubicBezTo>
                  <a:cubicBezTo>
                    <a:pt x="59925" y="1807929"/>
                    <a:pt x="99796" y="1601923"/>
                    <a:pt x="69850" y="1426961"/>
                  </a:cubicBezTo>
                  <a:cubicBezTo>
                    <a:pt x="39904" y="1251999"/>
                    <a:pt x="69334" y="902630"/>
                    <a:pt x="69850" y="703239"/>
                  </a:cubicBezTo>
                  <a:cubicBezTo>
                    <a:pt x="70366" y="503848"/>
                    <a:pt x="98208" y="305879"/>
                    <a:pt x="69850" y="0"/>
                  </a:cubicBezTo>
                  <a:cubicBezTo>
                    <a:pt x="124791" y="-5257"/>
                    <a:pt x="148674" y="-3832"/>
                    <a:pt x="209549" y="0"/>
                  </a:cubicBezTo>
                  <a:cubicBezTo>
                    <a:pt x="222027" y="297359"/>
                    <a:pt x="239187" y="484280"/>
                    <a:pt x="209549" y="723722"/>
                  </a:cubicBezTo>
                  <a:cubicBezTo>
                    <a:pt x="179911" y="963164"/>
                    <a:pt x="232532" y="1117407"/>
                    <a:pt x="209549" y="1447443"/>
                  </a:cubicBezTo>
                  <a:cubicBezTo>
                    <a:pt x="186566" y="1777479"/>
                    <a:pt x="234719" y="1876343"/>
                    <a:pt x="209549" y="2048269"/>
                  </a:cubicBezTo>
                  <a:cubicBezTo>
                    <a:pt x="223962" y="2046116"/>
                    <a:pt x="249376" y="2050393"/>
                    <a:pt x="279399" y="2048269"/>
                  </a:cubicBezTo>
                  <a:cubicBezTo>
                    <a:pt x="244151" y="2088800"/>
                    <a:pt x="173469" y="2149776"/>
                    <a:pt x="139700" y="2187968"/>
                  </a:cubicBezTo>
                  <a:cubicBezTo>
                    <a:pt x="72113" y="2126451"/>
                    <a:pt x="25465" y="2081630"/>
                    <a:pt x="0" y="20482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down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87E822C-68FD-4DAC-B6BF-B6B99F085945}"/>
                </a:ext>
              </a:extLst>
            </p:cNvPr>
            <p:cNvSpPr txBox="1"/>
            <p:nvPr/>
          </p:nvSpPr>
          <p:spPr>
            <a:xfrm>
              <a:off x="6458842" y="3658503"/>
              <a:ext cx="2049262" cy="323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60B1927-0E76-4BC3-A0CA-32A838184C81}"/>
                </a:ext>
              </a:extLst>
            </p:cNvPr>
            <p:cNvSpPr txBox="1"/>
            <p:nvPr/>
          </p:nvSpPr>
          <p:spPr>
            <a:xfrm>
              <a:off x="8754853" y="6275968"/>
              <a:ext cx="2387217" cy="588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Vệt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mờ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B6AE802-2915-4401-A0B1-8638E6592065}"/>
                </a:ext>
              </a:extLst>
            </p:cNvPr>
            <p:cNvSpPr/>
            <p:nvPr/>
          </p:nvSpPr>
          <p:spPr>
            <a:xfrm>
              <a:off x="3942829" y="3580961"/>
              <a:ext cx="2317486" cy="231748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F7503CD-6AA5-4B02-AF4D-AA1CE218A44E}"/>
                </a:ext>
              </a:extLst>
            </p:cNvPr>
            <p:cNvSpPr/>
            <p:nvPr/>
          </p:nvSpPr>
          <p:spPr>
            <a:xfrm flipV="1">
              <a:off x="4361305" y="3996001"/>
              <a:ext cx="1391265" cy="139087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C2409B8-DA17-49F8-B110-ADFCBD4355C9}"/>
                </a:ext>
              </a:extLst>
            </p:cNvPr>
            <p:cNvSpPr txBox="1"/>
            <p:nvPr/>
          </p:nvSpPr>
          <p:spPr>
            <a:xfrm>
              <a:off x="4370236" y="6000630"/>
              <a:ext cx="1462676" cy="588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TN2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6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DF) BẢNG TÍNH TAN TRONG NƯỚC CỦA CÁC AXIT -BAZƠ -MUỐI | Tô Văn Tùng -  Academia.edu">
            <a:extLst>
              <a:ext uri="{FF2B5EF4-FFF2-40B4-BE49-F238E27FC236}">
                <a16:creationId xmlns:a16="http://schemas.microsoft.com/office/drawing/2014/main" id="{061FBD16-D971-4D07-8A8D-A6CF23CD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209142"/>
            <a:ext cx="10789920" cy="76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8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6">
            <a:extLst>
              <a:ext uri="{FF2B5EF4-FFF2-40B4-BE49-F238E27FC236}">
                <a16:creationId xmlns:a16="http://schemas.microsoft.com/office/drawing/2014/main" id="{239E13A8-1002-431D-997A-BE776201FCFB}"/>
              </a:ext>
            </a:extLst>
          </p:cNvPr>
          <p:cNvSpPr/>
          <p:nvPr/>
        </p:nvSpPr>
        <p:spPr>
          <a:xfrm>
            <a:off x="5718629" y="1923521"/>
            <a:ext cx="6255657" cy="3925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3DE62-6733-49E3-8127-9D02B39E887A}"/>
              </a:ext>
            </a:extLst>
          </p:cNvPr>
          <p:cNvSpPr txBox="1"/>
          <p:nvPr/>
        </p:nvSpPr>
        <p:spPr>
          <a:xfrm flipH="1">
            <a:off x="417833" y="289830"/>
            <a:ext cx="3012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4" name="Freeform: Shape 204">
            <a:extLst>
              <a:ext uri="{FF2B5EF4-FFF2-40B4-BE49-F238E27FC236}">
                <a16:creationId xmlns:a16="http://schemas.microsoft.com/office/drawing/2014/main" id="{FC4E89A0-A6B2-4F5B-95A5-39831670934C}"/>
              </a:ext>
            </a:extLst>
          </p:cNvPr>
          <p:cNvSpPr/>
          <p:nvPr/>
        </p:nvSpPr>
        <p:spPr>
          <a:xfrm rot="10800000" flipH="1" flipV="1">
            <a:off x="-10972" y="3678179"/>
            <a:ext cx="6177314" cy="3179821"/>
          </a:xfrm>
          <a:custGeom>
            <a:avLst/>
            <a:gdLst>
              <a:gd name="connsiteX0" fmla="*/ 0 w 6177314"/>
              <a:gd name="connsiteY0" fmla="*/ 0 h 3179821"/>
              <a:gd name="connsiteX1" fmla="*/ 6177314 w 6177314"/>
              <a:gd name="connsiteY1" fmla="*/ 3179821 h 3179821"/>
              <a:gd name="connsiteX2" fmla="*/ 0 w 6177314"/>
              <a:gd name="connsiteY2" fmla="*/ 3179821 h 31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7314" h="3179821">
                <a:moveTo>
                  <a:pt x="0" y="0"/>
                </a:moveTo>
                <a:lnTo>
                  <a:pt x="6177314" y="3179821"/>
                </a:lnTo>
                <a:lnTo>
                  <a:pt x="0" y="3179821"/>
                </a:lnTo>
                <a:close/>
              </a:path>
            </a:pathLst>
          </a:custGeom>
          <a:solidFill>
            <a:srgbClr val="F47B6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: Shape 205">
            <a:extLst>
              <a:ext uri="{FF2B5EF4-FFF2-40B4-BE49-F238E27FC236}">
                <a16:creationId xmlns:a16="http://schemas.microsoft.com/office/drawing/2014/main" id="{3B5693B9-C719-4E25-A0AB-8D7FAFB8C32E}"/>
              </a:ext>
            </a:extLst>
          </p:cNvPr>
          <p:cNvSpPr/>
          <p:nvPr/>
        </p:nvSpPr>
        <p:spPr>
          <a:xfrm rot="10800000" flipH="1">
            <a:off x="-10968" y="-31309"/>
            <a:ext cx="7598616" cy="4717557"/>
          </a:xfrm>
          <a:custGeom>
            <a:avLst/>
            <a:gdLst>
              <a:gd name="connsiteX0" fmla="*/ 0 w 7598616"/>
              <a:gd name="connsiteY0" fmla="*/ 4717557 h 4717557"/>
              <a:gd name="connsiteX1" fmla="*/ 7598616 w 7598616"/>
              <a:gd name="connsiteY1" fmla="*/ 4717557 h 4717557"/>
              <a:gd name="connsiteX2" fmla="*/ 0 w 7598616"/>
              <a:gd name="connsiteY2" fmla="*/ 0 h 471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8616" h="4717557">
                <a:moveTo>
                  <a:pt x="0" y="4717557"/>
                </a:moveTo>
                <a:lnTo>
                  <a:pt x="7598616" y="4717557"/>
                </a:lnTo>
                <a:lnTo>
                  <a:pt x="0" y="0"/>
                </a:lnTo>
                <a:close/>
              </a:path>
            </a:pathLst>
          </a:custGeom>
          <a:solidFill>
            <a:srgbClr val="F8D7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822F4-B4D6-40B0-B199-84DB7A7B25A6}"/>
              </a:ext>
            </a:extLst>
          </p:cNvPr>
          <p:cNvSpPr txBox="1"/>
          <p:nvPr/>
        </p:nvSpPr>
        <p:spPr>
          <a:xfrm rot="19697096">
            <a:off x="-433636" y="1751631"/>
            <a:ext cx="3500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5EC4B6"/>
                </a:solidFill>
                <a:latin typeface="Times New Roman" pitchFamily="18" charset="0"/>
                <a:cs typeface="Times New Roman" pitchFamily="18" charset="0"/>
              </a:rPr>
              <a:t>TÍNH TAN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BE062-E929-4009-9A3D-03F0F5175E19}"/>
              </a:ext>
            </a:extLst>
          </p:cNvPr>
          <p:cNvSpPr txBox="1"/>
          <p:nvPr/>
        </p:nvSpPr>
        <p:spPr>
          <a:xfrm rot="19689009">
            <a:off x="-455654" y="2966653"/>
            <a:ext cx="706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AXIT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D8739-71DA-4792-9972-F40EC31071BB}"/>
              </a:ext>
            </a:extLst>
          </p:cNvPr>
          <p:cNvSpPr txBox="1"/>
          <p:nvPr/>
        </p:nvSpPr>
        <p:spPr>
          <a:xfrm>
            <a:off x="5718629" y="2475645"/>
            <a:ext cx="6332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HẦU HẾT AXIT TAN TRONG NƯỚC, 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TRỪ AXIT SILICIC (H</a:t>
            </a:r>
            <a:r>
              <a:rPr lang="en-US" sz="5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5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9132" y="-20865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261954" y="80861"/>
            <a:ext cx="108453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193236" y="747133"/>
            <a:ext cx="10189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6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5">
            <a:extLst>
              <a:ext uri="{FF2B5EF4-FFF2-40B4-BE49-F238E27FC236}">
                <a16:creationId xmlns:a16="http://schemas.microsoft.com/office/drawing/2014/main" id="{3B5693B9-C719-4E25-A0AB-8D7FAFB8C32E}"/>
              </a:ext>
            </a:extLst>
          </p:cNvPr>
          <p:cNvSpPr/>
          <p:nvPr/>
        </p:nvSpPr>
        <p:spPr>
          <a:xfrm rot="16200000" flipH="1">
            <a:off x="6033914" y="1440783"/>
            <a:ext cx="7598616" cy="4717557"/>
          </a:xfrm>
          <a:custGeom>
            <a:avLst/>
            <a:gdLst>
              <a:gd name="connsiteX0" fmla="*/ 0 w 7598616"/>
              <a:gd name="connsiteY0" fmla="*/ 4717557 h 4717557"/>
              <a:gd name="connsiteX1" fmla="*/ 7598616 w 7598616"/>
              <a:gd name="connsiteY1" fmla="*/ 4717557 h 4717557"/>
              <a:gd name="connsiteX2" fmla="*/ 0 w 7598616"/>
              <a:gd name="connsiteY2" fmla="*/ 0 h 471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8616" h="4717557">
                <a:moveTo>
                  <a:pt x="0" y="4717557"/>
                </a:moveTo>
                <a:lnTo>
                  <a:pt x="7598616" y="4717557"/>
                </a:lnTo>
                <a:lnTo>
                  <a:pt x="0" y="0"/>
                </a:lnTo>
                <a:close/>
              </a:path>
            </a:pathLst>
          </a:custGeom>
          <a:solidFill>
            <a:srgbClr val="F8D7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0" y="24109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-32165" y="22489"/>
            <a:ext cx="116347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231336" y="760820"/>
            <a:ext cx="960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: Shape 204">
            <a:extLst>
              <a:ext uri="{FF2B5EF4-FFF2-40B4-BE49-F238E27FC236}">
                <a16:creationId xmlns:a16="http://schemas.microsoft.com/office/drawing/2014/main" id="{FC4E89A0-A6B2-4F5B-95A5-39831670934C}"/>
              </a:ext>
            </a:extLst>
          </p:cNvPr>
          <p:cNvSpPr/>
          <p:nvPr/>
        </p:nvSpPr>
        <p:spPr>
          <a:xfrm rot="19911134" flipH="1" flipV="1">
            <a:off x="5714697" y="5300337"/>
            <a:ext cx="6177314" cy="3179821"/>
          </a:xfrm>
          <a:custGeom>
            <a:avLst/>
            <a:gdLst>
              <a:gd name="connsiteX0" fmla="*/ 0 w 6177314"/>
              <a:gd name="connsiteY0" fmla="*/ 0 h 3179821"/>
              <a:gd name="connsiteX1" fmla="*/ 6177314 w 6177314"/>
              <a:gd name="connsiteY1" fmla="*/ 3179821 h 3179821"/>
              <a:gd name="connsiteX2" fmla="*/ 0 w 6177314"/>
              <a:gd name="connsiteY2" fmla="*/ 3179821 h 31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7314" h="3179821">
                <a:moveTo>
                  <a:pt x="0" y="0"/>
                </a:moveTo>
                <a:lnTo>
                  <a:pt x="6177314" y="3179821"/>
                </a:lnTo>
                <a:lnTo>
                  <a:pt x="0" y="3179821"/>
                </a:lnTo>
                <a:close/>
              </a:path>
            </a:pathLst>
          </a:custGeom>
          <a:solidFill>
            <a:srgbClr val="F47B6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822F4-B4D6-40B0-B199-84DB7A7B25A6}"/>
              </a:ext>
            </a:extLst>
          </p:cNvPr>
          <p:cNvSpPr txBox="1"/>
          <p:nvPr/>
        </p:nvSpPr>
        <p:spPr>
          <a:xfrm rot="3497096">
            <a:off x="6975649" y="2795783"/>
            <a:ext cx="6305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5EC4B6"/>
                </a:solidFill>
                <a:latin typeface="Times New Roman" pitchFamily="18" charset="0"/>
                <a:cs typeface="Times New Roman" pitchFamily="18" charset="0"/>
              </a:rPr>
              <a:t>TÍNH TAN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BE062-E929-4009-9A3D-03F0F5175E19}"/>
              </a:ext>
            </a:extLst>
          </p:cNvPr>
          <p:cNvSpPr txBox="1"/>
          <p:nvPr/>
        </p:nvSpPr>
        <p:spPr>
          <a:xfrm rot="19908055">
            <a:off x="5580060" y="5031793"/>
            <a:ext cx="706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BAZƠ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7EE3C3-2AF5-4166-BB80-BF54349A1FDB}"/>
              </a:ext>
            </a:extLst>
          </p:cNvPr>
          <p:cNvSpPr txBox="1"/>
          <p:nvPr/>
        </p:nvSpPr>
        <p:spPr>
          <a:xfrm>
            <a:off x="471469" y="1765994"/>
            <a:ext cx="7651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E777F-C949-4245-B31D-312AAA112796}"/>
              </a:ext>
            </a:extLst>
          </p:cNvPr>
          <p:cNvSpPr txBox="1"/>
          <p:nvPr/>
        </p:nvSpPr>
        <p:spPr>
          <a:xfrm>
            <a:off x="567753" y="3927955"/>
            <a:ext cx="80938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KOH, NaOH</a:t>
            </a:r>
            <a:r>
              <a:rPr lang="en-US" sz="45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Ba(OH)</a:t>
            </a:r>
            <a:r>
              <a:rPr lang="en-US" sz="4500" b="1" baseline="-25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5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LiOH</a:t>
            </a:r>
            <a:r>
              <a:rPr lang="en-US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4500" b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</a:p>
        </p:txBody>
      </p:sp>
    </p:spTree>
    <p:extLst>
      <p:ext uri="{BB962C8B-B14F-4D97-AF65-F5344CB8AC3E}">
        <p14:creationId xmlns:p14="http://schemas.microsoft.com/office/powerpoint/2010/main" val="38365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205">
            <a:extLst>
              <a:ext uri="{FF2B5EF4-FFF2-40B4-BE49-F238E27FC236}">
                <a16:creationId xmlns:a16="http://schemas.microsoft.com/office/drawing/2014/main" id="{3B5693B9-C719-4E25-A0AB-8D7FAFB8C32E}"/>
              </a:ext>
            </a:extLst>
          </p:cNvPr>
          <p:cNvSpPr/>
          <p:nvPr/>
        </p:nvSpPr>
        <p:spPr>
          <a:xfrm rot="10800000" flipH="1">
            <a:off x="-10973" y="0"/>
            <a:ext cx="7598616" cy="4717557"/>
          </a:xfrm>
          <a:custGeom>
            <a:avLst/>
            <a:gdLst>
              <a:gd name="connsiteX0" fmla="*/ 0 w 7598616"/>
              <a:gd name="connsiteY0" fmla="*/ 4717557 h 4717557"/>
              <a:gd name="connsiteX1" fmla="*/ 7598616 w 7598616"/>
              <a:gd name="connsiteY1" fmla="*/ 4717557 h 4717557"/>
              <a:gd name="connsiteX2" fmla="*/ 0 w 7598616"/>
              <a:gd name="connsiteY2" fmla="*/ 0 h 471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8616" h="4717557">
                <a:moveTo>
                  <a:pt x="0" y="4717557"/>
                </a:moveTo>
                <a:lnTo>
                  <a:pt x="7598616" y="4717557"/>
                </a:lnTo>
                <a:lnTo>
                  <a:pt x="0" y="0"/>
                </a:lnTo>
                <a:close/>
              </a:path>
            </a:pathLst>
          </a:custGeom>
          <a:solidFill>
            <a:srgbClr val="F8D7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0" y="-1180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261954" y="56448"/>
            <a:ext cx="961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193235" y="817970"/>
            <a:ext cx="968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: Shape 204">
            <a:extLst>
              <a:ext uri="{FF2B5EF4-FFF2-40B4-BE49-F238E27FC236}">
                <a16:creationId xmlns:a16="http://schemas.microsoft.com/office/drawing/2014/main" id="{FC4E89A0-A6B2-4F5B-95A5-39831670934C}"/>
              </a:ext>
            </a:extLst>
          </p:cNvPr>
          <p:cNvSpPr/>
          <p:nvPr/>
        </p:nvSpPr>
        <p:spPr>
          <a:xfrm rot="10800000" flipH="1" flipV="1">
            <a:off x="-10972" y="3678179"/>
            <a:ext cx="6177314" cy="3179821"/>
          </a:xfrm>
          <a:custGeom>
            <a:avLst/>
            <a:gdLst>
              <a:gd name="connsiteX0" fmla="*/ 0 w 6177314"/>
              <a:gd name="connsiteY0" fmla="*/ 0 h 3179821"/>
              <a:gd name="connsiteX1" fmla="*/ 6177314 w 6177314"/>
              <a:gd name="connsiteY1" fmla="*/ 3179821 h 3179821"/>
              <a:gd name="connsiteX2" fmla="*/ 0 w 6177314"/>
              <a:gd name="connsiteY2" fmla="*/ 3179821 h 31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7314" h="3179821">
                <a:moveTo>
                  <a:pt x="0" y="0"/>
                </a:moveTo>
                <a:lnTo>
                  <a:pt x="6177314" y="3179821"/>
                </a:lnTo>
                <a:lnTo>
                  <a:pt x="0" y="3179821"/>
                </a:lnTo>
                <a:close/>
              </a:path>
            </a:pathLst>
          </a:custGeom>
          <a:solidFill>
            <a:srgbClr val="F47B6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822F4-B4D6-40B0-B199-84DB7A7B25A6}"/>
              </a:ext>
            </a:extLst>
          </p:cNvPr>
          <p:cNvSpPr txBox="1"/>
          <p:nvPr/>
        </p:nvSpPr>
        <p:spPr>
          <a:xfrm rot="19697096">
            <a:off x="-702840" y="2169622"/>
            <a:ext cx="6305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5EC4B6"/>
                </a:solidFill>
                <a:latin typeface="Times New Roman" pitchFamily="18" charset="0"/>
                <a:cs typeface="Times New Roman" pitchFamily="18" charset="0"/>
              </a:rPr>
              <a:t>TÍNH TAN</a:t>
            </a:r>
            <a:endParaRPr lang="en-US" sz="6600" b="1" dirty="0">
              <a:solidFill>
                <a:srgbClr val="5EC4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BE062-E929-4009-9A3D-03F0F5175E19}"/>
              </a:ext>
            </a:extLst>
          </p:cNvPr>
          <p:cNvSpPr txBox="1"/>
          <p:nvPr/>
        </p:nvSpPr>
        <p:spPr>
          <a:xfrm rot="19689009">
            <a:off x="135827" y="3238480"/>
            <a:ext cx="706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161FBC-BDE4-4C37-89C4-6C504BC509A0}"/>
              </a:ext>
            </a:extLst>
          </p:cNvPr>
          <p:cNvSpPr/>
          <p:nvPr/>
        </p:nvSpPr>
        <p:spPr>
          <a:xfrm>
            <a:off x="5469217" y="1725127"/>
            <a:ext cx="6766012" cy="119017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kali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4E4D70-5FF4-4E81-AD6F-E80FECBD3565}"/>
              </a:ext>
            </a:extLst>
          </p:cNvPr>
          <p:cNvSpPr/>
          <p:nvPr/>
        </p:nvSpPr>
        <p:spPr>
          <a:xfrm>
            <a:off x="5469217" y="3031031"/>
            <a:ext cx="6722783" cy="1190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C165C2-2766-4283-ACCC-4B962FC1EAF9}"/>
              </a:ext>
            </a:extLst>
          </p:cNvPr>
          <p:cNvSpPr/>
          <p:nvPr/>
        </p:nvSpPr>
        <p:spPr>
          <a:xfrm>
            <a:off x="5469217" y="4336935"/>
            <a:ext cx="6722783" cy="1951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clorua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sunfat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tan. </a:t>
            </a:r>
          </a:p>
        </p:txBody>
      </p:sp>
    </p:spTree>
    <p:extLst>
      <p:ext uri="{BB962C8B-B14F-4D97-AF65-F5344CB8AC3E}">
        <p14:creationId xmlns:p14="http://schemas.microsoft.com/office/powerpoint/2010/main" val="221011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99B525C9-C25C-4DDF-B713-B0EADE949810}"/>
              </a:ext>
            </a:extLst>
          </p:cNvPr>
          <p:cNvSpPr/>
          <p:nvPr/>
        </p:nvSpPr>
        <p:spPr>
          <a:xfrm>
            <a:off x="6848679" y="4874282"/>
            <a:ext cx="4451032" cy="13662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577C1-8310-41B4-A837-6D41A0FD3DD5}"/>
              </a:ext>
            </a:extLst>
          </p:cNvPr>
          <p:cNvSpPr/>
          <p:nvPr/>
        </p:nvSpPr>
        <p:spPr>
          <a:xfrm>
            <a:off x="0" y="16520"/>
            <a:ext cx="12192000" cy="14427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97087-64CF-4A56-8151-2B3DE8591150}"/>
              </a:ext>
            </a:extLst>
          </p:cNvPr>
          <p:cNvSpPr txBox="1"/>
          <p:nvPr/>
        </p:nvSpPr>
        <p:spPr>
          <a:xfrm>
            <a:off x="-15689" y="124075"/>
            <a:ext cx="1294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ĐỘ TAN CỦA MỘT SỐ CHẤT TRONG NƯỚC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11FBE-CEDF-46E4-8994-CDD8AB2D4EF6}"/>
              </a:ext>
            </a:extLst>
          </p:cNvPr>
          <p:cNvSpPr txBox="1"/>
          <p:nvPr/>
        </p:nvSpPr>
        <p:spPr>
          <a:xfrm>
            <a:off x="147319" y="831961"/>
            <a:ext cx="888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3DE62-6733-49E3-8127-9D02B39E887A}"/>
              </a:ext>
            </a:extLst>
          </p:cNvPr>
          <p:cNvSpPr txBox="1"/>
          <p:nvPr/>
        </p:nvSpPr>
        <p:spPr>
          <a:xfrm flipH="1">
            <a:off x="147319" y="2256929"/>
            <a:ext cx="6177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tan (S)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100 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8FCCCB-F0A5-472B-A43C-410E2C676AC2}"/>
              </a:ext>
            </a:extLst>
          </p:cNvPr>
          <p:cNvSpPr txBox="1"/>
          <p:nvPr/>
        </p:nvSpPr>
        <p:spPr>
          <a:xfrm flipH="1">
            <a:off x="417832" y="4855979"/>
            <a:ext cx="61773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Ở 25</a:t>
            </a:r>
            <a:r>
              <a:rPr lang="en-US" sz="36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aseline="-25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204 gam,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aseline="-250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2F7C3-32AB-4792-A7AA-A57CFA4A2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6"/>
          <a:stretch/>
        </p:blipFill>
        <p:spPr>
          <a:xfrm>
            <a:off x="6683693" y="1999301"/>
            <a:ext cx="5083175" cy="2384580"/>
          </a:xfrm>
          <a:custGeom>
            <a:avLst/>
            <a:gdLst>
              <a:gd name="connsiteX0" fmla="*/ 0 w 5083175"/>
              <a:gd name="connsiteY0" fmla="*/ 0 h 2384580"/>
              <a:gd name="connsiteX1" fmla="*/ 615629 w 5083175"/>
              <a:gd name="connsiteY1" fmla="*/ 0 h 2384580"/>
              <a:gd name="connsiteX2" fmla="*/ 1027931 w 5083175"/>
              <a:gd name="connsiteY2" fmla="*/ 0 h 2384580"/>
              <a:gd name="connsiteX3" fmla="*/ 1541896 w 5083175"/>
              <a:gd name="connsiteY3" fmla="*/ 0 h 2384580"/>
              <a:gd name="connsiteX4" fmla="*/ 2208357 w 5083175"/>
              <a:gd name="connsiteY4" fmla="*/ 0 h 2384580"/>
              <a:gd name="connsiteX5" fmla="*/ 2773154 w 5083175"/>
              <a:gd name="connsiteY5" fmla="*/ 0 h 2384580"/>
              <a:gd name="connsiteX6" fmla="*/ 3388783 w 5083175"/>
              <a:gd name="connsiteY6" fmla="*/ 0 h 2384580"/>
              <a:gd name="connsiteX7" fmla="*/ 3902749 w 5083175"/>
              <a:gd name="connsiteY7" fmla="*/ 0 h 2384580"/>
              <a:gd name="connsiteX8" fmla="*/ 4467546 w 5083175"/>
              <a:gd name="connsiteY8" fmla="*/ 0 h 2384580"/>
              <a:gd name="connsiteX9" fmla="*/ 5083175 w 5083175"/>
              <a:gd name="connsiteY9" fmla="*/ 0 h 2384580"/>
              <a:gd name="connsiteX10" fmla="*/ 5083175 w 5083175"/>
              <a:gd name="connsiteY10" fmla="*/ 548453 h 2384580"/>
              <a:gd name="connsiteX11" fmla="*/ 5083175 w 5083175"/>
              <a:gd name="connsiteY11" fmla="*/ 1073061 h 2384580"/>
              <a:gd name="connsiteX12" fmla="*/ 5083175 w 5083175"/>
              <a:gd name="connsiteY12" fmla="*/ 1621514 h 2384580"/>
              <a:gd name="connsiteX13" fmla="*/ 5083175 w 5083175"/>
              <a:gd name="connsiteY13" fmla="*/ 2384580 h 2384580"/>
              <a:gd name="connsiteX14" fmla="*/ 4518378 w 5083175"/>
              <a:gd name="connsiteY14" fmla="*/ 2384580 h 2384580"/>
              <a:gd name="connsiteX15" fmla="*/ 3953581 w 5083175"/>
              <a:gd name="connsiteY15" fmla="*/ 2384580 h 2384580"/>
              <a:gd name="connsiteX16" fmla="*/ 3490447 w 5083175"/>
              <a:gd name="connsiteY16" fmla="*/ 2384580 h 2384580"/>
              <a:gd name="connsiteX17" fmla="*/ 2925650 w 5083175"/>
              <a:gd name="connsiteY17" fmla="*/ 2384580 h 2384580"/>
              <a:gd name="connsiteX18" fmla="*/ 2360852 w 5083175"/>
              <a:gd name="connsiteY18" fmla="*/ 2384580 h 2384580"/>
              <a:gd name="connsiteX19" fmla="*/ 1796055 w 5083175"/>
              <a:gd name="connsiteY19" fmla="*/ 2384580 h 2384580"/>
              <a:gd name="connsiteX20" fmla="*/ 1231258 w 5083175"/>
              <a:gd name="connsiteY20" fmla="*/ 2384580 h 2384580"/>
              <a:gd name="connsiteX21" fmla="*/ 717292 w 5083175"/>
              <a:gd name="connsiteY21" fmla="*/ 2384580 h 2384580"/>
              <a:gd name="connsiteX22" fmla="*/ 0 w 5083175"/>
              <a:gd name="connsiteY22" fmla="*/ 2384580 h 2384580"/>
              <a:gd name="connsiteX23" fmla="*/ 0 w 5083175"/>
              <a:gd name="connsiteY23" fmla="*/ 1788435 h 2384580"/>
              <a:gd name="connsiteX24" fmla="*/ 0 w 5083175"/>
              <a:gd name="connsiteY24" fmla="*/ 1168444 h 2384580"/>
              <a:gd name="connsiteX25" fmla="*/ 0 w 5083175"/>
              <a:gd name="connsiteY25" fmla="*/ 548453 h 2384580"/>
              <a:gd name="connsiteX26" fmla="*/ 0 w 5083175"/>
              <a:gd name="connsiteY26" fmla="*/ 0 h 23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83175" h="2384580" fill="none" extrusionOk="0">
                <a:moveTo>
                  <a:pt x="0" y="0"/>
                </a:moveTo>
                <a:cubicBezTo>
                  <a:pt x="300706" y="-67813"/>
                  <a:pt x="465012" y="65736"/>
                  <a:pt x="615629" y="0"/>
                </a:cubicBezTo>
                <a:cubicBezTo>
                  <a:pt x="766246" y="-65736"/>
                  <a:pt x="867256" y="40190"/>
                  <a:pt x="1027931" y="0"/>
                </a:cubicBezTo>
                <a:cubicBezTo>
                  <a:pt x="1188606" y="-40190"/>
                  <a:pt x="1376850" y="8384"/>
                  <a:pt x="1541896" y="0"/>
                </a:cubicBezTo>
                <a:cubicBezTo>
                  <a:pt x="1706942" y="-8384"/>
                  <a:pt x="1982750" y="54276"/>
                  <a:pt x="2208357" y="0"/>
                </a:cubicBezTo>
                <a:cubicBezTo>
                  <a:pt x="2433964" y="-54276"/>
                  <a:pt x="2627878" y="6263"/>
                  <a:pt x="2773154" y="0"/>
                </a:cubicBezTo>
                <a:cubicBezTo>
                  <a:pt x="2918430" y="-6263"/>
                  <a:pt x="3236056" y="15007"/>
                  <a:pt x="3388783" y="0"/>
                </a:cubicBezTo>
                <a:cubicBezTo>
                  <a:pt x="3541510" y="-15007"/>
                  <a:pt x="3677818" y="25090"/>
                  <a:pt x="3902749" y="0"/>
                </a:cubicBezTo>
                <a:cubicBezTo>
                  <a:pt x="4127680" y="-25090"/>
                  <a:pt x="4209407" y="32455"/>
                  <a:pt x="4467546" y="0"/>
                </a:cubicBezTo>
                <a:cubicBezTo>
                  <a:pt x="4725685" y="-32455"/>
                  <a:pt x="4879936" y="23238"/>
                  <a:pt x="5083175" y="0"/>
                </a:cubicBezTo>
                <a:cubicBezTo>
                  <a:pt x="5145350" y="133716"/>
                  <a:pt x="5059155" y="413484"/>
                  <a:pt x="5083175" y="548453"/>
                </a:cubicBezTo>
                <a:cubicBezTo>
                  <a:pt x="5107195" y="683422"/>
                  <a:pt x="5044077" y="941566"/>
                  <a:pt x="5083175" y="1073061"/>
                </a:cubicBezTo>
                <a:cubicBezTo>
                  <a:pt x="5122273" y="1204556"/>
                  <a:pt x="5070663" y="1419341"/>
                  <a:pt x="5083175" y="1621514"/>
                </a:cubicBezTo>
                <a:cubicBezTo>
                  <a:pt x="5095687" y="1823687"/>
                  <a:pt x="5033112" y="2134207"/>
                  <a:pt x="5083175" y="2384580"/>
                </a:cubicBezTo>
                <a:cubicBezTo>
                  <a:pt x="4877968" y="2408799"/>
                  <a:pt x="4654155" y="2321516"/>
                  <a:pt x="4518378" y="2384580"/>
                </a:cubicBezTo>
                <a:cubicBezTo>
                  <a:pt x="4382601" y="2447644"/>
                  <a:pt x="4119331" y="2354143"/>
                  <a:pt x="3953581" y="2384580"/>
                </a:cubicBezTo>
                <a:cubicBezTo>
                  <a:pt x="3787831" y="2415017"/>
                  <a:pt x="3690592" y="2382824"/>
                  <a:pt x="3490447" y="2384580"/>
                </a:cubicBezTo>
                <a:cubicBezTo>
                  <a:pt x="3290302" y="2386336"/>
                  <a:pt x="3142839" y="2354265"/>
                  <a:pt x="2925650" y="2384580"/>
                </a:cubicBezTo>
                <a:cubicBezTo>
                  <a:pt x="2708461" y="2414895"/>
                  <a:pt x="2531997" y="2375453"/>
                  <a:pt x="2360852" y="2384580"/>
                </a:cubicBezTo>
                <a:cubicBezTo>
                  <a:pt x="2189707" y="2393707"/>
                  <a:pt x="2033494" y="2370381"/>
                  <a:pt x="1796055" y="2384580"/>
                </a:cubicBezTo>
                <a:cubicBezTo>
                  <a:pt x="1558616" y="2398779"/>
                  <a:pt x="1454917" y="2363951"/>
                  <a:pt x="1231258" y="2384580"/>
                </a:cubicBezTo>
                <a:cubicBezTo>
                  <a:pt x="1007599" y="2405209"/>
                  <a:pt x="867176" y="2381260"/>
                  <a:pt x="717292" y="2384580"/>
                </a:cubicBezTo>
                <a:cubicBezTo>
                  <a:pt x="567408" y="2387900"/>
                  <a:pt x="302462" y="2374795"/>
                  <a:pt x="0" y="2384580"/>
                </a:cubicBezTo>
                <a:cubicBezTo>
                  <a:pt x="-52995" y="2154731"/>
                  <a:pt x="24788" y="1930740"/>
                  <a:pt x="0" y="1788435"/>
                </a:cubicBezTo>
                <a:cubicBezTo>
                  <a:pt x="-24788" y="1646130"/>
                  <a:pt x="62126" y="1393271"/>
                  <a:pt x="0" y="1168444"/>
                </a:cubicBezTo>
                <a:cubicBezTo>
                  <a:pt x="-62126" y="943617"/>
                  <a:pt x="21089" y="685211"/>
                  <a:pt x="0" y="548453"/>
                </a:cubicBezTo>
                <a:cubicBezTo>
                  <a:pt x="-21089" y="411695"/>
                  <a:pt x="5926" y="133993"/>
                  <a:pt x="0" y="0"/>
                </a:cubicBezTo>
                <a:close/>
              </a:path>
              <a:path w="5083175" h="2384580" stroke="0" extrusionOk="0">
                <a:moveTo>
                  <a:pt x="0" y="0"/>
                </a:moveTo>
                <a:cubicBezTo>
                  <a:pt x="141912" y="-54821"/>
                  <a:pt x="373697" y="11915"/>
                  <a:pt x="513965" y="0"/>
                </a:cubicBezTo>
                <a:cubicBezTo>
                  <a:pt x="654233" y="-11915"/>
                  <a:pt x="816126" y="28616"/>
                  <a:pt x="926267" y="0"/>
                </a:cubicBezTo>
                <a:cubicBezTo>
                  <a:pt x="1036408" y="-28616"/>
                  <a:pt x="1439556" y="8087"/>
                  <a:pt x="1592728" y="0"/>
                </a:cubicBezTo>
                <a:cubicBezTo>
                  <a:pt x="1745900" y="-8087"/>
                  <a:pt x="1862173" y="19879"/>
                  <a:pt x="2106694" y="0"/>
                </a:cubicBezTo>
                <a:cubicBezTo>
                  <a:pt x="2351215" y="-19879"/>
                  <a:pt x="2383325" y="7867"/>
                  <a:pt x="2620659" y="0"/>
                </a:cubicBezTo>
                <a:cubicBezTo>
                  <a:pt x="2857994" y="-7867"/>
                  <a:pt x="2999109" y="58602"/>
                  <a:pt x="3287120" y="0"/>
                </a:cubicBezTo>
                <a:cubicBezTo>
                  <a:pt x="3575131" y="-58602"/>
                  <a:pt x="3551602" y="27987"/>
                  <a:pt x="3750254" y="0"/>
                </a:cubicBezTo>
                <a:cubicBezTo>
                  <a:pt x="3948906" y="-27987"/>
                  <a:pt x="4123789" y="9788"/>
                  <a:pt x="4416714" y="0"/>
                </a:cubicBezTo>
                <a:cubicBezTo>
                  <a:pt x="4709639" y="-9788"/>
                  <a:pt x="4894835" y="52269"/>
                  <a:pt x="5083175" y="0"/>
                </a:cubicBezTo>
                <a:cubicBezTo>
                  <a:pt x="5150212" y="281862"/>
                  <a:pt x="5051107" y="386319"/>
                  <a:pt x="5083175" y="596145"/>
                </a:cubicBezTo>
                <a:cubicBezTo>
                  <a:pt x="5115243" y="805971"/>
                  <a:pt x="5051100" y="1029803"/>
                  <a:pt x="5083175" y="1192290"/>
                </a:cubicBezTo>
                <a:cubicBezTo>
                  <a:pt x="5115250" y="1354777"/>
                  <a:pt x="5063737" y="1560703"/>
                  <a:pt x="5083175" y="1812281"/>
                </a:cubicBezTo>
                <a:cubicBezTo>
                  <a:pt x="5102613" y="2063859"/>
                  <a:pt x="5079030" y="2192370"/>
                  <a:pt x="5083175" y="2384580"/>
                </a:cubicBezTo>
                <a:cubicBezTo>
                  <a:pt x="4966211" y="2413610"/>
                  <a:pt x="4678882" y="2353284"/>
                  <a:pt x="4518378" y="2384580"/>
                </a:cubicBezTo>
                <a:cubicBezTo>
                  <a:pt x="4357874" y="2415876"/>
                  <a:pt x="4177474" y="2375329"/>
                  <a:pt x="4055244" y="2384580"/>
                </a:cubicBezTo>
                <a:cubicBezTo>
                  <a:pt x="3933014" y="2393831"/>
                  <a:pt x="3749912" y="2328032"/>
                  <a:pt x="3490447" y="2384580"/>
                </a:cubicBezTo>
                <a:cubicBezTo>
                  <a:pt x="3230982" y="2441128"/>
                  <a:pt x="3032713" y="2315792"/>
                  <a:pt x="2823986" y="2384580"/>
                </a:cubicBezTo>
                <a:cubicBezTo>
                  <a:pt x="2615259" y="2453368"/>
                  <a:pt x="2384749" y="2331243"/>
                  <a:pt x="2259189" y="2384580"/>
                </a:cubicBezTo>
                <a:cubicBezTo>
                  <a:pt x="2133629" y="2437917"/>
                  <a:pt x="1988766" y="2382960"/>
                  <a:pt x="1846887" y="2384580"/>
                </a:cubicBezTo>
                <a:cubicBezTo>
                  <a:pt x="1705008" y="2386200"/>
                  <a:pt x="1581717" y="2335747"/>
                  <a:pt x="1383753" y="2384580"/>
                </a:cubicBezTo>
                <a:cubicBezTo>
                  <a:pt x="1185789" y="2433413"/>
                  <a:pt x="923805" y="2332473"/>
                  <a:pt x="717292" y="2384580"/>
                </a:cubicBezTo>
                <a:cubicBezTo>
                  <a:pt x="510779" y="2436687"/>
                  <a:pt x="196102" y="2343706"/>
                  <a:pt x="0" y="2384580"/>
                </a:cubicBezTo>
                <a:cubicBezTo>
                  <a:pt x="-61038" y="2111986"/>
                  <a:pt x="25401" y="2090048"/>
                  <a:pt x="0" y="1836127"/>
                </a:cubicBezTo>
                <a:cubicBezTo>
                  <a:pt x="-25401" y="1582206"/>
                  <a:pt x="21495" y="1387838"/>
                  <a:pt x="0" y="1263827"/>
                </a:cubicBezTo>
                <a:cubicBezTo>
                  <a:pt x="-21495" y="1139816"/>
                  <a:pt x="9607" y="970050"/>
                  <a:pt x="0" y="739220"/>
                </a:cubicBezTo>
                <a:cubicBezTo>
                  <a:pt x="-9607" y="508390"/>
                  <a:pt x="59358" y="162195"/>
                  <a:pt x="0" y="0"/>
                </a:cubicBezTo>
                <a:close/>
              </a:path>
            </a:pathLst>
          </a:custGeom>
          <a:ln w="508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ED0103-3BE8-4093-94DA-7F2E07D3F001}"/>
              </a:ext>
            </a:extLst>
          </p:cNvPr>
          <p:cNvGrpSpPr/>
          <p:nvPr/>
        </p:nvGrpSpPr>
        <p:grpSpPr>
          <a:xfrm>
            <a:off x="7050190" y="4402304"/>
            <a:ext cx="4048011" cy="1755278"/>
            <a:chOff x="7050190" y="4402304"/>
            <a:chExt cx="4048011" cy="1755278"/>
          </a:xfrm>
        </p:grpSpPr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id="{07FCDA6D-08F6-4CAA-8D53-A2D9F809776D}"/>
                </a:ext>
              </a:extLst>
            </p:cNvPr>
            <p:cNvSpPr/>
            <p:nvPr/>
          </p:nvSpPr>
          <p:spPr>
            <a:xfrm rot="14013943">
              <a:off x="9580157" y="3801706"/>
              <a:ext cx="344712" cy="1545907"/>
            </a:xfrm>
            <a:custGeom>
              <a:avLst/>
              <a:gdLst>
                <a:gd name="connsiteX0" fmla="*/ 137389 w 139187"/>
                <a:gd name="connsiteY0" fmla="*/ 81550 h 362271"/>
                <a:gd name="connsiteX1" fmla="*/ 112624 w 139187"/>
                <a:gd name="connsiteY1" fmla="*/ 52023 h 362271"/>
                <a:gd name="connsiteX2" fmla="*/ 89764 w 139187"/>
                <a:gd name="connsiteY2" fmla="*/ 7255 h 362271"/>
                <a:gd name="connsiteX3" fmla="*/ 74524 w 139187"/>
                <a:gd name="connsiteY3" fmla="*/ 588 h 362271"/>
                <a:gd name="connsiteX4" fmla="*/ 35471 w 139187"/>
                <a:gd name="connsiteY4" fmla="*/ 45355 h 362271"/>
                <a:gd name="connsiteX5" fmla="*/ 229 w 139187"/>
                <a:gd name="connsiteY5" fmla="*/ 101553 h 362271"/>
                <a:gd name="connsiteX6" fmla="*/ 13564 w 139187"/>
                <a:gd name="connsiteY6" fmla="*/ 109173 h 362271"/>
                <a:gd name="connsiteX7" fmla="*/ 47854 w 139187"/>
                <a:gd name="connsiteY7" fmla="*/ 71073 h 362271"/>
                <a:gd name="connsiteX8" fmla="*/ 56426 w 139187"/>
                <a:gd name="connsiteY8" fmla="*/ 60595 h 362271"/>
                <a:gd name="connsiteX9" fmla="*/ 51664 w 139187"/>
                <a:gd name="connsiteY9" fmla="*/ 192993 h 362271"/>
                <a:gd name="connsiteX10" fmla="*/ 110719 w 139187"/>
                <a:gd name="connsiteY10" fmla="*/ 360633 h 362271"/>
                <a:gd name="connsiteX11" fmla="*/ 120244 w 139187"/>
                <a:gd name="connsiteY11" fmla="*/ 353965 h 362271"/>
                <a:gd name="connsiteX12" fmla="*/ 85001 w 139187"/>
                <a:gd name="connsiteY12" fmla="*/ 200613 h 362271"/>
                <a:gd name="connsiteX13" fmla="*/ 75476 w 139187"/>
                <a:gd name="connsiteY13" fmla="*/ 113935 h 362271"/>
                <a:gd name="connsiteX14" fmla="*/ 82144 w 139187"/>
                <a:gd name="connsiteY14" fmla="*/ 57738 h 362271"/>
                <a:gd name="connsiteX15" fmla="*/ 88811 w 139187"/>
                <a:gd name="connsiteY15" fmla="*/ 66310 h 362271"/>
                <a:gd name="connsiteX16" fmla="*/ 134531 w 139187"/>
                <a:gd name="connsiteY16" fmla="*/ 88218 h 362271"/>
                <a:gd name="connsiteX17" fmla="*/ 137389 w 139187"/>
                <a:gd name="connsiteY17" fmla="*/ 81550 h 36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87" h="362271">
                  <a:moveTo>
                    <a:pt x="137389" y="81550"/>
                  </a:moveTo>
                  <a:cubicBezTo>
                    <a:pt x="127864" y="72978"/>
                    <a:pt x="122149" y="60595"/>
                    <a:pt x="112624" y="52023"/>
                  </a:cubicBezTo>
                  <a:cubicBezTo>
                    <a:pt x="99289" y="40593"/>
                    <a:pt x="96431" y="22495"/>
                    <a:pt x="89764" y="7255"/>
                  </a:cubicBezTo>
                  <a:cubicBezTo>
                    <a:pt x="87859" y="1540"/>
                    <a:pt x="79286" y="-1317"/>
                    <a:pt x="74524" y="588"/>
                  </a:cubicBezTo>
                  <a:cubicBezTo>
                    <a:pt x="54521" y="8208"/>
                    <a:pt x="48806" y="30115"/>
                    <a:pt x="35471" y="45355"/>
                  </a:cubicBezTo>
                  <a:cubicBezTo>
                    <a:pt x="20231" y="62500"/>
                    <a:pt x="5944" y="78693"/>
                    <a:pt x="229" y="101553"/>
                  </a:cubicBezTo>
                  <a:cubicBezTo>
                    <a:pt x="-1676" y="109173"/>
                    <a:pt x="8801" y="115840"/>
                    <a:pt x="13564" y="109173"/>
                  </a:cubicBezTo>
                  <a:cubicBezTo>
                    <a:pt x="24041" y="95838"/>
                    <a:pt x="40234" y="86313"/>
                    <a:pt x="47854" y="71073"/>
                  </a:cubicBezTo>
                  <a:cubicBezTo>
                    <a:pt x="49759" y="67263"/>
                    <a:pt x="53569" y="64405"/>
                    <a:pt x="56426" y="60595"/>
                  </a:cubicBezTo>
                  <a:cubicBezTo>
                    <a:pt x="39281" y="101553"/>
                    <a:pt x="44044" y="146320"/>
                    <a:pt x="51664" y="192993"/>
                  </a:cubicBezTo>
                  <a:cubicBezTo>
                    <a:pt x="60236" y="249190"/>
                    <a:pt x="68809" y="318723"/>
                    <a:pt x="110719" y="360633"/>
                  </a:cubicBezTo>
                  <a:cubicBezTo>
                    <a:pt x="115481" y="365395"/>
                    <a:pt x="124054" y="358728"/>
                    <a:pt x="120244" y="353965"/>
                  </a:cubicBezTo>
                  <a:cubicBezTo>
                    <a:pt x="91669" y="313960"/>
                    <a:pt x="91669" y="249190"/>
                    <a:pt x="85001" y="200613"/>
                  </a:cubicBezTo>
                  <a:cubicBezTo>
                    <a:pt x="81191" y="171085"/>
                    <a:pt x="75476" y="143463"/>
                    <a:pt x="75476" y="113935"/>
                  </a:cubicBezTo>
                  <a:cubicBezTo>
                    <a:pt x="75476" y="94885"/>
                    <a:pt x="80239" y="75835"/>
                    <a:pt x="82144" y="57738"/>
                  </a:cubicBezTo>
                  <a:cubicBezTo>
                    <a:pt x="84049" y="60595"/>
                    <a:pt x="85954" y="63453"/>
                    <a:pt x="88811" y="66310"/>
                  </a:cubicBezTo>
                  <a:cubicBezTo>
                    <a:pt x="100241" y="78693"/>
                    <a:pt x="117386" y="90123"/>
                    <a:pt x="134531" y="88218"/>
                  </a:cubicBezTo>
                  <a:cubicBezTo>
                    <a:pt x="138341" y="88218"/>
                    <a:pt x="141199" y="84408"/>
                    <a:pt x="137389" y="81550"/>
                  </a:cubicBezTo>
                  <a:close/>
                </a:path>
              </a:pathLst>
            </a:custGeom>
            <a:solidFill>
              <a:srgbClr val="3F1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BA6990-FCBF-44AE-9C2C-FA7BF603E076}"/>
                </a:ext>
              </a:extLst>
            </p:cNvPr>
            <p:cNvSpPr txBox="1"/>
            <p:nvPr/>
          </p:nvSpPr>
          <p:spPr>
            <a:xfrm>
              <a:off x="7050190" y="4957253"/>
              <a:ext cx="40480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Dung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NaCl ở B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bão</a:t>
              </a:r>
              <a:r>
                <a:rPr 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endPara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0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603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#9Slide03 Arima Madurai Medium</vt:lpstr>
      <vt:lpstr>#9Slide03 IcielUni Sans Heavy</vt:lpstr>
      <vt:lpstr>#9Slide07 SVNMomento</vt:lpstr>
      <vt:lpstr>Arial</vt:lpstr>
      <vt:lpstr>Calibri</vt:lpstr>
      <vt:lpstr>Calibri Light</vt:lpstr>
      <vt:lpstr>DAGGERSQUARE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Van Trung Hai</dc:creator>
  <cp:lastModifiedBy>Huong Lan</cp:lastModifiedBy>
  <cp:revision>54</cp:revision>
  <dcterms:created xsi:type="dcterms:W3CDTF">2021-03-05T01:12:42Z</dcterms:created>
  <dcterms:modified xsi:type="dcterms:W3CDTF">2021-05-06T02:10:48Z</dcterms:modified>
</cp:coreProperties>
</file>