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61" r:id="rId4"/>
    <p:sldId id="270" r:id="rId5"/>
    <p:sldId id="272" r:id="rId6"/>
    <p:sldId id="271" r:id="rId7"/>
    <p:sldId id="260" r:id="rId8"/>
    <p:sldId id="263" r:id="rId9"/>
    <p:sldId id="273" r:id="rId10"/>
    <p:sldId id="264" r:id="rId11"/>
    <p:sldId id="265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18F70-3AAA-4558-B1F7-C7BFF26D8ACD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3F0975-7885-4049-B794-A8E81ABC8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090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F0975-7885-4049-B794-A8E81ABC801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732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8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30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98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9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273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9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959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59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6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10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A24C6-B4BC-43B1-BBF7-E43B2C586E8C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38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3" Type="http://schemas.openxmlformats.org/officeDocument/2006/relationships/image" Target="../media/image150.png"/><Relationship Id="rId7" Type="http://schemas.openxmlformats.org/officeDocument/2006/relationships/image" Target="../media/image19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0.png"/><Relationship Id="rId5" Type="http://schemas.openxmlformats.org/officeDocument/2006/relationships/image" Target="../media/image170.png"/><Relationship Id="rId4" Type="http://schemas.openxmlformats.org/officeDocument/2006/relationships/image" Target="../media/image16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II -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2+3.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28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614293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Mỗi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câu sau đây đúng hay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a) Hình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ạo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bở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hai tia là một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b) Hình tạo bởi hai tia phân biệt là một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d)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Hình tạo bởi hai tia trùng nhau là một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e) Hình tạo bởi hai tia đối nhau là một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f)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75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bẹt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406381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2035289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8526" y="2630517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3407" y="3278589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8526" y="3979505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3407" y="4555569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1224" y="520364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54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764704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5.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6687" y="1916832"/>
            <a:ext cx="990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386011"/>
            <a:ext cx="2448272" cy="3012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56687" y="2852936"/>
            <a:ext cx="3879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39552" y="3520134"/>
                <a:ext cx="4227439" cy="12050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2800" i="1" baseline="-2500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2800" b="0" i="1" baseline="-25000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2800" b="0" i="1" baseline="-25000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2800" b="0" i="1" baseline="-25000" smtClean="0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2800" b="0" i="1" baseline="-25000" smtClean="0"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2800" b="0" i="1" baseline="-25000" smtClean="0">
                            <a:latin typeface="Cambria Math"/>
                            <a:cs typeface="Times New Roman" pitchFamily="18" charset="0"/>
                          </a:rPr>
                          <m:t>23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2800" b="0" i="1" baseline="-25000" smtClean="0">
                            <a:latin typeface="Cambria Math"/>
                            <a:cs typeface="Times New Roman" pitchFamily="18" charset="0"/>
                          </a:rPr>
                          <m:t>34</m:t>
                        </m:r>
                      </m:e>
                    </m:acc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2800" b="0" i="1" baseline="-25000" smtClean="0">
                            <a:latin typeface="Cambria Math"/>
                            <a:cs typeface="Times New Roman" pitchFamily="18" charset="0"/>
                          </a:rPr>
                          <m:t>123</m:t>
                        </m:r>
                      </m:e>
                    </m:acc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2800" b="0" i="1" baseline="-25000" smtClean="0">
                            <a:latin typeface="Cambria Math"/>
                            <a:cs typeface="Times New Roman" pitchFamily="18" charset="0"/>
                          </a:rPr>
                          <m:t>234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2800" b="0" i="1" baseline="-25000" smtClean="0">
                            <a:latin typeface="Cambria Math"/>
                            <a:cs typeface="Times New Roman" pitchFamily="18" charset="0"/>
                          </a:rPr>
                          <m:t>1234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520134"/>
                <a:ext cx="4227439" cy="1205010"/>
              </a:xfrm>
              <a:prstGeom prst="rect">
                <a:avLst/>
              </a:prstGeom>
              <a:blipFill rotWithShape="1">
                <a:blip r:embed="rId3"/>
                <a:stretch>
                  <a:fillRect r="-4473" b="-131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50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39677" y="1052736"/>
            <a:ext cx="17524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BTVN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1916832"/>
            <a:ext cx="7047122" cy="19538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B3,4,5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SGK-tr73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B6,7,8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SGK-tr75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BT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38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980728"/>
            <a:ext cx="11608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1537628"/>
            <a:ext cx="54938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88840"/>
            <a:ext cx="2010178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23728" y="3573016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H.1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20411" y="3573016"/>
            <a:ext cx="713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H.2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708920"/>
            <a:ext cx="3261950" cy="605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251520" y="4221088"/>
            <a:ext cx="905754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H.1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Ox,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Oy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xOy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50611" y="4725144"/>
                <a:ext cx="8039252" cy="5375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 : 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góc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xOy</a:t>
                </a:r>
                <a:r>
                  <a:rPr lang="en-US" sz="2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góc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yOx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góc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 O). 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Kí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hiệu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𝑥𝑂𝑦</m:t>
                        </m:r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,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i="1" dirty="0">
                            <a:latin typeface="Cambria Math"/>
                            <a:cs typeface="Times New Roman" pitchFamily="18" charset="0"/>
                          </a:rPr>
                          <m:t>𝑦𝑂𝑥</m:t>
                        </m:r>
                        <m:r>
                          <a:rPr lang="en-US" sz="2800" i="1" dirty="0">
                            <a:latin typeface="Cambria Math"/>
                            <a:cs typeface="Times New Roman" pitchFamily="18" charset="0"/>
                          </a:rPr>
                          <m:t>,</m:t>
                        </m:r>
                      </m:e>
                    </m:acc>
                    <m:acc>
                      <m:accPr>
                        <m:chr m:val="̂"/>
                        <m:ctrlPr>
                          <a:rPr lang="en-US" sz="2800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</m:e>
                    </m:acc>
                  </m:oMath>
                </a14:m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endParaRPr lang="en-US" sz="2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611" y="4725144"/>
                <a:ext cx="8039252" cy="537583"/>
              </a:xfrm>
              <a:prstGeom prst="rect">
                <a:avLst/>
              </a:prstGeom>
              <a:blipFill rotWithShape="1">
                <a:blip r:embed="rId4"/>
                <a:stretch>
                  <a:fillRect l="-1289" t="-7955" r="-531" b="-3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899592" y="5324434"/>
            <a:ext cx="663515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bẹt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b="1" i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804248" y="1655222"/>
                <a:ext cx="1831207" cy="4739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Góc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bẹt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𝐴𝑂𝐵</m:t>
                        </m:r>
                      </m:e>
                    </m:acc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1655222"/>
                <a:ext cx="1831207" cy="473976"/>
              </a:xfrm>
              <a:prstGeom prst="rect">
                <a:avLst/>
              </a:prstGeom>
              <a:blipFill rotWithShape="1">
                <a:blip r:embed="rId5"/>
                <a:stretch>
                  <a:fillRect l="-4983" t="-7792" r="-8638" b="-2987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49" name="Oval Callout 2048"/>
          <p:cNvSpPr/>
          <p:nvPr/>
        </p:nvSpPr>
        <p:spPr>
          <a:xfrm>
            <a:off x="6660232" y="1340768"/>
            <a:ext cx="2067731" cy="1106542"/>
          </a:xfrm>
          <a:prstGeom prst="wedgeEllipseCallou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881577" y="5816877"/>
            <a:ext cx="641714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552" y="332656"/>
            <a:ext cx="2505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thuyết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32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8" grpId="0"/>
      <p:bldP spid="21" grpId="0"/>
      <p:bldP spid="22" grpId="0"/>
      <p:bldP spid="25" grpId="0"/>
      <p:bldP spid="15" grpId="0"/>
      <p:bldP spid="2049" grpId="0" animBg="1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654368"/>
            <a:ext cx="4309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321605"/>
            <a:ext cx="2943927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1465620"/>
            <a:ext cx="481894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Ox,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rong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xOy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Ox,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35666" y="3409836"/>
            <a:ext cx="58365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xOy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365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244" y="548680"/>
            <a:ext cx="15905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54368"/>
            <a:ext cx="3995706" cy="2270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652120" y="2852936"/>
            <a:ext cx="1883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2636912"/>
            <a:ext cx="2228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95" y="3884637"/>
            <a:ext cx="3327717" cy="1920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4381" y="3324728"/>
            <a:ext cx="4433365" cy="2552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636825" y="5949280"/>
            <a:ext cx="2015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H10-SGK-tr76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753399" y="3212976"/>
                <a:ext cx="2242537" cy="5375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b="1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latin typeface="Cambria Math"/>
                              <a:cs typeface="Times New Roman" pitchFamily="18" charset="0"/>
                            </a:rPr>
                            <m:t>𝒙𝑶𝒚</m:t>
                          </m:r>
                        </m:e>
                      </m:acc>
                      <m:r>
                        <a:rPr lang="en-US" sz="2800" b="1" i="1"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1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latin typeface="Cambria Math"/>
                              <a:cs typeface="Times New Roman" pitchFamily="18" charset="0"/>
                            </a:rPr>
                            <m:t>𝟏𝟎𝟓</m:t>
                          </m:r>
                        </m:e>
                        <m:sup>
                          <m:r>
                            <a:rPr lang="en-US" sz="2800" b="1" i="1">
                              <a:latin typeface="Cambria Math"/>
                              <a:cs typeface="Times New Roman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3399" y="3212976"/>
                <a:ext cx="2242537" cy="537583"/>
              </a:xfrm>
              <a:prstGeom prst="rect">
                <a:avLst/>
              </a:prstGeom>
              <a:blipFill rotWithShape="1">
                <a:blip r:embed="rId6"/>
                <a:stretch>
                  <a:fillRect t="-7955" r="-7065" b="-3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553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388402"/>
            <a:ext cx="727280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bẹt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180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180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5576" y="2276872"/>
            <a:ext cx="504056" cy="4320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?</a:t>
            </a:r>
            <a:endParaRPr lang="en-US" sz="36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780928"/>
            <a:ext cx="3359125" cy="1715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360059" y="2257708"/>
            <a:ext cx="50841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xOy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xOz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xOt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302626" y="2780928"/>
                <a:ext cx="1945725" cy="5372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2800" b="0" i="1">
                              <a:latin typeface="Cambria Math"/>
                              <a:cs typeface="Times New Roman" pitchFamily="18" charset="0"/>
                            </a:rPr>
                            <m:t>𝑥𝑂𝑦</m:t>
                          </m:r>
                        </m:e>
                      </m:acc>
                      <m:r>
                        <a:rPr lang="en-US" sz="2800" b="0" i="1"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  <a:cs typeface="Times New Roman" pitchFamily="18" charset="0"/>
                            </a:rPr>
                            <m:t>50</m:t>
                          </m:r>
                        </m:e>
                        <m:sup>
                          <m:r>
                            <a:rPr lang="en-US" sz="2800" b="0" i="1">
                              <a:latin typeface="Cambria Math"/>
                              <a:cs typeface="Times New Roman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2626" y="2780928"/>
                <a:ext cx="1945725" cy="537263"/>
              </a:xfrm>
              <a:prstGeom prst="rect">
                <a:avLst/>
              </a:prstGeom>
              <a:blipFill rotWithShape="1">
                <a:blip r:embed="rId3"/>
                <a:stretch>
                  <a:fillRect t="-7955" r="-8464" b="-3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302626" y="3323785"/>
                <a:ext cx="2117246" cy="5372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2800" b="0" i="1">
                              <a:latin typeface="Cambria Math"/>
                              <a:cs typeface="Times New Roman" pitchFamily="18" charset="0"/>
                            </a:rPr>
                            <m:t>𝑥𝑂</m:t>
                          </m:r>
                          <m:r>
                            <a:rPr lang="en-US" sz="2800" b="0" i="1" smtClean="0">
                              <a:latin typeface="Cambria Math"/>
                              <a:cs typeface="Times New Roman" pitchFamily="18" charset="0"/>
                            </a:rPr>
                            <m:t>𝑧</m:t>
                          </m:r>
                        </m:e>
                      </m:acc>
                      <m:r>
                        <a:rPr lang="en-US" sz="2800" b="0" i="1"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  <a:cs typeface="Times New Roman" pitchFamily="18" charset="0"/>
                            </a:rPr>
                            <m:t>100</m:t>
                          </m:r>
                        </m:e>
                        <m:sup>
                          <m:r>
                            <a:rPr lang="en-US" sz="2800" b="0" i="1">
                              <a:latin typeface="Cambria Math"/>
                              <a:cs typeface="Times New Roman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2626" y="3323785"/>
                <a:ext cx="2117246" cy="537263"/>
              </a:xfrm>
              <a:prstGeom prst="rect">
                <a:avLst/>
              </a:prstGeom>
              <a:blipFill rotWithShape="1">
                <a:blip r:embed="rId4"/>
                <a:stretch>
                  <a:fillRect t="-7955" r="-7493" b="-3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283065" y="3861047"/>
                <a:ext cx="2087816" cy="5372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2800" b="0" i="1">
                              <a:latin typeface="Cambria Math"/>
                              <a:cs typeface="Times New Roman" pitchFamily="18" charset="0"/>
                            </a:rPr>
                            <m:t>𝑥𝑂</m:t>
                          </m:r>
                          <m:r>
                            <a:rPr lang="en-US" sz="2800" b="0" i="1" smtClean="0">
                              <a:latin typeface="Cambria Math"/>
                              <a:cs typeface="Times New Roman" pitchFamily="18" charset="0"/>
                            </a:rPr>
                            <m:t>𝑡</m:t>
                          </m:r>
                        </m:e>
                      </m:acc>
                      <m:r>
                        <a:rPr lang="en-US" sz="2800" b="0" i="1"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  <a:cs typeface="Times New Roman" pitchFamily="18" charset="0"/>
                            </a:rPr>
                            <m:t>130</m:t>
                          </m:r>
                        </m:e>
                        <m:sup>
                          <m:r>
                            <a:rPr lang="en-US" sz="2800" b="0" i="1">
                              <a:latin typeface="Cambria Math"/>
                              <a:cs typeface="Times New Roman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065" y="3861047"/>
                <a:ext cx="2087816" cy="537263"/>
              </a:xfrm>
              <a:prstGeom prst="rect">
                <a:avLst/>
              </a:prstGeom>
              <a:blipFill rotWithShape="1">
                <a:blip r:embed="rId5"/>
                <a:stretch>
                  <a:fillRect t="-7865" r="-7872" b="-303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11560" y="4495974"/>
            <a:ext cx="72728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267744" y="5195993"/>
                <a:ext cx="2799997" cy="5372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b="0" i="1">
                            <a:latin typeface="Cambria Math"/>
                            <a:cs typeface="Times New Roman" pitchFamily="18" charset="0"/>
                          </a:rPr>
                          <m:t>𝑥𝑂𝑦</m:t>
                        </m:r>
                      </m:e>
                    </m:acc>
                    <m:r>
                      <a:rPr lang="en-US" sz="2800" b="0" i="1" smtClean="0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&lt;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𝑥𝑂𝑧</m:t>
                        </m:r>
                      </m:e>
                    </m:acc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&lt;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𝑥𝑂</m:t>
                        </m:r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𝑡</m:t>
                        </m:r>
                      </m:e>
                    </m:acc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5195993"/>
                <a:ext cx="2799997" cy="537263"/>
              </a:xfrm>
              <a:prstGeom prst="rect">
                <a:avLst/>
              </a:prstGeom>
              <a:blipFill rotWithShape="1">
                <a:blip r:embed="rId6"/>
                <a:stretch>
                  <a:fillRect t="-7955" r="-5882" b="-3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130693" y="5238384"/>
                <a:ext cx="3507563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600" dirty="0" err="1"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ì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/>
                            <a:cs typeface="Times New Roman" pitchFamily="18" charset="0"/>
                          </a:rPr>
                          <m:t>50</m:t>
                        </m:r>
                      </m:e>
                      <m:sup>
                        <m:r>
                          <a:rPr lang="en-US" sz="2600" i="1">
                            <a:latin typeface="Cambria Math"/>
                            <a:cs typeface="Times New Roman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 &lt;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/>
                            <a:cs typeface="Times New Roman" pitchFamily="18" charset="0"/>
                          </a:rPr>
                          <m:t>100</m:t>
                        </m:r>
                      </m:e>
                      <m:sup>
                        <m:r>
                          <a:rPr lang="en-US" sz="2600" i="1">
                            <a:latin typeface="Cambria Math"/>
                            <a:cs typeface="Times New Roman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 &lt;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  <m:r>
                          <a:rPr lang="en-US" sz="2600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  <m:r>
                          <a:rPr lang="en-US" sz="2600" i="1">
                            <a:latin typeface="Cambria Math"/>
                            <a:cs typeface="Times New Roman" pitchFamily="18" charset="0"/>
                          </a:rPr>
                          <m:t>0</m:t>
                        </m:r>
                      </m:e>
                      <m:sup>
                        <m:r>
                          <a:rPr lang="en-US" sz="2600" i="1">
                            <a:latin typeface="Cambria Math"/>
                            <a:cs typeface="Times New Roman" pitchFamily="18" charset="0"/>
                          </a:rPr>
                          <m:t>0</m:t>
                        </m:r>
                      </m:sup>
                    </m:sSup>
                    <m:r>
                      <a:rPr lang="en-US" sz="2600" b="0" i="1" smtClean="0">
                        <a:latin typeface="Cambria Math"/>
                        <a:cs typeface="Times New Roman" pitchFamily="18" charset="0"/>
                      </a:rPr>
                      <m:t>)</m:t>
                    </m:r>
                  </m:oMath>
                </a14:m>
                <a:endParaRPr lang="en-US" sz="2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0693" y="5238384"/>
                <a:ext cx="3507563" cy="492443"/>
              </a:xfrm>
              <a:prstGeom prst="rect">
                <a:avLst/>
              </a:prstGeom>
              <a:blipFill rotWithShape="1">
                <a:blip r:embed="rId7"/>
                <a:stretch>
                  <a:fillRect l="-3130" t="-11111" r="-4522" b="-29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355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/>
      <p:bldP spid="6" grpId="0"/>
      <p:bldP spid="9" grpId="0"/>
      <p:bldP spid="10" grpId="0"/>
      <p:bldP spid="11" grpId="0"/>
      <p:bldP spid="12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77244" y="548680"/>
            <a:ext cx="5064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tù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Administrator\Desktop\4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2022705" cy="18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Administrator\Desktop\5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768" y="1431190"/>
            <a:ext cx="2134604" cy="177143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Administrator\Desktop\6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9516" y="1484784"/>
            <a:ext cx="2372257" cy="1663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C:\Users\Administrator\Desktop\7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447" y="1913223"/>
            <a:ext cx="2628025" cy="137073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611560" y="3553852"/>
            <a:ext cx="62360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90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0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1v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4129916"/>
            <a:ext cx="6864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4725144"/>
            <a:ext cx="839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bẹt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1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111384"/>
            <a:ext cx="8496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AC.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AC.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BD,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BE.</a:t>
            </a:r>
          </a:p>
          <a:p>
            <a:pPr marL="514350" indent="-514350" algn="just">
              <a:buFontTx/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Tia BE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Tia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514350" indent="-514350" algn="just">
              <a:buAutoNum type="alphaLcParenR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bẹt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400506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284984"/>
            <a:ext cx="3181735" cy="2108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7544" y="4653136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Tia BE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BA, BC.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5157192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Tia BA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0653" y="406405"/>
            <a:ext cx="2198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7544" y="5733256"/>
                <a:ext cx="6120680" cy="5375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b)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Góc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bẹt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𝐵𝐶</m:t>
                        </m:r>
                      </m:e>
                    </m:acc>
                    <m:r>
                      <a:rPr lang="en-US" sz="2800" b="0" i="0" smtClean="0">
                        <a:latin typeface="Cambria Math"/>
                        <a:cs typeface="Times New Roman" pitchFamily="18" charset="0"/>
                      </a:rPr>
                      <m:t>.</m:t>
                    </m:r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733256"/>
                <a:ext cx="6120680" cy="537583"/>
              </a:xfrm>
              <a:prstGeom prst="rect">
                <a:avLst/>
              </a:prstGeom>
              <a:blipFill rotWithShape="1">
                <a:blip r:embed="rId3"/>
                <a:stretch>
                  <a:fillRect l="-2092" t="-7865" b="-303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24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8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04664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430" y="1502787"/>
            <a:ext cx="3793778" cy="1494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72711" y="2492896"/>
            <a:ext cx="990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668769"/>
              </p:ext>
            </p:extLst>
          </p:nvPr>
        </p:nvGraphicFramePr>
        <p:xfrm>
          <a:off x="1547664" y="3068960"/>
          <a:ext cx="6192671" cy="34372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7948"/>
                <a:gridCol w="1556084"/>
                <a:gridCol w="1828639"/>
              </a:tblGrid>
              <a:tr h="700916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Kí</a:t>
                      </a:r>
                      <a:r>
                        <a:rPr lang="en-US" sz="2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hiệu</a:t>
                      </a:r>
                      <a:r>
                        <a:rPr lang="en-US" sz="2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góc</a:t>
                      </a:r>
                      <a:endParaRPr lang="en-US" sz="28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đỉnh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cạnh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36304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351800" y="3859282"/>
                <a:ext cx="899092" cy="4739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𝐴𝑂𝑁</m:t>
                          </m:r>
                        </m:e>
                      </m:acc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800" y="3859282"/>
                <a:ext cx="899092" cy="473976"/>
              </a:xfrm>
              <a:prstGeom prst="rect">
                <a:avLst/>
              </a:prstGeom>
              <a:blipFill rotWithShape="1">
                <a:blip r:embed="rId3"/>
                <a:stretch>
                  <a:fillRect t="-7692" r="-14966" b="-28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6113342" y="3787274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OA, 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395096" y="4249402"/>
                <a:ext cx="964816" cy="4739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𝑁</m:t>
                          </m:r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𝑀</m:t>
                          </m:r>
                        </m:e>
                      </m:acc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5096" y="4249402"/>
                <a:ext cx="964816" cy="473976"/>
              </a:xfrm>
              <a:prstGeom prst="rect">
                <a:avLst/>
              </a:prstGeom>
              <a:blipFill rotWithShape="1">
                <a:blip r:embed="rId4"/>
                <a:stretch>
                  <a:fillRect t="-7692" r="-9494" b="-28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4812588" y="385928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367015" y="5113498"/>
                <a:ext cx="934358" cy="4739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𝐴</m:t>
                          </m:r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𝑂𝑀</m:t>
                          </m:r>
                        </m:e>
                      </m:acc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7015" y="5113498"/>
                <a:ext cx="934358" cy="473976"/>
              </a:xfrm>
              <a:prstGeom prst="rect">
                <a:avLst/>
              </a:prstGeom>
              <a:blipFill rotWithShape="1">
                <a:blip r:embed="rId5"/>
                <a:stretch>
                  <a:fillRect t="-7692" r="-9740" b="-28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381056" y="5587474"/>
                <a:ext cx="906274" cy="4739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𝑁</m:t>
                          </m:r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056" y="5587474"/>
                <a:ext cx="906274" cy="473976"/>
              </a:xfrm>
              <a:prstGeom prst="rect">
                <a:avLst/>
              </a:prstGeom>
              <a:blipFill rotWithShape="1">
                <a:blip r:embed="rId6"/>
                <a:stretch>
                  <a:fillRect t="-7792" r="-10811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339752" y="6032204"/>
                <a:ext cx="1977081" cy="4739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𝐴𝑂</m:t>
                        </m:r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góc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bẹt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6032204"/>
                <a:ext cx="1977081" cy="473976"/>
              </a:xfrm>
              <a:prstGeom prst="rect">
                <a:avLst/>
              </a:prstGeom>
              <a:blipFill rotWithShape="1">
                <a:blip r:embed="rId7"/>
                <a:stretch>
                  <a:fillRect t="-7792" r="-8333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363423" y="4681450"/>
                <a:ext cx="941540" cy="4739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𝑀</m:t>
                          </m:r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3423" y="4681450"/>
                <a:ext cx="941540" cy="473976"/>
              </a:xfrm>
              <a:prstGeom prst="rect">
                <a:avLst/>
              </a:prstGeom>
              <a:blipFill rotWithShape="1">
                <a:blip r:embed="rId8"/>
                <a:stretch>
                  <a:fillRect t="-7692" r="-9740" b="-28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6099192" y="4189705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ON, OM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99192" y="5053801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OA, OM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33657" y="5515466"/>
            <a:ext cx="12121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ON, OB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56302" y="5947514"/>
            <a:ext cx="1212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OA, OB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08008" y="4651370"/>
            <a:ext cx="1263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OM, OB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00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A, B, 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I, K, L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H.19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H.20-SGK-tr79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73400"/>
            <a:ext cx="2736304" cy="2314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700808"/>
            <a:ext cx="2808312" cy="2497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79595" y="4118373"/>
            <a:ext cx="792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H.19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6136" y="4118373"/>
            <a:ext cx="792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H.20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4459249"/>
            <a:ext cx="990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58565" y="5054477"/>
                <a:ext cx="3819892" cy="5377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H.19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</m:e>
                    </m:acc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</m:acc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acc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60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0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.</m:t>
                    </m:r>
                  </m:oMath>
                </a14:m>
                <a:endPara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565" y="5054477"/>
                <a:ext cx="3819892" cy="537776"/>
              </a:xfrm>
              <a:prstGeom prst="rect">
                <a:avLst/>
              </a:prstGeom>
              <a:blipFill rotWithShape="1">
                <a:blip r:embed="rId4"/>
                <a:stretch>
                  <a:fillRect l="-3190" t="-7955" r="-4625" b="-3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41430" y="5592253"/>
                <a:ext cx="5774786" cy="5349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H.20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𝐿</m:t>
                        </m:r>
                      </m:e>
                    </m:acc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𝐾</m:t>
                        </m:r>
                      </m:e>
                    </m:acc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&lt;</m:t>
                    </m:r>
                    <m:acc>
                      <m:accPr>
                        <m:chr m:val="̂"/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𝐼</m:t>
                        </m:r>
                      </m:e>
                    </m:acc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  (</m:t>
                    </m:r>
                    <m:sSup>
                      <m:sSup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45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0</m:t>
                            </m:r>
                          </m:sup>
                        </m:sSup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=45</m:t>
                        </m:r>
                      </m:e>
                      <m:sup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0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&lt;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90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0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).</m:t>
                    </m:r>
                  </m:oMath>
                </a14:m>
                <a:endPara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430" y="5592253"/>
                <a:ext cx="5774786" cy="534955"/>
              </a:xfrm>
              <a:prstGeom prst="rect">
                <a:avLst/>
              </a:prstGeom>
              <a:blipFill rotWithShape="1">
                <a:blip r:embed="rId5"/>
                <a:stretch>
                  <a:fillRect l="-2218" t="-9091" r="-2746" b="-306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926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710</TotalTime>
  <Words>775</Words>
  <Application>Microsoft Office PowerPoint</Application>
  <PresentationFormat>On-screen Show (4:3)</PresentationFormat>
  <Paragraphs>95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blank</vt:lpstr>
      <vt:lpstr>Chương II - Góc Bài 2+3. Góc - Số đo góc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Office 2010 Pro Plus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248</cp:revision>
  <dcterms:created xsi:type="dcterms:W3CDTF">2020-03-28T12:29:04Z</dcterms:created>
  <dcterms:modified xsi:type="dcterms:W3CDTF">2020-03-31T15:15:21Z</dcterms:modified>
</cp:coreProperties>
</file>