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0" r:id="rId3"/>
    <p:sldId id="294" r:id="rId4"/>
    <p:sldId id="296" r:id="rId5"/>
    <p:sldId id="274" r:id="rId6"/>
    <p:sldId id="261" r:id="rId7"/>
    <p:sldId id="306" r:id="rId8"/>
    <p:sldId id="271" r:id="rId9"/>
    <p:sldId id="301" r:id="rId10"/>
    <p:sldId id="302" r:id="rId11"/>
    <p:sldId id="303" r:id="rId12"/>
    <p:sldId id="298" r:id="rId13"/>
    <p:sldId id="299" r:id="rId14"/>
    <p:sldId id="300" r:id="rId15"/>
    <p:sldId id="304" r:id="rId16"/>
    <p:sldId id="308" r:id="rId17"/>
    <p:sldId id="283" r:id="rId18"/>
    <p:sldId id="284" r:id="rId19"/>
    <p:sldId id="285" r:id="rId20"/>
    <p:sldId id="286" r:id="rId21"/>
    <p:sldId id="287" r:id="rId22"/>
    <p:sldId id="288" r:id="rId23"/>
    <p:sldId id="268"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1E0E96"/>
    <a:srgbClr val="FFFF66"/>
    <a:srgbClr val="4603EF"/>
    <a:srgbClr val="2E6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11CAE-2CEA-458A-8467-A6204827117C}" type="datetimeFigureOut">
              <a:rPr lang="en-US" smtClean="0"/>
              <a:t>3/6/2017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A2234-43B7-4E32-8210-1510F66618AD}" type="slidenum">
              <a:rPr lang="en-US" smtClean="0"/>
              <a:t>‹#›</a:t>
            </a:fld>
            <a:endParaRPr lang="en-US"/>
          </a:p>
        </p:txBody>
      </p:sp>
    </p:spTree>
    <p:extLst>
      <p:ext uri="{BB962C8B-B14F-4D97-AF65-F5344CB8AC3E}">
        <p14:creationId xmlns:p14="http://schemas.microsoft.com/office/powerpoint/2010/main" val="41953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7DE54A5-0333-404D-AF90-A1FAAA226895}" type="slidenum">
              <a:rPr lang="en-US" smtClean="0">
                <a:latin typeface="Arial" pitchFamily="34" charset="0"/>
              </a:rPr>
              <a:pPr eaLnBrk="1" hangingPunct="1"/>
              <a:t>3</a:t>
            </a:fld>
            <a:endParaRPr lang="en-US" smtClean="0">
              <a:latin typeface="Arial" pitchFamily="34" charset="0"/>
            </a:endParaRPr>
          </a:p>
        </p:txBody>
      </p:sp>
    </p:spTree>
    <p:extLst>
      <p:ext uri="{BB962C8B-B14F-4D97-AF65-F5344CB8AC3E}">
        <p14:creationId xmlns:p14="http://schemas.microsoft.com/office/powerpoint/2010/main" val="398867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7DE54A5-0333-404D-AF90-A1FAAA226895}" type="slidenum">
              <a:rPr lang="en-US" smtClean="0">
                <a:latin typeface="Arial" pitchFamily="34" charset="0"/>
              </a:rPr>
              <a:pPr eaLnBrk="1" hangingPunct="1"/>
              <a:t>4</a:t>
            </a:fld>
            <a:endParaRPr lang="en-US" smtClean="0">
              <a:latin typeface="Arial" pitchFamily="34" charset="0"/>
            </a:endParaRPr>
          </a:p>
        </p:txBody>
      </p:sp>
    </p:spTree>
    <p:extLst>
      <p:ext uri="{BB962C8B-B14F-4D97-AF65-F5344CB8AC3E}">
        <p14:creationId xmlns:p14="http://schemas.microsoft.com/office/powerpoint/2010/main" val="244272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A2234-43B7-4E32-8210-1510F66618AD}" type="slidenum">
              <a:rPr lang="en-US" smtClean="0"/>
              <a:t>19</a:t>
            </a:fld>
            <a:endParaRPr lang="en-US"/>
          </a:p>
        </p:txBody>
      </p:sp>
    </p:spTree>
    <p:extLst>
      <p:ext uri="{BB962C8B-B14F-4D97-AF65-F5344CB8AC3E}">
        <p14:creationId xmlns:p14="http://schemas.microsoft.com/office/powerpoint/2010/main" val="366306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a:defRPr/>
            </a:pPr>
            <a:fld id="{94DF934B-E084-418E-9924-F68AA6AD5DC6}" type="slidenum">
              <a:rPr lang="en-US" smtClean="0">
                <a:latin typeface="Arial" pitchFamily="34" charset="0"/>
              </a:rPr>
              <a:pPr>
                <a:defRPr/>
              </a:pPr>
              <a:t>21</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latin typeface="Arial" pitchFamily="34" charset="0"/>
            </a:endParaRPr>
          </a:p>
        </p:txBody>
      </p:sp>
    </p:spTree>
    <p:extLst>
      <p:ext uri="{BB962C8B-B14F-4D97-AF65-F5344CB8AC3E}">
        <p14:creationId xmlns:p14="http://schemas.microsoft.com/office/powerpoint/2010/main" val="234817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5BC429F-ADEB-4B5F-A170-6137654D53E3}" type="slidenum">
              <a:rPr lang="en-US" smtClean="0">
                <a:latin typeface="Arial" charset="0"/>
              </a:rPr>
              <a:pPr eaLnBrk="1" hangingPunct="1"/>
              <a:t>23</a:t>
            </a:fld>
            <a:endParaRPr lang="en-US" smtClean="0">
              <a:latin typeface="Arial" charset="0"/>
            </a:endParaRPr>
          </a:p>
        </p:txBody>
      </p:sp>
    </p:spTree>
    <p:extLst>
      <p:ext uri="{BB962C8B-B14F-4D97-AF65-F5344CB8AC3E}">
        <p14:creationId xmlns:p14="http://schemas.microsoft.com/office/powerpoint/2010/main" val="3796762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5554B6-0EFD-4A7F-A81F-E734C09C70DF}" type="slidenum">
              <a:rPr lang="en-US"/>
              <a:pPr>
                <a:defRPr/>
              </a:pPr>
              <a:t>‹#›</a:t>
            </a:fld>
            <a:endParaRPr lang="en-US"/>
          </a:p>
        </p:txBody>
      </p:sp>
    </p:spTree>
    <p:extLst>
      <p:ext uri="{BB962C8B-B14F-4D97-AF65-F5344CB8AC3E}">
        <p14:creationId xmlns:p14="http://schemas.microsoft.com/office/powerpoint/2010/main" val="2703861269"/>
      </p:ext>
    </p:extLst>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audio" Target="Album%20Nhac%20Khong%20Loi%20Nuoc%20Ngoai%20-%20nvhai72%20-%20Nghe%20-%20t&#7843;i%20-%20chia%20s&#7867;%20nh&#7841;c%20-%20Zing%20Mp3.mp3" TargetMode="External"/><Relationship Id="rId6" Type="http://schemas.openxmlformats.org/officeDocument/2006/relationships/image" Target="../media/image4.gif"/><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slide" Target="slide17.xml"/><Relationship Id="rId4" Type="http://schemas.openxmlformats.org/officeDocument/2006/relationships/slide" Target="slide8.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22.xml"/><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9.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L&#431;U%20DL/DUNG/GI&#193;O%20&#193;N/GA%20POWERPOINT/LOP8/Vat%20ly%209/lienket.cyp" TargetMode="External"/><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audio" Target="file:///E:\th&#244;ng%20GVG\Thong%20thi%20thanh%20pho\DuongDenNgayVinhQuang-BucTuong_3cubg.mp3" TargetMode="Externa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1.bp.blogspot.com/-7bDfTCE_vI0/T7MQzaNhM2I/AAAAAAAABGA/swxgP3-2w4M/s1600/hinh-nen-dep-45.jpg"/>
          <p:cNvPicPr>
            <a:picLocks noChangeAspect="1" noChangeArrowheads="1"/>
          </p:cNvPicPr>
          <p:nvPr/>
        </p:nvPicPr>
        <p:blipFill>
          <a:blip r:embed="rId3" cstate="print">
            <a:duotone>
              <a:schemeClr val="accent5">
                <a:shade val="45000"/>
                <a:satMod val="135000"/>
              </a:schemeClr>
              <a:prstClr val="white"/>
            </a:duotone>
            <a:lum contrast="40000"/>
          </a:blip>
          <a:srcRect l="54255" t="50430"/>
          <a:stretch>
            <a:fillRect/>
          </a:stretch>
        </p:blipFill>
        <p:spPr bwMode="auto">
          <a:xfrm rot="16200000">
            <a:off x="1282700" y="-1282699"/>
            <a:ext cx="6578600" cy="9144000"/>
          </a:xfrm>
          <a:prstGeom prst="rect">
            <a:avLst/>
          </a:prstGeom>
          <a:noFill/>
        </p:spPr>
      </p:pic>
      <p:pic>
        <p:nvPicPr>
          <p:cNvPr id="11" name="Picture 2" descr="E:\khung dep\hinh-dong-hoa-hong-taihinhnendep.com-6 - Copy.gif"/>
          <p:cNvPicPr>
            <a:picLocks noChangeAspect="1" noChangeArrowheads="1" noCrop="1"/>
          </p:cNvPicPr>
          <p:nvPr/>
        </p:nvPicPr>
        <p:blipFill>
          <a:blip r:embed="rId4" cstate="print"/>
          <a:srcRect/>
          <a:stretch>
            <a:fillRect/>
          </a:stretch>
        </p:blipFill>
        <p:spPr bwMode="auto">
          <a:xfrm>
            <a:off x="12" y="2514600"/>
            <a:ext cx="1752601" cy="1600200"/>
          </a:xfrm>
          <a:prstGeom prst="ellipse">
            <a:avLst/>
          </a:prstGeom>
          <a:noFill/>
          <a:effectLst>
            <a:softEdge rad="635000"/>
          </a:effectLst>
        </p:spPr>
      </p:pic>
      <p:pic>
        <p:nvPicPr>
          <p:cNvPr id="19" name="Picture 4" descr="In_Gods_Country"/>
          <p:cNvPicPr>
            <a:picLocks noChangeAspect="1" noChangeArrowheads="1"/>
          </p:cNvPicPr>
          <p:nvPr/>
        </p:nvPicPr>
        <p:blipFill>
          <a:blip r:embed="rId5" cstate="print"/>
          <a:srcRect t="82292"/>
          <a:stretch>
            <a:fillRect/>
          </a:stretch>
        </p:blipFill>
        <p:spPr bwMode="auto">
          <a:xfrm>
            <a:off x="0" y="6477000"/>
            <a:ext cx="9144000" cy="381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3" name="Picture 6"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685800"/>
            <a:ext cx="29718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WordArt 10"/>
          <p:cNvSpPr>
            <a:spLocks noChangeArrowheads="1" noChangeShapeType="1" noTextEdit="1"/>
          </p:cNvSpPr>
          <p:nvPr/>
        </p:nvSpPr>
        <p:spPr bwMode="auto">
          <a:xfrm>
            <a:off x="762000" y="2514600"/>
            <a:ext cx="7924800" cy="1905000"/>
          </a:xfrm>
          <a:prstGeom prst="rect">
            <a:avLst/>
          </a:prstGeom>
        </p:spPr>
        <p:txBody>
          <a:bodyPr spcFirstLastPara="1" wrap="none" fromWordArt="1">
            <a:prstTxWarp prst="textArchUp">
              <a:avLst>
                <a:gd name="adj" fmla="val 10701860"/>
              </a:avLst>
            </a:prstTxWarp>
          </a:bodyPr>
          <a:lstStyle/>
          <a:p>
            <a:pPr algn="ctr"/>
            <a:endParaRPr lang="en-US" sz="2400" kern="10">
              <a:ln w="9525">
                <a:solidFill>
                  <a:srgbClr val="FFFF00"/>
                </a:solidFill>
                <a:round/>
                <a:headEnd/>
                <a:tailEnd/>
              </a:ln>
              <a:solidFill>
                <a:srgbClr val="000000"/>
              </a:solidFill>
              <a:latin typeface=".VnAristote"/>
            </a:endParaRPr>
          </a:p>
        </p:txBody>
      </p:sp>
      <p:pic>
        <p:nvPicPr>
          <p:cNvPr id="7175" name="Picture 26" descr="http://mycenes.m.y.pic.centerblog.net/go0pi2c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884316">
            <a:off x="-854869" y="4634707"/>
            <a:ext cx="22875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6" descr="http://mycenes.m.y.pic.centerblog.net/go0pi2c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846442">
            <a:off x="-546100" y="4287838"/>
            <a:ext cx="33369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6" descr="http://mycenes.m.y.pic.centerblog.net/go0pi2c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19796">
            <a:off x="527050" y="4514850"/>
            <a:ext cx="281781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8"/>
          <p:cNvSpPr txBox="1">
            <a:spLocks noChangeArrowheads="1"/>
          </p:cNvSpPr>
          <p:nvPr/>
        </p:nvSpPr>
        <p:spPr bwMode="auto">
          <a:xfrm>
            <a:off x="1066800" y="177800"/>
            <a:ext cx="7848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3" tIns="45712" rIns="91423" bIns="45712">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sz="2400" b="1" dirty="0">
                <a:solidFill>
                  <a:srgbClr val="0000CC"/>
                </a:solidFill>
                <a:cs typeface="Times New Roman" pitchFamily="18" charset="0"/>
              </a:rPr>
              <a:t>LỚP </a:t>
            </a:r>
            <a:r>
              <a:rPr lang="en-US" sz="2400" b="1" dirty="0" smtClean="0">
                <a:solidFill>
                  <a:srgbClr val="0000CC"/>
                </a:solidFill>
                <a:cs typeface="Times New Roman" pitchFamily="18" charset="0"/>
              </a:rPr>
              <a:t>8A </a:t>
            </a:r>
            <a:r>
              <a:rPr lang="en-US" sz="2400" b="1" dirty="0">
                <a:solidFill>
                  <a:srgbClr val="0000CC"/>
                </a:solidFill>
                <a:cs typeface="Times New Roman" pitchFamily="18" charset="0"/>
              </a:rPr>
              <a:t>- TRƯỜNG THCS </a:t>
            </a:r>
            <a:r>
              <a:rPr lang="en-US" sz="2400" b="1" dirty="0" smtClean="0">
                <a:solidFill>
                  <a:srgbClr val="0000CC"/>
                </a:solidFill>
                <a:cs typeface="Times New Roman" pitchFamily="18" charset="0"/>
              </a:rPr>
              <a:t>NGỌC HỒI</a:t>
            </a:r>
            <a:endParaRPr lang="en-US" sz="2400" b="1" dirty="0">
              <a:solidFill>
                <a:srgbClr val="0000CC"/>
              </a:solidFill>
              <a:cs typeface="Times New Roman" pitchFamily="18" charset="0"/>
            </a:endParaRPr>
          </a:p>
          <a:p>
            <a:pPr algn="ctr">
              <a:spcBef>
                <a:spcPct val="20000"/>
              </a:spcBef>
            </a:pPr>
            <a:endParaRPr lang="en-US" sz="2800" b="1" dirty="0">
              <a:solidFill>
                <a:srgbClr val="0000CC"/>
              </a:solidFill>
              <a:cs typeface="Times New Roman" pitchFamily="18" charset="0"/>
            </a:endParaRPr>
          </a:p>
        </p:txBody>
      </p:sp>
      <p:sp>
        <p:nvSpPr>
          <p:cNvPr id="55" name="WordArt 16"/>
          <p:cNvSpPr>
            <a:spLocks noChangeArrowheads="1" noChangeShapeType="1" noTextEdit="1"/>
          </p:cNvSpPr>
          <p:nvPr/>
        </p:nvSpPr>
        <p:spPr bwMode="auto">
          <a:xfrm>
            <a:off x="1295400" y="1658262"/>
            <a:ext cx="7391400" cy="2286000"/>
          </a:xfrm>
          <a:prstGeom prst="rect">
            <a:avLst/>
          </a:prstGeom>
          <a:effectLst>
            <a:glow rad="139700">
              <a:schemeClr val="accent2">
                <a:satMod val="175000"/>
                <a:alpha val="40000"/>
              </a:schemeClr>
            </a:glow>
          </a:effectLst>
        </p:spPr>
        <p:txBody>
          <a:bodyPr spcFirstLastPara="1" wrap="none" fromWordArt="1">
            <a:prstTxWarp prst="textArchU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NHIỆT LIỆT CHÀO MỪNG</a:t>
            </a:r>
          </a:p>
        </p:txBody>
      </p:sp>
      <p:sp>
        <p:nvSpPr>
          <p:cNvPr id="56" name="Rectangle 55"/>
          <p:cNvSpPr/>
          <p:nvPr/>
        </p:nvSpPr>
        <p:spPr>
          <a:xfrm>
            <a:off x="1891145" y="2262633"/>
            <a:ext cx="6127523" cy="1301309"/>
          </a:xfrm>
          <a:prstGeom prst="rect">
            <a:avLst/>
          </a:prstGeom>
          <a:noFill/>
        </p:spPr>
        <p:txBody>
          <a:bodyPr wrap="none">
            <a:prstTxWarp prst="textDeflate">
              <a:avLst>
                <a:gd name="adj" fmla="val 31660"/>
              </a:avLst>
            </a:prstTxWarp>
            <a:spAutoFit/>
          </a:bodyPr>
          <a:lstStyle/>
          <a:p>
            <a:pPr algn="ctr" fontAlgn="auto">
              <a:spcBef>
                <a:spcPts val="0"/>
              </a:spcBef>
              <a:spcAft>
                <a:spcPts val="0"/>
              </a:spcAft>
              <a:defRPr/>
            </a:pP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Times New Roman" pitchFamily="18" charset="0"/>
              </a:rPr>
              <a:t>CÁC THẦY CÔ GIÁO</a:t>
            </a:r>
          </a:p>
        </p:txBody>
      </p:sp>
      <p:sp>
        <p:nvSpPr>
          <p:cNvPr id="57" name="WordArt 16"/>
          <p:cNvSpPr>
            <a:spLocks noChangeArrowheads="1" noChangeShapeType="1" noTextEdit="1"/>
          </p:cNvSpPr>
          <p:nvPr/>
        </p:nvSpPr>
        <p:spPr bwMode="auto">
          <a:xfrm>
            <a:off x="1905000" y="3743354"/>
            <a:ext cx="6324600" cy="1285846"/>
          </a:xfrm>
          <a:prstGeom prst="rect">
            <a:avLst/>
          </a:prstGeom>
          <a:effectLst>
            <a:glow rad="139700">
              <a:schemeClr val="accent2">
                <a:satMod val="175000"/>
                <a:alpha val="40000"/>
              </a:schemeClr>
            </a:glow>
          </a:effectLst>
        </p:spPr>
        <p:txBody>
          <a:bodyPr wrap="none" fromWordArt="1">
            <a:prstTxWarp prst="textPlain">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effectLst>
                <a:latin typeface="Times New Roman"/>
                <a:cs typeface="Times New Roman"/>
              </a:rPr>
              <a:t>VỀ DỰ GIỜ THĂM LỚP</a:t>
            </a:r>
          </a:p>
          <a:p>
            <a:pPr algn="ctr" fontAlgn="auto">
              <a:spcBef>
                <a:spcPts val="0"/>
              </a:spcBef>
              <a:spcAft>
                <a:spcPts val="0"/>
              </a:spcAft>
              <a:defRPr/>
            </a:pPr>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effectLst>
                <a:latin typeface="Times New Roman"/>
                <a:cs typeface="Times New Roman"/>
              </a:rPr>
              <a:t>MÔN: VẬT LÍ 8</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effectLst>
              <a:latin typeface="Times New Roman"/>
              <a:cs typeface="Times New Roman"/>
            </a:endParaRPr>
          </a:p>
        </p:txBody>
      </p:sp>
      <p:pic>
        <p:nvPicPr>
          <p:cNvPr id="7182" name="Picture 46" descr="http://i1328.photobucket.com/albums/w539/forumgazel_resim/png_sus_forumgazel4_zps529c443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897563"/>
            <a:ext cx="344487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48" descr="http://i1073.photobucket.com/albums/w388/thanhhaiautumn/0_65e59_b39c4b5d_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6096000"/>
            <a:ext cx="5257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46" descr="http://i1328.photobucket.com/albums/w539/forumgazel_resim/png_sus_forumgazel4_zps529c443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5791200"/>
            <a:ext cx="344487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E:\khung dep\hinh-dong-hoa-hong-taihinhnendep.com-6 - Copy.gif"/>
          <p:cNvPicPr>
            <a:picLocks noChangeAspect="1" noChangeArrowheads="1" noCrop="1"/>
          </p:cNvPicPr>
          <p:nvPr/>
        </p:nvPicPr>
        <p:blipFill>
          <a:blip r:embed="rId4" cstate="print"/>
          <a:srcRect/>
          <a:stretch>
            <a:fillRect/>
          </a:stretch>
        </p:blipFill>
        <p:spPr bwMode="auto">
          <a:xfrm>
            <a:off x="4114800" y="4648200"/>
            <a:ext cx="1752601" cy="1600200"/>
          </a:xfrm>
          <a:prstGeom prst="ellipse">
            <a:avLst/>
          </a:prstGeom>
          <a:noFill/>
          <a:effectLst>
            <a:softEdge rad="635000"/>
          </a:effectLst>
        </p:spPr>
      </p:pic>
      <p:pic>
        <p:nvPicPr>
          <p:cNvPr id="35" name="Picture 2" descr="E:\khung dep\hinh-dong-hoa-hong-taihinhnendep.com-6 - Copy.gif"/>
          <p:cNvPicPr>
            <a:picLocks noChangeAspect="1" noChangeArrowheads="1" noCrop="1"/>
          </p:cNvPicPr>
          <p:nvPr/>
        </p:nvPicPr>
        <p:blipFill>
          <a:blip r:embed="rId4" cstate="print"/>
          <a:srcRect/>
          <a:stretch>
            <a:fillRect/>
          </a:stretch>
        </p:blipFill>
        <p:spPr bwMode="auto">
          <a:xfrm>
            <a:off x="7391421" y="4800600"/>
            <a:ext cx="1752601" cy="1600200"/>
          </a:xfrm>
          <a:prstGeom prst="ellipse">
            <a:avLst/>
          </a:prstGeom>
          <a:noFill/>
          <a:effectLst>
            <a:softEdge rad="635000"/>
          </a:effectLst>
        </p:spPr>
      </p:pic>
      <p:pic>
        <p:nvPicPr>
          <p:cNvPr id="21" name="Album Nhac Khong Loi Nuoc Ngoai - nvhai72 - Nghe - tải - chia sẻ nhạc - Zing Mp3.mp3">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70104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TextBox 21"/>
          <p:cNvSpPr txBox="1">
            <a:spLocks noChangeArrowheads="1"/>
          </p:cNvSpPr>
          <p:nvPr/>
        </p:nvSpPr>
        <p:spPr bwMode="auto">
          <a:xfrm>
            <a:off x="2857500" y="5163934"/>
            <a:ext cx="617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sz="3200" b="1" i="1" dirty="0" err="1">
                <a:solidFill>
                  <a:srgbClr val="0070C0"/>
                </a:solidFill>
                <a:cs typeface="Times New Roman" pitchFamily="18" charset="0"/>
              </a:rPr>
              <a:t>Giáo</a:t>
            </a:r>
            <a:r>
              <a:rPr lang="en-US" sz="3200" b="1" i="1" dirty="0">
                <a:solidFill>
                  <a:srgbClr val="0070C0"/>
                </a:solidFill>
                <a:cs typeface="Times New Roman" pitchFamily="18" charset="0"/>
              </a:rPr>
              <a:t> </a:t>
            </a:r>
            <a:r>
              <a:rPr lang="en-US" sz="3200" b="1" i="1" dirty="0" err="1">
                <a:solidFill>
                  <a:srgbClr val="0070C0"/>
                </a:solidFill>
                <a:cs typeface="Times New Roman" pitchFamily="18" charset="0"/>
              </a:rPr>
              <a:t>viên</a:t>
            </a:r>
            <a:r>
              <a:rPr lang="en-US" sz="3200" b="1" i="1" dirty="0">
                <a:solidFill>
                  <a:srgbClr val="0070C0"/>
                </a:solidFill>
                <a:cs typeface="Times New Roman" pitchFamily="18" charset="0"/>
              </a:rPr>
              <a:t> : </a:t>
            </a:r>
            <a:r>
              <a:rPr lang="en-US" sz="3200" b="1" i="1" dirty="0" err="1" smtClean="0">
                <a:solidFill>
                  <a:srgbClr val="0070C0"/>
                </a:solidFill>
                <a:cs typeface="Times New Roman" pitchFamily="18" charset="0"/>
              </a:rPr>
              <a:t>Nguyễn</a:t>
            </a:r>
            <a:r>
              <a:rPr lang="en-US" sz="3200" b="1" i="1" dirty="0" smtClean="0">
                <a:solidFill>
                  <a:srgbClr val="0070C0"/>
                </a:solidFill>
                <a:cs typeface="Times New Roman" pitchFamily="18" charset="0"/>
              </a:rPr>
              <a:t> </a:t>
            </a:r>
            <a:r>
              <a:rPr lang="en-US" sz="3200" b="1" i="1" dirty="0" err="1" smtClean="0">
                <a:solidFill>
                  <a:srgbClr val="0070C0"/>
                </a:solidFill>
                <a:cs typeface="Times New Roman" pitchFamily="18" charset="0"/>
              </a:rPr>
              <a:t>Thị</a:t>
            </a:r>
            <a:r>
              <a:rPr lang="en-US" sz="3200" b="1" i="1" dirty="0" smtClean="0">
                <a:solidFill>
                  <a:srgbClr val="0070C0"/>
                </a:solidFill>
                <a:cs typeface="Times New Roman" pitchFamily="18" charset="0"/>
              </a:rPr>
              <a:t> </a:t>
            </a:r>
            <a:r>
              <a:rPr lang="en-US" sz="3200" b="1" i="1" dirty="0" err="1" smtClean="0">
                <a:solidFill>
                  <a:srgbClr val="0070C0"/>
                </a:solidFill>
                <a:cs typeface="Times New Roman" pitchFamily="18" charset="0"/>
              </a:rPr>
              <a:t>Diệu</a:t>
            </a:r>
            <a:r>
              <a:rPr lang="en-US" sz="3200" b="1" i="1" dirty="0" smtClean="0">
                <a:solidFill>
                  <a:srgbClr val="0070C0"/>
                </a:solidFill>
                <a:cs typeface="Times New Roman" pitchFamily="18" charset="0"/>
              </a:rPr>
              <a:t> </a:t>
            </a:r>
            <a:r>
              <a:rPr lang="en-US" sz="3200" b="1" i="1" dirty="0" err="1" smtClean="0">
                <a:solidFill>
                  <a:srgbClr val="0070C0"/>
                </a:solidFill>
                <a:cs typeface="Times New Roman" pitchFamily="18" charset="0"/>
              </a:rPr>
              <a:t>Hoa</a:t>
            </a:r>
            <a:endParaRPr lang="en-US" sz="3200" b="1" i="1" dirty="0">
              <a:solidFill>
                <a:srgbClr val="0070C0"/>
              </a:solidFill>
              <a:cs typeface="Times New Roman" pitchFamily="18" charset="0"/>
            </a:endParaRPr>
          </a:p>
          <a:p>
            <a:pPr algn="just" eaLnBrk="1" hangingPunct="1"/>
            <a:r>
              <a:rPr lang="en-US" sz="3200" b="1" i="1" dirty="0">
                <a:solidFill>
                  <a:srgbClr val="0070C0"/>
                </a:solidFill>
                <a:cs typeface="Times New Roman" pitchFamily="18" charset="0"/>
              </a:rPr>
              <a:t>   </a:t>
            </a:r>
            <a:r>
              <a:rPr lang="en-US" sz="3200" b="1" i="1" dirty="0" err="1" smtClean="0">
                <a:solidFill>
                  <a:srgbClr val="0070C0"/>
                </a:solidFill>
                <a:cs typeface="Times New Roman" pitchFamily="18" charset="0"/>
              </a:rPr>
              <a:t>Trường</a:t>
            </a:r>
            <a:r>
              <a:rPr lang="en-US" sz="3200" b="1" i="1" dirty="0" smtClean="0">
                <a:solidFill>
                  <a:srgbClr val="0070C0"/>
                </a:solidFill>
                <a:cs typeface="Times New Roman" pitchFamily="18" charset="0"/>
              </a:rPr>
              <a:t> : </a:t>
            </a:r>
            <a:r>
              <a:rPr lang="en-US" sz="3200" b="1" i="1" dirty="0">
                <a:solidFill>
                  <a:srgbClr val="0070C0"/>
                </a:solidFill>
                <a:cs typeface="Times New Roman" pitchFamily="18" charset="0"/>
              </a:rPr>
              <a:t>THCS </a:t>
            </a:r>
            <a:r>
              <a:rPr lang="en-US" sz="3200" b="1" i="1" dirty="0" err="1" smtClean="0">
                <a:solidFill>
                  <a:srgbClr val="0070C0"/>
                </a:solidFill>
                <a:cs typeface="Times New Roman" pitchFamily="18" charset="0"/>
              </a:rPr>
              <a:t>Ngọc</a:t>
            </a:r>
            <a:r>
              <a:rPr lang="en-US" sz="3200" b="1" i="1" dirty="0" smtClean="0">
                <a:solidFill>
                  <a:srgbClr val="0070C0"/>
                </a:solidFill>
                <a:cs typeface="Times New Roman" pitchFamily="18" charset="0"/>
              </a:rPr>
              <a:t> </a:t>
            </a:r>
            <a:r>
              <a:rPr lang="en-US" sz="3200" b="1" i="1" dirty="0" err="1" smtClean="0">
                <a:solidFill>
                  <a:srgbClr val="0070C0"/>
                </a:solidFill>
                <a:cs typeface="Times New Roman" pitchFamily="18" charset="0"/>
              </a:rPr>
              <a:t>Hồi</a:t>
            </a:r>
            <a:endParaRPr lang="en-US" sz="3200" b="1" i="1" dirty="0">
              <a:solidFill>
                <a:srgbClr val="0070C0"/>
              </a:solidFill>
              <a:cs typeface="Times New Roman" pitchFamily="18" charset="0"/>
            </a:endParaRPr>
          </a:p>
        </p:txBody>
      </p:sp>
      <p:grpSp>
        <p:nvGrpSpPr>
          <p:cNvPr id="7189" name="Group 203"/>
          <p:cNvGrpSpPr>
            <a:grpSpLocks/>
          </p:cNvGrpSpPr>
          <p:nvPr/>
        </p:nvGrpSpPr>
        <p:grpSpPr bwMode="auto">
          <a:xfrm>
            <a:off x="0" y="0"/>
            <a:ext cx="2133600" cy="1808163"/>
            <a:chOff x="1632" y="2880"/>
            <a:chExt cx="1288" cy="1219"/>
          </a:xfrm>
        </p:grpSpPr>
        <p:sp>
          <p:nvSpPr>
            <p:cNvPr id="7192" name="AutoShape 204"/>
            <p:cNvSpPr>
              <a:spLocks noChangeArrowheads="1"/>
            </p:cNvSpPr>
            <p:nvPr/>
          </p:nvSpPr>
          <p:spPr bwMode="auto">
            <a:xfrm>
              <a:off x="1736" y="3656"/>
              <a:ext cx="1120" cy="305"/>
            </a:xfrm>
            <a:prstGeom prst="cube">
              <a:avLst>
                <a:gd name="adj" fmla="val 84120"/>
              </a:avLst>
            </a:prstGeom>
            <a:gradFill rotWithShape="1">
              <a:gsLst>
                <a:gs pos="0">
                  <a:srgbClr val="008000"/>
                </a:gs>
                <a:gs pos="100000">
                  <a:srgbClr val="003B00"/>
                </a:gs>
              </a:gsLst>
              <a:path path="rect">
                <a:fillToRect r="100000" b="100000"/>
              </a:path>
            </a:gradFill>
            <a:ln w="28575">
              <a:solidFill>
                <a:srgbClr val="FFFFFF"/>
              </a:solidFill>
              <a:miter lim="800000"/>
              <a:headEnd/>
              <a:tailEnd/>
            </a:ln>
            <a:effectLst>
              <a:prstShdw prst="shdw17" dist="17961" dir="2700000">
                <a:srgbClr val="999999"/>
              </a:prstShdw>
            </a:effectLst>
          </p:spPr>
          <p:txBody>
            <a:bodyPr/>
            <a:lstStyle/>
            <a:p>
              <a:endParaRPr lang="en-US"/>
            </a:p>
          </p:txBody>
        </p:sp>
        <p:sp>
          <p:nvSpPr>
            <p:cNvPr id="7193" name="AutoShape 205"/>
            <p:cNvSpPr>
              <a:spLocks noChangeArrowheads="1"/>
            </p:cNvSpPr>
            <p:nvPr/>
          </p:nvSpPr>
          <p:spPr bwMode="auto">
            <a:xfrm>
              <a:off x="2072" y="3656"/>
              <a:ext cx="392" cy="305"/>
            </a:xfrm>
            <a:prstGeom prst="star16">
              <a:avLst>
                <a:gd name="adj" fmla="val 20917"/>
              </a:avLst>
            </a:prstGeom>
            <a:solidFill>
              <a:srgbClr val="FFFFFF"/>
            </a:solidFill>
            <a:ln w="9525">
              <a:solidFill>
                <a:srgbClr val="000000"/>
              </a:solidFill>
              <a:miter lim="800000"/>
              <a:headEnd/>
              <a:tailEnd/>
            </a:ln>
          </p:spPr>
          <p:txBody>
            <a:bodyPr/>
            <a:lstStyle/>
            <a:p>
              <a:endParaRPr lang="en-US"/>
            </a:p>
          </p:txBody>
        </p:sp>
        <p:sp>
          <p:nvSpPr>
            <p:cNvPr id="7194" name="AutoShape 206"/>
            <p:cNvSpPr>
              <a:spLocks noChangeArrowheads="1"/>
            </p:cNvSpPr>
            <p:nvPr/>
          </p:nvSpPr>
          <p:spPr bwMode="auto">
            <a:xfrm>
              <a:off x="1848" y="3199"/>
              <a:ext cx="392" cy="610"/>
            </a:xfrm>
            <a:prstGeom prst="flowChartPunchedTape">
              <a:avLst/>
            </a:prstGeom>
            <a:solidFill>
              <a:srgbClr val="FFFFFF"/>
            </a:solidFill>
            <a:ln w="9525">
              <a:solidFill>
                <a:srgbClr val="FFFFFF"/>
              </a:solidFill>
              <a:miter lim="800000"/>
              <a:headEnd/>
              <a:tailEnd/>
            </a:ln>
            <a:effectLst>
              <a:outerShdw dist="107763" dir="13500000" algn="ctr" rotWithShape="0">
                <a:srgbClr val="808080">
                  <a:alpha val="50000"/>
                </a:srgbClr>
              </a:outerShdw>
            </a:effectLst>
          </p:spPr>
          <p:txBody>
            <a:bodyPr/>
            <a:lstStyle/>
            <a:p>
              <a:endParaRPr lang="en-US"/>
            </a:p>
          </p:txBody>
        </p:sp>
        <p:sp>
          <p:nvSpPr>
            <p:cNvPr id="7195" name="AutoShape 207"/>
            <p:cNvSpPr>
              <a:spLocks noChangeArrowheads="1"/>
            </p:cNvSpPr>
            <p:nvPr/>
          </p:nvSpPr>
          <p:spPr bwMode="auto">
            <a:xfrm>
              <a:off x="2240" y="3199"/>
              <a:ext cx="392" cy="610"/>
            </a:xfrm>
            <a:prstGeom prst="wave">
              <a:avLst>
                <a:gd name="adj1" fmla="val 13005"/>
                <a:gd name="adj2" fmla="val 0"/>
              </a:avLst>
            </a:prstGeom>
            <a:solidFill>
              <a:srgbClr val="FFFFFF"/>
            </a:solidFill>
            <a:ln w="9525">
              <a:solidFill>
                <a:srgbClr val="0000FF"/>
              </a:solidFill>
              <a:round/>
              <a:headEnd/>
              <a:tailEnd/>
            </a:ln>
            <a:effectLst>
              <a:outerShdw dist="107763" dir="13500000" algn="ctr" rotWithShape="0">
                <a:srgbClr val="808080">
                  <a:alpha val="50000"/>
                </a:srgbClr>
              </a:outerShdw>
            </a:effectLst>
          </p:spPr>
          <p:txBody>
            <a:bodyPr/>
            <a:lstStyle/>
            <a:p>
              <a:endParaRPr lang="en-US"/>
            </a:p>
          </p:txBody>
        </p:sp>
        <p:sp>
          <p:nvSpPr>
            <p:cNvPr id="7196" name="AutoShape 208"/>
            <p:cNvSpPr>
              <a:spLocks noChangeArrowheads="1"/>
            </p:cNvSpPr>
            <p:nvPr/>
          </p:nvSpPr>
          <p:spPr bwMode="auto">
            <a:xfrm>
              <a:off x="1904" y="3199"/>
              <a:ext cx="392" cy="610"/>
            </a:xfrm>
            <a:prstGeom prst="flowChartPunchedTape">
              <a:avLst/>
            </a:prstGeom>
            <a:solidFill>
              <a:srgbClr val="FFFFFF"/>
            </a:solidFill>
            <a:ln w="9525">
              <a:solidFill>
                <a:srgbClr val="0000FF"/>
              </a:solidFill>
              <a:miter lim="800000"/>
              <a:headEnd/>
              <a:tailEnd/>
            </a:ln>
            <a:effectLst>
              <a:outerShdw dist="107763" dir="13500000" algn="ctr" rotWithShape="0">
                <a:srgbClr val="808080">
                  <a:alpha val="50000"/>
                </a:srgbClr>
              </a:outerShdw>
            </a:effectLst>
          </p:spPr>
          <p:txBody>
            <a:bodyPr/>
            <a:lstStyle/>
            <a:p>
              <a:r>
                <a:rPr lang="en-US" sz="3000" b="1">
                  <a:solidFill>
                    <a:srgbClr val="FF0000"/>
                  </a:solidFill>
                </a:rPr>
                <a:t>10</a:t>
              </a:r>
            </a:p>
          </p:txBody>
        </p:sp>
        <p:sp>
          <p:nvSpPr>
            <p:cNvPr id="7197" name="AutoShape 209"/>
            <p:cNvSpPr>
              <a:spLocks noChangeArrowheads="1"/>
            </p:cNvSpPr>
            <p:nvPr/>
          </p:nvSpPr>
          <p:spPr bwMode="auto">
            <a:xfrm>
              <a:off x="2296" y="3179"/>
              <a:ext cx="392" cy="610"/>
            </a:xfrm>
            <a:prstGeom prst="wave">
              <a:avLst>
                <a:gd name="adj1" fmla="val 13005"/>
                <a:gd name="adj2" fmla="val 0"/>
              </a:avLst>
            </a:prstGeom>
            <a:solidFill>
              <a:srgbClr val="FFFFFF"/>
            </a:solidFill>
            <a:ln w="9525">
              <a:solidFill>
                <a:srgbClr val="0000FF"/>
              </a:solidFill>
              <a:round/>
              <a:headEnd/>
              <a:tailEnd/>
            </a:ln>
            <a:effectLst>
              <a:outerShdw dist="107763" dir="13500000" algn="ctr" rotWithShape="0">
                <a:srgbClr val="808080">
                  <a:alpha val="50000"/>
                </a:srgbClr>
              </a:outerShdw>
            </a:effectLst>
          </p:spPr>
          <p:txBody>
            <a:bodyPr/>
            <a:lstStyle/>
            <a:p>
              <a:endParaRPr lang="en-US" sz="3000" b="1">
                <a:solidFill>
                  <a:srgbClr val="FF0000"/>
                </a:solidFill>
              </a:endParaRPr>
            </a:p>
          </p:txBody>
        </p:sp>
        <p:sp>
          <p:nvSpPr>
            <p:cNvPr id="3101" name="AutoShape 210"/>
            <p:cNvSpPr>
              <a:spLocks noChangeArrowheads="1"/>
            </p:cNvSpPr>
            <p:nvPr/>
          </p:nvSpPr>
          <p:spPr bwMode="auto">
            <a:xfrm>
              <a:off x="1736" y="3808"/>
              <a:ext cx="1001" cy="153"/>
            </a:xfrm>
            <a:prstGeom prst="ribbon">
              <a:avLst>
                <a:gd name="adj1" fmla="val 33333"/>
                <a:gd name="adj2" fmla="val 45241"/>
              </a:avLst>
            </a:prstGeom>
            <a:gradFill flip="none" rotWithShape="1">
              <a:gsLst>
                <a:gs pos="0">
                  <a:schemeClr val="accent2">
                    <a:lumMod val="60000"/>
                    <a:lumOff val="40000"/>
                  </a:schemeClr>
                </a:gs>
                <a:gs pos="64999">
                  <a:srgbClr val="F0EBD5"/>
                </a:gs>
                <a:gs pos="100000">
                  <a:srgbClr val="D1C39F"/>
                </a:gs>
              </a:gsLst>
              <a:lin ang="16200000" scaled="1"/>
              <a:tileRect/>
            </a:gradFill>
            <a:ln w="9525">
              <a:solidFill>
                <a:srgbClr val="000000"/>
              </a:solidFill>
              <a:round/>
              <a:headEnd/>
              <a:tailEnd/>
            </a:ln>
          </p:spPr>
          <p:txBody>
            <a:bodyPr/>
            <a:lstStyle/>
            <a:p>
              <a:pPr fontAlgn="auto">
                <a:spcBef>
                  <a:spcPts val="0"/>
                </a:spcBef>
                <a:spcAft>
                  <a:spcPts val="0"/>
                </a:spcAft>
                <a:defRPr/>
              </a:pPr>
              <a:endParaRPr lang="en-US"/>
            </a:p>
          </p:txBody>
        </p:sp>
        <p:sp>
          <p:nvSpPr>
            <p:cNvPr id="7199" name="Line 212"/>
            <p:cNvSpPr>
              <a:spLocks noChangeShapeType="1"/>
            </p:cNvSpPr>
            <p:nvPr/>
          </p:nvSpPr>
          <p:spPr bwMode="auto">
            <a:xfrm>
              <a:off x="2128" y="3808"/>
              <a:ext cx="3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0" name="Line 213"/>
            <p:cNvSpPr>
              <a:spLocks noChangeShapeType="1"/>
            </p:cNvSpPr>
            <p:nvPr/>
          </p:nvSpPr>
          <p:spPr bwMode="auto">
            <a:xfrm>
              <a:off x="2128" y="3808"/>
              <a:ext cx="2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 name="WordArt 214"/>
            <p:cNvSpPr>
              <a:spLocks noChangeArrowheads="1" noChangeShapeType="1" noTextEdit="1"/>
            </p:cNvSpPr>
            <p:nvPr/>
          </p:nvSpPr>
          <p:spPr bwMode="auto">
            <a:xfrm>
              <a:off x="1632" y="2880"/>
              <a:ext cx="1288" cy="1219"/>
            </a:xfrm>
            <a:prstGeom prst="rect">
              <a:avLst/>
            </a:prstGeom>
          </p:spPr>
          <p:txBody>
            <a:bodyPr wrap="none" fromWordArt="1">
              <a:prstTxWarp prst="textButtonPour">
                <a:avLst>
                  <a:gd name="adj1" fmla="val 10651788"/>
                  <a:gd name="adj2" fmla="val 86417"/>
                </a:avLst>
              </a:prstTxWarp>
            </a:bodyPr>
            <a:lstStyle/>
            <a:p>
              <a:pPr algn="ctr" fontAlgn="auto">
                <a:spcBef>
                  <a:spcPts val="0"/>
                </a:spcBef>
                <a:spcAft>
                  <a:spcPts val="0"/>
                </a:spcAft>
                <a:defRPr/>
              </a:pPr>
              <a:r>
                <a:rPr lang="en-US" sz="800" b="1" kern="10" dirty="0">
                  <a:ln w="9525">
                    <a:solidFill>
                      <a:srgbClr val="00FF00"/>
                    </a:solidFill>
                    <a:round/>
                    <a:headEnd/>
                    <a:tailEnd/>
                  </a:ln>
                  <a:solidFill>
                    <a:srgbClr val="FF3300"/>
                  </a:solidFill>
                  <a:latin typeface="Times New Roman"/>
                  <a:cs typeface="Times New Roman"/>
                </a:rPr>
                <a:t>THI </a:t>
              </a:r>
              <a:r>
                <a:rPr lang="en-US" sz="800" b="1" kern="10" dirty="0">
                  <a:ln w="9525">
                    <a:solidFill>
                      <a:srgbClr val="00FF00"/>
                    </a:solidFill>
                    <a:round/>
                    <a:headEnd/>
                    <a:tailEnd/>
                  </a:ln>
                  <a:solidFill>
                    <a:srgbClr val="0070C0"/>
                  </a:solidFill>
                  <a:latin typeface="Times New Roman"/>
                  <a:cs typeface="Times New Roman"/>
                </a:rPr>
                <a:t>ĐUA</a:t>
              </a:r>
              <a:r>
                <a:rPr lang="en-US" sz="800" b="1" kern="10" dirty="0">
                  <a:ln w="9525">
                    <a:solidFill>
                      <a:srgbClr val="00FF00"/>
                    </a:solidFill>
                    <a:round/>
                    <a:headEnd/>
                    <a:tailEnd/>
                  </a:ln>
                  <a:solidFill>
                    <a:srgbClr val="FF3300"/>
                  </a:solidFill>
                  <a:latin typeface="Times New Roman"/>
                  <a:cs typeface="Times New Roman"/>
                </a:rPr>
                <a:t> DẠY TỐT - HỌC TỐT</a:t>
              </a:r>
            </a:p>
          </p:txBody>
        </p:sp>
      </p:grpSp>
      <p:pic>
        <p:nvPicPr>
          <p:cNvPr id="7190" name="Picture 32" descr="http://i774.photobucket.com/albums/yy22/pro_ductrong1/nen%20tuyet%20la%20hoa/729491lsjh7uvcrq.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397935" y="1163851"/>
            <a:ext cx="7113942" cy="270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1" name="TextBox 35"/>
          <p:cNvSpPr txBox="1">
            <a:spLocks noChangeArrowheads="1"/>
          </p:cNvSpPr>
          <p:nvPr/>
        </p:nvSpPr>
        <p:spPr bwMode="auto">
          <a:xfrm>
            <a:off x="1219200" y="627063"/>
            <a:ext cx="304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200" b="1">
                <a:solidFill>
                  <a:srgbClr val="FF0000"/>
                </a:solidFill>
              </a:rPr>
              <a:t>9</a:t>
            </a:r>
          </a:p>
        </p:txBody>
      </p:sp>
    </p:spTree>
    <p:extLst>
      <p:ext uri="{BB962C8B-B14F-4D97-AF65-F5344CB8AC3E}">
        <p14:creationId xmlns:p14="http://schemas.microsoft.com/office/powerpoint/2010/main" val="24221573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55"/>
                                        </p:tgtEl>
                                        <p:attrNameLst>
                                          <p:attrName>style.color</p:attrName>
                                        </p:attrNameLst>
                                      </p:cBhvr>
                                      <p:by>
                                        <p:hsl h="-7200000" s="0" l="0"/>
                                      </p:by>
                                    </p:animClr>
                                    <p:animClr clrSpc="hsl" dir="cw">
                                      <p:cBhvr>
                                        <p:cTn id="7" dur="500" fill="hold"/>
                                        <p:tgtEl>
                                          <p:spTgt spid="55"/>
                                        </p:tgtEl>
                                        <p:attrNameLst>
                                          <p:attrName>fillcolor</p:attrName>
                                        </p:attrNameLst>
                                      </p:cBhvr>
                                      <p:by>
                                        <p:hsl h="-7200000" s="0" l="0"/>
                                      </p:by>
                                    </p:animClr>
                                    <p:animClr clrSpc="hsl" dir="cw">
                                      <p:cBhvr>
                                        <p:cTn id="8" dur="500" fill="hold"/>
                                        <p:tgtEl>
                                          <p:spTgt spid="55"/>
                                        </p:tgtEl>
                                        <p:attrNameLst>
                                          <p:attrName>stroke.color</p:attrName>
                                        </p:attrNameLst>
                                      </p:cBhvr>
                                      <p:by>
                                        <p:hsl h="-7200000" s="0" l="0"/>
                                      </p:by>
                                    </p:animClr>
                                    <p:set>
                                      <p:cBhvr>
                                        <p:cTn id="9" dur="500" fill="hold"/>
                                        <p:tgtEl>
                                          <p:spTgt spid="55"/>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500" fill="hold"/>
                                        <p:tgtEl>
                                          <p:spTgt spid="57"/>
                                        </p:tgtEl>
                                        <p:attrNameLst>
                                          <p:attrName>style.color</p:attrName>
                                        </p:attrNameLst>
                                      </p:cBhvr>
                                      <p:by>
                                        <p:hsl h="-7200000" s="0" l="0"/>
                                      </p:by>
                                    </p:animClr>
                                    <p:animClr clrSpc="hsl" dir="cw">
                                      <p:cBhvr>
                                        <p:cTn id="12" dur="500" fill="hold"/>
                                        <p:tgtEl>
                                          <p:spTgt spid="57"/>
                                        </p:tgtEl>
                                        <p:attrNameLst>
                                          <p:attrName>fillcolor</p:attrName>
                                        </p:attrNameLst>
                                      </p:cBhvr>
                                      <p:by>
                                        <p:hsl h="-7200000" s="0" l="0"/>
                                      </p:by>
                                    </p:animClr>
                                    <p:animClr clrSpc="hsl" dir="cw">
                                      <p:cBhvr>
                                        <p:cTn id="13" dur="500" fill="hold"/>
                                        <p:tgtEl>
                                          <p:spTgt spid="57"/>
                                        </p:tgtEl>
                                        <p:attrNameLst>
                                          <p:attrName>stroke.color</p:attrName>
                                        </p:attrNameLst>
                                      </p:cBhvr>
                                      <p:by>
                                        <p:hsl h="-7200000" s="0" l="0"/>
                                      </p:by>
                                    </p:animClr>
                                    <p:set>
                                      <p:cBhvr>
                                        <p:cTn id="14" dur="500" fill="hold"/>
                                        <p:tgtEl>
                                          <p:spTgt spid="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55" grpId="0"/>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14" y="228600"/>
            <a:ext cx="8996786" cy="6096000"/>
          </a:xfrm>
          <a:prstGeom prst="rect">
            <a:avLst/>
          </a:prstGeom>
        </p:spPr>
      </p:pic>
    </p:spTree>
    <p:extLst>
      <p:ext uri="{BB962C8B-B14F-4D97-AF65-F5344CB8AC3E}">
        <p14:creationId xmlns:p14="http://schemas.microsoft.com/office/powerpoint/2010/main" val="152191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Tree>
    <p:extLst>
      <p:ext uri="{BB962C8B-B14F-4D97-AF65-F5344CB8AC3E}">
        <p14:creationId xmlns:p14="http://schemas.microsoft.com/office/powerpoint/2010/main" val="4106267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7" name="Group 3"/>
          <p:cNvGrpSpPr>
            <a:grpSpLocks/>
          </p:cNvGrpSpPr>
          <p:nvPr/>
        </p:nvGrpSpPr>
        <p:grpSpPr bwMode="auto">
          <a:xfrm>
            <a:off x="4038600" y="228600"/>
            <a:ext cx="4667250" cy="4495800"/>
            <a:chOff x="2580" y="1152"/>
            <a:chExt cx="2940" cy="2832"/>
          </a:xfrm>
        </p:grpSpPr>
        <p:sp>
          <p:nvSpPr>
            <p:cNvPr id="36874" name="AutoShape 4"/>
            <p:cNvSpPr>
              <a:spLocks noChangeArrowheads="1"/>
            </p:cNvSpPr>
            <p:nvPr/>
          </p:nvSpPr>
          <p:spPr bwMode="auto">
            <a:xfrm>
              <a:off x="2592" y="1584"/>
              <a:ext cx="2688" cy="1500"/>
            </a:xfrm>
            <a:prstGeom prst="triangle">
              <a:avLst>
                <a:gd name="adj" fmla="val 47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vi-VN" sz="2400">
                <a:latin typeface="Times New Roman" pitchFamily="18" charset="0"/>
              </a:endParaRPr>
            </a:p>
          </p:txBody>
        </p:sp>
        <p:sp>
          <p:nvSpPr>
            <p:cNvPr id="36875" name="AutoShape 5" descr="Recycled paper"/>
            <p:cNvSpPr>
              <a:spLocks noChangeArrowheads="1"/>
            </p:cNvSpPr>
            <p:nvPr/>
          </p:nvSpPr>
          <p:spPr bwMode="auto">
            <a:xfrm rot="10800000">
              <a:off x="2580" y="2859"/>
              <a:ext cx="2688" cy="225"/>
            </a:xfrm>
            <a:custGeom>
              <a:avLst/>
              <a:gdLst>
                <a:gd name="T0" fmla="*/ 322 w 21600"/>
                <a:gd name="T1" fmla="*/ 1 h 21600"/>
                <a:gd name="T2" fmla="*/ 167 w 21600"/>
                <a:gd name="T3" fmla="*/ 2 h 21600"/>
                <a:gd name="T4" fmla="*/ 13 w 21600"/>
                <a:gd name="T5" fmla="*/ 1 h 21600"/>
                <a:gd name="T6" fmla="*/ 167 w 21600"/>
                <a:gd name="T7" fmla="*/ 0 h 21600"/>
                <a:gd name="T8" fmla="*/ 0 60000 65536"/>
                <a:gd name="T9" fmla="*/ 0 60000 65536"/>
                <a:gd name="T10" fmla="*/ 0 60000 65536"/>
                <a:gd name="T11" fmla="*/ 0 60000 65536"/>
                <a:gd name="T12" fmla="*/ 2636 w 21600"/>
                <a:gd name="T13" fmla="*/ 2592 h 21600"/>
                <a:gd name="T14" fmla="*/ 18964 w 21600"/>
                <a:gd name="T15" fmla="*/ 19008 h 21600"/>
              </a:gdLst>
              <a:ahLst/>
              <a:cxnLst>
                <a:cxn ang="T8">
                  <a:pos x="T0" y="T1"/>
                </a:cxn>
                <a:cxn ang="T9">
                  <a:pos x="T2" y="T3"/>
                </a:cxn>
                <a:cxn ang="T10">
                  <a:pos x="T4" y="T5"/>
                </a:cxn>
                <a:cxn ang="T11">
                  <a:pos x="T6" y="T7"/>
                </a:cxn>
              </a:cxnLst>
              <a:rect l="T12" t="T13" r="T14" b="T15"/>
              <a:pathLst>
                <a:path w="21600" h="21600">
                  <a:moveTo>
                    <a:pt x="0" y="0"/>
                  </a:moveTo>
                  <a:lnTo>
                    <a:pt x="1663" y="21600"/>
                  </a:lnTo>
                  <a:lnTo>
                    <a:pt x="19937" y="21600"/>
                  </a:lnTo>
                  <a:lnTo>
                    <a:pt x="21600" y="0"/>
                  </a:lnTo>
                  <a:lnTo>
                    <a:pt x="0" y="0"/>
                  </a:lnTo>
                  <a:close/>
                </a:path>
              </a:pathLst>
            </a:cu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US"/>
            </a:p>
          </p:txBody>
        </p:sp>
        <p:sp>
          <p:nvSpPr>
            <p:cNvPr id="36876" name="Rectangle 6"/>
            <p:cNvSpPr>
              <a:spLocks noChangeArrowheads="1"/>
            </p:cNvSpPr>
            <p:nvPr/>
          </p:nvSpPr>
          <p:spPr bwMode="auto">
            <a:xfrm>
              <a:off x="2765" y="3084"/>
              <a:ext cx="868" cy="900"/>
            </a:xfrm>
            <a:prstGeom prst="rect">
              <a:avLst/>
            </a:prstGeom>
            <a:gradFill rotWithShape="1">
              <a:gsLst>
                <a:gs pos="0">
                  <a:schemeClr val="accent1"/>
                </a:gs>
                <a:gs pos="100000">
                  <a:srgbClr val="CCECFF"/>
                </a:gs>
              </a:gsLst>
              <a:path path="rect">
                <a:fillToRect r="100000" b="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vi-VN" sz="2400">
                <a:latin typeface="Times New Roman" pitchFamily="18" charset="0"/>
              </a:endParaRPr>
            </a:p>
          </p:txBody>
        </p:sp>
        <p:sp>
          <p:nvSpPr>
            <p:cNvPr id="36877" name="Rectangle 7"/>
            <p:cNvSpPr>
              <a:spLocks noChangeArrowheads="1"/>
            </p:cNvSpPr>
            <p:nvPr/>
          </p:nvSpPr>
          <p:spPr bwMode="auto">
            <a:xfrm>
              <a:off x="3633" y="3084"/>
              <a:ext cx="1387" cy="900"/>
            </a:xfrm>
            <a:prstGeom prst="rect">
              <a:avLst/>
            </a:prstGeom>
            <a:gradFill rotWithShape="1">
              <a:gsLst>
                <a:gs pos="0">
                  <a:schemeClr val="accent1"/>
                </a:gs>
                <a:gs pos="100000">
                  <a:srgbClr val="CCE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vi-VN" sz="2400">
                <a:latin typeface="Times New Roman" pitchFamily="18" charset="0"/>
              </a:endParaRPr>
            </a:p>
          </p:txBody>
        </p:sp>
        <p:sp>
          <p:nvSpPr>
            <p:cNvPr id="36878" name="Line 8"/>
            <p:cNvSpPr>
              <a:spLocks noChangeShapeType="1"/>
            </p:cNvSpPr>
            <p:nvPr/>
          </p:nvSpPr>
          <p:spPr bwMode="auto">
            <a:xfrm flipH="1">
              <a:off x="4224" y="1488"/>
              <a:ext cx="432" cy="43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Line 9"/>
            <p:cNvSpPr>
              <a:spLocks noChangeShapeType="1"/>
            </p:cNvSpPr>
            <p:nvPr/>
          </p:nvSpPr>
          <p:spPr bwMode="auto">
            <a:xfrm flipH="1">
              <a:off x="4464" y="1728"/>
              <a:ext cx="432" cy="43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Line 10"/>
            <p:cNvSpPr>
              <a:spLocks noChangeShapeType="1"/>
            </p:cNvSpPr>
            <p:nvPr/>
          </p:nvSpPr>
          <p:spPr bwMode="auto">
            <a:xfrm flipH="1">
              <a:off x="4704" y="1968"/>
              <a:ext cx="432" cy="43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Line 11"/>
            <p:cNvSpPr>
              <a:spLocks noChangeShapeType="1"/>
            </p:cNvSpPr>
            <p:nvPr/>
          </p:nvSpPr>
          <p:spPr bwMode="auto">
            <a:xfrm flipH="1">
              <a:off x="4944" y="2208"/>
              <a:ext cx="432" cy="43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AutoShape 12"/>
            <p:cNvSpPr>
              <a:spLocks noChangeArrowheads="1"/>
            </p:cNvSpPr>
            <p:nvPr/>
          </p:nvSpPr>
          <p:spPr bwMode="auto">
            <a:xfrm>
              <a:off x="5040" y="1152"/>
              <a:ext cx="480" cy="480"/>
            </a:xfrm>
            <a:prstGeom prst="sun">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vi-VN" sz="2400">
                <a:latin typeface="Times New Roman" pitchFamily="18" charset="0"/>
              </a:endParaRPr>
            </a:p>
          </p:txBody>
        </p:sp>
      </p:grpSp>
      <p:sp>
        <p:nvSpPr>
          <p:cNvPr id="176141" name="Line 13"/>
          <p:cNvSpPr>
            <a:spLocks noChangeShapeType="1"/>
          </p:cNvSpPr>
          <p:nvPr/>
        </p:nvSpPr>
        <p:spPr bwMode="auto">
          <a:xfrm>
            <a:off x="3429000" y="2286000"/>
            <a:ext cx="1295400" cy="761999"/>
          </a:xfrm>
          <a:prstGeom prst="line">
            <a:avLst/>
          </a:prstGeom>
          <a:noFill/>
          <a:ln w="57150" cmpd="thinThick">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2" name="Line 14"/>
          <p:cNvSpPr>
            <a:spLocks noChangeShapeType="1"/>
          </p:cNvSpPr>
          <p:nvPr/>
        </p:nvSpPr>
        <p:spPr bwMode="auto">
          <a:xfrm>
            <a:off x="5638800" y="1524000"/>
            <a:ext cx="0" cy="762000"/>
          </a:xfrm>
          <a:prstGeom prst="line">
            <a:avLst/>
          </a:prstGeom>
          <a:noFill/>
          <a:ln w="57150" cmpd="thinThick">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3" name="Line 15"/>
          <p:cNvSpPr>
            <a:spLocks noChangeShapeType="1"/>
          </p:cNvSpPr>
          <p:nvPr/>
        </p:nvSpPr>
        <p:spPr bwMode="auto">
          <a:xfrm>
            <a:off x="6096000" y="1066800"/>
            <a:ext cx="0" cy="762000"/>
          </a:xfrm>
          <a:prstGeom prst="line">
            <a:avLst/>
          </a:prstGeom>
          <a:noFill/>
          <a:ln w="57150" cmpd="thinThick">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4" name="Line 16"/>
          <p:cNvSpPr>
            <a:spLocks noChangeShapeType="1"/>
          </p:cNvSpPr>
          <p:nvPr/>
        </p:nvSpPr>
        <p:spPr bwMode="auto">
          <a:xfrm>
            <a:off x="6553200" y="1447800"/>
            <a:ext cx="0" cy="762000"/>
          </a:xfrm>
          <a:prstGeom prst="line">
            <a:avLst/>
          </a:prstGeom>
          <a:noFill/>
          <a:ln w="57150" cmpd="thinThick">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5" name="Line 17"/>
          <p:cNvSpPr>
            <a:spLocks noChangeShapeType="1"/>
          </p:cNvSpPr>
          <p:nvPr/>
        </p:nvSpPr>
        <p:spPr bwMode="auto">
          <a:xfrm>
            <a:off x="7010400" y="1905000"/>
            <a:ext cx="0" cy="762000"/>
          </a:xfrm>
          <a:prstGeom prst="line">
            <a:avLst/>
          </a:prstGeom>
          <a:noFill/>
          <a:ln w="57150" cmpd="thinThick">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6" name="Line 18"/>
          <p:cNvSpPr>
            <a:spLocks noChangeShapeType="1"/>
          </p:cNvSpPr>
          <p:nvPr/>
        </p:nvSpPr>
        <p:spPr bwMode="auto">
          <a:xfrm>
            <a:off x="5257800" y="1905000"/>
            <a:ext cx="0" cy="762000"/>
          </a:xfrm>
          <a:prstGeom prst="line">
            <a:avLst/>
          </a:prstGeom>
          <a:noFill/>
          <a:ln w="57150" cmpd="thinThick">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ounded Rectangle 1"/>
          <p:cNvSpPr/>
          <p:nvPr/>
        </p:nvSpPr>
        <p:spPr>
          <a:xfrm>
            <a:off x="228600" y="1828800"/>
            <a:ext cx="3200400" cy="4724400"/>
          </a:xfrm>
          <a:prstGeom prst="roundRect">
            <a:avLst/>
          </a:prstGeom>
          <a:solidFill>
            <a:srgbClr val="FFFF66"/>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Các</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trần</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nhà</a:t>
            </a:r>
            <a:r>
              <a:rPr lang="en-US" sz="3000" b="1" dirty="0">
                <a:solidFill>
                  <a:srgbClr val="1E0E96"/>
                </a:solidFill>
                <a:latin typeface="Times New Roman" pitchFamily="18" charset="0"/>
              </a:rPr>
              <a:t> (La-</a:t>
            </a:r>
            <a:r>
              <a:rPr lang="en-US" sz="3000" b="1" dirty="0" err="1">
                <a:solidFill>
                  <a:srgbClr val="1E0E96"/>
                </a:solidFill>
                <a:latin typeface="Times New Roman" pitchFamily="18" charset="0"/>
              </a:rPr>
              <a:t>phông</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sử</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dụng</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bằng</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các</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vật</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liệu</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dẫn</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nhiệt</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kém</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như</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xốp</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ván</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ép</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tấm</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nhựa</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rỗng</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để</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chống</a:t>
            </a:r>
            <a:r>
              <a:rPr lang="en-US" sz="3000" b="1" dirty="0">
                <a:solidFill>
                  <a:srgbClr val="1E0E96"/>
                </a:solidFill>
                <a:latin typeface="Times New Roman" pitchFamily="18" charset="0"/>
              </a:rPr>
              <a:t> </a:t>
            </a:r>
            <a:r>
              <a:rPr lang="en-US" sz="3000" b="1" dirty="0" err="1">
                <a:solidFill>
                  <a:srgbClr val="1E0E96"/>
                </a:solidFill>
                <a:latin typeface="Times New Roman" pitchFamily="18" charset="0"/>
              </a:rPr>
              <a:t>nóng</a:t>
            </a:r>
            <a:r>
              <a:rPr lang="en-US" sz="3000" b="1" dirty="0">
                <a:solidFill>
                  <a:srgbClr val="1E0E96"/>
                </a:solidFill>
                <a:latin typeface="Times New Roman" pitchFamily="18" charset="0"/>
              </a:rPr>
              <a:t>.</a:t>
            </a:r>
          </a:p>
          <a:p>
            <a:pPr algn="ctr"/>
            <a:endParaRPr lang="en-US" dirty="0"/>
          </a:p>
        </p:txBody>
      </p:sp>
    </p:spTree>
    <p:extLst>
      <p:ext uri="{BB962C8B-B14F-4D97-AF65-F5344CB8AC3E}">
        <p14:creationId xmlns:p14="http://schemas.microsoft.com/office/powerpoint/2010/main" val="3244393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6141"/>
                                        </p:tgtEl>
                                        <p:attrNameLst>
                                          <p:attrName>style.visibility</p:attrName>
                                        </p:attrNameLst>
                                      </p:cBhvr>
                                      <p:to>
                                        <p:strVal val="visible"/>
                                      </p:to>
                                    </p:set>
                                    <p:anim calcmode="lin" valueType="num">
                                      <p:cBhvr>
                                        <p:cTn id="7" dur="1000" fill="hold"/>
                                        <p:tgtEl>
                                          <p:spTgt spid="176141"/>
                                        </p:tgtEl>
                                        <p:attrNameLst>
                                          <p:attrName>ppt_x</p:attrName>
                                        </p:attrNameLst>
                                      </p:cBhvr>
                                      <p:tavLst>
                                        <p:tav tm="0">
                                          <p:val>
                                            <p:strVal val="#ppt_x-.2"/>
                                          </p:val>
                                        </p:tav>
                                        <p:tav tm="100000">
                                          <p:val>
                                            <p:strVal val="#ppt_x"/>
                                          </p:val>
                                        </p:tav>
                                      </p:tavLst>
                                    </p:anim>
                                    <p:anim calcmode="lin" valueType="num">
                                      <p:cBhvr>
                                        <p:cTn id="8" dur="1000" fill="hold"/>
                                        <p:tgtEl>
                                          <p:spTgt spid="1761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614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repeatCount="indefinite" accel="50000" decel="50000" fill="hold" grpId="0" nodeType="clickEffect">
                                  <p:stCondLst>
                                    <p:cond delay="0"/>
                                  </p:stCondLst>
                                  <p:childTnLst>
                                    <p:animMotion origin="layout" path="M 3.33333E-6 4.44444E-6 L 3.33333E-6 0.21111 " pathEditMode="relative" rAng="0" ptsTypes="AA">
                                      <p:cBhvr>
                                        <p:cTn id="19" dur="3000" fill="hold"/>
                                        <p:tgtEl>
                                          <p:spTgt spid="176143"/>
                                        </p:tgtEl>
                                        <p:attrNameLst>
                                          <p:attrName>ppt_x</p:attrName>
                                          <p:attrName>ppt_y</p:attrName>
                                        </p:attrNameLst>
                                      </p:cBhvr>
                                      <p:rCtr x="0" y="10556"/>
                                    </p:animMotion>
                                  </p:childTnLst>
                                </p:cTn>
                              </p:par>
                              <p:par>
                                <p:cTn id="20" presetID="42" presetClass="path" presetSubtype="0" repeatCount="indefinite" accel="50000" decel="50000" fill="hold" grpId="0" nodeType="withEffect">
                                  <p:stCondLst>
                                    <p:cond delay="0"/>
                                  </p:stCondLst>
                                  <p:childTnLst>
                                    <p:animMotion origin="layout" path="M 3.33333E-6 -2.22222E-6 L 3.33333E-6 0.13334 " pathEditMode="relative" rAng="0" ptsTypes="AA">
                                      <p:cBhvr>
                                        <p:cTn id="21" dur="5000" fill="hold"/>
                                        <p:tgtEl>
                                          <p:spTgt spid="176142"/>
                                        </p:tgtEl>
                                        <p:attrNameLst>
                                          <p:attrName>ppt_x</p:attrName>
                                          <p:attrName>ppt_y</p:attrName>
                                        </p:attrNameLst>
                                      </p:cBhvr>
                                      <p:rCtr x="0" y="6667"/>
                                    </p:animMotion>
                                  </p:childTnLst>
                                </p:cTn>
                              </p:par>
                              <p:par>
                                <p:cTn id="22" presetID="42" presetClass="path" presetSubtype="0" repeatCount="indefinite" accel="50000" decel="50000" fill="hold" grpId="0" nodeType="withEffect">
                                  <p:stCondLst>
                                    <p:cond delay="0"/>
                                  </p:stCondLst>
                                  <p:childTnLst>
                                    <p:animMotion origin="layout" path="M 0 2.22222E-6 L 0 0.07778 " pathEditMode="relative" rAng="0" ptsTypes="AA">
                                      <p:cBhvr>
                                        <p:cTn id="23" dur="3000" fill="hold"/>
                                        <p:tgtEl>
                                          <p:spTgt spid="176146"/>
                                        </p:tgtEl>
                                        <p:attrNameLst>
                                          <p:attrName>ppt_x</p:attrName>
                                          <p:attrName>ppt_y</p:attrName>
                                        </p:attrNameLst>
                                      </p:cBhvr>
                                      <p:rCtr x="0" y="3889"/>
                                    </p:animMotion>
                                  </p:childTnLst>
                                </p:cTn>
                              </p:par>
                              <p:par>
                                <p:cTn id="24" presetID="42" presetClass="path" presetSubtype="0" repeatCount="indefinite" accel="50000" decel="50000" fill="hold" grpId="0" nodeType="withEffect">
                                  <p:stCondLst>
                                    <p:cond delay="0"/>
                                  </p:stCondLst>
                                  <p:childTnLst>
                                    <p:animMotion origin="layout" path="M 3.33333E-6 -1.11111E-6 L 3.33333E-6 0.14445 " pathEditMode="relative" rAng="0" ptsTypes="AA">
                                      <p:cBhvr>
                                        <p:cTn id="25" dur="2000" fill="hold"/>
                                        <p:tgtEl>
                                          <p:spTgt spid="176144"/>
                                        </p:tgtEl>
                                        <p:attrNameLst>
                                          <p:attrName>ppt_x</p:attrName>
                                          <p:attrName>ppt_y</p:attrName>
                                        </p:attrNameLst>
                                      </p:cBhvr>
                                      <p:rCtr x="0" y="7222"/>
                                    </p:animMotion>
                                  </p:childTnLst>
                                </p:cTn>
                              </p:par>
                              <p:par>
                                <p:cTn id="26" presetID="42" presetClass="path" presetSubtype="0" repeatCount="indefinite" accel="50000" decel="50000" fill="hold" grpId="0" nodeType="withEffect">
                                  <p:stCondLst>
                                    <p:cond delay="0"/>
                                  </p:stCondLst>
                                  <p:childTnLst>
                                    <p:animMotion origin="layout" path="M 3.33333E-6 2.22222E-6 L 3.33333E-6 0.07778 " pathEditMode="relative" rAng="0" ptsTypes="AA">
                                      <p:cBhvr>
                                        <p:cTn id="27" dur="2000" fill="hold"/>
                                        <p:tgtEl>
                                          <p:spTgt spid="176145"/>
                                        </p:tgtEl>
                                        <p:attrNameLst>
                                          <p:attrName>ppt_x</p:attrName>
                                          <p:attrName>ppt_y</p:attrName>
                                        </p:attrNameLst>
                                      </p:cBhvr>
                                      <p:rCtr x="0"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1" grpId="0" animBg="1"/>
      <p:bldP spid="176142" grpId="0" animBg="1"/>
      <p:bldP spid="176143" grpId="0" animBg="1"/>
      <p:bldP spid="176144" grpId="0" animBg="1"/>
      <p:bldP spid="176145" grpId="0" animBg="1"/>
      <p:bldP spid="176146"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77091"/>
            <a:ext cx="5943600" cy="4034286"/>
          </a:xfrm>
          <a:prstGeom prst="rect">
            <a:avLst/>
          </a:prstGeom>
        </p:spPr>
      </p:pic>
      <p:sp>
        <p:nvSpPr>
          <p:cNvPr id="8" name="Down Arrow 7"/>
          <p:cNvSpPr/>
          <p:nvPr/>
        </p:nvSpPr>
        <p:spPr>
          <a:xfrm rot="1664409">
            <a:off x="2415888" y="3182038"/>
            <a:ext cx="269768" cy="165063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16774" y="4800599"/>
            <a:ext cx="7970025" cy="16002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1E0E96"/>
                </a:solidFill>
                <a:latin typeface="Arial" pitchFamily="34" charset="0"/>
                <a:cs typeface="Arial" pitchFamily="34" charset="0"/>
              </a:rPr>
              <a:t>Ống</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xả</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xe</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máy</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thường</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lắp</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thêm</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một</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tấm</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kim</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loại</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dẫn</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nhiệt</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tốt</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để</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đề</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phòng</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bị</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bỏng</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khi</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vô</a:t>
            </a:r>
            <a:r>
              <a:rPr lang="en-US" sz="2400" b="1" dirty="0" smtClean="0">
                <a:solidFill>
                  <a:srgbClr val="1E0E96"/>
                </a:solidFill>
                <a:latin typeface="Arial" pitchFamily="34" charset="0"/>
                <a:cs typeface="Arial" pitchFamily="34" charset="0"/>
              </a:rPr>
              <a:t> ý </a:t>
            </a:r>
            <a:r>
              <a:rPr lang="en-US" sz="2400" b="1" dirty="0" err="1" smtClean="0">
                <a:solidFill>
                  <a:srgbClr val="1E0E96"/>
                </a:solidFill>
                <a:latin typeface="Arial" pitchFamily="34" charset="0"/>
                <a:cs typeface="Arial" pitchFamily="34" charset="0"/>
              </a:rPr>
              <a:t>tiếp</a:t>
            </a:r>
            <a:r>
              <a:rPr lang="en-US" sz="2400" b="1" dirty="0" smtClean="0">
                <a:solidFill>
                  <a:srgbClr val="1E0E96"/>
                </a:solidFill>
                <a:latin typeface="Arial" pitchFamily="34" charset="0"/>
                <a:cs typeface="Arial" pitchFamily="34" charset="0"/>
              </a:rPr>
              <a:t> </a:t>
            </a:r>
            <a:r>
              <a:rPr lang="en-US" sz="2400" b="1" dirty="0" err="1" smtClean="0">
                <a:solidFill>
                  <a:srgbClr val="1E0E96"/>
                </a:solidFill>
                <a:latin typeface="Arial" pitchFamily="34" charset="0"/>
                <a:cs typeface="Arial" pitchFamily="34" charset="0"/>
              </a:rPr>
              <a:t>xúc</a:t>
            </a:r>
            <a:r>
              <a:rPr lang="en-US" sz="2400" b="1" dirty="0" smtClean="0">
                <a:solidFill>
                  <a:srgbClr val="1E0E96"/>
                </a:solidFill>
                <a:latin typeface="Arial" pitchFamily="34" charset="0"/>
                <a:cs typeface="Arial" pitchFamily="34" charset="0"/>
              </a:rPr>
              <a:t>.</a:t>
            </a:r>
            <a:endParaRPr lang="en-US" sz="2400" b="1" dirty="0">
              <a:solidFill>
                <a:srgbClr val="1E0E96"/>
              </a:solidFill>
              <a:latin typeface="Arial" pitchFamily="34" charset="0"/>
              <a:cs typeface="Arial" pitchFamily="34" charset="0"/>
            </a:endParaRPr>
          </a:p>
        </p:txBody>
      </p:sp>
    </p:spTree>
    <p:extLst>
      <p:ext uri="{BB962C8B-B14F-4D97-AF65-F5344CB8AC3E}">
        <p14:creationId xmlns:p14="http://schemas.microsoft.com/office/powerpoint/2010/main" val="1493543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4" y="166255"/>
            <a:ext cx="6934200" cy="3733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038600"/>
            <a:ext cx="7162800" cy="2667372"/>
          </a:xfrm>
          <a:prstGeom prst="rect">
            <a:avLst/>
          </a:prstGeom>
        </p:spPr>
      </p:pic>
    </p:spTree>
    <p:extLst>
      <p:ext uri="{BB962C8B-B14F-4D97-AF65-F5344CB8AC3E}">
        <p14:creationId xmlns:p14="http://schemas.microsoft.com/office/powerpoint/2010/main" val="4262871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067800" cy="6858000"/>
          </a:xfrm>
          <a:prstGeom prst="rect">
            <a:avLst/>
          </a:prstGeom>
        </p:spPr>
      </p:pic>
    </p:spTree>
    <p:extLst>
      <p:ext uri="{BB962C8B-B14F-4D97-AF65-F5344CB8AC3E}">
        <p14:creationId xmlns:p14="http://schemas.microsoft.com/office/powerpoint/2010/main" val="1180032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Page-1"/>
        <p:cNvGrpSpPr/>
        <p:nvPr/>
      </p:nvGrpSpPr>
      <p:grpSpPr>
        <a:xfrm>
          <a:off x="0" y="0"/>
          <a:ext cx="0" cy="0"/>
          <a:chOff x="0" y="0"/>
          <a:chExt cx="0" cy="0"/>
        </a:xfrm>
      </p:grpSpPr>
      <p:grpSp>
        <p:nvGrpSpPr>
          <p:cNvPr id="340" name="Group340"/>
          <p:cNvGrpSpPr/>
          <p:nvPr/>
        </p:nvGrpSpPr>
        <p:grpSpPr>
          <a:xfrm>
            <a:off x="642400" y="381000"/>
            <a:ext cx="7892000" cy="6019800"/>
            <a:chOff x="798600" y="734800"/>
            <a:chExt cx="7546800" cy="5388400"/>
          </a:xfrm>
        </p:grpSpPr>
        <p:grpSp>
          <p:nvGrpSpPr>
            <p:cNvPr id="106" name="File Folders"/>
            <p:cNvGrpSpPr/>
            <p:nvPr/>
          </p:nvGrpSpPr>
          <p:grpSpPr>
            <a:xfrm>
              <a:off x="1125400" y="2353600"/>
              <a:ext cx="957600" cy="1064000"/>
              <a:chOff x="1125400" y="2353600"/>
              <a:chExt cx="957600" cy="1064000"/>
            </a:xfrm>
          </p:grpSpPr>
          <p:grpSp>
            <p:nvGrpSpPr>
              <p:cNvPr id="107" name="Group 106"/>
              <p:cNvGrpSpPr/>
              <p:nvPr/>
            </p:nvGrpSpPr>
            <p:grpSpPr>
              <a:xfrm>
                <a:off x="1125400" y="2353600"/>
                <a:ext cx="528330" cy="1064000"/>
                <a:chOff x="1125400" y="2353600"/>
                <a:chExt cx="528330" cy="1064000"/>
              </a:xfrm>
            </p:grpSpPr>
            <p:grpSp>
              <p:nvGrpSpPr>
                <p:cNvPr id="108" name="Group 107"/>
                <p:cNvGrpSpPr/>
                <p:nvPr/>
              </p:nvGrpSpPr>
              <p:grpSpPr>
                <a:xfrm>
                  <a:off x="1125400" y="2353600"/>
                  <a:ext cx="528330" cy="1064000"/>
                  <a:chOff x="1125400" y="2353600"/>
                  <a:chExt cx="528330" cy="1064000"/>
                </a:xfrm>
              </p:grpSpPr>
              <p:sp>
                <p:nvSpPr>
                  <p:cNvPr id="109" name="Freeform 108"/>
                  <p:cNvSpPr/>
                  <p:nvPr/>
                </p:nvSpPr>
                <p:spPr>
                  <a:xfrm>
                    <a:off x="1239389" y="2369970"/>
                    <a:ext cx="414341" cy="1047630"/>
                  </a:xfrm>
                  <a:custGeom>
                    <a:avLst/>
                    <a:gdLst/>
                    <a:ahLst/>
                    <a:cxnLst/>
                    <a:rect l="0" t="0" r="0" b="0"/>
                    <a:pathLst>
                      <a:path w="414341" h="1047630">
                        <a:moveTo>
                          <a:pt x="0" y="140048"/>
                        </a:moveTo>
                        <a:lnTo>
                          <a:pt x="414341" y="0"/>
                        </a:lnTo>
                        <a:lnTo>
                          <a:pt x="401676" y="794816"/>
                        </a:lnTo>
                        <a:lnTo>
                          <a:pt x="0" y="1047630"/>
                        </a:lnTo>
                        <a:lnTo>
                          <a:pt x="0" y="140048"/>
                        </a:lnTo>
                        <a:close/>
                      </a:path>
                    </a:pathLst>
                  </a:custGeom>
                  <a:solidFill>
                    <a:srgbClr val="DB7093"/>
                  </a:solidFill>
                  <a:ln w="7600" cap="flat">
                    <a:solidFill>
                      <a:srgbClr val="DB7093"/>
                    </a:solidFill>
                    <a:bevel/>
                  </a:ln>
                </p:spPr>
              </p:sp>
              <p:sp>
                <p:nvSpPr>
                  <p:cNvPr id="110" name="Freeform 109"/>
                  <p:cNvSpPr/>
                  <p:nvPr/>
                </p:nvSpPr>
                <p:spPr>
                  <a:xfrm>
                    <a:off x="1125399" y="2484553"/>
                    <a:ext cx="113989" cy="933044"/>
                  </a:xfrm>
                  <a:custGeom>
                    <a:avLst/>
                    <a:gdLst/>
                    <a:ahLst/>
                    <a:cxnLst/>
                    <a:rect l="0" t="0" r="0" b="0"/>
                    <a:pathLst>
                      <a:path w="113989" h="933044">
                        <a:moveTo>
                          <a:pt x="113989" y="25463"/>
                        </a:moveTo>
                        <a:lnTo>
                          <a:pt x="9047" y="0"/>
                        </a:lnTo>
                        <a:lnTo>
                          <a:pt x="0" y="893030"/>
                        </a:lnTo>
                        <a:lnTo>
                          <a:pt x="113989" y="933044"/>
                        </a:lnTo>
                        <a:lnTo>
                          <a:pt x="113989" y="25463"/>
                        </a:lnTo>
                        <a:close/>
                      </a:path>
                    </a:pathLst>
                  </a:custGeom>
                  <a:solidFill>
                    <a:srgbClr val="C63262"/>
                  </a:solidFill>
                  <a:ln w="7600" cap="flat">
                    <a:noFill/>
                    <a:bevel/>
                  </a:ln>
                </p:spPr>
              </p:sp>
              <p:sp>
                <p:nvSpPr>
                  <p:cNvPr id="111" name="Freeform 110"/>
                  <p:cNvSpPr/>
                  <p:nvPr/>
                </p:nvSpPr>
                <p:spPr>
                  <a:xfrm>
                    <a:off x="1134446" y="2353600"/>
                    <a:ext cx="448719" cy="156418"/>
                  </a:xfrm>
                  <a:custGeom>
                    <a:avLst/>
                    <a:gdLst/>
                    <a:ahLst/>
                    <a:cxnLst/>
                    <a:rect l="0" t="0" r="0" b="0"/>
                    <a:pathLst>
                      <a:path w="448719" h="156418">
                        <a:moveTo>
                          <a:pt x="0" y="130954"/>
                        </a:moveTo>
                        <a:lnTo>
                          <a:pt x="448719" y="0"/>
                        </a:lnTo>
                        <a:lnTo>
                          <a:pt x="448719" y="38195"/>
                        </a:lnTo>
                        <a:lnTo>
                          <a:pt x="104942" y="156418"/>
                        </a:lnTo>
                        <a:lnTo>
                          <a:pt x="0" y="130954"/>
                        </a:lnTo>
                        <a:close/>
                      </a:path>
                    </a:pathLst>
                  </a:custGeom>
                  <a:solidFill>
                    <a:srgbClr val="D04673"/>
                  </a:solidFill>
                  <a:ln w="7600" cap="flat">
                    <a:noFill/>
                    <a:bevel/>
                  </a:ln>
                </p:spPr>
              </p:sp>
              <p:sp>
                <p:nvSpPr>
                  <p:cNvPr id="112" name="Freeform 111"/>
                  <p:cNvSpPr/>
                  <p:nvPr/>
                </p:nvSpPr>
                <p:spPr>
                  <a:xfrm>
                    <a:off x="1157968" y="2364512"/>
                    <a:ext cx="421579" cy="145504"/>
                  </a:xfrm>
                  <a:custGeom>
                    <a:avLst/>
                    <a:gdLst/>
                    <a:ahLst/>
                    <a:cxnLst/>
                    <a:rect l="0" t="0" r="0" b="0"/>
                    <a:pathLst>
                      <a:path w="421579" h="145504">
                        <a:moveTo>
                          <a:pt x="81421" y="145504"/>
                        </a:moveTo>
                        <a:lnTo>
                          <a:pt x="0" y="123679"/>
                        </a:lnTo>
                        <a:lnTo>
                          <a:pt x="421579" y="0"/>
                        </a:lnTo>
                        <a:lnTo>
                          <a:pt x="421579" y="29101"/>
                        </a:lnTo>
                        <a:lnTo>
                          <a:pt x="81421" y="145504"/>
                        </a:lnTo>
                        <a:close/>
                      </a:path>
                    </a:pathLst>
                  </a:custGeom>
                  <a:solidFill>
                    <a:srgbClr val="FFFFFF"/>
                  </a:solidFill>
                  <a:ln w="7600" cap="flat">
                    <a:noFill/>
                    <a:bevel/>
                  </a:ln>
                </p:spPr>
              </p:sp>
              <p:sp>
                <p:nvSpPr>
                  <p:cNvPr id="113" name="Freeform 112"/>
                  <p:cNvSpPr/>
                  <p:nvPr/>
                </p:nvSpPr>
                <p:spPr>
                  <a:xfrm>
                    <a:off x="1146533" y="2587680"/>
                    <a:ext cx="73966" cy="489440"/>
                  </a:xfrm>
                  <a:custGeom>
                    <a:avLst/>
                    <a:gdLst/>
                    <a:ahLst/>
                    <a:cxnLst/>
                    <a:rect l="0" t="0" r="0" b="0"/>
                    <a:pathLst>
                      <a:path w="73966" h="489440">
                        <a:moveTo>
                          <a:pt x="0" y="0"/>
                        </a:moveTo>
                        <a:lnTo>
                          <a:pt x="73966" y="24472"/>
                        </a:lnTo>
                        <a:lnTo>
                          <a:pt x="73966" y="489440"/>
                        </a:lnTo>
                        <a:lnTo>
                          <a:pt x="0" y="458850"/>
                        </a:lnTo>
                        <a:lnTo>
                          <a:pt x="0" y="0"/>
                        </a:lnTo>
                        <a:close/>
                      </a:path>
                    </a:pathLst>
                  </a:custGeom>
                  <a:solidFill>
                    <a:srgbClr val="FFFFFF"/>
                  </a:solidFill>
                  <a:ln w="7600" cap="flat">
                    <a:solidFill>
                      <a:srgbClr val="FFFFFF"/>
                    </a:solidFill>
                    <a:bevel/>
                  </a:ln>
                </p:spPr>
              </p:sp>
              <p:grpSp>
                <p:nvGrpSpPr>
                  <p:cNvPr id="114" name="Group 113"/>
                  <p:cNvGrpSpPr/>
                  <p:nvPr/>
                </p:nvGrpSpPr>
                <p:grpSpPr>
                  <a:xfrm>
                    <a:off x="1136991" y="3148588"/>
                    <a:ext cx="76416" cy="85171"/>
                    <a:chOff x="1136991" y="3148588"/>
                    <a:chExt cx="76416" cy="85171"/>
                  </a:xfrm>
                </p:grpSpPr>
                <p:sp>
                  <p:nvSpPr>
                    <p:cNvPr id="115" name="Freeform 114"/>
                    <p:cNvSpPr/>
                    <p:nvPr/>
                  </p:nvSpPr>
                  <p:spPr>
                    <a:xfrm>
                      <a:off x="1136991" y="3148588"/>
                      <a:ext cx="76416" cy="85171"/>
                    </a:xfrm>
                    <a:custGeom>
                      <a:avLst/>
                      <a:gdLst/>
                      <a:ahLst/>
                      <a:cxnLst/>
                      <a:rect l="0" t="0" r="0" b="0"/>
                      <a:pathLst>
                        <a:path w="76416" h="85171">
                          <a:moveTo>
                            <a:pt x="775" y="49220"/>
                          </a:moveTo>
                          <a:cubicBezTo>
                            <a:pt x="-3307" y="25945"/>
                            <a:pt x="10142" y="4188"/>
                            <a:pt x="30830" y="521"/>
                          </a:cubicBezTo>
                          <a:cubicBezTo>
                            <a:pt x="51454" y="-3135"/>
                            <a:pt x="71559" y="12675"/>
                            <a:pt x="75641" y="35950"/>
                          </a:cubicBezTo>
                          <a:cubicBezTo>
                            <a:pt x="79714" y="59169"/>
                            <a:pt x="66211" y="80994"/>
                            <a:pt x="45587" y="84650"/>
                          </a:cubicBezTo>
                          <a:cubicBezTo>
                            <a:pt x="24899" y="88317"/>
                            <a:pt x="4848" y="72439"/>
                            <a:pt x="775" y="49220"/>
                          </a:cubicBezTo>
                          <a:close/>
                        </a:path>
                      </a:pathLst>
                    </a:custGeom>
                    <a:solidFill>
                      <a:srgbClr val="E2DEDD"/>
                    </a:solidFill>
                    <a:ln w="7600" cap="flat">
                      <a:noFill/>
                      <a:bevel/>
                    </a:ln>
                  </p:spPr>
                </p:sp>
                <p:sp>
                  <p:nvSpPr>
                    <p:cNvPr id="116" name="Freeform 115"/>
                    <p:cNvSpPr/>
                    <p:nvPr/>
                  </p:nvSpPr>
                  <p:spPr>
                    <a:xfrm>
                      <a:off x="1145133" y="3157625"/>
                      <a:ext cx="60132" cy="67097"/>
                    </a:xfrm>
                    <a:custGeom>
                      <a:avLst/>
                      <a:gdLst/>
                      <a:ahLst/>
                      <a:cxnLst/>
                      <a:rect l="0" t="0" r="0" b="0"/>
                      <a:pathLst>
                        <a:path w="60132" h="67097">
                          <a:moveTo>
                            <a:pt x="553" y="38779"/>
                          </a:moveTo>
                          <a:cubicBezTo>
                            <a:pt x="-2666" y="20429"/>
                            <a:pt x="7938" y="3275"/>
                            <a:pt x="24249" y="383"/>
                          </a:cubicBezTo>
                          <a:cubicBezTo>
                            <a:pt x="40510" y="-2499"/>
                            <a:pt x="56360" y="9966"/>
                            <a:pt x="59579" y="28317"/>
                          </a:cubicBezTo>
                          <a:cubicBezTo>
                            <a:pt x="62790" y="46624"/>
                            <a:pt x="52144" y="63831"/>
                            <a:pt x="35883" y="66713"/>
                          </a:cubicBezTo>
                          <a:cubicBezTo>
                            <a:pt x="19573" y="69604"/>
                            <a:pt x="3764" y="57086"/>
                            <a:pt x="553" y="38779"/>
                          </a:cubicBezTo>
                          <a:close/>
                        </a:path>
                      </a:pathLst>
                    </a:custGeom>
                    <a:solidFill>
                      <a:srgbClr val="31343B"/>
                    </a:solidFill>
                    <a:ln w="7600" cap="flat">
                      <a:noFill/>
                      <a:bevel/>
                    </a:ln>
                  </p:spPr>
                </p:sp>
              </p:grpSp>
              <p:sp>
                <p:nvSpPr>
                  <p:cNvPr id="117" name="Freeform 116"/>
                  <p:cNvSpPr/>
                  <p:nvPr/>
                </p:nvSpPr>
                <p:spPr>
                  <a:xfrm>
                    <a:off x="1157100" y="2598320"/>
                    <a:ext cx="52833" cy="191520"/>
                  </a:xfrm>
                  <a:custGeom>
                    <a:avLst/>
                    <a:gdLst/>
                    <a:ahLst/>
                    <a:cxnLst/>
                    <a:rect l="0" t="0" r="0" b="0"/>
                    <a:pathLst>
                      <a:path w="52833" h="191520">
                        <a:moveTo>
                          <a:pt x="0" y="0"/>
                        </a:moveTo>
                        <a:lnTo>
                          <a:pt x="0" y="173787"/>
                        </a:lnTo>
                        <a:lnTo>
                          <a:pt x="52833" y="191520"/>
                        </a:lnTo>
                        <a:lnTo>
                          <a:pt x="52833" y="17237"/>
                        </a:lnTo>
                        <a:lnTo>
                          <a:pt x="0" y="0"/>
                        </a:lnTo>
                        <a:close/>
                      </a:path>
                    </a:pathLst>
                  </a:custGeom>
                  <a:solidFill>
                    <a:srgbClr val="B5ACAF"/>
                  </a:solidFill>
                  <a:ln w="7600" cap="flat">
                    <a:solidFill>
                      <a:srgbClr val="B5ACAF"/>
                    </a:solidFill>
                    <a:bevel/>
                  </a:ln>
                </p:spPr>
              </p:sp>
            </p:grpSp>
            <p:sp>
              <p:nvSpPr>
                <p:cNvPr id="118" name="Freeform 117"/>
                <p:cNvSpPr/>
                <p:nvPr/>
              </p:nvSpPr>
              <p:spPr>
                <a:xfrm>
                  <a:off x="1241890" y="2529684"/>
                  <a:ext cx="25683" cy="885149"/>
                </a:xfrm>
                <a:custGeom>
                  <a:avLst/>
                  <a:gdLst/>
                  <a:ahLst/>
                  <a:cxnLst/>
                  <a:rect l="0" t="0" r="0" b="0"/>
                  <a:pathLst>
                    <a:path w="25683" h="885149">
                      <a:moveTo>
                        <a:pt x="0" y="0"/>
                      </a:moveTo>
                      <a:lnTo>
                        <a:pt x="0" y="885149"/>
                      </a:lnTo>
                      <a:lnTo>
                        <a:pt x="25683" y="877770"/>
                      </a:lnTo>
                      <a:lnTo>
                        <a:pt x="0" y="0"/>
                      </a:lnTo>
                      <a:close/>
                    </a:path>
                  </a:pathLst>
                </a:custGeom>
                <a:solidFill>
                  <a:srgbClr val="FFFFFF">
                    <a:alpha val="26000"/>
                  </a:srgbClr>
                </a:solidFill>
                <a:ln w="7600" cap="flat">
                  <a:noFill/>
                  <a:bevel/>
                </a:ln>
              </p:spPr>
            </p:sp>
          </p:grpSp>
          <p:grpSp>
            <p:nvGrpSpPr>
              <p:cNvPr id="119" name="Group 118"/>
              <p:cNvGrpSpPr/>
              <p:nvPr/>
            </p:nvGrpSpPr>
            <p:grpSpPr>
              <a:xfrm>
                <a:off x="1344088" y="2353600"/>
                <a:ext cx="528332" cy="1064000"/>
                <a:chOff x="1344088" y="2353600"/>
                <a:chExt cx="528332" cy="1064000"/>
              </a:xfrm>
            </p:grpSpPr>
            <p:grpSp>
              <p:nvGrpSpPr>
                <p:cNvPr id="120" name="Group 119"/>
                <p:cNvGrpSpPr/>
                <p:nvPr/>
              </p:nvGrpSpPr>
              <p:grpSpPr>
                <a:xfrm>
                  <a:off x="1344088" y="2353600"/>
                  <a:ext cx="528332" cy="1064000"/>
                  <a:chOff x="1344088" y="2353600"/>
                  <a:chExt cx="528332" cy="1064000"/>
                </a:xfrm>
              </p:grpSpPr>
              <p:grpSp>
                <p:nvGrpSpPr>
                  <p:cNvPr id="121" name="Group 120"/>
                  <p:cNvGrpSpPr/>
                  <p:nvPr/>
                </p:nvGrpSpPr>
                <p:grpSpPr>
                  <a:xfrm>
                    <a:off x="1344088" y="2353600"/>
                    <a:ext cx="528332" cy="1064000"/>
                    <a:chOff x="1344088" y="2353600"/>
                    <a:chExt cx="528332" cy="1064000"/>
                  </a:xfrm>
                </p:grpSpPr>
                <p:sp>
                  <p:nvSpPr>
                    <p:cNvPr id="122" name="Freeform 121"/>
                    <p:cNvSpPr/>
                    <p:nvPr/>
                  </p:nvSpPr>
                  <p:spPr>
                    <a:xfrm>
                      <a:off x="1344088" y="2484553"/>
                      <a:ext cx="113989" cy="933044"/>
                    </a:xfrm>
                    <a:custGeom>
                      <a:avLst/>
                      <a:gdLst/>
                      <a:ahLst/>
                      <a:cxnLst/>
                      <a:rect l="0" t="0" r="0" b="0"/>
                      <a:pathLst>
                        <a:path w="113989" h="933044">
                          <a:moveTo>
                            <a:pt x="113989" y="25463"/>
                          </a:moveTo>
                          <a:lnTo>
                            <a:pt x="9047" y="0"/>
                          </a:lnTo>
                          <a:lnTo>
                            <a:pt x="0" y="893030"/>
                          </a:lnTo>
                          <a:lnTo>
                            <a:pt x="113989" y="933044"/>
                          </a:lnTo>
                          <a:lnTo>
                            <a:pt x="113989" y="25463"/>
                          </a:lnTo>
                          <a:close/>
                        </a:path>
                      </a:pathLst>
                    </a:custGeom>
                    <a:solidFill>
                      <a:srgbClr val="00833F"/>
                    </a:solidFill>
                    <a:ln w="7600" cap="flat">
                      <a:noFill/>
                      <a:bevel/>
                    </a:ln>
                  </p:spPr>
                </p:sp>
                <p:sp>
                  <p:nvSpPr>
                    <p:cNvPr id="123" name="Freeform 122"/>
                    <p:cNvSpPr/>
                    <p:nvPr/>
                  </p:nvSpPr>
                  <p:spPr>
                    <a:xfrm>
                      <a:off x="1353135" y="2353600"/>
                      <a:ext cx="448721" cy="156418"/>
                    </a:xfrm>
                    <a:custGeom>
                      <a:avLst/>
                      <a:gdLst/>
                      <a:ahLst/>
                      <a:cxnLst/>
                      <a:rect l="0" t="0" r="0" b="0"/>
                      <a:pathLst>
                        <a:path w="448721" h="156418">
                          <a:moveTo>
                            <a:pt x="0" y="130954"/>
                          </a:moveTo>
                          <a:lnTo>
                            <a:pt x="448721" y="0"/>
                          </a:lnTo>
                          <a:lnTo>
                            <a:pt x="448721" y="38195"/>
                          </a:lnTo>
                          <a:lnTo>
                            <a:pt x="104943" y="156418"/>
                          </a:lnTo>
                          <a:lnTo>
                            <a:pt x="0" y="130954"/>
                          </a:lnTo>
                          <a:close/>
                        </a:path>
                      </a:pathLst>
                    </a:custGeom>
                    <a:solidFill>
                      <a:srgbClr val="009347"/>
                    </a:solidFill>
                    <a:ln w="7600" cap="flat">
                      <a:noFill/>
                      <a:bevel/>
                    </a:ln>
                  </p:spPr>
                </p:sp>
                <p:sp>
                  <p:nvSpPr>
                    <p:cNvPr id="124" name="Freeform 123"/>
                    <p:cNvSpPr/>
                    <p:nvPr/>
                  </p:nvSpPr>
                  <p:spPr>
                    <a:xfrm>
                      <a:off x="1376657" y="2364512"/>
                      <a:ext cx="421580" cy="145504"/>
                    </a:xfrm>
                    <a:custGeom>
                      <a:avLst/>
                      <a:gdLst/>
                      <a:ahLst/>
                      <a:cxnLst/>
                      <a:rect l="0" t="0" r="0" b="0"/>
                      <a:pathLst>
                        <a:path w="421580" h="145504">
                          <a:moveTo>
                            <a:pt x="81421" y="145504"/>
                          </a:moveTo>
                          <a:lnTo>
                            <a:pt x="0" y="123679"/>
                          </a:lnTo>
                          <a:lnTo>
                            <a:pt x="421580" y="0"/>
                          </a:lnTo>
                          <a:lnTo>
                            <a:pt x="421580" y="29101"/>
                          </a:lnTo>
                          <a:lnTo>
                            <a:pt x="81421" y="145504"/>
                          </a:lnTo>
                          <a:close/>
                        </a:path>
                      </a:pathLst>
                    </a:custGeom>
                    <a:solidFill>
                      <a:srgbClr val="FFFFFF"/>
                    </a:solidFill>
                    <a:ln w="7600" cap="flat">
                      <a:noFill/>
                      <a:bevel/>
                    </a:ln>
                  </p:spPr>
                </p:sp>
                <p:sp>
                  <p:nvSpPr>
                    <p:cNvPr id="125" name="Freeform 124"/>
                    <p:cNvSpPr/>
                    <p:nvPr/>
                  </p:nvSpPr>
                  <p:spPr>
                    <a:xfrm>
                      <a:off x="1365222" y="2587680"/>
                      <a:ext cx="73966" cy="489440"/>
                    </a:xfrm>
                    <a:custGeom>
                      <a:avLst/>
                      <a:gdLst/>
                      <a:ahLst/>
                      <a:cxnLst/>
                      <a:rect l="0" t="0" r="0" b="0"/>
                      <a:pathLst>
                        <a:path w="73966" h="489440">
                          <a:moveTo>
                            <a:pt x="0" y="0"/>
                          </a:moveTo>
                          <a:lnTo>
                            <a:pt x="73966" y="24472"/>
                          </a:lnTo>
                          <a:lnTo>
                            <a:pt x="73966" y="489440"/>
                          </a:lnTo>
                          <a:lnTo>
                            <a:pt x="0" y="458850"/>
                          </a:lnTo>
                          <a:lnTo>
                            <a:pt x="0" y="0"/>
                          </a:lnTo>
                          <a:close/>
                        </a:path>
                      </a:pathLst>
                    </a:custGeom>
                    <a:solidFill>
                      <a:srgbClr val="FFFFFF"/>
                    </a:solidFill>
                    <a:ln w="7600" cap="flat">
                      <a:solidFill>
                        <a:srgbClr val="FFFFFF"/>
                      </a:solidFill>
                      <a:bevel/>
                    </a:ln>
                  </p:spPr>
                </p:sp>
                <p:grpSp>
                  <p:nvGrpSpPr>
                    <p:cNvPr id="126" name="Group 125"/>
                    <p:cNvGrpSpPr/>
                    <p:nvPr/>
                  </p:nvGrpSpPr>
                  <p:grpSpPr>
                    <a:xfrm>
                      <a:off x="1355680" y="3148588"/>
                      <a:ext cx="76416" cy="85171"/>
                      <a:chOff x="1355680" y="3148588"/>
                      <a:chExt cx="76416" cy="85171"/>
                    </a:xfrm>
                  </p:grpSpPr>
                  <p:sp>
                    <p:nvSpPr>
                      <p:cNvPr id="127" name="Freeform 126"/>
                      <p:cNvSpPr/>
                      <p:nvPr/>
                    </p:nvSpPr>
                    <p:spPr>
                      <a:xfrm>
                        <a:off x="1355680" y="3148588"/>
                        <a:ext cx="76416" cy="85171"/>
                      </a:xfrm>
                      <a:custGeom>
                        <a:avLst/>
                        <a:gdLst/>
                        <a:ahLst/>
                        <a:cxnLst/>
                        <a:rect l="0" t="0" r="0" b="0"/>
                        <a:pathLst>
                          <a:path w="76416" h="85171">
                            <a:moveTo>
                              <a:pt x="775" y="49220"/>
                            </a:moveTo>
                            <a:cubicBezTo>
                              <a:pt x="-3307" y="25945"/>
                              <a:pt x="10142" y="4188"/>
                              <a:pt x="30830" y="521"/>
                            </a:cubicBezTo>
                            <a:cubicBezTo>
                              <a:pt x="51455" y="-3135"/>
                              <a:pt x="71559" y="12675"/>
                              <a:pt x="75641" y="35950"/>
                            </a:cubicBezTo>
                            <a:cubicBezTo>
                              <a:pt x="79714" y="59169"/>
                              <a:pt x="66212" y="80994"/>
                              <a:pt x="45587" y="84650"/>
                            </a:cubicBezTo>
                            <a:cubicBezTo>
                              <a:pt x="24899" y="88317"/>
                              <a:pt x="4848" y="72439"/>
                              <a:pt x="775" y="49220"/>
                            </a:cubicBezTo>
                            <a:close/>
                          </a:path>
                        </a:pathLst>
                      </a:custGeom>
                      <a:solidFill>
                        <a:srgbClr val="E2DEDD"/>
                      </a:solidFill>
                      <a:ln w="7600" cap="flat">
                        <a:noFill/>
                        <a:bevel/>
                      </a:ln>
                    </p:spPr>
                  </p:sp>
                  <p:sp>
                    <p:nvSpPr>
                      <p:cNvPr id="128" name="Freeform 127"/>
                      <p:cNvSpPr/>
                      <p:nvPr/>
                    </p:nvSpPr>
                    <p:spPr>
                      <a:xfrm>
                        <a:off x="1363822" y="3157625"/>
                        <a:ext cx="60133" cy="67097"/>
                      </a:xfrm>
                      <a:custGeom>
                        <a:avLst/>
                        <a:gdLst/>
                        <a:ahLst/>
                        <a:cxnLst/>
                        <a:rect l="0" t="0" r="0" b="0"/>
                        <a:pathLst>
                          <a:path w="60133" h="67097">
                            <a:moveTo>
                              <a:pt x="553" y="38779"/>
                            </a:moveTo>
                            <a:cubicBezTo>
                              <a:pt x="-2666" y="20429"/>
                              <a:pt x="7938" y="3275"/>
                              <a:pt x="24249" y="383"/>
                            </a:cubicBezTo>
                            <a:cubicBezTo>
                              <a:pt x="40510" y="-2499"/>
                              <a:pt x="56360" y="9966"/>
                              <a:pt x="59579" y="28317"/>
                            </a:cubicBezTo>
                            <a:cubicBezTo>
                              <a:pt x="62791" y="46624"/>
                              <a:pt x="52145" y="63831"/>
                              <a:pt x="35883" y="66713"/>
                            </a:cubicBezTo>
                            <a:cubicBezTo>
                              <a:pt x="19573" y="69604"/>
                              <a:pt x="3764" y="57086"/>
                              <a:pt x="553" y="38779"/>
                            </a:cubicBezTo>
                            <a:close/>
                          </a:path>
                        </a:pathLst>
                      </a:custGeom>
                      <a:solidFill>
                        <a:srgbClr val="31343B"/>
                      </a:solidFill>
                      <a:ln w="7600" cap="flat">
                        <a:noFill/>
                        <a:bevel/>
                      </a:ln>
                    </p:spPr>
                  </p:sp>
                </p:grpSp>
                <p:sp>
                  <p:nvSpPr>
                    <p:cNvPr id="129" name="Freeform 128"/>
                    <p:cNvSpPr/>
                    <p:nvPr/>
                  </p:nvSpPr>
                  <p:spPr>
                    <a:xfrm>
                      <a:off x="1375788" y="2598320"/>
                      <a:ext cx="52833" cy="191520"/>
                    </a:xfrm>
                    <a:custGeom>
                      <a:avLst/>
                      <a:gdLst/>
                      <a:ahLst/>
                      <a:cxnLst/>
                      <a:rect l="0" t="0" r="0" b="0"/>
                      <a:pathLst>
                        <a:path w="52833" h="191520">
                          <a:moveTo>
                            <a:pt x="0" y="0"/>
                          </a:moveTo>
                          <a:lnTo>
                            <a:pt x="0" y="173787"/>
                          </a:lnTo>
                          <a:lnTo>
                            <a:pt x="52833" y="191520"/>
                          </a:lnTo>
                          <a:lnTo>
                            <a:pt x="52833" y="17237"/>
                          </a:lnTo>
                          <a:lnTo>
                            <a:pt x="0" y="0"/>
                          </a:lnTo>
                          <a:close/>
                        </a:path>
                      </a:pathLst>
                    </a:custGeom>
                    <a:solidFill>
                      <a:srgbClr val="B5ACAF"/>
                    </a:solidFill>
                    <a:ln w="7600" cap="flat">
                      <a:solidFill>
                        <a:srgbClr val="B5ACAF"/>
                      </a:solidFill>
                      <a:bevel/>
                    </a:ln>
                  </p:spPr>
                </p:sp>
              </p:grpSp>
              <p:sp>
                <p:nvSpPr>
                  <p:cNvPr id="130" name="Freeform 129"/>
                  <p:cNvSpPr/>
                  <p:nvPr/>
                </p:nvSpPr>
                <p:spPr>
                  <a:xfrm>
                    <a:off x="1458077" y="2369970"/>
                    <a:ext cx="414343" cy="1047630"/>
                  </a:xfrm>
                  <a:custGeom>
                    <a:avLst/>
                    <a:gdLst/>
                    <a:ahLst/>
                    <a:cxnLst/>
                    <a:rect l="0" t="0" r="0" b="0"/>
                    <a:pathLst>
                      <a:path w="414343" h="1047630">
                        <a:moveTo>
                          <a:pt x="0" y="140048"/>
                        </a:moveTo>
                        <a:lnTo>
                          <a:pt x="414343" y="0"/>
                        </a:lnTo>
                        <a:lnTo>
                          <a:pt x="401677" y="794816"/>
                        </a:lnTo>
                        <a:lnTo>
                          <a:pt x="0" y="1047630"/>
                        </a:lnTo>
                        <a:lnTo>
                          <a:pt x="0" y="140048"/>
                        </a:lnTo>
                        <a:close/>
                      </a:path>
                    </a:pathLst>
                  </a:custGeom>
                  <a:solidFill>
                    <a:srgbClr val="00AF54"/>
                  </a:solidFill>
                  <a:ln w="7600" cap="flat">
                    <a:solidFill>
                      <a:srgbClr val="00AF54"/>
                    </a:solidFill>
                    <a:bevel/>
                  </a:ln>
                </p:spPr>
              </p:sp>
            </p:grpSp>
            <p:sp>
              <p:nvSpPr>
                <p:cNvPr id="131" name="Freeform 130"/>
                <p:cNvSpPr/>
                <p:nvPr/>
              </p:nvSpPr>
              <p:spPr>
                <a:xfrm>
                  <a:off x="1463329" y="2526008"/>
                  <a:ext cx="25683" cy="885149"/>
                </a:xfrm>
                <a:custGeom>
                  <a:avLst/>
                  <a:gdLst/>
                  <a:ahLst/>
                  <a:cxnLst/>
                  <a:rect l="0" t="0" r="0" b="0"/>
                  <a:pathLst>
                    <a:path w="25683" h="885149">
                      <a:moveTo>
                        <a:pt x="0" y="0"/>
                      </a:moveTo>
                      <a:lnTo>
                        <a:pt x="0" y="885149"/>
                      </a:lnTo>
                      <a:lnTo>
                        <a:pt x="25683" y="877770"/>
                      </a:lnTo>
                      <a:lnTo>
                        <a:pt x="0" y="0"/>
                      </a:lnTo>
                      <a:close/>
                    </a:path>
                  </a:pathLst>
                </a:custGeom>
                <a:solidFill>
                  <a:srgbClr val="FFFFFF">
                    <a:alpha val="26000"/>
                  </a:srgbClr>
                </a:solidFill>
                <a:ln w="7600" cap="flat">
                  <a:noFill/>
                  <a:bevel/>
                </a:ln>
              </p:spPr>
            </p:sp>
          </p:grpSp>
          <p:grpSp>
            <p:nvGrpSpPr>
              <p:cNvPr id="132" name="Group 131"/>
              <p:cNvGrpSpPr/>
              <p:nvPr/>
            </p:nvGrpSpPr>
            <p:grpSpPr>
              <a:xfrm>
                <a:off x="1554671" y="2353600"/>
                <a:ext cx="528330" cy="1064000"/>
                <a:chOff x="1554671" y="2353600"/>
                <a:chExt cx="528330" cy="1064000"/>
              </a:xfrm>
            </p:grpSpPr>
            <p:grpSp>
              <p:nvGrpSpPr>
                <p:cNvPr id="133" name="Group 132"/>
                <p:cNvGrpSpPr/>
                <p:nvPr/>
              </p:nvGrpSpPr>
              <p:grpSpPr>
                <a:xfrm>
                  <a:off x="1554671" y="2353600"/>
                  <a:ext cx="528330" cy="1064000"/>
                  <a:chOff x="1554671" y="2353600"/>
                  <a:chExt cx="528330" cy="1064000"/>
                </a:xfrm>
              </p:grpSpPr>
              <p:sp>
                <p:nvSpPr>
                  <p:cNvPr id="134" name="Freeform 133"/>
                  <p:cNvSpPr/>
                  <p:nvPr/>
                </p:nvSpPr>
                <p:spPr>
                  <a:xfrm>
                    <a:off x="1554670" y="2484553"/>
                    <a:ext cx="113989" cy="933044"/>
                  </a:xfrm>
                  <a:custGeom>
                    <a:avLst/>
                    <a:gdLst/>
                    <a:ahLst/>
                    <a:cxnLst/>
                    <a:rect l="0" t="0" r="0" b="0"/>
                    <a:pathLst>
                      <a:path w="113989" h="933044">
                        <a:moveTo>
                          <a:pt x="113989" y="25463"/>
                        </a:moveTo>
                        <a:lnTo>
                          <a:pt x="9047" y="0"/>
                        </a:lnTo>
                        <a:lnTo>
                          <a:pt x="0" y="893030"/>
                        </a:lnTo>
                        <a:lnTo>
                          <a:pt x="113989" y="933044"/>
                        </a:lnTo>
                        <a:lnTo>
                          <a:pt x="113989" y="25463"/>
                        </a:lnTo>
                        <a:close/>
                      </a:path>
                    </a:pathLst>
                  </a:custGeom>
                  <a:solidFill>
                    <a:srgbClr val="23252E"/>
                  </a:solidFill>
                  <a:ln w="7600" cap="flat">
                    <a:noFill/>
                    <a:bevel/>
                  </a:ln>
                </p:spPr>
              </p:sp>
              <p:sp>
                <p:nvSpPr>
                  <p:cNvPr id="135" name="Freeform 134"/>
                  <p:cNvSpPr/>
                  <p:nvPr/>
                </p:nvSpPr>
                <p:spPr>
                  <a:xfrm>
                    <a:off x="1563717" y="2353600"/>
                    <a:ext cx="448719" cy="156418"/>
                  </a:xfrm>
                  <a:custGeom>
                    <a:avLst/>
                    <a:gdLst/>
                    <a:ahLst/>
                    <a:cxnLst/>
                    <a:rect l="0" t="0" r="0" b="0"/>
                    <a:pathLst>
                      <a:path w="448719" h="156418">
                        <a:moveTo>
                          <a:pt x="0" y="130954"/>
                        </a:moveTo>
                        <a:lnTo>
                          <a:pt x="448719" y="0"/>
                        </a:lnTo>
                        <a:lnTo>
                          <a:pt x="448719" y="38195"/>
                        </a:lnTo>
                        <a:lnTo>
                          <a:pt x="104942" y="156418"/>
                        </a:lnTo>
                        <a:lnTo>
                          <a:pt x="0" y="130954"/>
                        </a:lnTo>
                        <a:close/>
                      </a:path>
                    </a:pathLst>
                  </a:custGeom>
                  <a:solidFill>
                    <a:srgbClr val="272933"/>
                  </a:solidFill>
                  <a:ln w="7600" cap="flat">
                    <a:noFill/>
                    <a:bevel/>
                  </a:ln>
                </p:spPr>
              </p:sp>
              <p:sp>
                <p:nvSpPr>
                  <p:cNvPr id="136" name="Freeform 135"/>
                  <p:cNvSpPr/>
                  <p:nvPr/>
                </p:nvSpPr>
                <p:spPr>
                  <a:xfrm>
                    <a:off x="1587238" y="2364512"/>
                    <a:ext cx="421579" cy="145504"/>
                  </a:xfrm>
                  <a:custGeom>
                    <a:avLst/>
                    <a:gdLst/>
                    <a:ahLst/>
                    <a:cxnLst/>
                    <a:rect l="0" t="0" r="0" b="0"/>
                    <a:pathLst>
                      <a:path w="421579" h="145504">
                        <a:moveTo>
                          <a:pt x="81421" y="145504"/>
                        </a:moveTo>
                        <a:lnTo>
                          <a:pt x="0" y="123679"/>
                        </a:lnTo>
                        <a:lnTo>
                          <a:pt x="421579" y="0"/>
                        </a:lnTo>
                        <a:lnTo>
                          <a:pt x="421579" y="29101"/>
                        </a:lnTo>
                        <a:lnTo>
                          <a:pt x="81421" y="145504"/>
                        </a:lnTo>
                        <a:close/>
                      </a:path>
                    </a:pathLst>
                  </a:custGeom>
                  <a:solidFill>
                    <a:srgbClr val="FFFFFF"/>
                  </a:solidFill>
                  <a:ln w="7600" cap="flat">
                    <a:noFill/>
                    <a:bevel/>
                  </a:ln>
                </p:spPr>
              </p:sp>
              <p:sp>
                <p:nvSpPr>
                  <p:cNvPr id="137" name="Freeform 136"/>
                  <p:cNvSpPr/>
                  <p:nvPr/>
                </p:nvSpPr>
                <p:spPr>
                  <a:xfrm>
                    <a:off x="1575804" y="2587680"/>
                    <a:ext cx="73966" cy="489440"/>
                  </a:xfrm>
                  <a:custGeom>
                    <a:avLst/>
                    <a:gdLst/>
                    <a:ahLst/>
                    <a:cxnLst/>
                    <a:rect l="0" t="0" r="0" b="0"/>
                    <a:pathLst>
                      <a:path w="73966" h="489440">
                        <a:moveTo>
                          <a:pt x="0" y="0"/>
                        </a:moveTo>
                        <a:lnTo>
                          <a:pt x="73966" y="24472"/>
                        </a:lnTo>
                        <a:lnTo>
                          <a:pt x="73966" y="489440"/>
                        </a:lnTo>
                        <a:lnTo>
                          <a:pt x="0" y="458850"/>
                        </a:lnTo>
                        <a:lnTo>
                          <a:pt x="0" y="0"/>
                        </a:lnTo>
                        <a:close/>
                      </a:path>
                    </a:pathLst>
                  </a:custGeom>
                  <a:solidFill>
                    <a:srgbClr val="FFFFFF"/>
                  </a:solidFill>
                  <a:ln w="7600" cap="flat">
                    <a:solidFill>
                      <a:srgbClr val="FFFFFF"/>
                    </a:solidFill>
                    <a:bevel/>
                  </a:ln>
                </p:spPr>
              </p:sp>
              <p:grpSp>
                <p:nvGrpSpPr>
                  <p:cNvPr id="138" name="Group 137"/>
                  <p:cNvGrpSpPr/>
                  <p:nvPr/>
                </p:nvGrpSpPr>
                <p:grpSpPr>
                  <a:xfrm>
                    <a:off x="1566262" y="3148588"/>
                    <a:ext cx="76416" cy="85171"/>
                    <a:chOff x="1566262" y="3148588"/>
                    <a:chExt cx="76416" cy="85171"/>
                  </a:xfrm>
                </p:grpSpPr>
                <p:sp>
                  <p:nvSpPr>
                    <p:cNvPr id="139" name="Freeform 138"/>
                    <p:cNvSpPr/>
                    <p:nvPr/>
                  </p:nvSpPr>
                  <p:spPr>
                    <a:xfrm>
                      <a:off x="1566262" y="3148588"/>
                      <a:ext cx="76416" cy="85171"/>
                    </a:xfrm>
                    <a:custGeom>
                      <a:avLst/>
                      <a:gdLst/>
                      <a:ahLst/>
                      <a:cxnLst/>
                      <a:rect l="0" t="0" r="0" b="0"/>
                      <a:pathLst>
                        <a:path w="76416" h="85171">
                          <a:moveTo>
                            <a:pt x="775" y="49220"/>
                          </a:moveTo>
                          <a:cubicBezTo>
                            <a:pt x="-3307" y="25945"/>
                            <a:pt x="10142" y="4188"/>
                            <a:pt x="30830" y="521"/>
                          </a:cubicBezTo>
                          <a:cubicBezTo>
                            <a:pt x="51454" y="-3135"/>
                            <a:pt x="71559" y="12675"/>
                            <a:pt x="75641" y="35950"/>
                          </a:cubicBezTo>
                          <a:cubicBezTo>
                            <a:pt x="79714" y="59169"/>
                            <a:pt x="66211" y="80994"/>
                            <a:pt x="45587" y="84650"/>
                          </a:cubicBezTo>
                          <a:cubicBezTo>
                            <a:pt x="24899" y="88317"/>
                            <a:pt x="4848" y="72439"/>
                            <a:pt x="775" y="49220"/>
                          </a:cubicBezTo>
                          <a:close/>
                        </a:path>
                      </a:pathLst>
                    </a:custGeom>
                    <a:solidFill>
                      <a:srgbClr val="E2DEDD"/>
                    </a:solidFill>
                    <a:ln w="7600" cap="flat">
                      <a:noFill/>
                      <a:bevel/>
                    </a:ln>
                  </p:spPr>
                </p:sp>
                <p:sp>
                  <p:nvSpPr>
                    <p:cNvPr id="140" name="Freeform 139"/>
                    <p:cNvSpPr/>
                    <p:nvPr/>
                  </p:nvSpPr>
                  <p:spPr>
                    <a:xfrm>
                      <a:off x="1574404" y="3157625"/>
                      <a:ext cx="60132" cy="67097"/>
                    </a:xfrm>
                    <a:custGeom>
                      <a:avLst/>
                      <a:gdLst/>
                      <a:ahLst/>
                      <a:cxnLst/>
                      <a:rect l="0" t="0" r="0" b="0"/>
                      <a:pathLst>
                        <a:path w="60132" h="67097">
                          <a:moveTo>
                            <a:pt x="553" y="38779"/>
                          </a:moveTo>
                          <a:cubicBezTo>
                            <a:pt x="-2666" y="20429"/>
                            <a:pt x="7938" y="3275"/>
                            <a:pt x="24249" y="383"/>
                          </a:cubicBezTo>
                          <a:cubicBezTo>
                            <a:pt x="40510" y="-2499"/>
                            <a:pt x="56360" y="9966"/>
                            <a:pt x="59579" y="28317"/>
                          </a:cubicBezTo>
                          <a:cubicBezTo>
                            <a:pt x="62790" y="46624"/>
                            <a:pt x="52144" y="63831"/>
                            <a:pt x="35883" y="66713"/>
                          </a:cubicBezTo>
                          <a:cubicBezTo>
                            <a:pt x="19573" y="69604"/>
                            <a:pt x="3764" y="57086"/>
                            <a:pt x="553" y="38779"/>
                          </a:cubicBezTo>
                          <a:close/>
                        </a:path>
                      </a:pathLst>
                    </a:custGeom>
                    <a:solidFill>
                      <a:srgbClr val="31343B"/>
                    </a:solidFill>
                    <a:ln w="7600" cap="flat">
                      <a:noFill/>
                      <a:bevel/>
                    </a:ln>
                  </p:spPr>
                </p:sp>
              </p:grpSp>
              <p:sp>
                <p:nvSpPr>
                  <p:cNvPr id="141" name="Freeform 140"/>
                  <p:cNvSpPr/>
                  <p:nvPr/>
                </p:nvSpPr>
                <p:spPr>
                  <a:xfrm>
                    <a:off x="1586371" y="2598320"/>
                    <a:ext cx="52833" cy="191520"/>
                  </a:xfrm>
                  <a:custGeom>
                    <a:avLst/>
                    <a:gdLst/>
                    <a:ahLst/>
                    <a:cxnLst/>
                    <a:rect l="0" t="0" r="0" b="0"/>
                    <a:pathLst>
                      <a:path w="52833" h="191520">
                        <a:moveTo>
                          <a:pt x="0" y="0"/>
                        </a:moveTo>
                        <a:lnTo>
                          <a:pt x="0" y="173787"/>
                        </a:lnTo>
                        <a:lnTo>
                          <a:pt x="52833" y="191520"/>
                        </a:lnTo>
                        <a:lnTo>
                          <a:pt x="52833" y="17237"/>
                        </a:lnTo>
                        <a:lnTo>
                          <a:pt x="0" y="0"/>
                        </a:lnTo>
                        <a:close/>
                      </a:path>
                    </a:pathLst>
                  </a:custGeom>
                  <a:solidFill>
                    <a:srgbClr val="B5ACAF"/>
                  </a:solidFill>
                  <a:ln w="7600" cap="flat">
                    <a:solidFill>
                      <a:srgbClr val="B5ACAF"/>
                    </a:solidFill>
                    <a:bevel/>
                  </a:ln>
                </p:spPr>
              </p:sp>
            </p:grpSp>
            <p:sp>
              <p:nvSpPr>
                <p:cNvPr id="142" name="Freeform 141"/>
                <p:cNvSpPr/>
                <p:nvPr/>
              </p:nvSpPr>
              <p:spPr>
                <a:xfrm>
                  <a:off x="1668658" y="2369970"/>
                  <a:ext cx="414342" cy="1047630"/>
                </a:xfrm>
                <a:custGeom>
                  <a:avLst/>
                  <a:gdLst/>
                  <a:ahLst/>
                  <a:cxnLst/>
                  <a:rect l="0" t="0" r="0" b="0"/>
                  <a:pathLst>
                    <a:path w="414342" h="1047630">
                      <a:moveTo>
                        <a:pt x="0" y="140048"/>
                      </a:moveTo>
                      <a:lnTo>
                        <a:pt x="414342" y="0"/>
                      </a:lnTo>
                      <a:lnTo>
                        <a:pt x="401676" y="794816"/>
                      </a:lnTo>
                      <a:lnTo>
                        <a:pt x="0" y="1047630"/>
                      </a:lnTo>
                      <a:lnTo>
                        <a:pt x="0" y="140048"/>
                      </a:lnTo>
                      <a:close/>
                    </a:path>
                  </a:pathLst>
                </a:custGeom>
                <a:solidFill>
                  <a:srgbClr val="2F313D"/>
                </a:solidFill>
                <a:ln w="7600" cap="flat">
                  <a:solidFill>
                    <a:srgbClr val="2F313D"/>
                  </a:solidFill>
                  <a:bevel/>
                </a:ln>
              </p:spPr>
            </p:sp>
            <p:sp>
              <p:nvSpPr>
                <p:cNvPr id="143" name="Freeform 142"/>
                <p:cNvSpPr/>
                <p:nvPr/>
              </p:nvSpPr>
              <p:spPr>
                <a:xfrm>
                  <a:off x="1668409" y="2526020"/>
                  <a:ext cx="25683" cy="885149"/>
                </a:xfrm>
                <a:custGeom>
                  <a:avLst/>
                  <a:gdLst/>
                  <a:ahLst/>
                  <a:cxnLst/>
                  <a:rect l="0" t="0" r="0" b="0"/>
                  <a:pathLst>
                    <a:path w="25683" h="885149">
                      <a:moveTo>
                        <a:pt x="0" y="0"/>
                      </a:moveTo>
                      <a:lnTo>
                        <a:pt x="0" y="885149"/>
                      </a:lnTo>
                      <a:lnTo>
                        <a:pt x="25683" y="877770"/>
                      </a:lnTo>
                      <a:lnTo>
                        <a:pt x="0" y="0"/>
                      </a:lnTo>
                      <a:close/>
                    </a:path>
                  </a:pathLst>
                </a:custGeom>
                <a:solidFill>
                  <a:srgbClr val="FFFFFF">
                    <a:alpha val="23000"/>
                  </a:srgbClr>
                </a:solidFill>
                <a:ln w="7600" cap="flat">
                  <a:noFill/>
                  <a:bevel/>
                </a:ln>
              </p:spPr>
            </p:sp>
          </p:grpSp>
          <p:sp>
            <p:nvSpPr>
              <p:cNvPr id="341" name="Text 341"/>
              <p:cNvSpPr txBox="1"/>
              <p:nvPr/>
            </p:nvSpPr>
            <p:spPr>
              <a:xfrm>
                <a:off x="794800" y="3432800"/>
                <a:ext cx="1618800" cy="152000"/>
              </a:xfrm>
              <a:prstGeom prst="rect">
                <a:avLst/>
              </a:prstGeom>
              <a:noFill/>
            </p:spPr>
            <p:txBody>
              <a:bodyPr wrap="square" lIns="28000" tIns="18000" rIns="28000" bIns="18000" rtlCol="0" anchor="ctr"/>
              <a:lstStyle/>
              <a:p>
                <a:pPr algn="ctr"/>
                <a:r>
                  <a:rPr sz="2128">
                    <a:solidFill>
                      <a:srgbClr val="303030"/>
                    </a:solidFill>
                    <a:latin typeface="Times New Roman"/>
                  </a:rPr>
                  <a:t>DẪN NHIỆT</a:t>
                </a:r>
              </a:p>
            </p:txBody>
          </p:sp>
        </p:grpSp>
        <p:grpSp>
          <p:nvGrpSpPr>
            <p:cNvPr id="151" name="Notebook"/>
            <p:cNvGrpSpPr/>
            <p:nvPr/>
          </p:nvGrpSpPr>
          <p:grpSpPr>
            <a:xfrm>
              <a:off x="3230600" y="742400"/>
              <a:ext cx="1520000" cy="972800"/>
              <a:chOff x="3230600" y="742400"/>
              <a:chExt cx="1520000" cy="972800"/>
            </a:xfrm>
          </p:grpSpPr>
          <p:grpSp>
            <p:nvGrpSpPr>
              <p:cNvPr id="152" name="Group 151"/>
              <p:cNvGrpSpPr/>
              <p:nvPr/>
            </p:nvGrpSpPr>
            <p:grpSpPr>
              <a:xfrm>
                <a:off x="3230600" y="779534"/>
                <a:ext cx="1520000" cy="935735"/>
                <a:chOff x="3230600" y="779534"/>
                <a:chExt cx="1520000" cy="935735"/>
              </a:xfrm>
            </p:grpSpPr>
            <p:sp>
              <p:nvSpPr>
                <p:cNvPr id="153" name="Freeform 152"/>
                <p:cNvSpPr/>
                <p:nvPr/>
              </p:nvSpPr>
              <p:spPr>
                <a:xfrm>
                  <a:off x="3296454" y="837777"/>
                  <a:ext cx="0" cy="1193"/>
                </a:xfrm>
                <a:custGeom>
                  <a:avLst/>
                  <a:gdLst/>
                  <a:ahLst/>
                  <a:cxnLst/>
                  <a:rect l="0" t="0" r="0" b="0"/>
                  <a:pathLst>
                    <a:path h="1193">
                      <a:moveTo>
                        <a:pt x="5031200" y="4552400"/>
                      </a:moveTo>
                      <a:lnTo>
                        <a:pt x="5031200" y="4552400"/>
                      </a:lnTo>
                      <a:close/>
                    </a:path>
                  </a:pathLst>
                </a:custGeom>
                <a:solidFill>
                  <a:srgbClr val="FFFFFF"/>
                </a:solidFill>
                <a:ln w="7600" cap="flat">
                  <a:solidFill>
                    <a:srgbClr val="000000"/>
                  </a:solidFill>
                  <a:bevel/>
                </a:ln>
              </p:spPr>
            </p:sp>
            <p:sp>
              <p:nvSpPr>
                <p:cNvPr id="154" name="Freeform 153"/>
                <p:cNvSpPr/>
                <p:nvPr/>
              </p:nvSpPr>
              <p:spPr>
                <a:xfrm>
                  <a:off x="3303508" y="855256"/>
                  <a:ext cx="1447618" cy="859940"/>
                </a:xfrm>
                <a:custGeom>
                  <a:avLst/>
                  <a:gdLst/>
                  <a:ahLst/>
                  <a:cxnLst/>
                  <a:rect l="0" t="0" r="0" b="0"/>
                  <a:pathLst>
                    <a:path w="1447618" h="859940">
                      <a:moveTo>
                        <a:pt x="0" y="268720"/>
                      </a:moveTo>
                      <a:lnTo>
                        <a:pt x="162443" y="859940"/>
                      </a:lnTo>
                      <a:lnTo>
                        <a:pt x="171380" y="859940"/>
                      </a:lnTo>
                      <a:lnTo>
                        <a:pt x="832732" y="655036"/>
                      </a:lnTo>
                      <a:cubicBezTo>
                        <a:pt x="832732" y="655036"/>
                        <a:pt x="869972" y="635594"/>
                        <a:pt x="869972" y="635594"/>
                      </a:cubicBezTo>
                      <a:cubicBezTo>
                        <a:pt x="869972" y="635594"/>
                        <a:pt x="914652" y="632603"/>
                        <a:pt x="910184" y="632603"/>
                      </a:cubicBezTo>
                      <a:cubicBezTo>
                        <a:pt x="905715" y="632603"/>
                        <a:pt x="1447618" y="459520"/>
                        <a:pt x="1447618" y="459520"/>
                      </a:cubicBezTo>
                      <a:lnTo>
                        <a:pt x="977216" y="0"/>
                      </a:lnTo>
                      <a:cubicBezTo>
                        <a:pt x="977216" y="0"/>
                        <a:pt x="12246" y="222359"/>
                        <a:pt x="0" y="268720"/>
                      </a:cubicBezTo>
                      <a:close/>
                    </a:path>
                  </a:pathLst>
                </a:custGeom>
                <a:solidFill>
                  <a:srgbClr val="000000"/>
                </a:solidFill>
                <a:ln w="7600" cap="flat">
                  <a:noFill/>
                  <a:bevel/>
                </a:ln>
              </p:spPr>
            </p:sp>
            <p:sp>
              <p:nvSpPr>
                <p:cNvPr id="155" name="Freeform 154"/>
                <p:cNvSpPr/>
                <p:nvPr/>
              </p:nvSpPr>
              <p:spPr>
                <a:xfrm>
                  <a:off x="3305474" y="849464"/>
                  <a:ext cx="1444061" cy="856452"/>
                </a:xfrm>
                <a:custGeom>
                  <a:avLst/>
                  <a:gdLst/>
                  <a:ahLst/>
                  <a:cxnLst/>
                  <a:rect l="0" t="0" r="0" b="0"/>
                  <a:pathLst>
                    <a:path w="1444061" h="856452">
                      <a:moveTo>
                        <a:pt x="12228" y="267130"/>
                      </a:moveTo>
                      <a:cubicBezTo>
                        <a:pt x="12228" y="267130"/>
                        <a:pt x="-2594" y="268617"/>
                        <a:pt x="0" y="274571"/>
                      </a:cubicBezTo>
                      <a:cubicBezTo>
                        <a:pt x="3335" y="280524"/>
                        <a:pt x="166381" y="856452"/>
                        <a:pt x="166381" y="856452"/>
                      </a:cubicBezTo>
                      <a:lnTo>
                        <a:pt x="828940" y="652570"/>
                      </a:lnTo>
                      <a:cubicBezTo>
                        <a:pt x="828940" y="652570"/>
                        <a:pt x="846724" y="625783"/>
                        <a:pt x="868961" y="625783"/>
                      </a:cubicBezTo>
                      <a:cubicBezTo>
                        <a:pt x="891191" y="625783"/>
                        <a:pt x="903047" y="630248"/>
                        <a:pt x="903047" y="630248"/>
                      </a:cubicBezTo>
                      <a:lnTo>
                        <a:pt x="1439615" y="462083"/>
                      </a:lnTo>
                      <a:lnTo>
                        <a:pt x="1444061" y="463571"/>
                      </a:lnTo>
                      <a:lnTo>
                        <a:pt x="979382" y="0"/>
                      </a:lnTo>
                      <a:lnTo>
                        <a:pt x="12228" y="267130"/>
                      </a:lnTo>
                      <a:close/>
                    </a:path>
                  </a:pathLst>
                </a:custGeom>
                <a:solidFill>
                  <a:srgbClr val="A52A2A"/>
                </a:solidFill>
                <a:ln w="7600" cap="flat">
                  <a:noFill/>
                  <a:bevel/>
                </a:ln>
              </p:spPr>
            </p:sp>
            <p:sp>
              <p:nvSpPr>
                <p:cNvPr id="156" name="Freeform 155"/>
                <p:cNvSpPr/>
                <p:nvPr/>
              </p:nvSpPr>
              <p:spPr>
                <a:xfrm>
                  <a:off x="4156958" y="1247478"/>
                  <a:ext cx="571669" cy="213683"/>
                </a:xfrm>
                <a:custGeom>
                  <a:avLst/>
                  <a:gdLst/>
                  <a:ahLst/>
                  <a:cxnLst/>
                  <a:rect l="0" t="0" r="0" b="0"/>
                  <a:pathLst>
                    <a:path w="571669" h="213683">
                      <a:moveTo>
                        <a:pt x="11358" y="157828"/>
                      </a:moveTo>
                      <a:cubicBezTo>
                        <a:pt x="11358" y="157828"/>
                        <a:pt x="52860" y="181640"/>
                        <a:pt x="60271" y="189080"/>
                      </a:cubicBezTo>
                      <a:cubicBezTo>
                        <a:pt x="67682" y="196522"/>
                        <a:pt x="66941" y="213683"/>
                        <a:pt x="66941" y="213683"/>
                      </a:cubicBezTo>
                      <a:lnTo>
                        <a:pt x="571669" y="58119"/>
                      </a:lnTo>
                      <a:lnTo>
                        <a:pt x="540514" y="3056"/>
                      </a:lnTo>
                      <a:cubicBezTo>
                        <a:pt x="540514" y="3056"/>
                        <a:pt x="307507" y="-24270"/>
                        <a:pt x="125196" y="84474"/>
                      </a:cubicBezTo>
                      <a:cubicBezTo>
                        <a:pt x="-57115" y="193218"/>
                        <a:pt x="14322" y="156340"/>
                        <a:pt x="11358" y="157828"/>
                      </a:cubicBezTo>
                      <a:close/>
                    </a:path>
                  </a:pathLst>
                </a:custGeom>
                <a:gradFill>
                  <a:gsLst>
                    <a:gs pos="100000">
                      <a:srgbClr val="C8C8C8"/>
                    </a:gs>
                    <a:gs pos="100000">
                      <a:srgbClr val="A0A09F"/>
                    </a:gs>
                  </a:gsLst>
                  <a:lin ang="5400000" scaled="0"/>
                </a:gradFill>
                <a:ln w="7600" cap="flat">
                  <a:noFill/>
                  <a:bevel/>
                </a:ln>
              </p:spPr>
            </p:sp>
            <p:sp>
              <p:nvSpPr>
                <p:cNvPr id="157" name="Freeform 156"/>
                <p:cNvSpPr/>
                <p:nvPr/>
              </p:nvSpPr>
              <p:spPr>
                <a:xfrm>
                  <a:off x="3318988" y="1045157"/>
                  <a:ext cx="219369" cy="638432"/>
                </a:xfrm>
                <a:custGeom>
                  <a:avLst/>
                  <a:gdLst/>
                  <a:ahLst/>
                  <a:cxnLst/>
                  <a:rect l="0" t="0" r="0" b="0"/>
                  <a:pathLst>
                    <a:path w="219369" h="638432">
                      <a:moveTo>
                        <a:pt x="40020" y="0"/>
                      </a:moveTo>
                      <a:lnTo>
                        <a:pt x="219369" y="553605"/>
                      </a:lnTo>
                      <a:lnTo>
                        <a:pt x="163046" y="638432"/>
                      </a:lnTo>
                      <a:lnTo>
                        <a:pt x="0" y="71434"/>
                      </a:lnTo>
                      <a:lnTo>
                        <a:pt x="40020" y="0"/>
                      </a:lnTo>
                      <a:close/>
                    </a:path>
                  </a:pathLst>
                </a:custGeom>
                <a:gradFill>
                  <a:gsLst>
                    <a:gs pos="97000">
                      <a:srgbClr val="D6D6D6"/>
                    </a:gs>
                    <a:gs pos="100000">
                      <a:srgbClr val="BBBBBB"/>
                    </a:gs>
                  </a:gsLst>
                  <a:lin ang="5400000" scaled="0"/>
                </a:gradFill>
                <a:ln w="7600" cap="flat">
                  <a:solidFill>
                    <a:srgbClr val="D6D6D6"/>
                  </a:solidFill>
                  <a:bevel/>
                </a:ln>
              </p:spPr>
            </p:sp>
            <p:sp>
              <p:nvSpPr>
                <p:cNvPr id="158" name="Freeform 157"/>
                <p:cNvSpPr/>
                <p:nvPr/>
              </p:nvSpPr>
              <p:spPr>
                <a:xfrm>
                  <a:off x="4133754" y="1413300"/>
                  <a:ext cx="82078" cy="48087"/>
                </a:xfrm>
                <a:custGeom>
                  <a:avLst/>
                  <a:gdLst/>
                  <a:ahLst/>
                  <a:cxnLst/>
                  <a:rect l="0" t="0" r="0" b="0"/>
                  <a:pathLst>
                    <a:path w="82078" h="48087">
                      <a:moveTo>
                        <a:pt x="0" y="43592"/>
                      </a:moveTo>
                      <a:cubicBezTo>
                        <a:pt x="0" y="43592"/>
                        <a:pt x="50859" y="40615"/>
                        <a:pt x="58764" y="43592"/>
                      </a:cubicBezTo>
                      <a:cubicBezTo>
                        <a:pt x="66670" y="46568"/>
                        <a:pt x="78528" y="47560"/>
                        <a:pt x="80998" y="48087"/>
                      </a:cubicBezTo>
                      <a:cubicBezTo>
                        <a:pt x="83469" y="48552"/>
                        <a:pt x="80998" y="28214"/>
                        <a:pt x="80998" y="28214"/>
                      </a:cubicBezTo>
                      <a:lnTo>
                        <a:pt x="37025" y="-62"/>
                      </a:lnTo>
                      <a:cubicBezTo>
                        <a:pt x="37025" y="-62"/>
                        <a:pt x="-2007" y="35655"/>
                        <a:pt x="0" y="43592"/>
                      </a:cubicBezTo>
                      <a:close/>
                    </a:path>
                  </a:pathLst>
                </a:custGeom>
                <a:solidFill>
                  <a:srgbClr val="202020"/>
                </a:solidFill>
                <a:ln w="7600" cap="flat">
                  <a:noFill/>
                  <a:bevel/>
                </a:ln>
              </p:spPr>
            </p:sp>
            <p:sp>
              <p:nvSpPr>
                <p:cNvPr id="159" name="Freeform 158"/>
                <p:cNvSpPr/>
                <p:nvPr/>
              </p:nvSpPr>
              <p:spPr>
                <a:xfrm>
                  <a:off x="3359017" y="915595"/>
                  <a:ext cx="816339" cy="683172"/>
                </a:xfrm>
                <a:custGeom>
                  <a:avLst/>
                  <a:gdLst/>
                  <a:ahLst/>
                  <a:cxnLst/>
                  <a:rect l="0" t="0" r="0" b="0"/>
                  <a:pathLst>
                    <a:path w="816339" h="683172">
                      <a:moveTo>
                        <a:pt x="179350" y="683172"/>
                      </a:moveTo>
                      <a:cubicBezTo>
                        <a:pt x="179350" y="683172"/>
                        <a:pt x="377080" y="586737"/>
                        <a:pt x="445856" y="561735"/>
                      </a:cubicBezTo>
                      <a:cubicBezTo>
                        <a:pt x="514632" y="536734"/>
                        <a:pt x="660484" y="489112"/>
                        <a:pt x="694871" y="484350"/>
                      </a:cubicBezTo>
                      <a:cubicBezTo>
                        <a:pt x="729259" y="479587"/>
                        <a:pt x="783803" y="476610"/>
                        <a:pt x="806337" y="491195"/>
                      </a:cubicBezTo>
                      <a:cubicBezTo>
                        <a:pt x="828864" y="505779"/>
                        <a:pt x="806337" y="491195"/>
                        <a:pt x="806337" y="491195"/>
                      </a:cubicBezTo>
                      <a:lnTo>
                        <a:pt x="490916" y="16463"/>
                      </a:lnTo>
                      <a:cubicBezTo>
                        <a:pt x="490916" y="16463"/>
                        <a:pt x="422140" y="-26397"/>
                        <a:pt x="264431" y="25988"/>
                      </a:cubicBezTo>
                      <a:cubicBezTo>
                        <a:pt x="106721" y="78372"/>
                        <a:pt x="0" y="129566"/>
                        <a:pt x="0" y="129566"/>
                      </a:cubicBezTo>
                      <a:lnTo>
                        <a:pt x="179350" y="683172"/>
                      </a:lnTo>
                      <a:close/>
                    </a:path>
                  </a:pathLst>
                </a:custGeom>
                <a:gradFill>
                  <a:gsLst>
                    <a:gs pos="79000">
                      <a:srgbClr val="F4F4F5"/>
                    </a:gs>
                    <a:gs pos="92000">
                      <a:srgbClr val="EDEDEF"/>
                    </a:gs>
                    <a:gs pos="95000">
                      <a:srgbClr val="F2F2F4"/>
                    </a:gs>
                    <a:gs pos="100000">
                      <a:srgbClr val="ECECEE"/>
                    </a:gs>
                  </a:gsLst>
                  <a:lin ang="0" scaled="0"/>
                </a:gradFill>
                <a:ln w="7600" cap="flat">
                  <a:solidFill>
                    <a:srgbClr val="F4F4F5"/>
                  </a:solidFill>
                  <a:bevel/>
                </a:ln>
              </p:spPr>
            </p:sp>
            <p:sp>
              <p:nvSpPr>
                <p:cNvPr id="160" name="Freeform 159"/>
                <p:cNvSpPr/>
                <p:nvPr/>
              </p:nvSpPr>
              <p:spPr>
                <a:xfrm>
                  <a:off x="3849729" y="841654"/>
                  <a:ext cx="847742" cy="566626"/>
                </a:xfrm>
                <a:custGeom>
                  <a:avLst/>
                  <a:gdLst/>
                  <a:ahLst/>
                  <a:cxnLst/>
                  <a:rect l="0" t="0" r="0" b="0"/>
                  <a:pathLst>
                    <a:path w="847742" h="566626">
                      <a:moveTo>
                        <a:pt x="0" y="90407"/>
                      </a:moveTo>
                      <a:cubicBezTo>
                        <a:pt x="0" y="90407"/>
                        <a:pt x="50007" y="43976"/>
                        <a:pt x="117596" y="28499"/>
                      </a:cubicBezTo>
                      <a:cubicBezTo>
                        <a:pt x="185186" y="13022"/>
                        <a:pt x="348824" y="0"/>
                        <a:pt x="364240" y="0"/>
                      </a:cubicBezTo>
                      <a:cubicBezTo>
                        <a:pt x="379655" y="0"/>
                        <a:pt x="433015" y="0"/>
                        <a:pt x="433015" y="0"/>
                      </a:cubicBezTo>
                      <a:lnTo>
                        <a:pt x="847742" y="408878"/>
                      </a:lnTo>
                      <a:cubicBezTo>
                        <a:pt x="847742" y="408878"/>
                        <a:pt x="728276" y="420189"/>
                        <a:pt x="692702" y="427332"/>
                      </a:cubicBezTo>
                      <a:cubicBezTo>
                        <a:pt x="657129" y="434475"/>
                        <a:pt x="516613" y="438642"/>
                        <a:pt x="417600" y="501146"/>
                      </a:cubicBezTo>
                      <a:cubicBezTo>
                        <a:pt x="318587" y="563649"/>
                        <a:pt x="315623" y="566626"/>
                        <a:pt x="315623" y="566626"/>
                      </a:cubicBezTo>
                      <a:cubicBezTo>
                        <a:pt x="315623" y="566626"/>
                        <a:pt x="0" y="90407"/>
                        <a:pt x="0" y="90407"/>
                      </a:cubicBezTo>
                      <a:close/>
                    </a:path>
                  </a:pathLst>
                </a:custGeom>
                <a:gradFill>
                  <a:gsLst>
                    <a:gs pos="0">
                      <a:srgbClr val="F3F3F4"/>
                    </a:gs>
                    <a:gs pos="75000">
                      <a:srgbClr val="E1E1E3"/>
                    </a:gs>
                  </a:gsLst>
                  <a:lin ang="5400000" scaled="0"/>
                </a:gradFill>
                <a:ln w="7600" cap="flat">
                  <a:noFill/>
                  <a:bevel/>
                </a:ln>
              </p:spPr>
            </p:sp>
            <p:sp>
              <p:nvSpPr>
                <p:cNvPr id="161" name="Freeform 160"/>
                <p:cNvSpPr/>
                <p:nvPr/>
              </p:nvSpPr>
              <p:spPr>
                <a:xfrm>
                  <a:off x="3482045" y="1392285"/>
                  <a:ext cx="683310" cy="291312"/>
                </a:xfrm>
                <a:custGeom>
                  <a:avLst/>
                  <a:gdLst/>
                  <a:ahLst/>
                  <a:cxnLst/>
                  <a:rect l="0" t="0" r="0" b="0"/>
                  <a:pathLst>
                    <a:path w="683310" h="291312">
                      <a:moveTo>
                        <a:pt x="0" y="291312"/>
                      </a:moveTo>
                      <a:lnTo>
                        <a:pt x="621056" y="103801"/>
                      </a:lnTo>
                      <a:cubicBezTo>
                        <a:pt x="621056" y="103801"/>
                        <a:pt x="621056" y="82966"/>
                        <a:pt x="626985" y="82966"/>
                      </a:cubicBezTo>
                      <a:cubicBezTo>
                        <a:pt x="632914" y="82966"/>
                        <a:pt x="683310" y="14510"/>
                        <a:pt x="683310" y="14510"/>
                      </a:cubicBezTo>
                      <a:cubicBezTo>
                        <a:pt x="683310" y="14510"/>
                        <a:pt x="647736" y="-18230"/>
                        <a:pt x="536568" y="14510"/>
                      </a:cubicBezTo>
                      <a:cubicBezTo>
                        <a:pt x="425402" y="47250"/>
                        <a:pt x="170457" y="129100"/>
                        <a:pt x="53360" y="203509"/>
                      </a:cubicBezTo>
                      <a:cubicBezTo>
                        <a:pt x="-63736" y="277918"/>
                        <a:pt x="53360" y="203509"/>
                        <a:pt x="53360" y="203509"/>
                      </a:cubicBezTo>
                      <a:lnTo>
                        <a:pt x="0" y="291312"/>
                      </a:lnTo>
                      <a:close/>
                    </a:path>
                  </a:pathLst>
                </a:custGeom>
                <a:gradFill>
                  <a:gsLst>
                    <a:gs pos="83000">
                      <a:srgbClr val="D9D9D9"/>
                    </a:gs>
                    <a:gs pos="100000">
                      <a:srgbClr val="BCBCBC"/>
                    </a:gs>
                  </a:gsLst>
                  <a:lin ang="0" scaled="0"/>
                </a:gradFill>
                <a:ln w="7600" cap="flat">
                  <a:noFill/>
                  <a:bevel/>
                </a:ln>
              </p:spPr>
            </p:sp>
            <p:sp>
              <p:nvSpPr>
                <p:cNvPr id="162" name="Freeform 161"/>
                <p:cNvSpPr/>
                <p:nvPr/>
              </p:nvSpPr>
              <p:spPr>
                <a:xfrm>
                  <a:off x="4104118" y="1406797"/>
                  <a:ext cx="119783" cy="87804"/>
                </a:xfrm>
                <a:custGeom>
                  <a:avLst/>
                  <a:gdLst/>
                  <a:ahLst/>
                  <a:cxnLst/>
                  <a:rect l="0" t="0" r="0" b="0"/>
                  <a:pathLst>
                    <a:path w="119783" h="87804">
                      <a:moveTo>
                        <a:pt x="463" y="87804"/>
                      </a:moveTo>
                      <a:lnTo>
                        <a:pt x="7874" y="85819"/>
                      </a:lnTo>
                      <a:lnTo>
                        <a:pt x="9851" y="72425"/>
                      </a:lnTo>
                      <a:lnTo>
                        <a:pt x="64693" y="9425"/>
                      </a:lnTo>
                      <a:lnTo>
                        <a:pt x="99278" y="29764"/>
                      </a:lnTo>
                      <a:cubicBezTo>
                        <a:pt x="99278" y="29764"/>
                        <a:pt x="104713" y="46630"/>
                        <a:pt x="108666" y="50598"/>
                      </a:cubicBezTo>
                      <a:cubicBezTo>
                        <a:pt x="112618" y="54567"/>
                        <a:pt x="113112" y="55063"/>
                        <a:pt x="113112" y="55063"/>
                      </a:cubicBezTo>
                      <a:lnTo>
                        <a:pt x="119783" y="54319"/>
                      </a:lnTo>
                      <a:cubicBezTo>
                        <a:pt x="119783" y="54319"/>
                        <a:pt x="118053" y="35717"/>
                        <a:pt x="115089" y="32740"/>
                      </a:cubicBezTo>
                      <a:cubicBezTo>
                        <a:pt x="112124" y="29764"/>
                        <a:pt x="64693" y="0"/>
                        <a:pt x="64693" y="0"/>
                      </a:cubicBezTo>
                      <a:lnTo>
                        <a:pt x="3675" y="66224"/>
                      </a:lnTo>
                      <a:cubicBezTo>
                        <a:pt x="3675" y="66224"/>
                        <a:pt x="-1513" y="78874"/>
                        <a:pt x="463" y="87804"/>
                      </a:cubicBezTo>
                      <a:close/>
                    </a:path>
                  </a:pathLst>
                </a:custGeom>
                <a:solidFill>
                  <a:srgbClr val="FFFFFF"/>
                </a:solidFill>
                <a:ln w="7600" cap="flat">
                  <a:solidFill>
                    <a:srgbClr val="000000"/>
                  </a:solidFill>
                  <a:bevel/>
                </a:ln>
              </p:spPr>
            </p:sp>
            <p:sp>
              <p:nvSpPr>
                <p:cNvPr id="163" name="Freeform 162"/>
                <p:cNvSpPr/>
                <p:nvPr/>
              </p:nvSpPr>
              <p:spPr>
                <a:xfrm>
                  <a:off x="3408313" y="966677"/>
                  <a:ext cx="424069" cy="111426"/>
                </a:xfrm>
                <a:custGeom>
                  <a:avLst/>
                  <a:gdLst/>
                  <a:ahLst/>
                  <a:cxnLst/>
                  <a:rect l="0" t="0" r="0" b="0"/>
                  <a:pathLst>
                    <a:path w="424069" h="111426" fill="none">
                      <a:moveTo>
                        <a:pt x="0" y="111426"/>
                      </a:moveTo>
                      <a:cubicBezTo>
                        <a:pt x="0" y="111426"/>
                        <a:pt x="324800" y="-36557"/>
                        <a:pt x="424069" y="8738"/>
                      </a:cubicBezTo>
                    </a:path>
                  </a:pathLst>
                </a:custGeom>
                <a:solidFill>
                  <a:srgbClr val="FFFFFF"/>
                </a:solidFill>
                <a:ln w="7600" cap="flat">
                  <a:solidFill>
                    <a:srgbClr val="D8D8D8"/>
                  </a:solidFill>
                  <a:bevel/>
                </a:ln>
              </p:spPr>
            </p:sp>
            <p:sp>
              <p:nvSpPr>
                <p:cNvPr id="164" name="Freeform 163"/>
                <p:cNvSpPr/>
                <p:nvPr/>
              </p:nvSpPr>
              <p:spPr>
                <a:xfrm>
                  <a:off x="3426359" y="1007159"/>
                  <a:ext cx="415048" cy="107179"/>
                </a:xfrm>
                <a:custGeom>
                  <a:avLst/>
                  <a:gdLst/>
                  <a:ahLst/>
                  <a:cxnLst/>
                  <a:rect l="0" t="0" r="0" b="0"/>
                  <a:pathLst>
                    <a:path w="415048" h="107179" fill="none">
                      <a:moveTo>
                        <a:pt x="0" y="107179"/>
                      </a:moveTo>
                      <a:cubicBezTo>
                        <a:pt x="0" y="107179"/>
                        <a:pt x="342847" y="-25705"/>
                        <a:pt x="415048" y="4492"/>
                      </a:cubicBezTo>
                    </a:path>
                  </a:pathLst>
                </a:custGeom>
                <a:solidFill>
                  <a:srgbClr val="FFFFFF"/>
                </a:solidFill>
                <a:ln w="7600" cap="flat">
                  <a:solidFill>
                    <a:srgbClr val="D8D8D8"/>
                  </a:solidFill>
                  <a:bevel/>
                </a:ln>
              </p:spPr>
            </p:sp>
            <p:sp>
              <p:nvSpPr>
                <p:cNvPr id="165" name="Freeform 164"/>
                <p:cNvSpPr/>
                <p:nvPr/>
              </p:nvSpPr>
              <p:spPr>
                <a:xfrm>
                  <a:off x="3444405" y="1051491"/>
                  <a:ext cx="403036" cy="117200"/>
                </a:xfrm>
                <a:custGeom>
                  <a:avLst/>
                  <a:gdLst/>
                  <a:ahLst/>
                  <a:cxnLst/>
                  <a:rect l="0" t="0" r="0" b="0"/>
                  <a:pathLst>
                    <a:path w="403036" h="117200" fill="none">
                      <a:moveTo>
                        <a:pt x="0" y="117200"/>
                      </a:moveTo>
                      <a:cubicBezTo>
                        <a:pt x="0" y="117200"/>
                        <a:pt x="315778" y="-18703"/>
                        <a:pt x="403036" y="2434"/>
                      </a:cubicBezTo>
                    </a:path>
                  </a:pathLst>
                </a:custGeom>
                <a:solidFill>
                  <a:srgbClr val="FFFFFF"/>
                </a:solidFill>
                <a:ln w="7600" cap="flat">
                  <a:solidFill>
                    <a:srgbClr val="D8D8D8"/>
                  </a:solidFill>
                  <a:bevel/>
                </a:ln>
              </p:spPr>
            </p:sp>
            <p:sp>
              <p:nvSpPr>
                <p:cNvPr id="166" name="Freeform 165"/>
                <p:cNvSpPr/>
                <p:nvPr/>
              </p:nvSpPr>
              <p:spPr>
                <a:xfrm>
                  <a:off x="3866284" y="822390"/>
                  <a:ext cx="808663" cy="582986"/>
                </a:xfrm>
                <a:custGeom>
                  <a:avLst/>
                  <a:gdLst/>
                  <a:ahLst/>
                  <a:cxnLst/>
                  <a:rect l="0" t="0" r="0" b="0"/>
                  <a:pathLst>
                    <a:path w="808663" h="582986">
                      <a:moveTo>
                        <a:pt x="302029" y="582986"/>
                      </a:moveTo>
                      <a:cubicBezTo>
                        <a:pt x="302029" y="582986"/>
                        <a:pt x="462317" y="439620"/>
                        <a:pt x="579998" y="421053"/>
                      </a:cubicBezTo>
                      <a:cubicBezTo>
                        <a:pt x="697679" y="402486"/>
                        <a:pt x="808663" y="407550"/>
                        <a:pt x="808663" y="407550"/>
                      </a:cubicBezTo>
                      <a:lnTo>
                        <a:pt x="402637" y="0"/>
                      </a:lnTo>
                      <a:lnTo>
                        <a:pt x="0" y="127358"/>
                      </a:lnTo>
                      <a:lnTo>
                        <a:pt x="302029" y="582986"/>
                      </a:lnTo>
                      <a:close/>
                    </a:path>
                  </a:pathLst>
                </a:custGeom>
                <a:solidFill>
                  <a:srgbClr val="F1F1F1"/>
                </a:solidFill>
                <a:ln w="7600" cap="flat">
                  <a:noFill/>
                  <a:bevel/>
                </a:ln>
              </p:spPr>
            </p:sp>
            <p:sp>
              <p:nvSpPr>
                <p:cNvPr id="167" name="Freeform 166"/>
                <p:cNvSpPr/>
                <p:nvPr/>
              </p:nvSpPr>
              <p:spPr>
                <a:xfrm>
                  <a:off x="3845796" y="779534"/>
                  <a:ext cx="773726" cy="624262"/>
                </a:xfrm>
                <a:custGeom>
                  <a:avLst/>
                  <a:gdLst/>
                  <a:ahLst/>
                  <a:cxnLst/>
                  <a:rect l="0" t="0" r="0" b="0"/>
                  <a:pathLst>
                    <a:path w="773726" h="624262">
                      <a:moveTo>
                        <a:pt x="0" y="144503"/>
                      </a:moveTo>
                      <a:cubicBezTo>
                        <a:pt x="8721" y="160087"/>
                        <a:pt x="319736" y="624262"/>
                        <a:pt x="319736" y="624262"/>
                      </a:cubicBezTo>
                      <a:cubicBezTo>
                        <a:pt x="319736" y="624262"/>
                        <a:pt x="529880" y="421713"/>
                        <a:pt x="581996" y="428464"/>
                      </a:cubicBezTo>
                      <a:cubicBezTo>
                        <a:pt x="634112" y="435216"/>
                        <a:pt x="773726" y="416649"/>
                        <a:pt x="773726" y="416649"/>
                      </a:cubicBezTo>
                      <a:lnTo>
                        <a:pt x="371852" y="1424"/>
                      </a:lnTo>
                      <a:cubicBezTo>
                        <a:pt x="371852" y="1424"/>
                        <a:pt x="86954" y="-24679"/>
                        <a:pt x="0" y="144503"/>
                      </a:cubicBezTo>
                      <a:close/>
                    </a:path>
                  </a:pathLst>
                </a:custGeom>
                <a:gradFill>
                  <a:gsLst>
                    <a:gs pos="99000">
                      <a:srgbClr val="FAFAFA"/>
                    </a:gs>
                    <a:gs pos="100000">
                      <a:srgbClr val="F6F6F6"/>
                    </a:gs>
                  </a:gsLst>
                  <a:lin ang="5400000" scaled="0"/>
                </a:gradFill>
                <a:ln w="7600" cap="flat">
                  <a:noFill/>
                  <a:bevel/>
                </a:ln>
              </p:spPr>
            </p:sp>
            <p:sp>
              <p:nvSpPr>
                <p:cNvPr id="168" name="Freeform 167"/>
                <p:cNvSpPr/>
                <p:nvPr/>
              </p:nvSpPr>
              <p:spPr>
                <a:xfrm>
                  <a:off x="3846425" y="783885"/>
                  <a:ext cx="742860" cy="622943"/>
                </a:xfrm>
                <a:custGeom>
                  <a:avLst/>
                  <a:gdLst/>
                  <a:ahLst/>
                  <a:cxnLst/>
                  <a:rect l="0" t="0" r="0" b="0"/>
                  <a:pathLst>
                    <a:path w="742860" h="622943">
                      <a:moveTo>
                        <a:pt x="0" y="148172"/>
                      </a:moveTo>
                      <a:lnTo>
                        <a:pt x="318928" y="622943"/>
                      </a:lnTo>
                      <a:cubicBezTo>
                        <a:pt x="318928" y="622943"/>
                        <a:pt x="465584" y="380086"/>
                        <a:pt x="573271" y="388035"/>
                      </a:cubicBezTo>
                      <a:cubicBezTo>
                        <a:pt x="680958" y="395987"/>
                        <a:pt x="742860" y="388035"/>
                        <a:pt x="742860" y="388035"/>
                      </a:cubicBezTo>
                      <a:lnTo>
                        <a:pt x="367398" y="3256"/>
                      </a:lnTo>
                      <a:cubicBezTo>
                        <a:pt x="367398" y="3256"/>
                        <a:pt x="54545" y="-34679"/>
                        <a:pt x="0" y="148172"/>
                      </a:cubicBezTo>
                      <a:close/>
                    </a:path>
                  </a:pathLst>
                </a:custGeom>
                <a:gradFill>
                  <a:gsLst>
                    <a:gs pos="71000">
                      <a:srgbClr val="F7F7F7"/>
                    </a:gs>
                    <a:gs pos="100000">
                      <a:srgbClr val="F1F1F1"/>
                    </a:gs>
                  </a:gsLst>
                  <a:lin ang="5400000" scaled="0"/>
                </a:gradFill>
                <a:ln w="7600" cap="flat">
                  <a:solidFill>
                    <a:srgbClr val="F9F9FA"/>
                  </a:solidFill>
                  <a:bevel/>
                </a:ln>
              </p:spPr>
            </p:sp>
            <p:sp>
              <p:nvSpPr>
                <p:cNvPr id="169" name="Freeform 168"/>
                <p:cNvSpPr/>
                <p:nvPr/>
              </p:nvSpPr>
              <p:spPr>
                <a:xfrm>
                  <a:off x="4101662" y="1405332"/>
                  <a:ext cx="122263" cy="90779"/>
                </a:xfrm>
                <a:custGeom>
                  <a:avLst/>
                  <a:gdLst/>
                  <a:ahLst/>
                  <a:cxnLst/>
                  <a:rect l="0" t="0" r="0" b="0"/>
                  <a:pathLst>
                    <a:path w="122263" h="90779">
                      <a:moveTo>
                        <a:pt x="1434" y="90779"/>
                      </a:moveTo>
                      <a:lnTo>
                        <a:pt x="10679" y="89001"/>
                      </a:lnTo>
                      <a:lnTo>
                        <a:pt x="12303" y="73884"/>
                      </a:lnTo>
                      <a:lnTo>
                        <a:pt x="68369" y="15179"/>
                      </a:lnTo>
                      <a:lnTo>
                        <a:pt x="101731" y="31222"/>
                      </a:lnTo>
                      <a:cubicBezTo>
                        <a:pt x="101731" y="31222"/>
                        <a:pt x="107717" y="51229"/>
                        <a:pt x="111119" y="52057"/>
                      </a:cubicBezTo>
                      <a:cubicBezTo>
                        <a:pt x="114521" y="52885"/>
                        <a:pt x="115566" y="56521"/>
                        <a:pt x="115566" y="56521"/>
                      </a:cubicBezTo>
                      <a:lnTo>
                        <a:pt x="122263" y="55824"/>
                      </a:lnTo>
                      <a:cubicBezTo>
                        <a:pt x="122263" y="55824"/>
                        <a:pt x="121647" y="36190"/>
                        <a:pt x="117915" y="30398"/>
                      </a:cubicBezTo>
                      <a:cubicBezTo>
                        <a:pt x="114182" y="24606"/>
                        <a:pt x="65662" y="0"/>
                        <a:pt x="65662" y="0"/>
                      </a:cubicBezTo>
                      <a:lnTo>
                        <a:pt x="4571" y="67683"/>
                      </a:lnTo>
                      <a:cubicBezTo>
                        <a:pt x="4571" y="67683"/>
                        <a:pt x="-3259" y="83640"/>
                        <a:pt x="1434" y="90779"/>
                      </a:cubicBezTo>
                      <a:close/>
                    </a:path>
                  </a:pathLst>
                </a:custGeom>
                <a:solidFill>
                  <a:srgbClr val="883431"/>
                </a:solidFill>
                <a:ln w="7600" cap="flat">
                  <a:solidFill>
                    <a:srgbClr val="883431"/>
                  </a:solidFill>
                  <a:bevel/>
                </a:ln>
              </p:spPr>
            </p:sp>
            <p:sp>
              <p:nvSpPr>
                <p:cNvPr id="170" name="Freeform 169"/>
                <p:cNvSpPr/>
                <p:nvPr/>
              </p:nvSpPr>
              <p:spPr>
                <a:xfrm>
                  <a:off x="3254764" y="1145333"/>
                  <a:ext cx="131340" cy="105495"/>
                </a:xfrm>
                <a:custGeom>
                  <a:avLst/>
                  <a:gdLst/>
                  <a:ahLst/>
                  <a:cxnLst/>
                  <a:rect l="0" t="0" r="0" b="0"/>
                  <a:pathLst>
                    <a:path w="131340" h="105495">
                      <a:moveTo>
                        <a:pt x="110326" y="0"/>
                      </a:moveTo>
                      <a:lnTo>
                        <a:pt x="131340" y="62242"/>
                      </a:lnTo>
                      <a:lnTo>
                        <a:pt x="21014" y="105495"/>
                      </a:lnTo>
                      <a:lnTo>
                        <a:pt x="0" y="46418"/>
                      </a:lnTo>
                      <a:cubicBezTo>
                        <a:pt x="0" y="46418"/>
                        <a:pt x="110326" y="4220"/>
                        <a:pt x="110326" y="2110"/>
                      </a:cubicBezTo>
                      <a:cubicBezTo>
                        <a:pt x="110326" y="0"/>
                        <a:pt x="110326" y="5275"/>
                        <a:pt x="110326" y="0"/>
                      </a:cubicBezTo>
                      <a:close/>
                    </a:path>
                  </a:pathLst>
                </a:custGeom>
                <a:solidFill>
                  <a:srgbClr val="FFFF31">
                    <a:alpha val="42000"/>
                  </a:srgbClr>
                </a:solidFill>
                <a:ln w="7600" cap="flat">
                  <a:noFill/>
                  <a:bevel/>
                </a:ln>
              </p:spPr>
            </p:sp>
            <p:sp>
              <p:nvSpPr>
                <p:cNvPr id="171" name="Freeform 170"/>
                <p:cNvSpPr/>
                <p:nvPr/>
              </p:nvSpPr>
              <p:spPr>
                <a:xfrm>
                  <a:off x="3230598" y="1251884"/>
                  <a:ext cx="168115" cy="111824"/>
                </a:xfrm>
                <a:custGeom>
                  <a:avLst/>
                  <a:gdLst/>
                  <a:ahLst/>
                  <a:cxnLst/>
                  <a:rect l="0" t="0" r="0" b="0"/>
                  <a:pathLst>
                    <a:path w="168115" h="111824">
                      <a:moveTo>
                        <a:pt x="149202" y="0"/>
                      </a:moveTo>
                      <a:lnTo>
                        <a:pt x="0" y="56967"/>
                      </a:lnTo>
                      <a:lnTo>
                        <a:pt x="16812" y="111824"/>
                      </a:lnTo>
                      <a:lnTo>
                        <a:pt x="168115" y="56967"/>
                      </a:lnTo>
                      <a:lnTo>
                        <a:pt x="149202" y="0"/>
                      </a:lnTo>
                      <a:close/>
                    </a:path>
                  </a:pathLst>
                </a:custGeom>
                <a:solidFill>
                  <a:srgbClr val="00AEEE">
                    <a:alpha val="62000"/>
                  </a:srgbClr>
                </a:solidFill>
                <a:ln w="7600" cap="flat">
                  <a:noFill/>
                  <a:bevel/>
                </a:ln>
              </p:spPr>
            </p:sp>
            <p:sp>
              <p:nvSpPr>
                <p:cNvPr id="172" name="Freeform 171"/>
                <p:cNvSpPr/>
                <p:nvPr/>
              </p:nvSpPr>
              <p:spPr>
                <a:xfrm>
                  <a:off x="4194110" y="1276017"/>
                  <a:ext cx="496072" cy="138197"/>
                </a:xfrm>
                <a:custGeom>
                  <a:avLst/>
                  <a:gdLst/>
                  <a:ahLst/>
                  <a:cxnLst/>
                  <a:rect l="0" t="0" r="0" b="0"/>
                  <a:pathLst>
                    <a:path w="496072" h="138197">
                      <a:moveTo>
                        <a:pt x="0" y="130944"/>
                      </a:moveTo>
                      <a:cubicBezTo>
                        <a:pt x="5254" y="125669"/>
                        <a:pt x="7880" y="142020"/>
                        <a:pt x="12609" y="137273"/>
                      </a:cubicBezTo>
                      <a:cubicBezTo>
                        <a:pt x="17337" y="132527"/>
                        <a:pt x="474926" y="-5143"/>
                        <a:pt x="494890" y="0"/>
                      </a:cubicBezTo>
                      <a:cubicBezTo>
                        <a:pt x="514853" y="5407"/>
                        <a:pt x="300506" y="9626"/>
                        <a:pt x="0" y="130944"/>
                      </a:cubicBezTo>
                      <a:close/>
                    </a:path>
                  </a:pathLst>
                </a:custGeom>
                <a:solidFill>
                  <a:srgbClr val="D8D8D8">
                    <a:alpha val="26000"/>
                  </a:srgbClr>
                </a:solidFill>
                <a:ln w="7600" cap="flat">
                  <a:noFill/>
                  <a:bevel/>
                </a:ln>
              </p:spPr>
            </p:sp>
            <p:sp>
              <p:nvSpPr>
                <p:cNvPr id="173" name="Freeform 172"/>
                <p:cNvSpPr/>
                <p:nvPr/>
              </p:nvSpPr>
              <p:spPr>
                <a:xfrm>
                  <a:off x="4210394" y="1289730"/>
                  <a:ext cx="509075" cy="133978"/>
                </a:xfrm>
                <a:custGeom>
                  <a:avLst/>
                  <a:gdLst/>
                  <a:ahLst/>
                  <a:cxnLst/>
                  <a:rect l="0" t="0" r="0" b="0"/>
                  <a:pathLst>
                    <a:path w="509075" h="133978">
                      <a:moveTo>
                        <a:pt x="0" y="127328"/>
                      </a:moveTo>
                      <a:cubicBezTo>
                        <a:pt x="0" y="127328"/>
                        <a:pt x="430421" y="-5275"/>
                        <a:pt x="471850" y="0"/>
                      </a:cubicBezTo>
                      <a:cubicBezTo>
                        <a:pt x="513280" y="5576"/>
                        <a:pt x="509075" y="2543"/>
                        <a:pt x="509075" y="2543"/>
                      </a:cubicBezTo>
                      <a:cubicBezTo>
                        <a:pt x="509075" y="2543"/>
                        <a:pt x="306136" y="43535"/>
                        <a:pt x="165039" y="84528"/>
                      </a:cubicBezTo>
                      <a:cubicBezTo>
                        <a:pt x="23941" y="125520"/>
                        <a:pt x="4728" y="133978"/>
                        <a:pt x="4728" y="133978"/>
                      </a:cubicBezTo>
                      <a:lnTo>
                        <a:pt x="0" y="127328"/>
                      </a:lnTo>
                      <a:close/>
                    </a:path>
                  </a:pathLst>
                </a:custGeom>
                <a:solidFill>
                  <a:srgbClr val="D8D8D8">
                    <a:alpha val="20000"/>
                  </a:srgbClr>
                </a:solidFill>
                <a:ln w="7600" cap="flat">
                  <a:noFill/>
                  <a:bevel/>
                </a:ln>
              </p:spPr>
            </p:sp>
            <p:sp>
              <p:nvSpPr>
                <p:cNvPr id="174" name="Freeform 173"/>
                <p:cNvSpPr/>
                <p:nvPr/>
              </p:nvSpPr>
              <p:spPr>
                <a:xfrm>
                  <a:off x="4223535" y="1300411"/>
                  <a:ext cx="487535" cy="149801"/>
                </a:xfrm>
                <a:custGeom>
                  <a:avLst/>
                  <a:gdLst/>
                  <a:ahLst/>
                  <a:cxnLst/>
                  <a:rect l="0" t="0" r="0" b="0"/>
                  <a:pathLst>
                    <a:path w="487535" h="149801">
                      <a:moveTo>
                        <a:pt x="0" y="132922"/>
                      </a:moveTo>
                      <a:cubicBezTo>
                        <a:pt x="0" y="132922"/>
                        <a:pt x="485434" y="0"/>
                        <a:pt x="487535" y="0"/>
                      </a:cubicBezTo>
                      <a:cubicBezTo>
                        <a:pt x="489637" y="0"/>
                        <a:pt x="7355" y="149801"/>
                        <a:pt x="7355" y="149801"/>
                      </a:cubicBezTo>
                      <a:lnTo>
                        <a:pt x="0" y="132922"/>
                      </a:lnTo>
                      <a:close/>
                    </a:path>
                  </a:pathLst>
                </a:custGeom>
                <a:solidFill>
                  <a:srgbClr val="D8D8D8">
                    <a:alpha val="31000"/>
                  </a:srgbClr>
                </a:solidFill>
                <a:ln w="7600" cap="flat">
                  <a:noFill/>
                  <a:bevel/>
                </a:ln>
              </p:spPr>
            </p:sp>
            <p:sp>
              <p:nvSpPr>
                <p:cNvPr id="175" name="Freeform 174"/>
                <p:cNvSpPr/>
                <p:nvPr/>
              </p:nvSpPr>
              <p:spPr>
                <a:xfrm>
                  <a:off x="3534259" y="1409862"/>
                  <a:ext cx="597073" cy="194372"/>
                </a:xfrm>
                <a:custGeom>
                  <a:avLst/>
                  <a:gdLst/>
                  <a:ahLst/>
                  <a:cxnLst/>
                  <a:rect l="0" t="0" r="0" b="0"/>
                  <a:pathLst>
                    <a:path w="597073" h="194372">
                      <a:moveTo>
                        <a:pt x="0" y="194372"/>
                      </a:moveTo>
                      <a:cubicBezTo>
                        <a:pt x="7355" y="194372"/>
                        <a:pt x="550578" y="-9231"/>
                        <a:pt x="590506" y="264"/>
                      </a:cubicBezTo>
                      <a:cubicBezTo>
                        <a:pt x="603814" y="3428"/>
                        <a:pt x="592607" y="4483"/>
                        <a:pt x="592607" y="4483"/>
                      </a:cubicBezTo>
                      <a:cubicBezTo>
                        <a:pt x="592607" y="4483"/>
                        <a:pt x="72500" y="170109"/>
                        <a:pt x="0" y="194372"/>
                      </a:cubicBezTo>
                      <a:close/>
                    </a:path>
                  </a:pathLst>
                </a:custGeom>
                <a:solidFill>
                  <a:srgbClr val="F2F2F2">
                    <a:alpha val="26000"/>
                  </a:srgbClr>
                </a:solidFill>
                <a:ln w="7600" cap="flat">
                  <a:noFill/>
                  <a:bevel/>
                </a:ln>
              </p:spPr>
            </p:sp>
            <p:sp>
              <p:nvSpPr>
                <p:cNvPr id="176" name="Freeform 175"/>
                <p:cNvSpPr/>
                <p:nvPr/>
              </p:nvSpPr>
              <p:spPr>
                <a:xfrm>
                  <a:off x="3526508" y="1430170"/>
                  <a:ext cx="600356" cy="194109"/>
                </a:xfrm>
                <a:custGeom>
                  <a:avLst/>
                  <a:gdLst/>
                  <a:ahLst/>
                  <a:cxnLst/>
                  <a:rect l="0" t="0" r="0" b="0"/>
                  <a:pathLst>
                    <a:path w="600356" h="194109">
                      <a:moveTo>
                        <a:pt x="0" y="194109"/>
                      </a:moveTo>
                      <a:cubicBezTo>
                        <a:pt x="0" y="194109"/>
                        <a:pt x="503690" y="26374"/>
                        <a:pt x="552022" y="12659"/>
                      </a:cubicBezTo>
                      <a:cubicBezTo>
                        <a:pt x="600356" y="-1055"/>
                        <a:pt x="600356" y="0"/>
                        <a:pt x="600356" y="0"/>
                      </a:cubicBezTo>
                      <a:lnTo>
                        <a:pt x="588798" y="17934"/>
                      </a:lnTo>
                      <a:cubicBezTo>
                        <a:pt x="588798" y="17934"/>
                        <a:pt x="26662" y="185670"/>
                        <a:pt x="0" y="194109"/>
                      </a:cubicBezTo>
                      <a:close/>
                    </a:path>
                  </a:pathLst>
                </a:custGeom>
                <a:solidFill>
                  <a:srgbClr val="F2F2F2">
                    <a:alpha val="42000"/>
                  </a:srgbClr>
                </a:solidFill>
                <a:ln w="7600" cap="flat">
                  <a:noFill/>
                  <a:bevel/>
                </a:ln>
              </p:spPr>
            </p:sp>
            <p:sp>
              <p:nvSpPr>
                <p:cNvPr id="177" name="Freeform 176"/>
                <p:cNvSpPr/>
                <p:nvPr/>
              </p:nvSpPr>
              <p:spPr>
                <a:xfrm>
                  <a:off x="3493805" y="1464590"/>
                  <a:ext cx="606792" cy="205977"/>
                </a:xfrm>
                <a:custGeom>
                  <a:avLst/>
                  <a:gdLst/>
                  <a:ahLst/>
                  <a:cxnLst/>
                  <a:rect l="0" t="0" r="0" b="0"/>
                  <a:pathLst>
                    <a:path w="606792" h="205977">
                      <a:moveTo>
                        <a:pt x="606792" y="396"/>
                      </a:moveTo>
                      <a:cubicBezTo>
                        <a:pt x="606792" y="396"/>
                        <a:pt x="596810" y="20967"/>
                        <a:pt x="600487" y="24659"/>
                      </a:cubicBezTo>
                      <a:cubicBezTo>
                        <a:pt x="604165" y="28352"/>
                        <a:pt x="0" y="205977"/>
                        <a:pt x="0" y="205977"/>
                      </a:cubicBezTo>
                      <a:cubicBezTo>
                        <a:pt x="0" y="205977"/>
                        <a:pt x="596285" y="20440"/>
                        <a:pt x="606792" y="396"/>
                      </a:cubicBezTo>
                      <a:close/>
                    </a:path>
                  </a:pathLst>
                </a:custGeom>
                <a:solidFill>
                  <a:srgbClr val="F2F2F2">
                    <a:alpha val="27000"/>
                  </a:srgbClr>
                </a:solidFill>
                <a:ln w="7600" cap="flat">
                  <a:noFill/>
                  <a:bevel/>
                </a:ln>
              </p:spPr>
            </p:sp>
            <p:sp>
              <p:nvSpPr>
                <p:cNvPr id="178" name="Freeform 177"/>
                <p:cNvSpPr/>
                <p:nvPr/>
              </p:nvSpPr>
              <p:spPr>
                <a:xfrm>
                  <a:off x="3346703" y="1068326"/>
                  <a:ext cx="178097" cy="525361"/>
                </a:xfrm>
                <a:custGeom>
                  <a:avLst/>
                  <a:gdLst/>
                  <a:ahLst/>
                  <a:cxnLst/>
                  <a:rect l="0" t="0" r="0" b="0"/>
                  <a:pathLst>
                    <a:path w="178097" h="525361">
                      <a:moveTo>
                        <a:pt x="8931" y="0"/>
                      </a:moveTo>
                      <a:cubicBezTo>
                        <a:pt x="8931" y="0"/>
                        <a:pt x="175995" y="525361"/>
                        <a:pt x="178097" y="525361"/>
                      </a:cubicBezTo>
                      <a:cubicBezTo>
                        <a:pt x="180198" y="525361"/>
                        <a:pt x="0" y="8967"/>
                        <a:pt x="0" y="8967"/>
                      </a:cubicBezTo>
                      <a:lnTo>
                        <a:pt x="8931" y="0"/>
                      </a:lnTo>
                      <a:close/>
                    </a:path>
                  </a:pathLst>
                </a:custGeom>
                <a:solidFill>
                  <a:srgbClr val="F2F2F2">
                    <a:alpha val="23000"/>
                  </a:srgbClr>
                </a:solidFill>
                <a:ln w="7600" cap="flat">
                  <a:noFill/>
                  <a:bevel/>
                </a:ln>
              </p:spPr>
            </p:sp>
            <p:sp>
              <p:nvSpPr>
                <p:cNvPr id="179" name="Freeform 178"/>
                <p:cNvSpPr/>
                <p:nvPr/>
              </p:nvSpPr>
              <p:spPr>
                <a:xfrm>
                  <a:off x="3333569" y="1092587"/>
                  <a:ext cx="175470" cy="526416"/>
                </a:xfrm>
                <a:custGeom>
                  <a:avLst/>
                  <a:gdLst/>
                  <a:ahLst/>
                  <a:cxnLst/>
                  <a:rect l="0" t="0" r="0" b="0"/>
                  <a:pathLst>
                    <a:path w="175470" h="526416">
                      <a:moveTo>
                        <a:pt x="0" y="11604"/>
                      </a:moveTo>
                      <a:lnTo>
                        <a:pt x="7355" y="0"/>
                      </a:lnTo>
                      <a:lnTo>
                        <a:pt x="175470" y="513756"/>
                      </a:lnTo>
                      <a:lnTo>
                        <a:pt x="168115" y="526416"/>
                      </a:lnTo>
                      <a:lnTo>
                        <a:pt x="0" y="11604"/>
                      </a:lnTo>
                      <a:close/>
                    </a:path>
                  </a:pathLst>
                </a:custGeom>
                <a:solidFill>
                  <a:srgbClr val="F2F2F2">
                    <a:alpha val="38000"/>
                  </a:srgbClr>
                </a:solidFill>
                <a:ln w="7600" cap="flat">
                  <a:noFill/>
                  <a:bevel/>
                </a:ln>
              </p:spPr>
            </p:sp>
            <p:sp>
              <p:nvSpPr>
                <p:cNvPr id="180" name="Freeform 179"/>
                <p:cNvSpPr/>
                <p:nvPr/>
              </p:nvSpPr>
              <p:spPr>
                <a:xfrm>
                  <a:off x="3326214" y="1115798"/>
                  <a:ext cx="162862" cy="540130"/>
                </a:xfrm>
                <a:custGeom>
                  <a:avLst/>
                  <a:gdLst/>
                  <a:ahLst/>
                  <a:cxnLst/>
                  <a:rect l="0" t="0" r="0" b="0"/>
                  <a:pathLst>
                    <a:path w="162862" h="540130">
                      <a:moveTo>
                        <a:pt x="0" y="5275"/>
                      </a:moveTo>
                      <a:lnTo>
                        <a:pt x="154456" y="540130"/>
                      </a:lnTo>
                      <a:lnTo>
                        <a:pt x="162862" y="524307"/>
                      </a:lnTo>
                      <a:cubicBezTo>
                        <a:pt x="162862" y="524307"/>
                        <a:pt x="-3152" y="-2110"/>
                        <a:pt x="0" y="0"/>
                      </a:cubicBezTo>
                      <a:cubicBezTo>
                        <a:pt x="3152" y="2110"/>
                        <a:pt x="5254" y="5275"/>
                        <a:pt x="0" y="5275"/>
                      </a:cubicBezTo>
                      <a:close/>
                    </a:path>
                  </a:pathLst>
                </a:custGeom>
                <a:solidFill>
                  <a:srgbClr val="F2F2F2">
                    <a:alpha val="36000"/>
                  </a:srgbClr>
                </a:solidFill>
                <a:ln w="7600" cap="flat">
                  <a:noFill/>
                  <a:bevel/>
                </a:ln>
              </p:spPr>
            </p:sp>
            <p:sp>
              <p:nvSpPr>
                <p:cNvPr id="181" name="Freeform 180"/>
                <p:cNvSpPr/>
                <p:nvPr/>
              </p:nvSpPr>
              <p:spPr>
                <a:xfrm>
                  <a:off x="4194108" y="1265864"/>
                  <a:ext cx="487535" cy="134505"/>
                </a:xfrm>
                <a:custGeom>
                  <a:avLst/>
                  <a:gdLst/>
                  <a:ahLst/>
                  <a:cxnLst/>
                  <a:rect l="0" t="0" r="0" b="0"/>
                  <a:pathLst>
                    <a:path w="487535" h="134505">
                      <a:moveTo>
                        <a:pt x="0" y="127384"/>
                      </a:moveTo>
                      <a:lnTo>
                        <a:pt x="4903" y="134505"/>
                      </a:lnTo>
                      <a:cubicBezTo>
                        <a:pt x="4903" y="134505"/>
                        <a:pt x="357946" y="-10462"/>
                        <a:pt x="457414" y="6418"/>
                      </a:cubicBezTo>
                      <a:cubicBezTo>
                        <a:pt x="556882" y="23297"/>
                        <a:pt x="412584" y="-66725"/>
                        <a:pt x="0" y="127384"/>
                      </a:cubicBezTo>
                      <a:close/>
                    </a:path>
                  </a:pathLst>
                </a:custGeom>
                <a:solidFill>
                  <a:srgbClr val="D8D8D8">
                    <a:alpha val="26000"/>
                  </a:srgbClr>
                </a:solidFill>
                <a:ln w="7600" cap="flat">
                  <a:noFill/>
                  <a:bevel/>
                </a:ln>
              </p:spPr>
            </p:sp>
          </p:grpSp>
          <p:grpSp>
            <p:nvGrpSpPr>
              <p:cNvPr id="182" name="Group 181"/>
              <p:cNvGrpSpPr/>
              <p:nvPr/>
            </p:nvGrpSpPr>
            <p:grpSpPr>
              <a:xfrm>
                <a:off x="3495986" y="742107"/>
                <a:ext cx="647973" cy="523889"/>
                <a:chOff x="3495986" y="742107"/>
                <a:chExt cx="647973" cy="523889"/>
              </a:xfrm>
            </p:grpSpPr>
            <p:sp>
              <p:nvSpPr>
                <p:cNvPr id="183" name="Freeform 182"/>
                <p:cNvSpPr/>
                <p:nvPr/>
              </p:nvSpPr>
              <p:spPr>
                <a:xfrm>
                  <a:off x="3889228" y="869600"/>
                  <a:ext cx="35820" cy="24881"/>
                </a:xfrm>
                <a:custGeom>
                  <a:avLst/>
                  <a:gdLst/>
                  <a:ahLst/>
                  <a:cxnLst/>
                  <a:rect l="0" t="0" r="0" b="0"/>
                  <a:pathLst>
                    <a:path w="35820" h="24881">
                      <a:moveTo>
                        <a:pt x="29242" y="0"/>
                      </a:moveTo>
                      <a:cubicBezTo>
                        <a:pt x="29242" y="0"/>
                        <a:pt x="25953" y="7433"/>
                        <a:pt x="28419" y="7433"/>
                      </a:cubicBezTo>
                      <a:cubicBezTo>
                        <a:pt x="30886" y="7433"/>
                        <a:pt x="35820" y="4543"/>
                        <a:pt x="35820" y="4543"/>
                      </a:cubicBezTo>
                      <a:lnTo>
                        <a:pt x="14852" y="21061"/>
                      </a:lnTo>
                      <a:cubicBezTo>
                        <a:pt x="14852" y="21061"/>
                        <a:pt x="-1182" y="28495"/>
                        <a:pt x="51" y="22713"/>
                      </a:cubicBezTo>
                      <a:cubicBezTo>
                        <a:pt x="1285" y="16932"/>
                        <a:pt x="28419" y="-826"/>
                        <a:pt x="29242" y="0"/>
                      </a:cubicBezTo>
                      <a:close/>
                    </a:path>
                  </a:pathLst>
                </a:custGeom>
                <a:gradFill>
                  <a:gsLst>
                    <a:gs pos="0">
                      <a:srgbClr val="3D3D3D"/>
                    </a:gs>
                    <a:gs pos="17000">
                      <a:srgbClr val="000000"/>
                    </a:gs>
                    <a:gs pos="32000">
                      <a:srgbClr val="000000"/>
                    </a:gs>
                    <a:gs pos="44000">
                      <a:srgbClr val="000000"/>
                    </a:gs>
                    <a:gs pos="56000">
                      <a:srgbClr val="141414"/>
                    </a:gs>
                    <a:gs pos="100000">
                      <a:srgbClr val="000000"/>
                    </a:gs>
                  </a:gsLst>
                  <a:lin ang="13800000" scaled="0"/>
                </a:gradFill>
                <a:ln w="7600" cap="flat">
                  <a:noFill/>
                  <a:bevel/>
                </a:ln>
              </p:spPr>
            </p:sp>
            <p:sp>
              <p:nvSpPr>
                <p:cNvPr id="184" name="Freeform 183"/>
                <p:cNvSpPr/>
                <p:nvPr/>
              </p:nvSpPr>
              <p:spPr>
                <a:xfrm>
                  <a:off x="3886643" y="754128"/>
                  <a:ext cx="184226" cy="136549"/>
                </a:xfrm>
                <a:custGeom>
                  <a:avLst/>
                  <a:gdLst/>
                  <a:ahLst/>
                  <a:cxnLst/>
                  <a:rect l="0" t="0" r="0" b="0"/>
                  <a:pathLst>
                    <a:path w="184226" h="136549">
                      <a:moveTo>
                        <a:pt x="178573" y="7214"/>
                      </a:moveTo>
                      <a:cubicBezTo>
                        <a:pt x="178573" y="7214"/>
                        <a:pt x="177757" y="-1791"/>
                        <a:pt x="151272" y="16218"/>
                      </a:cubicBezTo>
                      <a:cubicBezTo>
                        <a:pt x="124787" y="34227"/>
                        <a:pt x="2139" y="136549"/>
                        <a:pt x="2139" y="136549"/>
                      </a:cubicBezTo>
                      <a:cubicBezTo>
                        <a:pt x="2139" y="136549"/>
                        <a:pt x="-5603" y="136140"/>
                        <a:pt x="8251" y="123452"/>
                      </a:cubicBezTo>
                      <a:cubicBezTo>
                        <a:pt x="22105" y="110764"/>
                        <a:pt x="139863" y="16218"/>
                        <a:pt x="139863" y="16218"/>
                      </a:cubicBezTo>
                      <a:cubicBezTo>
                        <a:pt x="139863" y="16218"/>
                        <a:pt x="164108" y="-2404"/>
                        <a:pt x="172460" y="256"/>
                      </a:cubicBezTo>
                      <a:cubicBezTo>
                        <a:pt x="180813" y="2916"/>
                        <a:pt x="184226" y="3653"/>
                        <a:pt x="184226" y="3653"/>
                      </a:cubicBezTo>
                      <a:cubicBezTo>
                        <a:pt x="184226" y="3653"/>
                        <a:pt x="185294" y="9925"/>
                        <a:pt x="178573" y="7214"/>
                      </a:cubicBezTo>
                      <a:close/>
                    </a:path>
                  </a:pathLst>
                </a:custGeom>
                <a:gradFill>
                  <a:gsLst>
                    <a:gs pos="0">
                      <a:srgbClr val="EBC394"/>
                    </a:gs>
                    <a:gs pos="15000">
                      <a:srgbClr val="C77B25"/>
                    </a:gs>
                    <a:gs pos="36000">
                      <a:srgbClr val="E4AD6D"/>
                    </a:gs>
                    <a:gs pos="55000">
                      <a:srgbClr val="ECC69A"/>
                    </a:gs>
                    <a:gs pos="76000">
                      <a:srgbClr val="E1A561"/>
                    </a:gs>
                    <a:gs pos="100000">
                      <a:srgbClr val="DD994A"/>
                    </a:gs>
                  </a:gsLst>
                  <a:lin ang="5400000" scaled="0"/>
                </a:gradFill>
                <a:ln w="7600" cap="flat">
                  <a:noFill/>
                  <a:bevel/>
                </a:ln>
              </p:spPr>
            </p:sp>
            <p:sp>
              <p:nvSpPr>
                <p:cNvPr id="185" name="Freeform 184"/>
                <p:cNvSpPr/>
                <p:nvPr/>
              </p:nvSpPr>
              <p:spPr>
                <a:xfrm>
                  <a:off x="3843758" y="746148"/>
                  <a:ext cx="285685" cy="246801"/>
                </a:xfrm>
                <a:custGeom>
                  <a:avLst/>
                  <a:gdLst/>
                  <a:ahLst/>
                  <a:cxnLst/>
                  <a:rect l="0" t="0" r="0" b="0"/>
                  <a:pathLst>
                    <a:path w="285685" h="246801">
                      <a:moveTo>
                        <a:pt x="0" y="190452"/>
                      </a:moveTo>
                      <a:lnTo>
                        <a:pt x="225533" y="12985"/>
                      </a:lnTo>
                      <a:cubicBezTo>
                        <a:pt x="225533" y="12985"/>
                        <a:pt x="269213" y="-9281"/>
                        <a:pt x="279644" y="4471"/>
                      </a:cubicBezTo>
                      <a:cubicBezTo>
                        <a:pt x="290076" y="18224"/>
                        <a:pt x="288770" y="28046"/>
                        <a:pt x="260738" y="60135"/>
                      </a:cubicBezTo>
                      <a:cubicBezTo>
                        <a:pt x="232704" y="92223"/>
                        <a:pt x="46899" y="246801"/>
                        <a:pt x="46899" y="246801"/>
                      </a:cubicBezTo>
                      <a:cubicBezTo>
                        <a:pt x="46899" y="246801"/>
                        <a:pt x="16910" y="226469"/>
                        <a:pt x="0" y="190452"/>
                      </a:cubicBezTo>
                      <a:close/>
                    </a:path>
                  </a:pathLst>
                </a:custGeom>
                <a:solidFill>
                  <a:srgbClr val="000000"/>
                </a:solidFill>
                <a:ln w="7600" cap="flat">
                  <a:noFill/>
                  <a:bevel/>
                </a:ln>
              </p:spPr>
            </p:sp>
            <p:sp>
              <p:nvSpPr>
                <p:cNvPr id="186" name="Freeform 185"/>
                <p:cNvSpPr/>
                <p:nvPr/>
              </p:nvSpPr>
              <p:spPr>
                <a:xfrm>
                  <a:off x="4066847" y="757812"/>
                  <a:ext cx="39320" cy="49370"/>
                </a:xfrm>
                <a:custGeom>
                  <a:avLst/>
                  <a:gdLst/>
                  <a:ahLst/>
                  <a:cxnLst/>
                  <a:rect l="0" t="0" r="0" b="0"/>
                  <a:pathLst>
                    <a:path w="39320" h="49370">
                      <a:moveTo>
                        <a:pt x="407" y="3366"/>
                      </a:moveTo>
                      <a:lnTo>
                        <a:pt x="36672" y="49370"/>
                      </a:lnTo>
                      <a:lnTo>
                        <a:pt x="39320" y="46710"/>
                      </a:lnTo>
                      <a:lnTo>
                        <a:pt x="3789" y="0"/>
                      </a:lnTo>
                      <a:cubicBezTo>
                        <a:pt x="3789" y="0"/>
                        <a:pt x="-1508" y="1443"/>
                        <a:pt x="407" y="3366"/>
                      </a:cubicBezTo>
                      <a:close/>
                    </a:path>
                  </a:pathLst>
                </a:custGeom>
                <a:gradFill>
                  <a:gsLst>
                    <a:gs pos="0">
                      <a:srgbClr val="B69D6B"/>
                    </a:gs>
                    <a:gs pos="14000">
                      <a:srgbClr val="A98B50"/>
                    </a:gs>
                    <a:gs pos="37000">
                      <a:srgbClr val="C2AC83"/>
                    </a:gs>
                    <a:gs pos="54000">
                      <a:srgbClr val="D6C8AC"/>
                    </a:gs>
                    <a:gs pos="100000">
                      <a:srgbClr val="816A3A"/>
                    </a:gs>
                  </a:gsLst>
                  <a:lin ang="5400000" scaled="0"/>
                </a:gradFill>
                <a:ln w="7600" cap="flat">
                  <a:noFill/>
                  <a:bevel/>
                </a:ln>
              </p:spPr>
            </p:sp>
            <p:sp>
              <p:nvSpPr>
                <p:cNvPr id="187" name="Freeform 186"/>
                <p:cNvSpPr/>
                <p:nvPr/>
              </p:nvSpPr>
              <p:spPr>
                <a:xfrm>
                  <a:off x="3889548" y="867349"/>
                  <a:ext cx="35501" cy="24660"/>
                </a:xfrm>
                <a:custGeom>
                  <a:avLst/>
                  <a:gdLst/>
                  <a:ahLst/>
                  <a:cxnLst/>
                  <a:rect l="0" t="0" r="0" b="0"/>
                  <a:pathLst>
                    <a:path w="35501" h="24660">
                      <a:moveTo>
                        <a:pt x="28981" y="0"/>
                      </a:moveTo>
                      <a:cubicBezTo>
                        <a:pt x="28981" y="0"/>
                        <a:pt x="25721" y="7367"/>
                        <a:pt x="28166" y="7367"/>
                      </a:cubicBezTo>
                      <a:cubicBezTo>
                        <a:pt x="30611" y="7367"/>
                        <a:pt x="35501" y="4502"/>
                        <a:pt x="35501" y="4502"/>
                      </a:cubicBezTo>
                      <a:lnTo>
                        <a:pt x="14720" y="20874"/>
                      </a:lnTo>
                      <a:cubicBezTo>
                        <a:pt x="14720" y="20874"/>
                        <a:pt x="-1172" y="28241"/>
                        <a:pt x="51" y="22511"/>
                      </a:cubicBezTo>
                      <a:cubicBezTo>
                        <a:pt x="1273" y="16781"/>
                        <a:pt x="28166" y="-819"/>
                        <a:pt x="28981" y="0"/>
                      </a:cubicBezTo>
                      <a:close/>
                    </a:path>
                  </a:pathLst>
                </a:custGeom>
                <a:gradFill>
                  <a:gsLst>
                    <a:gs pos="0">
                      <a:srgbClr val="DFB779"/>
                    </a:gs>
                    <a:gs pos="17000">
                      <a:srgbClr val="AE7A2A"/>
                    </a:gs>
                    <a:gs pos="32000">
                      <a:srgbClr val="7D571E"/>
                    </a:gs>
                    <a:gs pos="44000">
                      <a:srgbClr val="B8812C"/>
                    </a:gs>
                    <a:gs pos="56000">
                      <a:srgbClr val="D8A85D"/>
                    </a:gs>
                    <a:gs pos="100000">
                      <a:srgbClr val="C68A2F"/>
                    </a:gs>
                  </a:gsLst>
                  <a:lin ang="13800000" scaled="0"/>
                </a:gradFill>
                <a:ln w="7600" cap="flat">
                  <a:noFill/>
                  <a:bevel/>
                </a:ln>
              </p:spPr>
            </p:sp>
            <p:sp>
              <p:nvSpPr>
                <p:cNvPr id="188" name="Freeform 187"/>
                <p:cNvSpPr/>
                <p:nvPr/>
              </p:nvSpPr>
              <p:spPr>
                <a:xfrm>
                  <a:off x="3510808" y="1204193"/>
                  <a:ext cx="73700" cy="50956"/>
                </a:xfrm>
                <a:custGeom>
                  <a:avLst/>
                  <a:gdLst/>
                  <a:ahLst/>
                  <a:cxnLst/>
                  <a:rect l="0" t="0" r="0" b="0"/>
                  <a:pathLst>
                    <a:path w="73700" h="50956">
                      <a:moveTo>
                        <a:pt x="0" y="49306"/>
                      </a:moveTo>
                      <a:cubicBezTo>
                        <a:pt x="0" y="49306"/>
                        <a:pt x="11066" y="52580"/>
                        <a:pt x="25409" y="49961"/>
                      </a:cubicBezTo>
                      <a:cubicBezTo>
                        <a:pt x="39752" y="47341"/>
                        <a:pt x="40838" y="45376"/>
                        <a:pt x="40838" y="45376"/>
                      </a:cubicBezTo>
                      <a:lnTo>
                        <a:pt x="73700" y="18527"/>
                      </a:lnTo>
                      <a:lnTo>
                        <a:pt x="51921" y="0"/>
                      </a:lnTo>
                      <a:lnTo>
                        <a:pt x="0" y="49306"/>
                      </a:lnTo>
                      <a:close/>
                    </a:path>
                  </a:pathLst>
                </a:custGeom>
                <a:solidFill>
                  <a:srgbClr val="262626"/>
                </a:solidFill>
                <a:ln w="7600" cap="flat">
                  <a:noFill/>
                  <a:bevel/>
                </a:ln>
              </p:spPr>
            </p:sp>
            <p:sp>
              <p:nvSpPr>
                <p:cNvPr id="189" name="Freeform 188"/>
                <p:cNvSpPr/>
                <p:nvPr/>
              </p:nvSpPr>
              <p:spPr>
                <a:xfrm>
                  <a:off x="3557463" y="1141571"/>
                  <a:ext cx="94584" cy="91271"/>
                </a:xfrm>
                <a:custGeom>
                  <a:avLst/>
                  <a:gdLst/>
                  <a:ahLst/>
                  <a:cxnLst/>
                  <a:rect l="0" t="0" r="0" b="0"/>
                  <a:pathLst>
                    <a:path w="94584" h="91271">
                      <a:moveTo>
                        <a:pt x="0" y="50752"/>
                      </a:moveTo>
                      <a:cubicBezTo>
                        <a:pt x="0" y="50752"/>
                        <a:pt x="-1579" y="56482"/>
                        <a:pt x="10645" y="70807"/>
                      </a:cubicBezTo>
                      <a:cubicBezTo>
                        <a:pt x="22869" y="85132"/>
                        <a:pt x="31018" y="92090"/>
                        <a:pt x="33056" y="91271"/>
                      </a:cubicBezTo>
                      <a:cubicBezTo>
                        <a:pt x="35093" y="90453"/>
                        <a:pt x="35704" y="82881"/>
                        <a:pt x="47725" y="73672"/>
                      </a:cubicBezTo>
                      <a:cubicBezTo>
                        <a:pt x="59745" y="64463"/>
                        <a:pt x="94584" y="39701"/>
                        <a:pt x="94584" y="39701"/>
                      </a:cubicBezTo>
                      <a:cubicBezTo>
                        <a:pt x="94584" y="39701"/>
                        <a:pt x="77062" y="26604"/>
                        <a:pt x="72580" y="18827"/>
                      </a:cubicBezTo>
                      <a:cubicBezTo>
                        <a:pt x="68098" y="11051"/>
                        <a:pt x="59949" y="0"/>
                        <a:pt x="59949" y="0"/>
                      </a:cubicBezTo>
                      <a:cubicBezTo>
                        <a:pt x="59949" y="0"/>
                        <a:pt x="22462" y="35608"/>
                        <a:pt x="20424" y="37655"/>
                      </a:cubicBezTo>
                      <a:cubicBezTo>
                        <a:pt x="18387" y="39701"/>
                        <a:pt x="8200" y="49933"/>
                        <a:pt x="0" y="50752"/>
                      </a:cubicBezTo>
                      <a:close/>
                    </a:path>
                  </a:pathLst>
                </a:custGeom>
                <a:gradFill>
                  <a:gsLst>
                    <a:gs pos="0">
                      <a:srgbClr val="000000"/>
                    </a:gs>
                    <a:gs pos="16000">
                      <a:srgbClr val="000000"/>
                    </a:gs>
                    <a:gs pos="30000">
                      <a:srgbClr val="000000"/>
                    </a:gs>
                    <a:gs pos="59000">
                      <a:srgbClr val="858585"/>
                    </a:gs>
                  </a:gsLst>
                  <a:lin ang="13800000" scaled="0"/>
                </a:gradFill>
                <a:ln w="7600" cap="flat">
                  <a:noFill/>
                  <a:bevel/>
                </a:ln>
              </p:spPr>
            </p:sp>
            <p:sp>
              <p:nvSpPr>
                <p:cNvPr id="190" name="Freeform 189"/>
                <p:cNvSpPr/>
                <p:nvPr/>
              </p:nvSpPr>
              <p:spPr>
                <a:xfrm>
                  <a:off x="3633302" y="1077723"/>
                  <a:ext cx="92902" cy="91680"/>
                </a:xfrm>
                <a:custGeom>
                  <a:avLst/>
                  <a:gdLst/>
                  <a:ahLst/>
                  <a:cxnLst/>
                  <a:rect l="0" t="0" r="0" b="0"/>
                  <a:pathLst>
                    <a:path w="92902" h="91680">
                      <a:moveTo>
                        <a:pt x="0" y="43385"/>
                      </a:moveTo>
                      <a:lnTo>
                        <a:pt x="51341" y="0"/>
                      </a:lnTo>
                      <a:lnTo>
                        <a:pt x="92902" y="49115"/>
                      </a:lnTo>
                      <a:lnTo>
                        <a:pt x="39117" y="91680"/>
                      </a:lnTo>
                      <a:cubicBezTo>
                        <a:pt x="39117" y="91680"/>
                        <a:pt x="-1222" y="47068"/>
                        <a:pt x="0" y="43385"/>
                      </a:cubicBezTo>
                      <a:close/>
                    </a:path>
                  </a:pathLst>
                </a:custGeom>
                <a:solidFill>
                  <a:srgbClr val="000000"/>
                </a:solidFill>
                <a:ln w="7600" cap="flat">
                  <a:noFill/>
                  <a:bevel/>
                </a:ln>
              </p:spPr>
            </p:sp>
            <p:sp>
              <p:nvSpPr>
                <p:cNvPr id="191" name="Freeform 190"/>
                <p:cNvSpPr/>
                <p:nvPr/>
              </p:nvSpPr>
              <p:spPr>
                <a:xfrm>
                  <a:off x="3684643" y="947159"/>
                  <a:ext cx="192731" cy="179678"/>
                </a:xfrm>
                <a:custGeom>
                  <a:avLst/>
                  <a:gdLst/>
                  <a:ahLst/>
                  <a:cxnLst/>
                  <a:rect l="0" t="0" r="0" b="0"/>
                  <a:pathLst>
                    <a:path w="192731" h="179678">
                      <a:moveTo>
                        <a:pt x="0" y="130563"/>
                      </a:moveTo>
                      <a:lnTo>
                        <a:pt x="155653" y="0"/>
                      </a:lnTo>
                      <a:lnTo>
                        <a:pt x="192731" y="49933"/>
                      </a:lnTo>
                      <a:lnTo>
                        <a:pt x="40747" y="179678"/>
                      </a:lnTo>
                      <a:cubicBezTo>
                        <a:pt x="40747" y="179678"/>
                        <a:pt x="4482" y="146525"/>
                        <a:pt x="0" y="130563"/>
                      </a:cubicBezTo>
                      <a:close/>
                    </a:path>
                  </a:pathLst>
                </a:custGeom>
                <a:gradFill>
                  <a:gsLst>
                    <a:gs pos="0">
                      <a:srgbClr val="860D0D"/>
                    </a:gs>
                    <a:gs pos="1000">
                      <a:srgbClr val="860D0D"/>
                    </a:gs>
                    <a:gs pos="10000">
                      <a:srgbClr val="4F0000"/>
                    </a:gs>
                    <a:gs pos="26000">
                      <a:srgbClr val="7F0000"/>
                    </a:gs>
                    <a:gs pos="51000">
                      <a:srgbClr val="A74F4F"/>
                    </a:gs>
                    <a:gs pos="61000">
                      <a:srgbClr val="730000"/>
                    </a:gs>
                  </a:gsLst>
                  <a:lin ang="3000000" scaled="0"/>
                </a:gradFill>
                <a:ln w="7600" cap="flat">
                  <a:noFill/>
                  <a:bevel/>
                </a:ln>
              </p:spPr>
            </p:sp>
            <p:sp>
              <p:nvSpPr>
                <p:cNvPr id="192" name="Freeform 191"/>
                <p:cNvSpPr/>
                <p:nvPr/>
              </p:nvSpPr>
              <p:spPr>
                <a:xfrm>
                  <a:off x="3495986" y="1204142"/>
                  <a:ext cx="73955" cy="61853"/>
                </a:xfrm>
                <a:custGeom>
                  <a:avLst/>
                  <a:gdLst/>
                  <a:ahLst/>
                  <a:cxnLst/>
                  <a:rect l="0" t="0" r="0" b="0"/>
                  <a:pathLst>
                    <a:path w="73955" h="61853">
                      <a:moveTo>
                        <a:pt x="73955" y="10556"/>
                      </a:moveTo>
                      <a:lnTo>
                        <a:pt x="65996" y="0"/>
                      </a:lnTo>
                      <a:lnTo>
                        <a:pt x="1983" y="57924"/>
                      </a:lnTo>
                      <a:cubicBezTo>
                        <a:pt x="1983" y="57924"/>
                        <a:pt x="-2581" y="61853"/>
                        <a:pt x="1983" y="61853"/>
                      </a:cubicBezTo>
                      <a:cubicBezTo>
                        <a:pt x="6547" y="61853"/>
                        <a:pt x="5243" y="56615"/>
                        <a:pt x="5243" y="56615"/>
                      </a:cubicBezTo>
                      <a:lnTo>
                        <a:pt x="16978" y="48101"/>
                      </a:lnTo>
                      <a:cubicBezTo>
                        <a:pt x="16978" y="48101"/>
                        <a:pt x="24584" y="42644"/>
                        <a:pt x="31538" y="42644"/>
                      </a:cubicBezTo>
                      <a:cubicBezTo>
                        <a:pt x="38492" y="42644"/>
                        <a:pt x="41208" y="43408"/>
                        <a:pt x="41426" y="43190"/>
                      </a:cubicBezTo>
                      <a:lnTo>
                        <a:pt x="73955" y="10556"/>
                      </a:lnTo>
                      <a:close/>
                    </a:path>
                  </a:pathLst>
                </a:custGeom>
                <a:gradFill>
                  <a:gsLst>
                    <a:gs pos="0">
                      <a:srgbClr val="FDE8B3"/>
                    </a:gs>
                    <a:gs pos="24000">
                      <a:srgbClr val="8C6504"/>
                    </a:gs>
                    <a:gs pos="45000">
                      <a:srgbClr val="FDE5AB"/>
                    </a:gs>
                    <a:gs pos="49000">
                      <a:srgbClr val="FABD26"/>
                    </a:gs>
                    <a:gs pos="0">
                      <a:srgbClr val="FDE2A0"/>
                    </a:gs>
                    <a:gs pos="60000">
                      <a:srgbClr val="FCDB89"/>
                    </a:gs>
                    <a:gs pos="100000">
                      <a:srgbClr val="FCD679"/>
                    </a:gs>
                  </a:gsLst>
                  <a:lin ang="13800000" scaled="0"/>
                </a:gradFill>
                <a:ln w="7600" cap="flat">
                  <a:noFill/>
                  <a:bevel/>
                </a:ln>
              </p:spPr>
            </p:sp>
            <p:sp>
              <p:nvSpPr>
                <p:cNvPr id="193" name="Freeform 192"/>
                <p:cNvSpPr/>
                <p:nvPr/>
              </p:nvSpPr>
              <p:spPr>
                <a:xfrm>
                  <a:off x="3832044" y="935290"/>
                  <a:ext cx="58828" cy="68351"/>
                </a:xfrm>
                <a:custGeom>
                  <a:avLst/>
                  <a:gdLst/>
                  <a:ahLst/>
                  <a:cxnLst/>
                  <a:rect l="0" t="0" r="0" b="0"/>
                  <a:pathLst>
                    <a:path w="58828" h="68351">
                      <a:moveTo>
                        <a:pt x="13548" y="0"/>
                      </a:moveTo>
                      <a:cubicBezTo>
                        <a:pt x="13548" y="0"/>
                        <a:pt x="-1528" y="6139"/>
                        <a:pt x="102" y="15553"/>
                      </a:cubicBezTo>
                      <a:cubicBezTo>
                        <a:pt x="1731" y="24967"/>
                        <a:pt x="6893" y="32743"/>
                        <a:pt x="13141" y="41474"/>
                      </a:cubicBezTo>
                      <a:cubicBezTo>
                        <a:pt x="19389" y="50206"/>
                        <a:pt x="38403" y="67532"/>
                        <a:pt x="43701" y="68351"/>
                      </a:cubicBezTo>
                      <a:cubicBezTo>
                        <a:pt x="48997" y="69169"/>
                        <a:pt x="60488" y="59705"/>
                        <a:pt x="58614" y="56481"/>
                      </a:cubicBezTo>
                      <a:cubicBezTo>
                        <a:pt x="56739" y="53259"/>
                        <a:pt x="26791" y="29121"/>
                        <a:pt x="13548" y="0"/>
                      </a:cubicBezTo>
                      <a:close/>
                    </a:path>
                  </a:pathLst>
                </a:custGeom>
                <a:gradFill>
                  <a:gsLst>
                    <a:gs pos="0">
                      <a:srgbClr val="F3DCA1"/>
                    </a:gs>
                    <a:gs pos="13000">
                      <a:srgbClr val="E6B536"/>
                    </a:gs>
                    <a:gs pos="26000">
                      <a:srgbClr val="EECD76"/>
                    </a:gs>
                    <a:gs pos="43000">
                      <a:srgbClr val="F3DB9D"/>
                    </a:gs>
                    <a:gs pos="57000">
                      <a:srgbClr val="F5E0AC"/>
                    </a:gs>
                    <a:gs pos="100000">
                      <a:srgbClr val="EBC35C"/>
                    </a:gs>
                  </a:gsLst>
                  <a:lin ang="10800000" scaled="0"/>
                </a:gradFill>
                <a:ln w="7600" cap="flat">
                  <a:noFill/>
                  <a:bevel/>
                </a:ln>
              </p:spPr>
            </p:sp>
            <p:sp>
              <p:nvSpPr>
                <p:cNvPr id="194" name="Freeform 193"/>
                <p:cNvSpPr/>
                <p:nvPr/>
              </p:nvSpPr>
              <p:spPr>
                <a:xfrm rot="3066000">
                  <a:off x="3611378" y="1132957"/>
                  <a:ext cx="63635" cy="39543"/>
                </a:xfrm>
                <a:custGeom>
                  <a:avLst/>
                  <a:gdLst/>
                  <a:ahLst/>
                  <a:cxnLst/>
                  <a:rect l="0" t="0" r="0" b="0"/>
                  <a:pathLst>
                    <a:path w="63635" h="39543">
                      <a:moveTo>
                        <a:pt x="3074" y="510"/>
                      </a:moveTo>
                      <a:lnTo>
                        <a:pt x="60140" y="42"/>
                      </a:lnTo>
                      <a:cubicBezTo>
                        <a:pt x="64223" y="42"/>
                        <a:pt x="63015" y="-806"/>
                        <a:pt x="63635" y="2825"/>
                      </a:cubicBezTo>
                      <a:cubicBezTo>
                        <a:pt x="63877" y="6456"/>
                        <a:pt x="62302" y="20027"/>
                        <a:pt x="60816" y="29660"/>
                      </a:cubicBezTo>
                      <a:cubicBezTo>
                        <a:pt x="59329" y="39301"/>
                        <a:pt x="60778" y="39543"/>
                        <a:pt x="56697" y="39543"/>
                      </a:cubicBezTo>
                      <a:lnTo>
                        <a:pt x="7476" y="39134"/>
                      </a:lnTo>
                      <a:cubicBezTo>
                        <a:pt x="3393" y="39133"/>
                        <a:pt x="1689" y="34998"/>
                        <a:pt x="1690" y="30284"/>
                      </a:cubicBezTo>
                      <a:lnTo>
                        <a:pt x="103" y="7975"/>
                      </a:lnTo>
                      <a:cubicBezTo>
                        <a:pt x="103" y="3260"/>
                        <a:pt x="-1010" y="510"/>
                        <a:pt x="3074" y="510"/>
                      </a:cubicBezTo>
                      <a:close/>
                    </a:path>
                  </a:pathLst>
                </a:custGeom>
                <a:gradFill>
                  <a:gsLst>
                    <a:gs pos="30000">
                      <a:srgbClr val="EDCA71"/>
                    </a:gs>
                    <a:gs pos="10000">
                      <a:srgbClr val="D9A41B"/>
                    </a:gs>
                    <a:gs pos="22000">
                      <a:srgbClr val="EAC158"/>
                    </a:gs>
                    <a:gs pos="41000">
                      <a:srgbClr val="F3DB9D"/>
                    </a:gs>
                    <a:gs pos="57000">
                      <a:srgbClr val="F7E8C2"/>
                    </a:gs>
                    <a:gs pos="100000">
                      <a:srgbClr val="DEA81C"/>
                    </a:gs>
                  </a:gsLst>
                  <a:lin ang="10800000" scaled="0"/>
                </a:gradFill>
                <a:ln w="7600" cap="flat">
                  <a:noFill/>
                  <a:bevel/>
                </a:ln>
              </p:spPr>
            </p:sp>
            <p:sp>
              <p:nvSpPr>
                <p:cNvPr id="195" name="Freeform 194"/>
                <p:cNvSpPr/>
                <p:nvPr/>
              </p:nvSpPr>
              <p:spPr>
                <a:xfrm>
                  <a:off x="3566371" y="742104"/>
                  <a:ext cx="577573" cy="477847"/>
                </a:xfrm>
                <a:custGeom>
                  <a:avLst/>
                  <a:gdLst/>
                  <a:ahLst/>
                  <a:cxnLst/>
                  <a:rect l="0" t="0" r="0" b="0"/>
                  <a:pathLst>
                    <a:path w="577573" h="477847">
                      <a:moveTo>
                        <a:pt x="0" y="458624"/>
                      </a:moveTo>
                      <a:lnTo>
                        <a:pt x="562735" y="1519"/>
                      </a:lnTo>
                      <a:cubicBezTo>
                        <a:pt x="562735" y="1519"/>
                        <a:pt x="582898" y="-3882"/>
                        <a:pt x="576176" y="5569"/>
                      </a:cubicBezTo>
                      <a:cubicBezTo>
                        <a:pt x="569456" y="15019"/>
                        <a:pt x="9030" y="477847"/>
                        <a:pt x="9030" y="477847"/>
                      </a:cubicBezTo>
                      <a:cubicBezTo>
                        <a:pt x="9030" y="477847"/>
                        <a:pt x="0" y="470210"/>
                        <a:pt x="0" y="458624"/>
                      </a:cubicBezTo>
                      <a:close/>
                    </a:path>
                  </a:pathLst>
                </a:custGeom>
                <a:solidFill>
                  <a:srgbClr val="FFFFFF">
                    <a:alpha val="15000"/>
                  </a:srgbClr>
                </a:solidFill>
                <a:ln w="7600" cap="flat">
                  <a:noFill/>
                  <a:bevel/>
                </a:ln>
              </p:spPr>
            </p:sp>
            <p:sp>
              <p:nvSpPr>
                <p:cNvPr id="196" name="Freeform 195"/>
                <p:cNvSpPr/>
                <p:nvPr/>
              </p:nvSpPr>
              <p:spPr>
                <a:xfrm>
                  <a:off x="3565306" y="753261"/>
                  <a:ext cx="558177" cy="456356"/>
                </a:xfrm>
                <a:custGeom>
                  <a:avLst/>
                  <a:gdLst/>
                  <a:ahLst/>
                  <a:cxnLst/>
                  <a:rect l="0" t="0" r="0" b="0"/>
                  <a:pathLst>
                    <a:path w="558177" h="456356">
                      <a:moveTo>
                        <a:pt x="24888" y="413602"/>
                      </a:moveTo>
                      <a:cubicBezTo>
                        <a:pt x="24888" y="413602"/>
                        <a:pt x="537363" y="648"/>
                        <a:pt x="539536" y="648"/>
                      </a:cubicBezTo>
                      <a:cubicBezTo>
                        <a:pt x="541709" y="648"/>
                        <a:pt x="563441" y="-3718"/>
                        <a:pt x="556921" y="9380"/>
                      </a:cubicBezTo>
                      <a:cubicBezTo>
                        <a:pt x="550401" y="22477"/>
                        <a:pt x="0" y="456356"/>
                        <a:pt x="0" y="456356"/>
                      </a:cubicBezTo>
                      <a:cubicBezTo>
                        <a:pt x="0" y="456356"/>
                        <a:pt x="4594" y="436953"/>
                        <a:pt x="24888" y="413602"/>
                      </a:cubicBezTo>
                      <a:close/>
                    </a:path>
                  </a:pathLst>
                </a:custGeom>
                <a:solidFill>
                  <a:srgbClr val="FFFFFF">
                    <a:alpha val="2000"/>
                  </a:srgbClr>
                </a:solidFill>
                <a:ln w="7600" cap="flat">
                  <a:noFill/>
                  <a:bevel/>
                </a:ln>
              </p:spPr>
            </p:sp>
            <p:sp>
              <p:nvSpPr>
                <p:cNvPr id="197" name="Freeform 196"/>
                <p:cNvSpPr/>
                <p:nvPr/>
              </p:nvSpPr>
              <p:spPr>
                <a:xfrm>
                  <a:off x="3885354" y="777920"/>
                  <a:ext cx="237961" cy="208464"/>
                </a:xfrm>
                <a:custGeom>
                  <a:avLst/>
                  <a:gdLst/>
                  <a:ahLst/>
                  <a:cxnLst/>
                  <a:rect l="0" t="0" r="0" b="0"/>
                  <a:pathLst>
                    <a:path w="237961" h="208464">
                      <a:moveTo>
                        <a:pt x="0" y="198641"/>
                      </a:moveTo>
                      <a:lnTo>
                        <a:pt x="237961" y="0"/>
                      </a:lnTo>
                      <a:lnTo>
                        <a:pt x="6519" y="208464"/>
                      </a:lnTo>
                      <a:lnTo>
                        <a:pt x="0" y="198641"/>
                      </a:lnTo>
                      <a:close/>
                    </a:path>
                  </a:pathLst>
                </a:custGeom>
                <a:solidFill>
                  <a:srgbClr val="FFFFFF">
                    <a:alpha val="5000"/>
                  </a:srgbClr>
                </a:solidFill>
                <a:ln w="7600" cap="flat">
                  <a:noFill/>
                  <a:bevel/>
                </a:ln>
              </p:spPr>
            </p:sp>
            <p:sp>
              <p:nvSpPr>
                <p:cNvPr id="198" name="Freeform 197"/>
                <p:cNvSpPr/>
                <p:nvPr/>
              </p:nvSpPr>
              <p:spPr>
                <a:xfrm>
                  <a:off x="3849310" y="750395"/>
                  <a:ext cx="253393" cy="200245"/>
                </a:xfrm>
                <a:custGeom>
                  <a:avLst/>
                  <a:gdLst/>
                  <a:ahLst/>
                  <a:cxnLst/>
                  <a:rect l="0" t="0" r="0" b="0"/>
                  <a:pathLst>
                    <a:path w="253393" h="200245">
                      <a:moveTo>
                        <a:pt x="458" y="183054"/>
                      </a:moveTo>
                      <a:lnTo>
                        <a:pt x="231900" y="6242"/>
                      </a:lnTo>
                      <a:cubicBezTo>
                        <a:pt x="231900" y="6242"/>
                        <a:pt x="256347" y="-6037"/>
                        <a:pt x="253088" y="3786"/>
                      </a:cubicBezTo>
                      <a:cubicBezTo>
                        <a:pt x="249828" y="13609"/>
                        <a:pt x="11867" y="200245"/>
                        <a:pt x="11867" y="200245"/>
                      </a:cubicBezTo>
                      <a:cubicBezTo>
                        <a:pt x="11867" y="200245"/>
                        <a:pt x="-2801" y="192059"/>
                        <a:pt x="458" y="183054"/>
                      </a:cubicBezTo>
                      <a:close/>
                    </a:path>
                  </a:pathLst>
                </a:custGeom>
                <a:solidFill>
                  <a:srgbClr val="FFFFFF">
                    <a:alpha val="11000"/>
                  </a:srgbClr>
                </a:solidFill>
                <a:ln w="7600" cap="flat">
                  <a:noFill/>
                  <a:bevel/>
                </a:ln>
              </p:spPr>
            </p:sp>
            <p:sp>
              <p:nvSpPr>
                <p:cNvPr id="199" name="Freeform 198"/>
                <p:cNvSpPr/>
                <p:nvPr/>
              </p:nvSpPr>
              <p:spPr>
                <a:xfrm flipH="1" flipV="1">
                  <a:off x="3883181" y="806314"/>
                  <a:ext cx="217586" cy="181980"/>
                </a:xfrm>
                <a:custGeom>
                  <a:avLst/>
                  <a:gdLst/>
                  <a:ahLst/>
                  <a:cxnLst/>
                  <a:rect l="0" t="0" r="0" b="0"/>
                  <a:pathLst>
                    <a:path w="217586" h="181980">
                      <a:moveTo>
                        <a:pt x="0" y="175431"/>
                      </a:moveTo>
                      <a:lnTo>
                        <a:pt x="6519" y="181980"/>
                      </a:lnTo>
                      <a:lnTo>
                        <a:pt x="217586" y="0"/>
                      </a:lnTo>
                      <a:cubicBezTo>
                        <a:pt x="217586" y="0"/>
                        <a:pt x="138538" y="40366"/>
                        <a:pt x="0" y="175431"/>
                      </a:cubicBezTo>
                      <a:close/>
                    </a:path>
                  </a:pathLst>
                </a:custGeom>
                <a:solidFill>
                  <a:srgbClr val="FFFFFF">
                    <a:alpha val="18000"/>
                  </a:srgbClr>
                </a:solidFill>
                <a:ln w="7600" cap="flat">
                  <a:noFill/>
                  <a:bevel/>
                </a:ln>
              </p:spPr>
            </p:sp>
          </p:grpSp>
        </p:grpSp>
        <p:grpSp>
          <p:nvGrpSpPr>
            <p:cNvPr id="200" name="Tablet"/>
            <p:cNvGrpSpPr/>
            <p:nvPr/>
          </p:nvGrpSpPr>
          <p:grpSpPr>
            <a:xfrm>
              <a:off x="3261000" y="4322000"/>
              <a:ext cx="790400" cy="1003200"/>
              <a:chOff x="3261000" y="4322000"/>
              <a:chExt cx="790400" cy="1003200"/>
            </a:xfrm>
          </p:grpSpPr>
          <p:grpSp>
            <p:nvGrpSpPr>
              <p:cNvPr id="201" name="Group 200"/>
              <p:cNvGrpSpPr/>
              <p:nvPr/>
            </p:nvGrpSpPr>
            <p:grpSpPr>
              <a:xfrm>
                <a:off x="3410705" y="4322000"/>
                <a:ext cx="640695" cy="1003200"/>
                <a:chOff x="3410705" y="4322000"/>
                <a:chExt cx="640695" cy="1003200"/>
              </a:xfrm>
            </p:grpSpPr>
            <p:sp>
              <p:nvSpPr>
                <p:cNvPr id="202" name="Freeform 201"/>
                <p:cNvSpPr/>
                <p:nvPr/>
              </p:nvSpPr>
              <p:spPr>
                <a:xfrm>
                  <a:off x="3417443" y="4486669"/>
                  <a:ext cx="633913" cy="838531"/>
                </a:xfrm>
                <a:custGeom>
                  <a:avLst/>
                  <a:gdLst/>
                  <a:ahLst/>
                  <a:cxnLst/>
                  <a:rect l="0" t="0" r="0" b="0"/>
                  <a:pathLst>
                    <a:path w="633913" h="838531">
                      <a:moveTo>
                        <a:pt x="1390" y="0"/>
                      </a:moveTo>
                      <a:lnTo>
                        <a:pt x="632434" y="0"/>
                      </a:lnTo>
                      <a:cubicBezTo>
                        <a:pt x="633218" y="0"/>
                        <a:pt x="633913" y="0"/>
                        <a:pt x="633913" y="1223"/>
                      </a:cubicBezTo>
                      <a:lnTo>
                        <a:pt x="633913" y="837254"/>
                      </a:lnTo>
                      <a:cubicBezTo>
                        <a:pt x="633913" y="838531"/>
                        <a:pt x="633218" y="838531"/>
                        <a:pt x="632434" y="838531"/>
                      </a:cubicBezTo>
                      <a:lnTo>
                        <a:pt x="1390" y="838531"/>
                      </a:lnTo>
                      <a:cubicBezTo>
                        <a:pt x="0" y="838531"/>
                        <a:pt x="0" y="838531"/>
                        <a:pt x="0" y="837254"/>
                      </a:cubicBezTo>
                      <a:lnTo>
                        <a:pt x="0" y="1223"/>
                      </a:lnTo>
                      <a:cubicBezTo>
                        <a:pt x="0" y="0"/>
                        <a:pt x="0" y="0"/>
                        <a:pt x="1390" y="0"/>
                      </a:cubicBezTo>
                      <a:close/>
                    </a:path>
                  </a:pathLst>
                </a:custGeom>
                <a:solidFill>
                  <a:srgbClr val="A0A0A0"/>
                </a:solidFill>
                <a:ln w="7600" cap="flat">
                  <a:noFill/>
                  <a:bevel/>
                </a:ln>
              </p:spPr>
            </p:sp>
            <p:sp>
              <p:nvSpPr>
                <p:cNvPr id="203" name="Freeform 202"/>
                <p:cNvSpPr/>
                <p:nvPr/>
              </p:nvSpPr>
              <p:spPr>
                <a:xfrm>
                  <a:off x="3410705" y="4481618"/>
                  <a:ext cx="633126" cy="838531"/>
                </a:xfrm>
                <a:custGeom>
                  <a:avLst/>
                  <a:gdLst/>
                  <a:ahLst/>
                  <a:cxnLst/>
                  <a:rect l="0" t="0" r="0" b="0"/>
                  <a:pathLst>
                    <a:path w="633126" h="838531">
                      <a:moveTo>
                        <a:pt x="1388" y="0"/>
                      </a:moveTo>
                      <a:lnTo>
                        <a:pt x="631650" y="0"/>
                      </a:lnTo>
                      <a:cubicBezTo>
                        <a:pt x="632432" y="0"/>
                        <a:pt x="633126" y="0"/>
                        <a:pt x="633126" y="1223"/>
                      </a:cubicBezTo>
                      <a:lnTo>
                        <a:pt x="633126" y="837254"/>
                      </a:lnTo>
                      <a:cubicBezTo>
                        <a:pt x="633126" y="838531"/>
                        <a:pt x="632432" y="838531"/>
                        <a:pt x="631650" y="838531"/>
                      </a:cubicBezTo>
                      <a:lnTo>
                        <a:pt x="1388" y="838531"/>
                      </a:lnTo>
                      <a:cubicBezTo>
                        <a:pt x="0" y="838531"/>
                        <a:pt x="0" y="838531"/>
                        <a:pt x="0" y="837254"/>
                      </a:cubicBezTo>
                      <a:lnTo>
                        <a:pt x="0" y="1223"/>
                      </a:lnTo>
                      <a:cubicBezTo>
                        <a:pt x="0" y="0"/>
                        <a:pt x="0" y="0"/>
                        <a:pt x="1388" y="0"/>
                      </a:cubicBezTo>
                      <a:close/>
                    </a:path>
                  </a:pathLst>
                </a:custGeom>
                <a:gradFill>
                  <a:gsLst>
                    <a:gs pos="0">
                      <a:srgbClr val="E2E2E2"/>
                    </a:gs>
                    <a:gs pos="1000">
                      <a:srgbClr val="F4F4F4"/>
                    </a:gs>
                  </a:gsLst>
                  <a:lin ang="10800000" scaled="0"/>
                </a:gradFill>
                <a:ln w="7600" cap="flat">
                  <a:solidFill>
                    <a:srgbClr val="D9DADC"/>
                  </a:solidFill>
                  <a:bevel/>
                </a:ln>
              </p:spPr>
            </p:sp>
            <p:sp>
              <p:nvSpPr>
                <p:cNvPr id="204" name="Freeform 203"/>
                <p:cNvSpPr/>
                <p:nvPr/>
              </p:nvSpPr>
              <p:spPr>
                <a:xfrm>
                  <a:off x="3440624" y="4498275"/>
                  <a:ext cx="574775" cy="801671"/>
                </a:xfrm>
                <a:custGeom>
                  <a:avLst/>
                  <a:gdLst/>
                  <a:ahLst/>
                  <a:cxnLst/>
                  <a:rect l="0" t="0" r="0" b="0"/>
                  <a:pathLst>
                    <a:path w="574775" h="801671">
                      <a:moveTo>
                        <a:pt x="0" y="0"/>
                      </a:moveTo>
                      <a:lnTo>
                        <a:pt x="574775" y="0"/>
                      </a:lnTo>
                      <a:lnTo>
                        <a:pt x="574775" y="801671"/>
                      </a:lnTo>
                      <a:lnTo>
                        <a:pt x="0" y="801671"/>
                      </a:lnTo>
                      <a:lnTo>
                        <a:pt x="0" y="0"/>
                      </a:lnTo>
                      <a:close/>
                    </a:path>
                  </a:pathLst>
                </a:custGeom>
                <a:solidFill>
                  <a:srgbClr val="FFFFFF">
                    <a:alpha val="94000"/>
                  </a:srgbClr>
                </a:solidFill>
                <a:ln w="7600" cap="flat">
                  <a:solidFill>
                    <a:srgbClr val="FFFFFF"/>
                  </a:solidFill>
                  <a:bevel/>
                </a:ln>
              </p:spPr>
            </p:sp>
            <p:grpSp>
              <p:nvGrpSpPr>
                <p:cNvPr id="205" name="Group 204"/>
                <p:cNvGrpSpPr/>
                <p:nvPr/>
              </p:nvGrpSpPr>
              <p:grpSpPr>
                <a:xfrm>
                  <a:off x="3632986" y="4321787"/>
                  <a:ext cx="174990" cy="210344"/>
                  <a:chOff x="3632986" y="4321787"/>
                  <a:chExt cx="174990" cy="210344"/>
                </a:xfrm>
              </p:grpSpPr>
              <p:sp>
                <p:nvSpPr>
                  <p:cNvPr id="206" name="Freeform 205"/>
                  <p:cNvSpPr/>
                  <p:nvPr/>
                </p:nvSpPr>
                <p:spPr>
                  <a:xfrm>
                    <a:off x="3633182" y="4405452"/>
                    <a:ext cx="174598" cy="124154"/>
                  </a:xfrm>
                  <a:custGeom>
                    <a:avLst/>
                    <a:gdLst/>
                    <a:ahLst/>
                    <a:cxnLst/>
                    <a:rect l="0" t="0" r="0" b="0"/>
                    <a:pathLst>
                      <a:path w="174598" h="124154">
                        <a:moveTo>
                          <a:pt x="8344" y="0"/>
                        </a:moveTo>
                        <a:lnTo>
                          <a:pt x="166231" y="0"/>
                        </a:lnTo>
                        <a:cubicBezTo>
                          <a:pt x="170852" y="0"/>
                          <a:pt x="174598" y="3735"/>
                          <a:pt x="174598" y="8385"/>
                        </a:cubicBezTo>
                        <a:lnTo>
                          <a:pt x="174598" y="115667"/>
                        </a:lnTo>
                        <a:cubicBezTo>
                          <a:pt x="174598" y="120317"/>
                          <a:pt x="170852" y="124154"/>
                          <a:pt x="166231" y="124154"/>
                        </a:cubicBezTo>
                        <a:lnTo>
                          <a:pt x="8344" y="124154"/>
                        </a:lnTo>
                        <a:cubicBezTo>
                          <a:pt x="3723" y="124154"/>
                          <a:pt x="0" y="120317"/>
                          <a:pt x="0" y="115667"/>
                        </a:cubicBezTo>
                        <a:lnTo>
                          <a:pt x="0" y="8385"/>
                        </a:lnTo>
                        <a:cubicBezTo>
                          <a:pt x="0" y="3735"/>
                          <a:pt x="3723" y="0"/>
                          <a:pt x="8344" y="0"/>
                        </a:cubicBezTo>
                        <a:close/>
                      </a:path>
                    </a:pathLst>
                  </a:custGeom>
                  <a:gradFill>
                    <a:gsLst>
                      <a:gs pos="0">
                        <a:srgbClr val="7D7D7D"/>
                      </a:gs>
                      <a:gs pos="22000">
                        <a:srgbClr val="BFBFBF"/>
                      </a:gs>
                      <a:gs pos="30000">
                        <a:srgbClr val="737373"/>
                      </a:gs>
                      <a:gs pos="100000">
                        <a:srgbClr val="000000"/>
                      </a:gs>
                    </a:gsLst>
                    <a:lin ang="5400000" scaled="0"/>
                  </a:gradFill>
                  <a:ln w="7600" cap="flat">
                    <a:noFill/>
                    <a:bevel/>
                  </a:ln>
                </p:spPr>
              </p:sp>
              <p:sp>
                <p:nvSpPr>
                  <p:cNvPr id="207" name="Freeform 206"/>
                  <p:cNvSpPr/>
                  <p:nvPr/>
                </p:nvSpPr>
                <p:spPr>
                  <a:xfrm>
                    <a:off x="3669223" y="4321787"/>
                    <a:ext cx="101496" cy="204030"/>
                  </a:xfrm>
                  <a:custGeom>
                    <a:avLst/>
                    <a:gdLst/>
                    <a:ahLst/>
                    <a:cxnLst/>
                    <a:rect l="0" t="0" r="0" b="0"/>
                    <a:pathLst>
                      <a:path w="101496" h="204030">
                        <a:moveTo>
                          <a:pt x="10308" y="195844"/>
                        </a:moveTo>
                        <a:cubicBezTo>
                          <a:pt x="10308" y="195844"/>
                          <a:pt x="20707" y="189349"/>
                          <a:pt x="20707" y="185019"/>
                        </a:cubicBezTo>
                        <a:cubicBezTo>
                          <a:pt x="20707" y="180689"/>
                          <a:pt x="36484" y="82547"/>
                          <a:pt x="35049" y="76774"/>
                        </a:cubicBezTo>
                        <a:cubicBezTo>
                          <a:pt x="33615" y="71002"/>
                          <a:pt x="30029" y="71002"/>
                          <a:pt x="21424" y="67393"/>
                        </a:cubicBezTo>
                        <a:cubicBezTo>
                          <a:pt x="12818" y="63785"/>
                          <a:pt x="4930" y="58734"/>
                          <a:pt x="2062" y="50435"/>
                        </a:cubicBezTo>
                        <a:cubicBezTo>
                          <a:pt x="-807" y="42136"/>
                          <a:pt x="-5468" y="20127"/>
                          <a:pt x="23934" y="6055"/>
                        </a:cubicBezTo>
                        <a:cubicBezTo>
                          <a:pt x="53336" y="-8017"/>
                          <a:pt x="84172" y="4612"/>
                          <a:pt x="93495" y="19405"/>
                        </a:cubicBezTo>
                        <a:cubicBezTo>
                          <a:pt x="102818" y="34198"/>
                          <a:pt x="105686" y="50435"/>
                          <a:pt x="92420" y="59456"/>
                        </a:cubicBezTo>
                        <a:cubicBezTo>
                          <a:pt x="79152" y="68476"/>
                          <a:pt x="65886" y="70641"/>
                          <a:pt x="65886" y="75692"/>
                        </a:cubicBezTo>
                        <a:cubicBezTo>
                          <a:pt x="65886" y="80744"/>
                          <a:pt x="79870" y="182493"/>
                          <a:pt x="79870" y="182493"/>
                        </a:cubicBezTo>
                        <a:cubicBezTo>
                          <a:pt x="79870" y="182493"/>
                          <a:pt x="84890" y="194039"/>
                          <a:pt x="89192" y="195844"/>
                        </a:cubicBezTo>
                        <a:cubicBezTo>
                          <a:pt x="93495" y="197648"/>
                          <a:pt x="88117" y="205585"/>
                          <a:pt x="88117" y="203782"/>
                        </a:cubicBezTo>
                        <a:cubicBezTo>
                          <a:pt x="88117" y="201978"/>
                          <a:pt x="73057" y="196565"/>
                          <a:pt x="71623" y="185741"/>
                        </a:cubicBezTo>
                        <a:cubicBezTo>
                          <a:pt x="70189" y="174916"/>
                          <a:pt x="59432" y="74610"/>
                          <a:pt x="59432" y="74610"/>
                        </a:cubicBezTo>
                        <a:cubicBezTo>
                          <a:pt x="59432" y="74610"/>
                          <a:pt x="55308" y="65770"/>
                          <a:pt x="80587" y="58373"/>
                        </a:cubicBezTo>
                        <a:cubicBezTo>
                          <a:pt x="105866" y="50976"/>
                          <a:pt x="87399" y="14715"/>
                          <a:pt x="68037" y="9663"/>
                        </a:cubicBezTo>
                        <a:cubicBezTo>
                          <a:pt x="48675" y="4612"/>
                          <a:pt x="24651" y="6055"/>
                          <a:pt x="11384" y="27704"/>
                        </a:cubicBezTo>
                        <a:cubicBezTo>
                          <a:pt x="-1883" y="49353"/>
                          <a:pt x="21783" y="61981"/>
                          <a:pt x="27878" y="63064"/>
                        </a:cubicBezTo>
                        <a:cubicBezTo>
                          <a:pt x="33974" y="64146"/>
                          <a:pt x="45807" y="64868"/>
                          <a:pt x="40787" y="92290"/>
                        </a:cubicBezTo>
                        <a:cubicBezTo>
                          <a:pt x="35767" y="119711"/>
                          <a:pt x="28954" y="185741"/>
                          <a:pt x="28954" y="185741"/>
                        </a:cubicBezTo>
                        <a:cubicBezTo>
                          <a:pt x="28954" y="185741"/>
                          <a:pt x="23575" y="199812"/>
                          <a:pt x="16225" y="201797"/>
                        </a:cubicBezTo>
                        <a:cubicBezTo>
                          <a:pt x="8874" y="203782"/>
                          <a:pt x="10308" y="195844"/>
                          <a:pt x="10308" y="195844"/>
                        </a:cubicBezTo>
                        <a:close/>
                      </a:path>
                    </a:pathLst>
                  </a:custGeom>
                  <a:gradFill>
                    <a:gsLst>
                      <a:gs pos="47000">
                        <a:srgbClr val="D1D1D1"/>
                      </a:gs>
                      <a:gs pos="100000">
                        <a:srgbClr val="A4A4A4"/>
                      </a:gs>
                    </a:gsLst>
                    <a:lin ang="5400000" scaled="0"/>
                  </a:gradFill>
                  <a:ln w="7600" cap="flat">
                    <a:noFill/>
                    <a:bevel/>
                  </a:ln>
                </p:spPr>
              </p:sp>
              <p:sp>
                <p:nvSpPr>
                  <p:cNvPr id="208" name="Freeform 207"/>
                  <p:cNvSpPr/>
                  <p:nvPr/>
                </p:nvSpPr>
                <p:spPr>
                  <a:xfrm>
                    <a:off x="3632986" y="4405609"/>
                    <a:ext cx="174990" cy="16654"/>
                  </a:xfrm>
                  <a:custGeom>
                    <a:avLst/>
                    <a:gdLst/>
                    <a:ahLst/>
                    <a:cxnLst/>
                    <a:rect l="0" t="0" r="0" b="0"/>
                    <a:pathLst>
                      <a:path w="174990" h="16654">
                        <a:moveTo>
                          <a:pt x="8183" y="0"/>
                        </a:moveTo>
                        <a:lnTo>
                          <a:pt x="166739" y="0"/>
                        </a:lnTo>
                        <a:cubicBezTo>
                          <a:pt x="171296" y="0"/>
                          <a:pt x="174990" y="3704"/>
                          <a:pt x="174990" y="8287"/>
                        </a:cubicBezTo>
                        <a:lnTo>
                          <a:pt x="174990" y="8287"/>
                        </a:lnTo>
                        <a:cubicBezTo>
                          <a:pt x="174990" y="12871"/>
                          <a:pt x="171296" y="16586"/>
                          <a:pt x="166739" y="16586"/>
                        </a:cubicBezTo>
                        <a:lnTo>
                          <a:pt x="8183" y="16586"/>
                        </a:lnTo>
                        <a:cubicBezTo>
                          <a:pt x="3627" y="16586"/>
                          <a:pt x="0" y="12871"/>
                          <a:pt x="0" y="8287"/>
                        </a:cubicBezTo>
                        <a:lnTo>
                          <a:pt x="0" y="8287"/>
                        </a:lnTo>
                        <a:cubicBezTo>
                          <a:pt x="0" y="3704"/>
                          <a:pt x="3627" y="0"/>
                          <a:pt x="8183" y="0"/>
                        </a:cubicBezTo>
                        <a:close/>
                      </a:path>
                    </a:pathLst>
                  </a:custGeom>
                  <a:noFill/>
                  <a:ln w="7600" cap="flat">
                    <a:noFill/>
                    <a:bevel/>
                  </a:ln>
                </p:spPr>
              </p:sp>
              <p:sp>
                <p:nvSpPr>
                  <p:cNvPr id="209" name="Freeform 208"/>
                  <p:cNvSpPr/>
                  <p:nvPr/>
                </p:nvSpPr>
                <p:spPr>
                  <a:xfrm>
                    <a:off x="3633300" y="4512242"/>
                    <a:ext cx="49179" cy="19180"/>
                  </a:xfrm>
                  <a:custGeom>
                    <a:avLst/>
                    <a:gdLst/>
                    <a:ahLst/>
                    <a:cxnLst/>
                    <a:rect l="0" t="0" r="0" b="0"/>
                    <a:pathLst>
                      <a:path w="49179" h="19180">
                        <a:moveTo>
                          <a:pt x="695" y="-23"/>
                        </a:moveTo>
                        <a:lnTo>
                          <a:pt x="47666" y="-23"/>
                        </a:lnTo>
                        <a:cubicBezTo>
                          <a:pt x="47666" y="-23"/>
                          <a:pt x="51611" y="11884"/>
                          <a:pt x="46591" y="16936"/>
                        </a:cubicBezTo>
                        <a:cubicBezTo>
                          <a:pt x="41571" y="21987"/>
                          <a:pt x="46591" y="16936"/>
                          <a:pt x="46591" y="16936"/>
                        </a:cubicBezTo>
                        <a:lnTo>
                          <a:pt x="6073" y="16936"/>
                        </a:lnTo>
                        <a:cubicBezTo>
                          <a:pt x="6073" y="16936"/>
                          <a:pt x="-2532" y="15853"/>
                          <a:pt x="695" y="-23"/>
                        </a:cubicBezTo>
                        <a:close/>
                      </a:path>
                    </a:pathLst>
                  </a:custGeom>
                  <a:gradFill>
                    <a:gsLst>
                      <a:gs pos="0">
                        <a:srgbClr val="000000"/>
                      </a:gs>
                      <a:gs pos="15000">
                        <a:srgbClr val="4A4A4A"/>
                      </a:gs>
                      <a:gs pos="11000">
                        <a:srgbClr val="A1A1A1"/>
                      </a:gs>
                      <a:gs pos="100000">
                        <a:srgbClr val="000000"/>
                      </a:gs>
                    </a:gsLst>
                    <a:lin ang="5400000" scaled="0"/>
                  </a:gradFill>
                  <a:ln w="7600" cap="flat">
                    <a:noFill/>
                    <a:bevel/>
                  </a:ln>
                </p:spPr>
              </p:sp>
              <p:sp>
                <p:nvSpPr>
                  <p:cNvPr id="210" name="Freeform 209"/>
                  <p:cNvSpPr/>
                  <p:nvPr/>
                </p:nvSpPr>
                <p:spPr>
                  <a:xfrm flipH="1">
                    <a:off x="3758718" y="4512951"/>
                    <a:ext cx="49179" cy="19180"/>
                  </a:xfrm>
                  <a:custGeom>
                    <a:avLst/>
                    <a:gdLst/>
                    <a:ahLst/>
                    <a:cxnLst/>
                    <a:rect l="0" t="0" r="0" b="0"/>
                    <a:pathLst>
                      <a:path w="49179" h="19180">
                        <a:moveTo>
                          <a:pt x="695" y="-23"/>
                        </a:moveTo>
                        <a:lnTo>
                          <a:pt x="47666" y="-23"/>
                        </a:lnTo>
                        <a:cubicBezTo>
                          <a:pt x="47666" y="-23"/>
                          <a:pt x="51611" y="11884"/>
                          <a:pt x="46591" y="16936"/>
                        </a:cubicBezTo>
                        <a:cubicBezTo>
                          <a:pt x="41571" y="21987"/>
                          <a:pt x="46591" y="16936"/>
                          <a:pt x="46591" y="16936"/>
                        </a:cubicBezTo>
                        <a:lnTo>
                          <a:pt x="6073" y="16936"/>
                        </a:lnTo>
                        <a:cubicBezTo>
                          <a:pt x="6073" y="16936"/>
                          <a:pt x="-2532" y="15853"/>
                          <a:pt x="695" y="-23"/>
                        </a:cubicBezTo>
                        <a:close/>
                      </a:path>
                    </a:pathLst>
                  </a:custGeom>
                  <a:gradFill>
                    <a:gsLst>
                      <a:gs pos="0">
                        <a:srgbClr val="000000"/>
                      </a:gs>
                      <a:gs pos="15000">
                        <a:srgbClr val="4A4A4A"/>
                      </a:gs>
                      <a:gs pos="11000">
                        <a:srgbClr val="A1A1A1"/>
                      </a:gs>
                      <a:gs pos="100000">
                        <a:srgbClr val="000000"/>
                      </a:gs>
                    </a:gsLst>
                    <a:lin ang="5400000" scaled="0"/>
                  </a:gradFill>
                  <a:ln w="7600" cap="flat">
                    <a:noFill/>
                    <a:bevel/>
                  </a:ln>
                </p:spPr>
              </p:sp>
              <p:sp>
                <p:nvSpPr>
                  <p:cNvPr id="211" name="Freeform 210"/>
                  <p:cNvSpPr/>
                  <p:nvPr/>
                </p:nvSpPr>
                <p:spPr>
                  <a:xfrm>
                    <a:off x="3696126" y="4519108"/>
                    <a:ext cx="48709" cy="5446"/>
                  </a:xfrm>
                  <a:custGeom>
                    <a:avLst/>
                    <a:gdLst/>
                    <a:ahLst/>
                    <a:cxnLst/>
                    <a:rect l="0" t="0" r="0" b="0"/>
                    <a:pathLst>
                      <a:path w="48709" h="5446">
                        <a:moveTo>
                          <a:pt x="1188" y="-34"/>
                        </a:moveTo>
                        <a:lnTo>
                          <a:pt x="47442" y="-34"/>
                        </a:lnTo>
                        <a:cubicBezTo>
                          <a:pt x="48136" y="-34"/>
                          <a:pt x="48709" y="532"/>
                          <a:pt x="48709" y="1229"/>
                        </a:cubicBezTo>
                        <a:lnTo>
                          <a:pt x="48709" y="4116"/>
                        </a:lnTo>
                        <a:cubicBezTo>
                          <a:pt x="48709" y="4813"/>
                          <a:pt x="48136" y="5378"/>
                          <a:pt x="47442" y="5378"/>
                        </a:cubicBezTo>
                        <a:lnTo>
                          <a:pt x="1188" y="5378"/>
                        </a:lnTo>
                        <a:cubicBezTo>
                          <a:pt x="495" y="5378"/>
                          <a:pt x="-67" y="4813"/>
                          <a:pt x="-67" y="4116"/>
                        </a:cubicBezTo>
                        <a:lnTo>
                          <a:pt x="-67" y="1229"/>
                        </a:lnTo>
                        <a:cubicBezTo>
                          <a:pt x="-67" y="532"/>
                          <a:pt x="495" y="-34"/>
                          <a:pt x="1188" y="-34"/>
                        </a:cubicBezTo>
                        <a:close/>
                      </a:path>
                    </a:pathLst>
                  </a:custGeom>
                  <a:gradFill>
                    <a:gsLst>
                      <a:gs pos="0">
                        <a:srgbClr val="000000"/>
                      </a:gs>
                      <a:gs pos="15000">
                        <a:srgbClr val="4A4A4A"/>
                      </a:gs>
                      <a:gs pos="11000">
                        <a:srgbClr val="A1A1A1"/>
                      </a:gs>
                      <a:gs pos="100000">
                        <a:srgbClr val="000000"/>
                      </a:gs>
                    </a:gsLst>
                    <a:lin ang="5400000" scaled="0"/>
                  </a:gradFill>
                  <a:ln w="7600" cap="flat">
                    <a:solidFill>
                      <a:srgbClr val="000000"/>
                    </a:solidFill>
                    <a:bevel/>
                  </a:ln>
                </p:spPr>
              </p:sp>
              <p:sp>
                <p:nvSpPr>
                  <p:cNvPr id="212" name="Freeform 211"/>
                  <p:cNvSpPr/>
                  <p:nvPr/>
                </p:nvSpPr>
                <p:spPr>
                  <a:xfrm>
                    <a:off x="3671654" y="4323366"/>
                    <a:ext cx="97182" cy="198978"/>
                  </a:xfrm>
                  <a:custGeom>
                    <a:avLst/>
                    <a:gdLst/>
                    <a:ahLst/>
                    <a:cxnLst/>
                    <a:rect l="0" t="0" r="0" b="0"/>
                    <a:pathLst>
                      <a:path w="97182" h="198978">
                        <a:moveTo>
                          <a:pt x="10745" y="195708"/>
                        </a:moveTo>
                        <a:cubicBezTo>
                          <a:pt x="10745" y="195708"/>
                          <a:pt x="10029" y="199317"/>
                          <a:pt x="14690" y="195708"/>
                        </a:cubicBezTo>
                        <a:cubicBezTo>
                          <a:pt x="19351" y="192100"/>
                          <a:pt x="23654" y="189213"/>
                          <a:pt x="24730" y="180193"/>
                        </a:cubicBezTo>
                        <a:cubicBezTo>
                          <a:pt x="25805" y="171173"/>
                          <a:pt x="38355" y="77000"/>
                          <a:pt x="38355" y="77000"/>
                        </a:cubicBezTo>
                        <a:cubicBezTo>
                          <a:pt x="38355" y="77000"/>
                          <a:pt x="36921" y="66537"/>
                          <a:pt x="28674" y="64011"/>
                        </a:cubicBezTo>
                        <a:cubicBezTo>
                          <a:pt x="20427" y="61485"/>
                          <a:pt x="9311" y="54990"/>
                          <a:pt x="5726" y="48857"/>
                        </a:cubicBezTo>
                        <a:cubicBezTo>
                          <a:pt x="2140" y="42723"/>
                          <a:pt x="-314" y="14218"/>
                          <a:pt x="32618" y="4476"/>
                        </a:cubicBezTo>
                        <a:cubicBezTo>
                          <a:pt x="65606" y="-5266"/>
                          <a:pt x="87836" y="19270"/>
                          <a:pt x="87836" y="20713"/>
                        </a:cubicBezTo>
                        <a:cubicBezTo>
                          <a:pt x="87836" y="22156"/>
                          <a:pt x="101462" y="42362"/>
                          <a:pt x="89988" y="51382"/>
                        </a:cubicBezTo>
                        <a:cubicBezTo>
                          <a:pt x="78514" y="60403"/>
                          <a:pt x="59152" y="64733"/>
                          <a:pt x="59152" y="71588"/>
                        </a:cubicBezTo>
                        <a:cubicBezTo>
                          <a:pt x="59152" y="78443"/>
                          <a:pt x="70267" y="178750"/>
                          <a:pt x="71701" y="182358"/>
                        </a:cubicBezTo>
                        <a:cubicBezTo>
                          <a:pt x="73136" y="185966"/>
                          <a:pt x="81382" y="199317"/>
                          <a:pt x="84609" y="198978"/>
                        </a:cubicBezTo>
                        <a:cubicBezTo>
                          <a:pt x="87836" y="198595"/>
                          <a:pt x="86402" y="195708"/>
                          <a:pt x="86402" y="195708"/>
                        </a:cubicBezTo>
                        <a:cubicBezTo>
                          <a:pt x="86402" y="195708"/>
                          <a:pt x="77438" y="186688"/>
                          <a:pt x="76004" y="182358"/>
                        </a:cubicBezTo>
                        <a:cubicBezTo>
                          <a:pt x="74570" y="178028"/>
                          <a:pt x="62020" y="72670"/>
                          <a:pt x="62020" y="72670"/>
                        </a:cubicBezTo>
                        <a:cubicBezTo>
                          <a:pt x="62020" y="72670"/>
                          <a:pt x="67040" y="65815"/>
                          <a:pt x="80666" y="60764"/>
                        </a:cubicBezTo>
                        <a:cubicBezTo>
                          <a:pt x="94291" y="55712"/>
                          <a:pt x="98414" y="49037"/>
                          <a:pt x="96800" y="31177"/>
                        </a:cubicBezTo>
                        <a:cubicBezTo>
                          <a:pt x="95187" y="13316"/>
                          <a:pt x="63454" y="-5987"/>
                          <a:pt x="32618" y="1590"/>
                        </a:cubicBezTo>
                        <a:cubicBezTo>
                          <a:pt x="1781" y="9167"/>
                          <a:pt x="-3955" y="42362"/>
                          <a:pt x="2140" y="49939"/>
                        </a:cubicBezTo>
                        <a:cubicBezTo>
                          <a:pt x="8236" y="57516"/>
                          <a:pt x="18634" y="62928"/>
                          <a:pt x="30108" y="67980"/>
                        </a:cubicBezTo>
                        <a:cubicBezTo>
                          <a:pt x="41582" y="73031"/>
                          <a:pt x="21144" y="180554"/>
                          <a:pt x="21144" y="180554"/>
                        </a:cubicBezTo>
                        <a:cubicBezTo>
                          <a:pt x="21144" y="180554"/>
                          <a:pt x="17917" y="189935"/>
                          <a:pt x="10745" y="195708"/>
                        </a:cubicBezTo>
                        <a:close/>
                      </a:path>
                    </a:pathLst>
                  </a:custGeom>
                  <a:gradFill>
                    <a:gsLst>
                      <a:gs pos="46000">
                        <a:srgbClr val="E6E6E6"/>
                      </a:gs>
                      <a:gs pos="67000">
                        <a:srgbClr val="F6F6F6"/>
                      </a:gs>
                      <a:gs pos="87000">
                        <a:srgbClr val="FAFAFA"/>
                      </a:gs>
                      <a:gs pos="100000">
                        <a:srgbClr val="FFFFFF"/>
                      </a:gs>
                      <a:gs pos="100000">
                        <a:srgbClr val="EFEFEF"/>
                      </a:gs>
                    </a:gsLst>
                    <a:lin ang="5400000" scaled="0"/>
                  </a:gradFill>
                  <a:ln w="7600" cap="flat">
                    <a:noFill/>
                    <a:bevel/>
                  </a:ln>
                </p:spPr>
              </p:sp>
            </p:grpSp>
          </p:grpSp>
          <p:sp>
            <p:nvSpPr>
              <p:cNvPr id="213" name="Freeform 212"/>
              <p:cNvSpPr/>
              <p:nvPr/>
            </p:nvSpPr>
            <p:spPr>
              <a:xfrm>
                <a:off x="3505615" y="4690006"/>
                <a:ext cx="106391" cy="101680"/>
              </a:xfrm>
              <a:custGeom>
                <a:avLst/>
                <a:gdLst/>
                <a:ahLst/>
                <a:cxnLst/>
                <a:rect l="0" t="0" r="0" b="0"/>
                <a:pathLst>
                  <a:path w="106391" h="101680">
                    <a:moveTo>
                      <a:pt x="0" y="0"/>
                    </a:moveTo>
                    <a:lnTo>
                      <a:pt x="106391" y="0"/>
                    </a:lnTo>
                    <a:lnTo>
                      <a:pt x="106391" y="101680"/>
                    </a:lnTo>
                    <a:lnTo>
                      <a:pt x="0" y="101680"/>
                    </a:lnTo>
                    <a:lnTo>
                      <a:pt x="0" y="0"/>
                    </a:lnTo>
                    <a:close/>
                  </a:path>
                </a:pathLst>
              </a:custGeom>
              <a:solidFill>
                <a:srgbClr val="FFFFFF"/>
              </a:solidFill>
              <a:ln w="15200" cap="flat">
                <a:solidFill>
                  <a:srgbClr val="8B4513"/>
                </a:solidFill>
                <a:bevel/>
              </a:ln>
            </p:spPr>
          </p:sp>
          <p:sp>
            <p:nvSpPr>
              <p:cNvPr id="214" name="Freeform 213"/>
              <p:cNvSpPr/>
              <p:nvPr/>
            </p:nvSpPr>
            <p:spPr>
              <a:xfrm>
                <a:off x="3507837" y="4641133"/>
                <a:ext cx="131948" cy="140073"/>
              </a:xfrm>
              <a:custGeom>
                <a:avLst/>
                <a:gdLst/>
                <a:ahLst/>
                <a:cxnLst/>
                <a:rect l="0" t="0" r="0" b="0"/>
                <a:pathLst>
                  <a:path w="131948" h="140073">
                    <a:moveTo>
                      <a:pt x="0" y="73698"/>
                    </a:moveTo>
                    <a:lnTo>
                      <a:pt x="48068" y="103334"/>
                    </a:lnTo>
                    <a:lnTo>
                      <a:pt x="131948" y="0"/>
                    </a:lnTo>
                    <a:lnTo>
                      <a:pt x="52085" y="140073"/>
                    </a:lnTo>
                    <a:lnTo>
                      <a:pt x="0" y="73698"/>
                    </a:lnTo>
                    <a:close/>
                  </a:path>
                </a:pathLst>
              </a:custGeom>
              <a:solidFill>
                <a:srgbClr val="FF1418"/>
              </a:solidFill>
              <a:ln w="7600" cap="flat">
                <a:solidFill>
                  <a:srgbClr val="FF1418"/>
                </a:solidFill>
                <a:bevel/>
              </a:ln>
            </p:spPr>
          </p:sp>
          <p:sp>
            <p:nvSpPr>
              <p:cNvPr id="215" name="Freeform 214"/>
              <p:cNvSpPr/>
              <p:nvPr/>
            </p:nvSpPr>
            <p:spPr>
              <a:xfrm>
                <a:off x="3669400" y="4700908"/>
                <a:ext cx="292118" cy="65738"/>
              </a:xfrm>
              <a:custGeom>
                <a:avLst/>
                <a:gdLst/>
                <a:ahLst/>
                <a:cxnLst/>
                <a:rect l="0" t="0" r="0" b="0"/>
                <a:pathLst>
                  <a:path w="292118" h="65738">
                    <a:moveTo>
                      <a:pt x="0" y="0"/>
                    </a:moveTo>
                    <a:lnTo>
                      <a:pt x="292118" y="0"/>
                    </a:lnTo>
                    <a:lnTo>
                      <a:pt x="292118" y="65738"/>
                    </a:lnTo>
                    <a:lnTo>
                      <a:pt x="0" y="65738"/>
                    </a:lnTo>
                    <a:lnTo>
                      <a:pt x="0" y="0"/>
                    </a:lnTo>
                    <a:close/>
                  </a:path>
                </a:pathLst>
              </a:custGeom>
              <a:solidFill>
                <a:srgbClr val="E0E0E0"/>
              </a:solidFill>
              <a:ln w="7600" cap="flat">
                <a:solidFill>
                  <a:srgbClr val="E0E0E0"/>
                </a:solidFill>
                <a:bevel/>
              </a:ln>
            </p:spPr>
          </p:sp>
          <p:sp>
            <p:nvSpPr>
              <p:cNvPr id="216" name="Freeform 215"/>
              <p:cNvSpPr/>
              <p:nvPr/>
            </p:nvSpPr>
            <p:spPr>
              <a:xfrm>
                <a:off x="3503113" y="4878243"/>
                <a:ext cx="106392" cy="101680"/>
              </a:xfrm>
              <a:custGeom>
                <a:avLst/>
                <a:gdLst/>
                <a:ahLst/>
                <a:cxnLst/>
                <a:rect l="0" t="0" r="0" b="0"/>
                <a:pathLst>
                  <a:path w="106392" h="101680">
                    <a:moveTo>
                      <a:pt x="0" y="0"/>
                    </a:moveTo>
                    <a:lnTo>
                      <a:pt x="106392" y="0"/>
                    </a:lnTo>
                    <a:lnTo>
                      <a:pt x="106392" y="101680"/>
                    </a:lnTo>
                    <a:lnTo>
                      <a:pt x="0" y="101680"/>
                    </a:lnTo>
                    <a:lnTo>
                      <a:pt x="0" y="0"/>
                    </a:lnTo>
                    <a:close/>
                  </a:path>
                </a:pathLst>
              </a:custGeom>
              <a:solidFill>
                <a:srgbClr val="FFFFFF"/>
              </a:solidFill>
              <a:ln w="15200" cap="flat">
                <a:solidFill>
                  <a:srgbClr val="8B4513"/>
                </a:solidFill>
                <a:bevel/>
              </a:ln>
            </p:spPr>
          </p:sp>
          <p:sp>
            <p:nvSpPr>
              <p:cNvPr id="217" name="Freeform 216"/>
              <p:cNvSpPr/>
              <p:nvPr/>
            </p:nvSpPr>
            <p:spPr>
              <a:xfrm>
                <a:off x="3666898" y="4889141"/>
                <a:ext cx="292118" cy="65738"/>
              </a:xfrm>
              <a:custGeom>
                <a:avLst/>
                <a:gdLst/>
                <a:ahLst/>
                <a:cxnLst/>
                <a:rect l="0" t="0" r="0" b="0"/>
                <a:pathLst>
                  <a:path w="292118" h="65738">
                    <a:moveTo>
                      <a:pt x="0" y="0"/>
                    </a:moveTo>
                    <a:lnTo>
                      <a:pt x="292118" y="0"/>
                    </a:lnTo>
                    <a:lnTo>
                      <a:pt x="292118" y="65738"/>
                    </a:lnTo>
                    <a:lnTo>
                      <a:pt x="0" y="65738"/>
                    </a:lnTo>
                    <a:lnTo>
                      <a:pt x="0" y="0"/>
                    </a:lnTo>
                    <a:close/>
                  </a:path>
                </a:pathLst>
              </a:custGeom>
              <a:solidFill>
                <a:srgbClr val="E0E0E0"/>
              </a:solidFill>
              <a:ln w="7600" cap="flat">
                <a:solidFill>
                  <a:srgbClr val="E0E0E0"/>
                </a:solidFill>
                <a:bevel/>
              </a:ln>
            </p:spPr>
          </p:sp>
          <p:sp>
            <p:nvSpPr>
              <p:cNvPr id="218" name="Freeform 217"/>
              <p:cNvSpPr/>
              <p:nvPr/>
            </p:nvSpPr>
            <p:spPr>
              <a:xfrm>
                <a:off x="3503101" y="5073979"/>
                <a:ext cx="106392" cy="101680"/>
              </a:xfrm>
              <a:custGeom>
                <a:avLst/>
                <a:gdLst/>
                <a:ahLst/>
                <a:cxnLst/>
                <a:rect l="0" t="0" r="0" b="0"/>
                <a:pathLst>
                  <a:path w="106392" h="101680">
                    <a:moveTo>
                      <a:pt x="0" y="0"/>
                    </a:moveTo>
                    <a:lnTo>
                      <a:pt x="106392" y="0"/>
                    </a:lnTo>
                    <a:lnTo>
                      <a:pt x="106392" y="101680"/>
                    </a:lnTo>
                    <a:lnTo>
                      <a:pt x="0" y="101680"/>
                    </a:lnTo>
                    <a:lnTo>
                      <a:pt x="0" y="0"/>
                    </a:lnTo>
                    <a:close/>
                  </a:path>
                </a:pathLst>
              </a:custGeom>
              <a:solidFill>
                <a:srgbClr val="FFFFFF"/>
              </a:solidFill>
              <a:ln w="15200" cap="flat">
                <a:solidFill>
                  <a:srgbClr val="8B4513"/>
                </a:solidFill>
                <a:bevel/>
              </a:ln>
            </p:spPr>
          </p:sp>
          <p:sp>
            <p:nvSpPr>
              <p:cNvPr id="219" name="Freeform 218"/>
              <p:cNvSpPr/>
              <p:nvPr/>
            </p:nvSpPr>
            <p:spPr>
              <a:xfrm>
                <a:off x="3666886" y="5084881"/>
                <a:ext cx="292118" cy="65738"/>
              </a:xfrm>
              <a:custGeom>
                <a:avLst/>
                <a:gdLst/>
                <a:ahLst/>
                <a:cxnLst/>
                <a:rect l="0" t="0" r="0" b="0"/>
                <a:pathLst>
                  <a:path w="292118" h="65738">
                    <a:moveTo>
                      <a:pt x="0" y="0"/>
                    </a:moveTo>
                    <a:lnTo>
                      <a:pt x="292118" y="0"/>
                    </a:lnTo>
                    <a:lnTo>
                      <a:pt x="292118" y="65738"/>
                    </a:lnTo>
                    <a:lnTo>
                      <a:pt x="0" y="65738"/>
                    </a:lnTo>
                    <a:lnTo>
                      <a:pt x="0" y="0"/>
                    </a:lnTo>
                    <a:close/>
                  </a:path>
                </a:pathLst>
              </a:custGeom>
              <a:solidFill>
                <a:srgbClr val="E0E0E0"/>
              </a:solidFill>
              <a:ln w="7600" cap="flat">
                <a:solidFill>
                  <a:srgbClr val="E0E0E0"/>
                </a:solidFill>
                <a:bevel/>
              </a:ln>
            </p:spPr>
          </p:sp>
          <p:grpSp>
            <p:nvGrpSpPr>
              <p:cNvPr id="220" name="Pencil"/>
              <p:cNvGrpSpPr/>
              <p:nvPr/>
            </p:nvGrpSpPr>
            <p:grpSpPr>
              <a:xfrm rot="6600000">
                <a:off x="3352111" y="4764272"/>
                <a:ext cx="304659" cy="623822"/>
                <a:chOff x="3352111" y="4764272"/>
                <a:chExt cx="304659" cy="623822"/>
              </a:xfrm>
            </p:grpSpPr>
            <p:sp>
              <p:nvSpPr>
                <p:cNvPr id="221" name="Freeform 220"/>
                <p:cNvSpPr/>
                <p:nvPr/>
              </p:nvSpPr>
              <p:spPr>
                <a:xfrm>
                  <a:off x="3354101" y="5303741"/>
                  <a:ext cx="63674" cy="84353"/>
                </a:xfrm>
                <a:custGeom>
                  <a:avLst/>
                  <a:gdLst/>
                  <a:ahLst/>
                  <a:cxnLst/>
                  <a:rect l="0" t="0" r="0" b="0"/>
                  <a:pathLst>
                    <a:path w="63674" h="84353">
                      <a:moveTo>
                        <a:pt x="9949" y="0"/>
                      </a:moveTo>
                      <a:lnTo>
                        <a:pt x="0" y="82392"/>
                      </a:lnTo>
                      <a:lnTo>
                        <a:pt x="4975" y="84353"/>
                      </a:lnTo>
                      <a:lnTo>
                        <a:pt x="63674" y="19678"/>
                      </a:lnTo>
                      <a:lnTo>
                        <a:pt x="9949" y="0"/>
                      </a:lnTo>
                      <a:close/>
                    </a:path>
                  </a:pathLst>
                </a:custGeom>
                <a:solidFill>
                  <a:srgbClr val="9B845A"/>
                </a:solidFill>
                <a:ln w="7600" cap="flat">
                  <a:noFill/>
                  <a:bevel/>
                </a:ln>
              </p:spPr>
            </p:sp>
            <p:sp>
              <p:nvSpPr>
                <p:cNvPr id="222" name="Freeform 221"/>
                <p:cNvSpPr/>
                <p:nvPr/>
              </p:nvSpPr>
              <p:spPr>
                <a:xfrm>
                  <a:off x="3364051" y="4831951"/>
                  <a:ext cx="231813" cy="479637"/>
                </a:xfrm>
                <a:custGeom>
                  <a:avLst/>
                  <a:gdLst/>
                  <a:ahLst/>
                  <a:cxnLst/>
                  <a:rect l="0" t="0" r="0" b="0"/>
                  <a:pathLst>
                    <a:path w="231813" h="479637">
                      <a:moveTo>
                        <a:pt x="0" y="471790"/>
                      </a:moveTo>
                      <a:lnTo>
                        <a:pt x="218879" y="0"/>
                      </a:lnTo>
                      <a:lnTo>
                        <a:pt x="231813" y="3923"/>
                      </a:lnTo>
                      <a:lnTo>
                        <a:pt x="10944" y="479637"/>
                      </a:lnTo>
                      <a:lnTo>
                        <a:pt x="0" y="471790"/>
                      </a:lnTo>
                      <a:close/>
                    </a:path>
                  </a:pathLst>
                </a:custGeom>
                <a:solidFill>
                  <a:srgbClr val="FBD149"/>
                </a:solidFill>
                <a:ln w="7600" cap="flat">
                  <a:noFill/>
                  <a:bevel/>
                </a:ln>
              </p:spPr>
            </p:sp>
            <p:sp>
              <p:nvSpPr>
                <p:cNvPr id="223" name="Freeform 222"/>
                <p:cNvSpPr/>
                <p:nvPr/>
              </p:nvSpPr>
              <p:spPr>
                <a:xfrm>
                  <a:off x="3354101" y="5309626"/>
                  <a:ext cx="49745" cy="78468"/>
                </a:xfrm>
                <a:custGeom>
                  <a:avLst/>
                  <a:gdLst/>
                  <a:ahLst/>
                  <a:cxnLst/>
                  <a:rect l="0" t="0" r="0" b="0"/>
                  <a:pathLst>
                    <a:path w="49745" h="78468">
                      <a:moveTo>
                        <a:pt x="20893" y="0"/>
                      </a:moveTo>
                      <a:lnTo>
                        <a:pt x="0" y="76506"/>
                      </a:lnTo>
                      <a:lnTo>
                        <a:pt x="4975" y="78468"/>
                      </a:lnTo>
                      <a:lnTo>
                        <a:pt x="49745" y="8828"/>
                      </a:lnTo>
                      <a:lnTo>
                        <a:pt x="20893" y="0"/>
                      </a:lnTo>
                      <a:close/>
                    </a:path>
                  </a:pathLst>
                </a:custGeom>
                <a:solidFill>
                  <a:srgbClr val="FFFFFF">
                    <a:alpha val="21000"/>
                  </a:srgbClr>
                </a:solidFill>
                <a:ln w="7600" cap="flat">
                  <a:noFill/>
                  <a:bevel/>
                </a:ln>
              </p:spPr>
            </p:sp>
            <p:sp>
              <p:nvSpPr>
                <p:cNvPr id="224" name="Freeform 223"/>
                <p:cNvSpPr/>
                <p:nvPr/>
              </p:nvSpPr>
              <p:spPr>
                <a:xfrm>
                  <a:off x="3374994" y="4835874"/>
                  <a:ext cx="247731" cy="484326"/>
                </a:xfrm>
                <a:custGeom>
                  <a:avLst/>
                  <a:gdLst/>
                  <a:ahLst/>
                  <a:cxnLst/>
                  <a:rect l="0" t="0" r="0" b="0"/>
                  <a:pathLst>
                    <a:path w="247731" h="484326">
                      <a:moveTo>
                        <a:pt x="0" y="475713"/>
                      </a:moveTo>
                      <a:lnTo>
                        <a:pt x="220869" y="0"/>
                      </a:lnTo>
                      <a:lnTo>
                        <a:pt x="247731" y="11770"/>
                      </a:lnTo>
                      <a:lnTo>
                        <a:pt x="28852" y="484326"/>
                      </a:lnTo>
                      <a:lnTo>
                        <a:pt x="0" y="475713"/>
                      </a:lnTo>
                      <a:close/>
                    </a:path>
                  </a:pathLst>
                </a:custGeom>
                <a:solidFill>
                  <a:srgbClr val="E88D33"/>
                </a:solidFill>
                <a:ln w="7600" cap="flat">
                  <a:noFill/>
                  <a:bevel/>
                </a:ln>
              </p:spPr>
            </p:sp>
            <p:sp>
              <p:nvSpPr>
                <p:cNvPr id="225" name="Freeform 224"/>
                <p:cNvSpPr/>
                <p:nvPr/>
              </p:nvSpPr>
              <p:spPr>
                <a:xfrm>
                  <a:off x="3403847" y="4847644"/>
                  <a:ext cx="229077" cy="475835"/>
                </a:xfrm>
                <a:custGeom>
                  <a:avLst/>
                  <a:gdLst/>
                  <a:ahLst/>
                  <a:cxnLst/>
                  <a:rect l="0" t="0" r="0" b="0"/>
                  <a:pathLst>
                    <a:path w="229077" h="475835">
                      <a:moveTo>
                        <a:pt x="0" y="470809"/>
                      </a:moveTo>
                      <a:lnTo>
                        <a:pt x="218879" y="0"/>
                      </a:lnTo>
                      <a:lnTo>
                        <a:pt x="229077" y="5149"/>
                      </a:lnTo>
                      <a:lnTo>
                        <a:pt x="13929" y="475835"/>
                      </a:lnTo>
                      <a:cubicBezTo>
                        <a:pt x="13929" y="475835"/>
                        <a:pt x="1990" y="476692"/>
                        <a:pt x="0" y="470809"/>
                      </a:cubicBezTo>
                      <a:close/>
                    </a:path>
                  </a:pathLst>
                </a:custGeom>
                <a:solidFill>
                  <a:srgbClr val="A8632F"/>
                </a:solidFill>
                <a:ln w="7600" cap="flat">
                  <a:solidFill>
                    <a:srgbClr val="A8632F"/>
                  </a:solidFill>
                  <a:bevel/>
                </a:ln>
              </p:spPr>
            </p:sp>
            <p:sp>
              <p:nvSpPr>
                <p:cNvPr id="226" name="Freeform 225"/>
                <p:cNvSpPr/>
                <p:nvPr/>
              </p:nvSpPr>
              <p:spPr>
                <a:xfrm>
                  <a:off x="3352111" y="5361610"/>
                  <a:ext cx="22883" cy="26483"/>
                </a:xfrm>
                <a:custGeom>
                  <a:avLst/>
                  <a:gdLst/>
                  <a:ahLst/>
                  <a:cxnLst/>
                  <a:rect l="0" t="0" r="0" b="0"/>
                  <a:pathLst>
                    <a:path w="22883" h="26483">
                      <a:moveTo>
                        <a:pt x="4975" y="0"/>
                      </a:moveTo>
                      <a:lnTo>
                        <a:pt x="22883" y="8828"/>
                      </a:lnTo>
                      <a:lnTo>
                        <a:pt x="6964" y="26483"/>
                      </a:lnTo>
                      <a:lnTo>
                        <a:pt x="0" y="24521"/>
                      </a:lnTo>
                      <a:lnTo>
                        <a:pt x="4975" y="0"/>
                      </a:lnTo>
                      <a:close/>
                    </a:path>
                  </a:pathLst>
                </a:custGeom>
                <a:solidFill>
                  <a:srgbClr val="000000"/>
                </a:solidFill>
                <a:ln w="7600" cap="flat">
                  <a:noFill/>
                  <a:bevel/>
                </a:ln>
              </p:spPr>
            </p:sp>
            <p:sp>
              <p:nvSpPr>
                <p:cNvPr id="227" name="Freeform 226"/>
                <p:cNvSpPr/>
                <p:nvPr/>
              </p:nvSpPr>
              <p:spPr>
                <a:xfrm>
                  <a:off x="3605130" y="4764272"/>
                  <a:ext cx="56362" cy="54805"/>
                </a:xfrm>
                <a:custGeom>
                  <a:avLst/>
                  <a:gdLst/>
                  <a:ahLst/>
                  <a:cxnLst/>
                  <a:rect l="0" t="0" r="0" b="0"/>
                  <a:pathLst>
                    <a:path w="56362" h="54805">
                      <a:moveTo>
                        <a:pt x="0" y="27464"/>
                      </a:moveTo>
                      <a:cubicBezTo>
                        <a:pt x="0" y="27464"/>
                        <a:pt x="13434" y="-7847"/>
                        <a:pt x="40302" y="1569"/>
                      </a:cubicBezTo>
                      <a:cubicBezTo>
                        <a:pt x="67170" y="10985"/>
                        <a:pt x="53820" y="51511"/>
                        <a:pt x="46802" y="54454"/>
                      </a:cubicBezTo>
                      <a:cubicBezTo>
                        <a:pt x="39784" y="57396"/>
                        <a:pt x="4010" y="41196"/>
                        <a:pt x="0" y="27464"/>
                      </a:cubicBezTo>
                      <a:close/>
                    </a:path>
                  </a:pathLst>
                </a:custGeom>
                <a:gradFill>
                  <a:gsLst>
                    <a:gs pos="0">
                      <a:srgbClr val="EA9FB9"/>
                    </a:gs>
                    <a:gs pos="13000">
                      <a:srgbClr val="EA9FB9"/>
                    </a:gs>
                    <a:gs pos="26000">
                      <a:srgbClr val="E58BAA"/>
                    </a:gs>
                    <a:gs pos="43000">
                      <a:srgbClr val="D95180"/>
                    </a:gs>
                    <a:gs pos="49000">
                      <a:srgbClr val="D84C7C"/>
                    </a:gs>
                    <a:gs pos="100000">
                      <a:srgbClr val="DB5A86"/>
                    </a:gs>
                  </a:gsLst>
                  <a:lin ang="6600000" scaled="0"/>
                </a:gradFill>
                <a:ln w="7600" cap="flat">
                  <a:noFill/>
                  <a:bevel/>
                </a:ln>
              </p:spPr>
            </p:sp>
            <p:sp>
              <p:nvSpPr>
                <p:cNvPr id="228" name="Freeform 227"/>
                <p:cNvSpPr/>
                <p:nvPr/>
              </p:nvSpPr>
              <p:spPr>
                <a:xfrm>
                  <a:off x="3354101" y="4832932"/>
                  <a:ext cx="274314" cy="555162"/>
                </a:xfrm>
                <a:custGeom>
                  <a:avLst/>
                  <a:gdLst/>
                  <a:ahLst/>
                  <a:cxnLst/>
                  <a:rect l="0" t="0" r="0" b="0"/>
                  <a:pathLst>
                    <a:path w="274314" h="555162">
                      <a:moveTo>
                        <a:pt x="235792" y="0"/>
                      </a:moveTo>
                      <a:lnTo>
                        <a:pt x="14923" y="472770"/>
                      </a:lnTo>
                      <a:lnTo>
                        <a:pt x="0" y="553200"/>
                      </a:lnTo>
                      <a:lnTo>
                        <a:pt x="4974" y="555162"/>
                      </a:lnTo>
                      <a:lnTo>
                        <a:pt x="59694" y="485521"/>
                      </a:lnTo>
                      <a:lnTo>
                        <a:pt x="274314" y="19911"/>
                      </a:lnTo>
                      <a:cubicBezTo>
                        <a:pt x="274314" y="19911"/>
                        <a:pt x="233803" y="4904"/>
                        <a:pt x="235792" y="0"/>
                      </a:cubicBezTo>
                      <a:close/>
                    </a:path>
                  </a:pathLst>
                </a:custGeom>
                <a:solidFill>
                  <a:srgbClr val="FFFFFF">
                    <a:alpha val="14000"/>
                  </a:srgbClr>
                </a:solidFill>
                <a:ln w="7600" cap="flat">
                  <a:noFill/>
                  <a:bevel/>
                </a:ln>
              </p:spPr>
            </p:sp>
            <p:sp>
              <p:nvSpPr>
                <p:cNvPr id="229" name="Freeform 228"/>
                <p:cNvSpPr/>
                <p:nvPr/>
              </p:nvSpPr>
              <p:spPr>
                <a:xfrm>
                  <a:off x="3580687" y="4790473"/>
                  <a:ext cx="76000" cy="65501"/>
                </a:xfrm>
                <a:custGeom>
                  <a:avLst/>
                  <a:gdLst/>
                  <a:ahLst/>
                  <a:cxnLst/>
                  <a:rect l="0" t="0" r="0" b="0"/>
                  <a:pathLst>
                    <a:path w="76000" h="65501">
                      <a:moveTo>
                        <a:pt x="0" y="41962"/>
                      </a:moveTo>
                      <a:lnTo>
                        <a:pt x="20118" y="0"/>
                      </a:lnTo>
                      <a:lnTo>
                        <a:pt x="76000" y="24563"/>
                      </a:lnTo>
                      <a:lnTo>
                        <a:pt x="55882" y="65501"/>
                      </a:lnTo>
                      <a:cubicBezTo>
                        <a:pt x="55882" y="65501"/>
                        <a:pt x="40235" y="61407"/>
                        <a:pt x="0" y="41962"/>
                      </a:cubicBezTo>
                      <a:close/>
                    </a:path>
                  </a:pathLst>
                </a:custGeom>
                <a:gradFill>
                  <a:gsLst>
                    <a:gs pos="0">
                      <a:srgbClr val="FFFFFF"/>
                    </a:gs>
                    <a:gs pos="18000">
                      <a:srgbClr val="72777B"/>
                    </a:gs>
                    <a:gs pos="32000">
                      <a:srgbClr val="F4F4F5"/>
                    </a:gs>
                    <a:gs pos="68000">
                      <a:srgbClr val="EEEEEF"/>
                    </a:gs>
                    <a:gs pos="100000">
                      <a:srgbClr val="27292B"/>
                    </a:gs>
                  </a:gsLst>
                  <a:lin ang="12600000" scaled="0"/>
                </a:gradFill>
                <a:ln w="7600" cap="flat">
                  <a:noFill/>
                  <a:bevel/>
                </a:ln>
              </p:spPr>
            </p:sp>
          </p:grpSp>
          <p:sp>
            <p:nvSpPr>
              <p:cNvPr id="342" name="Text 342"/>
              <p:cNvSpPr txBox="1"/>
              <p:nvPr/>
            </p:nvSpPr>
            <p:spPr>
              <a:xfrm>
                <a:off x="2607400" y="5340400"/>
                <a:ext cx="2097600" cy="152000"/>
              </a:xfrm>
              <a:prstGeom prst="rect">
                <a:avLst/>
              </a:prstGeom>
              <a:noFill/>
            </p:spPr>
            <p:txBody>
              <a:bodyPr wrap="square" lIns="28000" tIns="18000" rIns="28000" bIns="18000" rtlCol="0" anchor="ctr"/>
              <a:lstStyle/>
              <a:p>
                <a:pPr algn="ctr"/>
                <a:r>
                  <a:rPr sz="1976">
                    <a:solidFill>
                      <a:srgbClr val="303030"/>
                    </a:solidFill>
                    <a:latin typeface="Times New Roman"/>
                  </a:rPr>
                  <a:t>SỰ DẪN NHIỆT</a:t>
                </a:r>
              </a:p>
              <a:p>
                <a:pPr algn="ctr"/>
                <a:r>
                  <a:rPr sz="1976">
                    <a:solidFill>
                      <a:srgbClr val="303030"/>
                    </a:solidFill>
                    <a:latin typeface="Times New Roman"/>
                  </a:rPr>
                  <a:t> CỦA CÁC CHẤT</a:t>
                </a:r>
              </a:p>
            </p:txBody>
          </p:sp>
        </p:grpSp>
        <p:grpSp>
          <p:nvGrpSpPr>
            <p:cNvPr id="245" name="Pen"/>
            <p:cNvGrpSpPr/>
            <p:nvPr/>
          </p:nvGrpSpPr>
          <p:grpSpPr>
            <a:xfrm>
              <a:off x="5761676" y="1707600"/>
              <a:ext cx="1230645" cy="990554"/>
              <a:chOff x="5761676" y="1707600"/>
              <a:chExt cx="1230645" cy="990554"/>
            </a:xfrm>
          </p:grpSpPr>
          <p:sp>
            <p:nvSpPr>
              <p:cNvPr id="246" name="Freeform 245"/>
              <p:cNvSpPr/>
              <p:nvPr/>
            </p:nvSpPr>
            <p:spPr>
              <a:xfrm>
                <a:off x="6508531" y="1948660"/>
                <a:ext cx="68030" cy="47045"/>
              </a:xfrm>
              <a:custGeom>
                <a:avLst/>
                <a:gdLst/>
                <a:ahLst/>
                <a:cxnLst/>
                <a:rect l="0" t="0" r="0" b="0"/>
                <a:pathLst>
                  <a:path w="68030" h="47045">
                    <a:moveTo>
                      <a:pt x="55536" y="0"/>
                    </a:moveTo>
                    <a:cubicBezTo>
                      <a:pt x="55536" y="0"/>
                      <a:pt x="49290" y="14055"/>
                      <a:pt x="53975" y="14055"/>
                    </a:cubicBezTo>
                    <a:cubicBezTo>
                      <a:pt x="58660" y="14055"/>
                      <a:pt x="68030" y="8589"/>
                      <a:pt x="68030" y="8589"/>
                    </a:cubicBezTo>
                    <a:lnTo>
                      <a:pt x="28207" y="39822"/>
                    </a:lnTo>
                    <a:cubicBezTo>
                      <a:pt x="28207" y="39822"/>
                      <a:pt x="-2246" y="53877"/>
                      <a:pt x="97" y="42946"/>
                    </a:cubicBezTo>
                    <a:cubicBezTo>
                      <a:pt x="2440" y="32014"/>
                      <a:pt x="53975" y="-1562"/>
                      <a:pt x="55536" y="0"/>
                    </a:cubicBezTo>
                    <a:close/>
                  </a:path>
                </a:pathLst>
              </a:custGeom>
              <a:gradFill>
                <a:gsLst>
                  <a:gs pos="0">
                    <a:srgbClr val="3D3D3D"/>
                  </a:gs>
                  <a:gs pos="17000">
                    <a:srgbClr val="000000"/>
                  </a:gs>
                  <a:gs pos="32000">
                    <a:srgbClr val="000000"/>
                  </a:gs>
                  <a:gs pos="44000">
                    <a:srgbClr val="000000"/>
                  </a:gs>
                  <a:gs pos="56000">
                    <a:srgbClr val="141414"/>
                  </a:gs>
                  <a:gs pos="100000">
                    <a:srgbClr val="000000"/>
                  </a:gs>
                </a:gsLst>
                <a:lin ang="13800000" scaled="0"/>
              </a:gradFill>
              <a:ln w="7600" cap="flat">
                <a:noFill/>
                <a:bevel/>
              </a:ln>
            </p:spPr>
          </p:sp>
          <p:sp>
            <p:nvSpPr>
              <p:cNvPr id="247" name="Freeform 246"/>
              <p:cNvSpPr/>
              <p:nvPr/>
            </p:nvSpPr>
            <p:spPr>
              <a:xfrm>
                <a:off x="6503619" y="1730329"/>
                <a:ext cx="349887" cy="258183"/>
              </a:xfrm>
              <a:custGeom>
                <a:avLst/>
                <a:gdLst/>
                <a:ahLst/>
                <a:cxnLst/>
                <a:rect l="0" t="0" r="0" b="0"/>
                <a:pathLst>
                  <a:path w="349887" h="258183">
                    <a:moveTo>
                      <a:pt x="339149" y="13639"/>
                    </a:moveTo>
                    <a:cubicBezTo>
                      <a:pt x="339149" y="13639"/>
                      <a:pt x="337601" y="-3386"/>
                      <a:pt x="287300" y="30664"/>
                    </a:cubicBezTo>
                    <a:cubicBezTo>
                      <a:pt x="236998" y="64715"/>
                      <a:pt x="4063" y="258183"/>
                      <a:pt x="4063" y="258183"/>
                    </a:cubicBezTo>
                    <a:cubicBezTo>
                      <a:pt x="4063" y="258183"/>
                      <a:pt x="-10641" y="257409"/>
                      <a:pt x="15671" y="233419"/>
                    </a:cubicBezTo>
                    <a:cubicBezTo>
                      <a:pt x="41982" y="209429"/>
                      <a:pt x="265631" y="30664"/>
                      <a:pt x="265631" y="30664"/>
                    </a:cubicBezTo>
                    <a:cubicBezTo>
                      <a:pt x="265631" y="30664"/>
                      <a:pt x="311678" y="-4546"/>
                      <a:pt x="327541" y="484"/>
                    </a:cubicBezTo>
                    <a:cubicBezTo>
                      <a:pt x="343406" y="5514"/>
                      <a:pt x="349887" y="6906"/>
                      <a:pt x="349887" y="6906"/>
                    </a:cubicBezTo>
                    <a:cubicBezTo>
                      <a:pt x="349887" y="6906"/>
                      <a:pt x="351916" y="18766"/>
                      <a:pt x="339149" y="13639"/>
                    </a:cubicBezTo>
                    <a:close/>
                  </a:path>
                </a:pathLst>
              </a:custGeom>
              <a:gradFill>
                <a:gsLst>
                  <a:gs pos="0">
                    <a:srgbClr val="EBC394"/>
                  </a:gs>
                  <a:gs pos="15000">
                    <a:srgbClr val="C77B25"/>
                  </a:gs>
                  <a:gs pos="36000">
                    <a:srgbClr val="E4AD6D"/>
                  </a:gs>
                  <a:gs pos="55000">
                    <a:srgbClr val="ECC69A"/>
                  </a:gs>
                  <a:gs pos="76000">
                    <a:srgbClr val="E1A561"/>
                  </a:gs>
                  <a:gs pos="100000">
                    <a:srgbClr val="DD994A"/>
                  </a:gs>
                </a:gsLst>
                <a:lin ang="5400000" scaled="0"/>
              </a:gradFill>
              <a:ln w="7600" cap="flat">
                <a:noFill/>
                <a:bevel/>
              </a:ln>
            </p:spPr>
          </p:sp>
          <p:sp>
            <p:nvSpPr>
              <p:cNvPr id="248" name="Freeform 247"/>
              <p:cNvSpPr/>
              <p:nvPr/>
            </p:nvSpPr>
            <p:spPr>
              <a:xfrm>
                <a:off x="6422176" y="1715240"/>
                <a:ext cx="542580" cy="466644"/>
              </a:xfrm>
              <a:custGeom>
                <a:avLst/>
                <a:gdLst/>
                <a:ahLst/>
                <a:cxnLst/>
                <a:rect l="0" t="0" r="0" b="0"/>
                <a:pathLst>
                  <a:path w="542580" h="466644">
                    <a:moveTo>
                      <a:pt x="0" y="360102"/>
                    </a:moveTo>
                    <a:lnTo>
                      <a:pt x="428338" y="24551"/>
                    </a:lnTo>
                    <a:cubicBezTo>
                      <a:pt x="428338" y="24551"/>
                      <a:pt x="511296" y="-17547"/>
                      <a:pt x="531108" y="8455"/>
                    </a:cubicBezTo>
                    <a:cubicBezTo>
                      <a:pt x="550919" y="34457"/>
                      <a:pt x="548440" y="53029"/>
                      <a:pt x="495200" y="113701"/>
                    </a:cubicBezTo>
                    <a:cubicBezTo>
                      <a:pt x="441957" y="174372"/>
                      <a:pt x="89073" y="466644"/>
                      <a:pt x="89073" y="466644"/>
                    </a:cubicBezTo>
                    <a:cubicBezTo>
                      <a:pt x="89073" y="466644"/>
                      <a:pt x="32116" y="428202"/>
                      <a:pt x="0" y="360102"/>
                    </a:cubicBezTo>
                    <a:close/>
                  </a:path>
                </a:pathLst>
              </a:custGeom>
              <a:solidFill>
                <a:srgbClr val="000000"/>
              </a:solidFill>
              <a:ln w="7600" cap="flat">
                <a:noFill/>
                <a:bevel/>
              </a:ln>
            </p:spPr>
          </p:sp>
          <p:sp>
            <p:nvSpPr>
              <p:cNvPr id="249" name="Freeform 248"/>
              <p:cNvSpPr/>
              <p:nvPr/>
            </p:nvSpPr>
            <p:spPr>
              <a:xfrm>
                <a:off x="6845869" y="1737294"/>
                <a:ext cx="74679" cy="93349"/>
              </a:xfrm>
              <a:custGeom>
                <a:avLst/>
                <a:gdLst/>
                <a:ahLst/>
                <a:cxnLst/>
                <a:rect l="0" t="0" r="0" b="0"/>
                <a:pathLst>
                  <a:path w="74679" h="93349">
                    <a:moveTo>
                      <a:pt x="774" y="6365"/>
                    </a:moveTo>
                    <a:lnTo>
                      <a:pt x="69648" y="93349"/>
                    </a:lnTo>
                    <a:lnTo>
                      <a:pt x="74679" y="88318"/>
                    </a:lnTo>
                    <a:lnTo>
                      <a:pt x="7197" y="0"/>
                    </a:lnTo>
                    <a:cubicBezTo>
                      <a:pt x="7197" y="0"/>
                      <a:pt x="-2863" y="2728"/>
                      <a:pt x="774" y="6365"/>
                    </a:cubicBezTo>
                    <a:close/>
                  </a:path>
                </a:pathLst>
              </a:custGeom>
              <a:gradFill>
                <a:gsLst>
                  <a:gs pos="0">
                    <a:srgbClr val="B69D6B"/>
                  </a:gs>
                  <a:gs pos="14000">
                    <a:srgbClr val="A98B50"/>
                  </a:gs>
                  <a:gs pos="37000">
                    <a:srgbClr val="C2AC83"/>
                  </a:gs>
                  <a:gs pos="54000">
                    <a:srgbClr val="D6C8AC"/>
                  </a:gs>
                  <a:gs pos="100000">
                    <a:srgbClr val="816A3A"/>
                  </a:gs>
                </a:gsLst>
                <a:lin ang="5400000" scaled="0"/>
              </a:gradFill>
              <a:ln w="7600" cap="flat">
                <a:noFill/>
                <a:bevel/>
              </a:ln>
            </p:spPr>
          </p:sp>
          <p:sp>
            <p:nvSpPr>
              <p:cNvPr id="250" name="Freeform 249"/>
              <p:cNvSpPr/>
              <p:nvPr/>
            </p:nvSpPr>
            <p:spPr>
              <a:xfrm>
                <a:off x="6509137" y="1944402"/>
                <a:ext cx="67423" cy="46626"/>
              </a:xfrm>
              <a:custGeom>
                <a:avLst/>
                <a:gdLst/>
                <a:ahLst/>
                <a:cxnLst/>
                <a:rect l="0" t="0" r="0" b="0"/>
                <a:pathLst>
                  <a:path w="67423" h="46626">
                    <a:moveTo>
                      <a:pt x="55042" y="0"/>
                    </a:moveTo>
                    <a:cubicBezTo>
                      <a:pt x="55042" y="0"/>
                      <a:pt x="48851" y="13930"/>
                      <a:pt x="53494" y="13930"/>
                    </a:cubicBezTo>
                    <a:cubicBezTo>
                      <a:pt x="58137" y="13930"/>
                      <a:pt x="67423" y="8513"/>
                      <a:pt x="67423" y="8513"/>
                    </a:cubicBezTo>
                    <a:lnTo>
                      <a:pt x="27956" y="39467"/>
                    </a:lnTo>
                    <a:cubicBezTo>
                      <a:pt x="27956" y="39467"/>
                      <a:pt x="-2226" y="53397"/>
                      <a:pt x="96" y="42563"/>
                    </a:cubicBezTo>
                    <a:cubicBezTo>
                      <a:pt x="2418" y="31729"/>
                      <a:pt x="53494" y="-1548"/>
                      <a:pt x="55042" y="0"/>
                    </a:cubicBezTo>
                    <a:close/>
                  </a:path>
                </a:pathLst>
              </a:custGeom>
              <a:gradFill>
                <a:gsLst>
                  <a:gs pos="0">
                    <a:srgbClr val="DFB779"/>
                  </a:gs>
                  <a:gs pos="17000">
                    <a:srgbClr val="AE7A2A"/>
                  </a:gs>
                  <a:gs pos="32000">
                    <a:srgbClr val="7D571E"/>
                  </a:gs>
                  <a:gs pos="44000">
                    <a:srgbClr val="B8812C"/>
                  </a:gs>
                  <a:gs pos="56000">
                    <a:srgbClr val="D8A85D"/>
                  </a:gs>
                  <a:gs pos="100000">
                    <a:srgbClr val="C68A2F"/>
                  </a:gs>
                </a:gsLst>
                <a:lin ang="13800000" scaled="0"/>
              </a:gradFill>
              <a:ln w="7600" cap="flat">
                <a:noFill/>
                <a:bevel/>
              </a:ln>
            </p:spPr>
          </p:sp>
          <p:sp>
            <p:nvSpPr>
              <p:cNvPr id="251" name="Freeform 250"/>
              <p:cNvSpPr/>
              <p:nvPr/>
            </p:nvSpPr>
            <p:spPr>
              <a:xfrm>
                <a:off x="5789826" y="2581299"/>
                <a:ext cx="139974" cy="96347"/>
              </a:xfrm>
              <a:custGeom>
                <a:avLst/>
                <a:gdLst/>
                <a:ahLst/>
                <a:cxnLst/>
                <a:rect l="0" t="0" r="0" b="0"/>
                <a:pathLst>
                  <a:path w="139974" h="96347">
                    <a:moveTo>
                      <a:pt x="0" y="93225"/>
                    </a:moveTo>
                    <a:cubicBezTo>
                      <a:pt x="0" y="93225"/>
                      <a:pt x="21017" y="99417"/>
                      <a:pt x="48257" y="94464"/>
                    </a:cubicBezTo>
                    <a:cubicBezTo>
                      <a:pt x="75497" y="89511"/>
                      <a:pt x="77561" y="85796"/>
                      <a:pt x="77561" y="85796"/>
                    </a:cubicBezTo>
                    <a:lnTo>
                      <a:pt x="139974" y="35030"/>
                    </a:lnTo>
                    <a:lnTo>
                      <a:pt x="98610" y="0"/>
                    </a:lnTo>
                    <a:lnTo>
                      <a:pt x="0" y="93225"/>
                    </a:lnTo>
                    <a:close/>
                  </a:path>
                </a:pathLst>
              </a:custGeom>
              <a:solidFill>
                <a:srgbClr val="262626"/>
              </a:solidFill>
              <a:ln w="7600" cap="flat">
                <a:noFill/>
                <a:bevel/>
              </a:ln>
            </p:spPr>
          </p:sp>
          <p:sp>
            <p:nvSpPr>
              <p:cNvPr id="252" name="Freeform 251"/>
              <p:cNvSpPr/>
              <p:nvPr/>
            </p:nvSpPr>
            <p:spPr>
              <a:xfrm>
                <a:off x="5878434" y="2462892"/>
                <a:ext cx="179635" cy="172573"/>
              </a:xfrm>
              <a:custGeom>
                <a:avLst/>
                <a:gdLst/>
                <a:ahLst/>
                <a:cxnLst/>
                <a:rect l="0" t="0" r="0" b="0"/>
                <a:pathLst>
                  <a:path w="179635" h="172573">
                    <a:moveTo>
                      <a:pt x="0" y="95960"/>
                    </a:moveTo>
                    <a:cubicBezTo>
                      <a:pt x="0" y="95960"/>
                      <a:pt x="-2999" y="106794"/>
                      <a:pt x="20217" y="133880"/>
                    </a:cubicBezTo>
                    <a:cubicBezTo>
                      <a:pt x="43434" y="160965"/>
                      <a:pt x="58911" y="174121"/>
                      <a:pt x="62780" y="172573"/>
                    </a:cubicBezTo>
                    <a:cubicBezTo>
                      <a:pt x="66650" y="171026"/>
                      <a:pt x="67811" y="156709"/>
                      <a:pt x="90640" y="139297"/>
                    </a:cubicBezTo>
                    <a:cubicBezTo>
                      <a:pt x="113469" y="121885"/>
                      <a:pt x="179635" y="75066"/>
                      <a:pt x="179635" y="75066"/>
                    </a:cubicBezTo>
                    <a:cubicBezTo>
                      <a:pt x="179635" y="75066"/>
                      <a:pt x="146359" y="50302"/>
                      <a:pt x="137846" y="35598"/>
                    </a:cubicBezTo>
                    <a:cubicBezTo>
                      <a:pt x="129333" y="20895"/>
                      <a:pt x="113856" y="0"/>
                      <a:pt x="113856" y="0"/>
                    </a:cubicBezTo>
                    <a:cubicBezTo>
                      <a:pt x="113856" y="0"/>
                      <a:pt x="42660" y="67327"/>
                      <a:pt x="38790" y="71196"/>
                    </a:cubicBezTo>
                    <a:cubicBezTo>
                      <a:pt x="34921" y="75066"/>
                      <a:pt x="15574" y="94413"/>
                      <a:pt x="0" y="95960"/>
                    </a:cubicBezTo>
                    <a:close/>
                  </a:path>
                </a:pathLst>
              </a:custGeom>
              <a:gradFill>
                <a:gsLst>
                  <a:gs pos="0">
                    <a:srgbClr val="000000"/>
                  </a:gs>
                  <a:gs pos="16000">
                    <a:srgbClr val="000000"/>
                  </a:gs>
                  <a:gs pos="30000">
                    <a:srgbClr val="000000"/>
                  </a:gs>
                  <a:gs pos="59000">
                    <a:srgbClr val="858585"/>
                  </a:gs>
                </a:gsLst>
                <a:lin ang="13800000" scaled="0"/>
              </a:gradFill>
              <a:ln w="7600" cap="flat">
                <a:noFill/>
                <a:bevel/>
              </a:ln>
            </p:spPr>
          </p:sp>
          <p:sp>
            <p:nvSpPr>
              <p:cNvPr id="253" name="Freeform 252"/>
              <p:cNvSpPr/>
              <p:nvPr/>
            </p:nvSpPr>
            <p:spPr>
              <a:xfrm>
                <a:off x="6022470" y="2342172"/>
                <a:ext cx="176443" cy="173347"/>
              </a:xfrm>
              <a:custGeom>
                <a:avLst/>
                <a:gdLst/>
                <a:ahLst/>
                <a:cxnLst/>
                <a:rect l="0" t="0" r="0" b="0"/>
                <a:pathLst>
                  <a:path w="176443" h="173347">
                    <a:moveTo>
                      <a:pt x="0" y="82030"/>
                    </a:moveTo>
                    <a:lnTo>
                      <a:pt x="97508" y="0"/>
                    </a:lnTo>
                    <a:lnTo>
                      <a:pt x="176443" y="92864"/>
                    </a:lnTo>
                    <a:lnTo>
                      <a:pt x="74292" y="173347"/>
                    </a:lnTo>
                    <a:cubicBezTo>
                      <a:pt x="74292" y="173347"/>
                      <a:pt x="-2322" y="88995"/>
                      <a:pt x="0" y="82030"/>
                    </a:cubicBezTo>
                    <a:close/>
                  </a:path>
                </a:pathLst>
              </a:custGeom>
              <a:solidFill>
                <a:srgbClr val="000000"/>
              </a:solidFill>
              <a:ln w="7600" cap="flat">
                <a:noFill/>
                <a:bevel/>
              </a:ln>
            </p:spPr>
          </p:sp>
          <p:sp>
            <p:nvSpPr>
              <p:cNvPr id="254" name="Freeform 253"/>
              <p:cNvSpPr/>
              <p:nvPr/>
            </p:nvSpPr>
            <p:spPr>
              <a:xfrm>
                <a:off x="6119978" y="2095306"/>
                <a:ext cx="366041" cy="339729"/>
              </a:xfrm>
              <a:custGeom>
                <a:avLst/>
                <a:gdLst/>
                <a:ahLst/>
                <a:cxnLst/>
                <a:rect l="0" t="0" r="0" b="0"/>
                <a:pathLst>
                  <a:path w="366041" h="339729">
                    <a:moveTo>
                      <a:pt x="0" y="246865"/>
                    </a:moveTo>
                    <a:lnTo>
                      <a:pt x="295619" y="0"/>
                    </a:lnTo>
                    <a:lnTo>
                      <a:pt x="366041" y="94413"/>
                    </a:lnTo>
                    <a:lnTo>
                      <a:pt x="77387" y="339729"/>
                    </a:lnTo>
                    <a:cubicBezTo>
                      <a:pt x="77387" y="339729"/>
                      <a:pt x="8513" y="277046"/>
                      <a:pt x="0" y="246865"/>
                    </a:cubicBezTo>
                    <a:close/>
                  </a:path>
                </a:pathLst>
              </a:custGeom>
              <a:gradFill>
                <a:gsLst>
                  <a:gs pos="0">
                    <a:srgbClr val="860D0D"/>
                  </a:gs>
                  <a:gs pos="1000">
                    <a:srgbClr val="860D0D"/>
                  </a:gs>
                  <a:gs pos="10000">
                    <a:srgbClr val="4F0000"/>
                  </a:gs>
                  <a:gs pos="26000">
                    <a:srgbClr val="7F0000"/>
                  </a:gs>
                  <a:gs pos="51000">
                    <a:srgbClr val="A74F4F"/>
                  </a:gs>
                  <a:gs pos="61000">
                    <a:srgbClr val="730000"/>
                  </a:gs>
                </a:gsLst>
                <a:lin ang="3000000" scaled="0"/>
              </a:gradFill>
              <a:ln w="7600" cap="flat">
                <a:noFill/>
                <a:bevel/>
              </a:ln>
            </p:spPr>
          </p:sp>
          <p:sp>
            <p:nvSpPr>
              <p:cNvPr id="255" name="Freeform 254"/>
              <p:cNvSpPr/>
              <p:nvPr/>
            </p:nvSpPr>
            <p:spPr>
              <a:xfrm>
                <a:off x="5761676" y="2581204"/>
                <a:ext cx="140458" cy="116951"/>
              </a:xfrm>
              <a:custGeom>
                <a:avLst/>
                <a:gdLst/>
                <a:ahLst/>
                <a:cxnLst/>
                <a:rect l="0" t="0" r="0" b="0"/>
                <a:pathLst>
                  <a:path w="140458" h="116951">
                    <a:moveTo>
                      <a:pt x="140458" y="19959"/>
                    </a:moveTo>
                    <a:lnTo>
                      <a:pt x="125341" y="0"/>
                    </a:lnTo>
                    <a:lnTo>
                      <a:pt x="3766" y="109521"/>
                    </a:lnTo>
                    <a:cubicBezTo>
                      <a:pt x="3766" y="109521"/>
                      <a:pt x="-4901" y="116951"/>
                      <a:pt x="3766" y="116951"/>
                    </a:cubicBezTo>
                    <a:cubicBezTo>
                      <a:pt x="12434" y="116951"/>
                      <a:pt x="9957" y="107045"/>
                      <a:pt x="9957" y="107045"/>
                    </a:cubicBezTo>
                    <a:lnTo>
                      <a:pt x="32245" y="90948"/>
                    </a:lnTo>
                    <a:cubicBezTo>
                      <a:pt x="32245" y="90948"/>
                      <a:pt x="46690" y="80631"/>
                      <a:pt x="59898" y="80631"/>
                    </a:cubicBezTo>
                    <a:cubicBezTo>
                      <a:pt x="73105" y="80631"/>
                      <a:pt x="78264" y="82075"/>
                      <a:pt x="78677" y="81662"/>
                    </a:cubicBezTo>
                    <a:lnTo>
                      <a:pt x="140458" y="19959"/>
                    </a:lnTo>
                    <a:close/>
                  </a:path>
                </a:pathLst>
              </a:custGeom>
              <a:gradFill>
                <a:gsLst>
                  <a:gs pos="0">
                    <a:srgbClr val="FDE8B3"/>
                  </a:gs>
                  <a:gs pos="24000">
                    <a:srgbClr val="8C6504"/>
                  </a:gs>
                  <a:gs pos="45000">
                    <a:srgbClr val="FDE5AB"/>
                  </a:gs>
                  <a:gs pos="49000">
                    <a:srgbClr val="FABD26"/>
                  </a:gs>
                  <a:gs pos="0">
                    <a:srgbClr val="FDE2A0"/>
                  </a:gs>
                  <a:gs pos="60000">
                    <a:srgbClr val="FCDB89"/>
                  </a:gs>
                  <a:gs pos="100000">
                    <a:srgbClr val="FCD679"/>
                  </a:gs>
                </a:gsLst>
                <a:lin ang="13800000" scaled="0"/>
              </a:gradFill>
              <a:ln w="7600" cap="flat">
                <a:noFill/>
                <a:bevel/>
              </a:ln>
            </p:spPr>
          </p:sp>
          <p:sp>
            <p:nvSpPr>
              <p:cNvPr id="256" name="Freeform 255"/>
              <p:cNvSpPr/>
              <p:nvPr/>
            </p:nvSpPr>
            <p:spPr>
              <a:xfrm>
                <a:off x="6399925" y="2072863"/>
                <a:ext cx="111728" cy="129236"/>
              </a:xfrm>
              <a:custGeom>
                <a:avLst/>
                <a:gdLst/>
                <a:ahLst/>
                <a:cxnLst/>
                <a:rect l="0" t="0" r="0" b="0"/>
                <a:pathLst>
                  <a:path w="111728" h="129236">
                    <a:moveTo>
                      <a:pt x="25731" y="0"/>
                    </a:moveTo>
                    <a:cubicBezTo>
                      <a:pt x="25731" y="0"/>
                      <a:pt x="-2902" y="11608"/>
                      <a:pt x="193" y="29407"/>
                    </a:cubicBezTo>
                    <a:cubicBezTo>
                      <a:pt x="3288" y="47206"/>
                      <a:pt x="13091" y="61910"/>
                      <a:pt x="24957" y="78418"/>
                    </a:cubicBezTo>
                    <a:cubicBezTo>
                      <a:pt x="36824" y="94928"/>
                      <a:pt x="72936" y="127688"/>
                      <a:pt x="82997" y="129236"/>
                    </a:cubicBezTo>
                    <a:cubicBezTo>
                      <a:pt x="93057" y="130784"/>
                      <a:pt x="114881" y="112889"/>
                      <a:pt x="111321" y="106793"/>
                    </a:cubicBezTo>
                    <a:cubicBezTo>
                      <a:pt x="107761" y="100700"/>
                      <a:pt x="50882" y="55060"/>
                      <a:pt x="25731" y="0"/>
                    </a:cubicBezTo>
                    <a:close/>
                  </a:path>
                </a:pathLst>
              </a:custGeom>
              <a:gradFill>
                <a:gsLst>
                  <a:gs pos="0">
                    <a:srgbClr val="F3DCA1"/>
                  </a:gs>
                  <a:gs pos="13000">
                    <a:srgbClr val="E6B536"/>
                  </a:gs>
                  <a:gs pos="26000">
                    <a:srgbClr val="EECD76"/>
                  </a:gs>
                  <a:gs pos="43000">
                    <a:srgbClr val="F3DB9D"/>
                  </a:gs>
                  <a:gs pos="57000">
                    <a:srgbClr val="F5E0AC"/>
                  </a:gs>
                  <a:gs pos="100000">
                    <a:srgbClr val="EBC35C"/>
                  </a:gs>
                </a:gsLst>
                <a:lin ang="10800000" scaled="0"/>
              </a:gradFill>
              <a:ln w="7600" cap="flat">
                <a:noFill/>
                <a:bevel/>
              </a:ln>
            </p:spPr>
          </p:sp>
          <p:sp>
            <p:nvSpPr>
              <p:cNvPr id="257" name="Freeform 256"/>
              <p:cNvSpPr/>
              <p:nvPr/>
            </p:nvSpPr>
            <p:spPr>
              <a:xfrm rot="3066000">
                <a:off x="5980994" y="2446509"/>
                <a:ext cx="120531" cy="74969"/>
              </a:xfrm>
              <a:custGeom>
                <a:avLst/>
                <a:gdLst/>
                <a:ahLst/>
                <a:cxnLst/>
                <a:rect l="0" t="0" r="0" b="0"/>
                <a:pathLst>
                  <a:path w="120531" h="74969">
                    <a:moveTo>
                      <a:pt x="5823" y="967"/>
                    </a:moveTo>
                    <a:lnTo>
                      <a:pt x="113910" y="79"/>
                    </a:lnTo>
                    <a:cubicBezTo>
                      <a:pt x="121646" y="79"/>
                      <a:pt x="119357" y="-1528"/>
                      <a:pt x="120531" y="5356"/>
                    </a:cubicBezTo>
                    <a:cubicBezTo>
                      <a:pt x="120988" y="12239"/>
                      <a:pt x="118007" y="37968"/>
                      <a:pt x="115191" y="56233"/>
                    </a:cubicBezTo>
                    <a:cubicBezTo>
                      <a:pt x="112374" y="74511"/>
                      <a:pt x="115120" y="74969"/>
                      <a:pt x="107390" y="74969"/>
                    </a:cubicBezTo>
                    <a:lnTo>
                      <a:pt x="14161" y="74193"/>
                    </a:lnTo>
                    <a:cubicBezTo>
                      <a:pt x="6427" y="74192"/>
                      <a:pt x="3199" y="66353"/>
                      <a:pt x="3202" y="57416"/>
                    </a:cubicBezTo>
                    <a:lnTo>
                      <a:pt x="195" y="15119"/>
                    </a:lnTo>
                    <a:cubicBezTo>
                      <a:pt x="195" y="6181"/>
                      <a:pt x="-1913" y="967"/>
                      <a:pt x="5823" y="967"/>
                    </a:cubicBezTo>
                    <a:close/>
                  </a:path>
                </a:pathLst>
              </a:custGeom>
              <a:gradFill>
                <a:gsLst>
                  <a:gs pos="30000">
                    <a:srgbClr val="EDCA71"/>
                  </a:gs>
                  <a:gs pos="10000">
                    <a:srgbClr val="D9A41B"/>
                  </a:gs>
                  <a:gs pos="22000">
                    <a:srgbClr val="EAC158"/>
                  </a:gs>
                  <a:gs pos="41000">
                    <a:srgbClr val="F3DB9D"/>
                  </a:gs>
                  <a:gs pos="57000">
                    <a:srgbClr val="F7E8C2"/>
                  </a:gs>
                  <a:gs pos="100000">
                    <a:srgbClr val="DEA81C"/>
                  </a:gs>
                </a:gsLst>
                <a:lin ang="10800000" scaled="0"/>
              </a:gradFill>
              <a:ln w="7600" cap="flat">
                <a:noFill/>
                <a:bevel/>
              </a:ln>
            </p:spPr>
          </p:sp>
          <p:sp>
            <p:nvSpPr>
              <p:cNvPr id="258" name="Freeform 257"/>
              <p:cNvSpPr/>
              <p:nvPr/>
            </p:nvSpPr>
            <p:spPr>
              <a:xfrm>
                <a:off x="5895353" y="1707594"/>
                <a:ext cx="1096938" cy="903496"/>
              </a:xfrm>
              <a:custGeom>
                <a:avLst/>
                <a:gdLst/>
                <a:ahLst/>
                <a:cxnLst/>
                <a:rect l="0" t="0" r="0" b="0"/>
                <a:pathLst>
                  <a:path w="1096938" h="903496">
                    <a:moveTo>
                      <a:pt x="0" y="867152"/>
                    </a:moveTo>
                    <a:lnTo>
                      <a:pt x="1068765" y="2872"/>
                    </a:lnTo>
                    <a:cubicBezTo>
                      <a:pt x="1068765" y="2872"/>
                      <a:pt x="1107054" y="-7339"/>
                      <a:pt x="1094286" y="10530"/>
                    </a:cubicBezTo>
                    <a:cubicBezTo>
                      <a:pt x="1081526" y="28398"/>
                      <a:pt x="17151" y="903496"/>
                      <a:pt x="17151" y="903496"/>
                    </a:cubicBezTo>
                    <a:cubicBezTo>
                      <a:pt x="17151" y="903496"/>
                      <a:pt x="0" y="889063"/>
                      <a:pt x="0" y="867152"/>
                    </a:cubicBezTo>
                    <a:close/>
                  </a:path>
                </a:pathLst>
              </a:custGeom>
              <a:solidFill>
                <a:srgbClr val="FFFFFF">
                  <a:alpha val="15000"/>
                </a:srgbClr>
              </a:solidFill>
              <a:ln w="7600" cap="flat">
                <a:noFill/>
                <a:bevel/>
              </a:ln>
            </p:spPr>
          </p:sp>
          <p:sp>
            <p:nvSpPr>
              <p:cNvPr id="259" name="Freeform 258"/>
              <p:cNvSpPr/>
              <p:nvPr/>
            </p:nvSpPr>
            <p:spPr>
              <a:xfrm>
                <a:off x="5893331" y="1728688"/>
                <a:ext cx="1060109" cy="862866"/>
              </a:xfrm>
              <a:custGeom>
                <a:avLst/>
                <a:gdLst/>
                <a:ahLst/>
                <a:cxnLst/>
                <a:rect l="0" t="0" r="0" b="0"/>
                <a:pathLst>
                  <a:path w="1060109" h="862866">
                    <a:moveTo>
                      <a:pt x="47269" y="782025"/>
                    </a:moveTo>
                    <a:cubicBezTo>
                      <a:pt x="47269" y="782025"/>
                      <a:pt x="1020574" y="1225"/>
                      <a:pt x="1024700" y="1225"/>
                    </a:cubicBezTo>
                    <a:cubicBezTo>
                      <a:pt x="1028827" y="1225"/>
                      <a:pt x="1070103" y="-7029"/>
                      <a:pt x="1057722" y="17735"/>
                    </a:cubicBezTo>
                    <a:cubicBezTo>
                      <a:pt x="1045334" y="42498"/>
                      <a:pt x="0" y="862866"/>
                      <a:pt x="0" y="862866"/>
                    </a:cubicBezTo>
                    <a:cubicBezTo>
                      <a:pt x="0" y="862866"/>
                      <a:pt x="8726" y="826181"/>
                      <a:pt x="47269" y="782025"/>
                    </a:cubicBezTo>
                    <a:close/>
                  </a:path>
                </a:pathLst>
              </a:custGeom>
              <a:solidFill>
                <a:srgbClr val="FFFFFF">
                  <a:alpha val="2000"/>
                </a:srgbClr>
              </a:solidFill>
              <a:ln w="7600" cap="flat">
                <a:noFill/>
                <a:bevel/>
              </a:ln>
            </p:spPr>
          </p:sp>
          <p:sp>
            <p:nvSpPr>
              <p:cNvPr id="260" name="Freeform 259"/>
              <p:cNvSpPr/>
              <p:nvPr/>
            </p:nvSpPr>
            <p:spPr>
              <a:xfrm>
                <a:off x="6501172" y="1775314"/>
                <a:ext cx="451941" cy="394158"/>
              </a:xfrm>
              <a:custGeom>
                <a:avLst/>
                <a:gdLst/>
                <a:ahLst/>
                <a:cxnLst/>
                <a:rect l="0" t="0" r="0" b="0"/>
                <a:pathLst>
                  <a:path w="451941" h="394158">
                    <a:moveTo>
                      <a:pt x="0" y="375586"/>
                    </a:moveTo>
                    <a:lnTo>
                      <a:pt x="451941" y="0"/>
                    </a:lnTo>
                    <a:lnTo>
                      <a:pt x="12382" y="394158"/>
                    </a:lnTo>
                    <a:lnTo>
                      <a:pt x="0" y="375586"/>
                    </a:lnTo>
                    <a:close/>
                  </a:path>
                </a:pathLst>
              </a:custGeom>
              <a:solidFill>
                <a:srgbClr val="FFFFFF">
                  <a:alpha val="5000"/>
                </a:srgbClr>
              </a:solidFill>
              <a:ln w="7600" cap="flat">
                <a:noFill/>
                <a:bevel/>
              </a:ln>
            </p:spPr>
          </p:sp>
          <p:sp>
            <p:nvSpPr>
              <p:cNvPr id="261" name="Freeform 260"/>
              <p:cNvSpPr/>
              <p:nvPr/>
            </p:nvSpPr>
            <p:spPr>
              <a:xfrm>
                <a:off x="6432716" y="1723271"/>
                <a:ext cx="481251" cy="378617"/>
              </a:xfrm>
              <a:custGeom>
                <a:avLst/>
                <a:gdLst/>
                <a:ahLst/>
                <a:cxnLst/>
                <a:rect l="0" t="0" r="0" b="0"/>
                <a:pathLst>
                  <a:path w="481251" h="378617">
                    <a:moveTo>
                      <a:pt x="871" y="346114"/>
                    </a:moveTo>
                    <a:lnTo>
                      <a:pt x="440429" y="11802"/>
                    </a:lnTo>
                    <a:cubicBezTo>
                      <a:pt x="440429" y="11802"/>
                      <a:pt x="486862" y="-11415"/>
                      <a:pt x="480670" y="7158"/>
                    </a:cubicBezTo>
                    <a:cubicBezTo>
                      <a:pt x="474479" y="25731"/>
                      <a:pt x="22539" y="378617"/>
                      <a:pt x="22539" y="378617"/>
                    </a:cubicBezTo>
                    <a:cubicBezTo>
                      <a:pt x="22539" y="378617"/>
                      <a:pt x="-5320" y="363139"/>
                      <a:pt x="871" y="346114"/>
                    </a:cubicBezTo>
                    <a:close/>
                  </a:path>
                </a:pathLst>
              </a:custGeom>
              <a:solidFill>
                <a:srgbClr val="FFFFFF">
                  <a:alpha val="11000"/>
                </a:srgbClr>
              </a:solidFill>
              <a:ln w="7600" cap="flat">
                <a:noFill/>
                <a:bevel/>
              </a:ln>
            </p:spPr>
          </p:sp>
          <p:sp>
            <p:nvSpPr>
              <p:cNvPr id="262" name="Freeform 261"/>
              <p:cNvSpPr/>
              <p:nvPr/>
            </p:nvSpPr>
            <p:spPr>
              <a:xfrm flipH="1" flipV="1">
                <a:off x="6497050" y="1829001"/>
                <a:ext cx="413247" cy="344082"/>
              </a:xfrm>
              <a:custGeom>
                <a:avLst/>
                <a:gdLst/>
                <a:ahLst/>
                <a:cxnLst/>
                <a:rect l="0" t="0" r="0" b="0"/>
                <a:pathLst>
                  <a:path w="413247" h="344082">
                    <a:moveTo>
                      <a:pt x="0" y="331700"/>
                    </a:moveTo>
                    <a:lnTo>
                      <a:pt x="12382" y="344082"/>
                    </a:lnTo>
                    <a:lnTo>
                      <a:pt x="413247" y="0"/>
                    </a:lnTo>
                    <a:cubicBezTo>
                      <a:pt x="413247" y="0"/>
                      <a:pt x="263116" y="76323"/>
                      <a:pt x="0" y="331700"/>
                    </a:cubicBezTo>
                    <a:close/>
                  </a:path>
                </a:pathLst>
              </a:custGeom>
              <a:solidFill>
                <a:srgbClr val="FFFFFF">
                  <a:alpha val="18000"/>
                </a:srgbClr>
              </a:solidFill>
              <a:ln w="7600" cap="flat">
                <a:noFill/>
                <a:bevel/>
              </a:ln>
            </p:spPr>
          </p:sp>
          <p:sp>
            <p:nvSpPr>
              <p:cNvPr id="2" name="Text 343"/>
              <p:cNvSpPr txBox="1"/>
              <p:nvPr/>
            </p:nvSpPr>
            <p:spPr>
              <a:xfrm>
                <a:off x="5202800" y="2713354"/>
                <a:ext cx="2348400" cy="152000"/>
              </a:xfrm>
              <a:prstGeom prst="rect">
                <a:avLst/>
              </a:prstGeom>
              <a:noFill/>
            </p:spPr>
            <p:txBody>
              <a:bodyPr wrap="square" lIns="28000" tIns="18000" rIns="28000" bIns="18000" rtlCol="0" anchor="ctr"/>
              <a:lstStyle/>
              <a:p>
                <a:pPr algn="ctr"/>
                <a:r>
                  <a:rPr sz="1520">
                    <a:solidFill>
                      <a:srgbClr val="303030"/>
                    </a:solidFill>
                    <a:latin typeface="Times New Roman"/>
                  </a:rPr>
                  <a:t>Chất rắn dẫn nhiệt tốt.</a:t>
                </a:r>
              </a:p>
              <a:p>
                <a:pPr algn="ctr"/>
                <a:r>
                  <a:rPr sz="1520">
                    <a:solidFill>
                      <a:srgbClr val="303030"/>
                    </a:solidFill>
                    <a:latin typeface="Times New Roman"/>
                  </a:rPr>
                  <a:t>Kim loại dẫn nhiệt tốt nhất</a:t>
                </a:r>
              </a:p>
            </p:txBody>
          </p:sp>
        </p:grpSp>
        <p:grpSp>
          <p:nvGrpSpPr>
            <p:cNvPr id="263" name="Pencil"/>
            <p:cNvGrpSpPr/>
            <p:nvPr/>
          </p:nvGrpSpPr>
          <p:grpSpPr>
            <a:xfrm>
              <a:off x="7007800" y="3136400"/>
              <a:ext cx="532000" cy="1094400"/>
              <a:chOff x="7007800" y="3136400"/>
              <a:chExt cx="532000" cy="1094400"/>
            </a:xfrm>
          </p:grpSpPr>
          <p:sp>
            <p:nvSpPr>
              <p:cNvPr id="264" name="Freeform 263"/>
              <p:cNvSpPr/>
              <p:nvPr/>
            </p:nvSpPr>
            <p:spPr>
              <a:xfrm>
                <a:off x="7011275" y="4082814"/>
                <a:ext cx="111189" cy="147985"/>
              </a:xfrm>
              <a:custGeom>
                <a:avLst/>
                <a:gdLst/>
                <a:ahLst/>
                <a:cxnLst/>
                <a:rect l="0" t="0" r="0" b="0"/>
                <a:pathLst>
                  <a:path w="111189" h="147985">
                    <a:moveTo>
                      <a:pt x="17373" y="0"/>
                    </a:moveTo>
                    <a:lnTo>
                      <a:pt x="0" y="144543"/>
                    </a:lnTo>
                    <a:lnTo>
                      <a:pt x="8687" y="147985"/>
                    </a:lnTo>
                    <a:lnTo>
                      <a:pt x="111189" y="34523"/>
                    </a:lnTo>
                    <a:lnTo>
                      <a:pt x="17373" y="0"/>
                    </a:lnTo>
                    <a:close/>
                  </a:path>
                </a:pathLst>
              </a:custGeom>
              <a:solidFill>
                <a:srgbClr val="9B845A"/>
              </a:solidFill>
              <a:ln w="7600" cap="flat">
                <a:noFill/>
                <a:bevel/>
              </a:ln>
            </p:spPr>
          </p:sp>
          <p:sp>
            <p:nvSpPr>
              <p:cNvPr id="265" name="Freeform 264"/>
              <p:cNvSpPr/>
              <p:nvPr/>
            </p:nvSpPr>
            <p:spPr>
              <a:xfrm>
                <a:off x="7028649" y="3255131"/>
                <a:ext cx="404796" cy="841449"/>
              </a:xfrm>
              <a:custGeom>
                <a:avLst/>
                <a:gdLst/>
                <a:ahLst/>
                <a:cxnLst/>
                <a:rect l="0" t="0" r="0" b="0"/>
                <a:pathLst>
                  <a:path w="404796" h="841449">
                    <a:moveTo>
                      <a:pt x="0" y="827686"/>
                    </a:moveTo>
                    <a:lnTo>
                      <a:pt x="382210" y="0"/>
                    </a:lnTo>
                    <a:lnTo>
                      <a:pt x="404796" y="6883"/>
                    </a:lnTo>
                    <a:lnTo>
                      <a:pt x="19111" y="841449"/>
                    </a:lnTo>
                    <a:lnTo>
                      <a:pt x="0" y="827686"/>
                    </a:lnTo>
                    <a:close/>
                  </a:path>
                </a:pathLst>
              </a:custGeom>
              <a:solidFill>
                <a:srgbClr val="FBD149"/>
              </a:solidFill>
              <a:ln w="7600" cap="flat">
                <a:noFill/>
                <a:bevel/>
              </a:ln>
            </p:spPr>
          </p:sp>
          <p:sp>
            <p:nvSpPr>
              <p:cNvPr id="266" name="Freeform 265"/>
              <p:cNvSpPr/>
              <p:nvPr/>
            </p:nvSpPr>
            <p:spPr>
              <a:xfrm>
                <a:off x="7011275" y="4093137"/>
                <a:ext cx="86866" cy="137660"/>
              </a:xfrm>
              <a:custGeom>
                <a:avLst/>
                <a:gdLst/>
                <a:ahLst/>
                <a:cxnLst/>
                <a:rect l="0" t="0" r="0" b="0"/>
                <a:pathLst>
                  <a:path w="86866" h="137660">
                    <a:moveTo>
                      <a:pt x="36484" y="0"/>
                    </a:moveTo>
                    <a:lnTo>
                      <a:pt x="0" y="134218"/>
                    </a:lnTo>
                    <a:lnTo>
                      <a:pt x="8687" y="137660"/>
                    </a:lnTo>
                    <a:lnTo>
                      <a:pt x="86866" y="15487"/>
                    </a:lnTo>
                    <a:lnTo>
                      <a:pt x="36484" y="0"/>
                    </a:lnTo>
                    <a:close/>
                  </a:path>
                </a:pathLst>
              </a:custGeom>
              <a:solidFill>
                <a:srgbClr val="FFFFFF">
                  <a:alpha val="21000"/>
                </a:srgbClr>
              </a:solidFill>
              <a:ln w="7600" cap="flat">
                <a:noFill/>
                <a:bevel/>
              </a:ln>
            </p:spPr>
          </p:sp>
          <p:sp>
            <p:nvSpPr>
              <p:cNvPr id="267" name="Freeform 266"/>
              <p:cNvSpPr/>
              <p:nvPr/>
            </p:nvSpPr>
            <p:spPr>
              <a:xfrm>
                <a:off x="7047759" y="3262015"/>
                <a:ext cx="432593" cy="849680"/>
              </a:xfrm>
              <a:custGeom>
                <a:avLst/>
                <a:gdLst/>
                <a:ahLst/>
                <a:cxnLst/>
                <a:rect l="0" t="0" r="0" b="0"/>
                <a:pathLst>
                  <a:path w="432593" h="849680">
                    <a:moveTo>
                      <a:pt x="0" y="834564"/>
                    </a:moveTo>
                    <a:lnTo>
                      <a:pt x="385685" y="0"/>
                    </a:lnTo>
                    <a:lnTo>
                      <a:pt x="432593" y="20649"/>
                    </a:lnTo>
                    <a:lnTo>
                      <a:pt x="50382" y="849680"/>
                    </a:lnTo>
                    <a:lnTo>
                      <a:pt x="0" y="834564"/>
                    </a:lnTo>
                    <a:close/>
                  </a:path>
                </a:pathLst>
              </a:custGeom>
              <a:solidFill>
                <a:srgbClr val="E88D33"/>
              </a:solidFill>
              <a:ln w="7600" cap="flat">
                <a:noFill/>
                <a:bevel/>
              </a:ln>
            </p:spPr>
          </p:sp>
          <p:sp>
            <p:nvSpPr>
              <p:cNvPr id="268" name="Freeform 267"/>
              <p:cNvSpPr/>
              <p:nvPr/>
            </p:nvSpPr>
            <p:spPr>
              <a:xfrm>
                <a:off x="7098141" y="3282664"/>
                <a:ext cx="400018" cy="834784"/>
              </a:xfrm>
              <a:custGeom>
                <a:avLst/>
                <a:gdLst/>
                <a:ahLst/>
                <a:cxnLst/>
                <a:rect l="0" t="0" r="0" b="0"/>
                <a:pathLst>
                  <a:path w="400018" h="834784">
                    <a:moveTo>
                      <a:pt x="0" y="825960"/>
                    </a:moveTo>
                    <a:lnTo>
                      <a:pt x="382210" y="0"/>
                    </a:lnTo>
                    <a:lnTo>
                      <a:pt x="400018" y="9034"/>
                    </a:lnTo>
                    <a:lnTo>
                      <a:pt x="24323" y="834784"/>
                    </a:lnTo>
                    <a:cubicBezTo>
                      <a:pt x="24323" y="834784"/>
                      <a:pt x="3475" y="836281"/>
                      <a:pt x="0" y="825960"/>
                    </a:cubicBezTo>
                    <a:close/>
                  </a:path>
                </a:pathLst>
              </a:custGeom>
              <a:solidFill>
                <a:srgbClr val="A8632F"/>
              </a:solidFill>
              <a:ln w="7600" cap="flat">
                <a:solidFill>
                  <a:srgbClr val="A8632F"/>
                </a:solidFill>
                <a:bevel/>
              </a:ln>
            </p:spPr>
          </p:sp>
          <p:sp>
            <p:nvSpPr>
              <p:cNvPr id="269" name="Freeform 268"/>
              <p:cNvSpPr/>
              <p:nvPr/>
            </p:nvSpPr>
            <p:spPr>
              <a:xfrm>
                <a:off x="7007800" y="4184336"/>
                <a:ext cx="39958" cy="46460"/>
              </a:xfrm>
              <a:custGeom>
                <a:avLst/>
                <a:gdLst/>
                <a:ahLst/>
                <a:cxnLst/>
                <a:rect l="0" t="0" r="0" b="0"/>
                <a:pathLst>
                  <a:path w="39958" h="46460">
                    <a:moveTo>
                      <a:pt x="8687" y="0"/>
                    </a:moveTo>
                    <a:lnTo>
                      <a:pt x="39958" y="15487"/>
                    </a:lnTo>
                    <a:lnTo>
                      <a:pt x="12161" y="46460"/>
                    </a:lnTo>
                    <a:lnTo>
                      <a:pt x="0" y="43019"/>
                    </a:lnTo>
                    <a:lnTo>
                      <a:pt x="8687" y="0"/>
                    </a:lnTo>
                    <a:close/>
                  </a:path>
                </a:pathLst>
              </a:custGeom>
              <a:solidFill>
                <a:srgbClr val="000000"/>
              </a:solidFill>
              <a:ln w="7600" cap="flat">
                <a:noFill/>
                <a:bevel/>
              </a:ln>
            </p:spPr>
          </p:sp>
          <p:sp>
            <p:nvSpPr>
              <p:cNvPr id="270" name="Freeform 269"/>
              <p:cNvSpPr/>
              <p:nvPr/>
            </p:nvSpPr>
            <p:spPr>
              <a:xfrm>
                <a:off x="7444990" y="3136400"/>
                <a:ext cx="98420" cy="96147"/>
              </a:xfrm>
              <a:custGeom>
                <a:avLst/>
                <a:gdLst/>
                <a:ahLst/>
                <a:cxnLst/>
                <a:rect l="0" t="0" r="0" b="0"/>
                <a:pathLst>
                  <a:path w="98420" h="96147">
                    <a:moveTo>
                      <a:pt x="0" y="48181"/>
                    </a:moveTo>
                    <a:cubicBezTo>
                      <a:pt x="0" y="48181"/>
                      <a:pt x="23459" y="-13766"/>
                      <a:pt x="70376" y="2753"/>
                    </a:cubicBezTo>
                    <a:cubicBezTo>
                      <a:pt x="117294" y="19272"/>
                      <a:pt x="93982" y="90368"/>
                      <a:pt x="81727" y="95530"/>
                    </a:cubicBezTo>
                    <a:cubicBezTo>
                      <a:pt x="69472" y="100692"/>
                      <a:pt x="7002" y="72272"/>
                      <a:pt x="0" y="48181"/>
                    </a:cubicBezTo>
                    <a:close/>
                  </a:path>
                </a:pathLst>
              </a:custGeom>
              <a:gradFill>
                <a:gsLst>
                  <a:gs pos="0">
                    <a:srgbClr val="EA9FB9"/>
                  </a:gs>
                  <a:gs pos="13000">
                    <a:srgbClr val="EA9FB9"/>
                  </a:gs>
                  <a:gs pos="26000">
                    <a:srgbClr val="E58BAA"/>
                  </a:gs>
                  <a:gs pos="43000">
                    <a:srgbClr val="D95180"/>
                  </a:gs>
                  <a:gs pos="49000">
                    <a:srgbClr val="D84C7C"/>
                  </a:gs>
                  <a:gs pos="100000">
                    <a:srgbClr val="DB5A86"/>
                  </a:gs>
                </a:gsLst>
                <a:lin ang="6600000" scaled="0"/>
              </a:gradFill>
              <a:ln w="7600" cap="flat">
                <a:noFill/>
                <a:bevel/>
              </a:ln>
            </p:spPr>
          </p:sp>
          <p:sp>
            <p:nvSpPr>
              <p:cNvPr id="271" name="Freeform 270"/>
              <p:cNvSpPr/>
              <p:nvPr/>
            </p:nvSpPr>
            <p:spPr>
              <a:xfrm>
                <a:off x="7011275" y="3256852"/>
                <a:ext cx="479012" cy="973948"/>
              </a:xfrm>
              <a:custGeom>
                <a:avLst/>
                <a:gdLst/>
                <a:ahLst/>
                <a:cxnLst/>
                <a:rect l="0" t="0" r="0" b="0"/>
                <a:pathLst>
                  <a:path w="479012" h="973948">
                    <a:moveTo>
                      <a:pt x="411745" y="0"/>
                    </a:moveTo>
                    <a:lnTo>
                      <a:pt x="26060" y="829403"/>
                    </a:lnTo>
                    <a:lnTo>
                      <a:pt x="0" y="970505"/>
                    </a:lnTo>
                    <a:lnTo>
                      <a:pt x="8686" y="973948"/>
                    </a:lnTo>
                    <a:lnTo>
                      <a:pt x="104239" y="851770"/>
                    </a:lnTo>
                    <a:lnTo>
                      <a:pt x="479012" y="34931"/>
                    </a:lnTo>
                    <a:cubicBezTo>
                      <a:pt x="479012" y="34931"/>
                      <a:pt x="408270" y="8604"/>
                      <a:pt x="411745" y="0"/>
                    </a:cubicBezTo>
                    <a:close/>
                  </a:path>
                </a:pathLst>
              </a:custGeom>
              <a:solidFill>
                <a:srgbClr val="FFFFFF">
                  <a:alpha val="14000"/>
                </a:srgbClr>
              </a:solidFill>
              <a:ln w="7600" cap="flat">
                <a:noFill/>
                <a:bevel/>
              </a:ln>
            </p:spPr>
          </p:sp>
          <p:sp>
            <p:nvSpPr>
              <p:cNvPr id="272" name="Freeform 271"/>
              <p:cNvSpPr/>
              <p:nvPr/>
            </p:nvSpPr>
            <p:spPr>
              <a:xfrm>
                <a:off x="7412500" y="3182365"/>
                <a:ext cx="121600" cy="114912"/>
              </a:xfrm>
              <a:custGeom>
                <a:avLst/>
                <a:gdLst/>
                <a:ahLst/>
                <a:cxnLst/>
                <a:rect l="0" t="0" r="0" b="0"/>
                <a:pathLst>
                  <a:path w="121600" h="114912">
                    <a:moveTo>
                      <a:pt x="0" y="73615"/>
                    </a:moveTo>
                    <a:lnTo>
                      <a:pt x="32188" y="0"/>
                    </a:lnTo>
                    <a:lnTo>
                      <a:pt x="121600" y="43092"/>
                    </a:lnTo>
                    <a:lnTo>
                      <a:pt x="89412" y="114912"/>
                    </a:lnTo>
                    <a:cubicBezTo>
                      <a:pt x="89412" y="114912"/>
                      <a:pt x="64376" y="107730"/>
                      <a:pt x="0" y="73615"/>
                    </a:cubicBezTo>
                    <a:close/>
                  </a:path>
                </a:pathLst>
              </a:custGeom>
              <a:gradFill>
                <a:gsLst>
                  <a:gs pos="0">
                    <a:srgbClr val="FFFFFF"/>
                  </a:gs>
                  <a:gs pos="18000">
                    <a:srgbClr val="72777B"/>
                  </a:gs>
                  <a:gs pos="32000">
                    <a:srgbClr val="F4F4F5"/>
                  </a:gs>
                  <a:gs pos="68000">
                    <a:srgbClr val="EEEEEF"/>
                  </a:gs>
                  <a:gs pos="100000">
                    <a:srgbClr val="27292B"/>
                  </a:gs>
                </a:gsLst>
                <a:lin ang="12600000" scaled="0"/>
              </a:gradFill>
              <a:ln w="7600" cap="flat">
                <a:noFill/>
                <a:bevel/>
              </a:ln>
            </p:spPr>
          </p:sp>
          <p:sp>
            <p:nvSpPr>
              <p:cNvPr id="3" name="Text 344"/>
              <p:cNvSpPr txBox="1"/>
              <p:nvPr/>
            </p:nvSpPr>
            <p:spPr>
              <a:xfrm>
                <a:off x="6202200" y="4246000"/>
                <a:ext cx="2143200" cy="152000"/>
              </a:xfrm>
              <a:prstGeom prst="rect">
                <a:avLst/>
              </a:prstGeom>
              <a:noFill/>
            </p:spPr>
            <p:txBody>
              <a:bodyPr wrap="square" lIns="28000" tIns="18000" rIns="28000" bIns="18000" rtlCol="0" anchor="ctr"/>
              <a:lstStyle/>
              <a:p>
                <a:pPr algn="ctr"/>
                <a:r>
                  <a:rPr sz="1520">
                    <a:solidFill>
                      <a:srgbClr val="303030"/>
                    </a:solidFill>
                    <a:latin typeface="Times New Roman"/>
                  </a:rPr>
                  <a:t>Chất lỏng dẫn nhiệt kém</a:t>
                </a:r>
              </a:p>
            </p:txBody>
          </p:sp>
        </p:grpSp>
        <p:grpSp>
          <p:nvGrpSpPr>
            <p:cNvPr id="273" name="Protractor"/>
            <p:cNvGrpSpPr/>
            <p:nvPr/>
          </p:nvGrpSpPr>
          <p:grpSpPr>
            <a:xfrm>
              <a:off x="6194600" y="4694400"/>
              <a:ext cx="638400" cy="1216000"/>
              <a:chOff x="6194600" y="4694400"/>
              <a:chExt cx="638400" cy="1216000"/>
            </a:xfrm>
          </p:grpSpPr>
          <p:sp>
            <p:nvSpPr>
              <p:cNvPr id="274" name="Freeform 273"/>
              <p:cNvSpPr/>
              <p:nvPr/>
            </p:nvSpPr>
            <p:spPr>
              <a:xfrm>
                <a:off x="6547154" y="4740818"/>
                <a:ext cx="39598" cy="114756"/>
              </a:xfrm>
              <a:custGeom>
                <a:avLst/>
                <a:gdLst/>
                <a:ahLst/>
                <a:cxnLst/>
                <a:rect l="0" t="0" r="0" b="0"/>
                <a:pathLst>
                  <a:path w="39598" h="114756">
                    <a:moveTo>
                      <a:pt x="0" y="0"/>
                    </a:moveTo>
                    <a:lnTo>
                      <a:pt x="39598" y="0"/>
                    </a:lnTo>
                    <a:lnTo>
                      <a:pt x="39598" y="114756"/>
                    </a:lnTo>
                    <a:lnTo>
                      <a:pt x="0" y="114756"/>
                    </a:lnTo>
                    <a:lnTo>
                      <a:pt x="0" y="0"/>
                    </a:lnTo>
                    <a:close/>
                  </a:path>
                </a:pathLst>
              </a:custGeom>
              <a:gradFill>
                <a:gsLst>
                  <a:gs pos="18000">
                    <a:srgbClr val="6E6E6E"/>
                  </a:gs>
                  <a:gs pos="100000">
                    <a:srgbClr val="000000"/>
                  </a:gs>
                </a:gsLst>
                <a:lin ang="0" scaled="0"/>
              </a:gradFill>
              <a:ln w="7600" cap="flat">
                <a:noFill/>
                <a:bevel/>
              </a:ln>
            </p:spPr>
          </p:sp>
          <p:sp>
            <p:nvSpPr>
              <p:cNvPr id="275" name="Freeform 274"/>
              <p:cNvSpPr/>
              <p:nvPr/>
            </p:nvSpPr>
            <p:spPr>
              <a:xfrm>
                <a:off x="6346964" y="4968124"/>
                <a:ext cx="159491" cy="640356"/>
              </a:xfrm>
              <a:custGeom>
                <a:avLst/>
                <a:gdLst/>
                <a:ahLst/>
                <a:cxnLst/>
                <a:rect l="0" t="0" r="0" b="0"/>
                <a:pathLst>
                  <a:path w="159491" h="640356">
                    <a:moveTo>
                      <a:pt x="153989" y="0"/>
                    </a:moveTo>
                    <a:lnTo>
                      <a:pt x="159491" y="68412"/>
                    </a:lnTo>
                    <a:lnTo>
                      <a:pt x="10999" y="640356"/>
                    </a:lnTo>
                    <a:lnTo>
                      <a:pt x="0" y="640356"/>
                    </a:lnTo>
                    <a:lnTo>
                      <a:pt x="153989" y="0"/>
                    </a:lnTo>
                    <a:close/>
                  </a:path>
                </a:pathLst>
              </a:custGeom>
              <a:solidFill>
                <a:srgbClr val="808080"/>
              </a:solidFill>
              <a:ln w="7600" cap="flat">
                <a:noFill/>
                <a:bevel/>
              </a:ln>
            </p:spPr>
          </p:sp>
          <p:sp>
            <p:nvSpPr>
              <p:cNvPr id="276" name="Freeform 275"/>
              <p:cNvSpPr/>
              <p:nvPr/>
            </p:nvSpPr>
            <p:spPr>
              <a:xfrm>
                <a:off x="6626349" y="4972539"/>
                <a:ext cx="178191" cy="673089"/>
              </a:xfrm>
              <a:custGeom>
                <a:avLst/>
                <a:gdLst/>
                <a:ahLst/>
                <a:cxnLst/>
                <a:rect l="0" t="0" r="0" b="0"/>
                <a:pathLst>
                  <a:path w="178191" h="673089">
                    <a:moveTo>
                      <a:pt x="178191" y="648814"/>
                    </a:moveTo>
                    <a:lnTo>
                      <a:pt x="13199" y="0"/>
                    </a:lnTo>
                    <a:lnTo>
                      <a:pt x="0" y="70619"/>
                    </a:lnTo>
                    <a:lnTo>
                      <a:pt x="149592" y="673089"/>
                    </a:lnTo>
                    <a:lnTo>
                      <a:pt x="178191" y="648814"/>
                    </a:lnTo>
                    <a:close/>
                  </a:path>
                </a:pathLst>
              </a:custGeom>
              <a:solidFill>
                <a:srgbClr val="808080"/>
              </a:solidFill>
              <a:ln w="7600" cap="flat">
                <a:noFill/>
                <a:bevel/>
              </a:ln>
            </p:spPr>
          </p:sp>
          <p:sp>
            <p:nvSpPr>
              <p:cNvPr id="277" name="Freeform 276"/>
              <p:cNvSpPr/>
              <p:nvPr/>
            </p:nvSpPr>
            <p:spPr>
              <a:xfrm>
                <a:off x="6527939" y="4831298"/>
                <a:ext cx="78027" cy="92240"/>
              </a:xfrm>
              <a:custGeom>
                <a:avLst/>
                <a:gdLst/>
                <a:ahLst/>
                <a:cxnLst/>
                <a:rect l="0" t="0" r="0" b="0"/>
                <a:pathLst>
                  <a:path w="78027" h="92240">
                    <a:moveTo>
                      <a:pt x="516" y="17655"/>
                    </a:moveTo>
                    <a:cubicBezTo>
                      <a:pt x="516" y="17655"/>
                      <a:pt x="-7184" y="0"/>
                      <a:pt x="39014" y="0"/>
                    </a:cubicBezTo>
                    <a:cubicBezTo>
                      <a:pt x="85211" y="0"/>
                      <a:pt x="77512" y="17655"/>
                      <a:pt x="77512" y="17655"/>
                    </a:cubicBezTo>
                    <a:lnTo>
                      <a:pt x="63212" y="92136"/>
                    </a:lnTo>
                    <a:lnTo>
                      <a:pt x="14815" y="90481"/>
                    </a:lnTo>
                    <a:lnTo>
                      <a:pt x="516" y="17655"/>
                    </a:lnTo>
                    <a:close/>
                  </a:path>
                </a:pathLst>
              </a:custGeom>
              <a:gradFill>
                <a:gsLst>
                  <a:gs pos="44000">
                    <a:srgbClr val="545454"/>
                  </a:gs>
                  <a:gs pos="100000">
                    <a:srgbClr val="000000"/>
                  </a:gs>
                </a:gsLst>
                <a:lin ang="10800000" scaled="0"/>
              </a:gradFill>
              <a:ln w="7600" cap="flat">
                <a:noFill/>
                <a:bevel/>
              </a:ln>
            </p:spPr>
          </p:sp>
          <p:sp>
            <p:nvSpPr>
              <p:cNvPr id="278" name="Freeform 277"/>
              <p:cNvSpPr/>
              <p:nvPr/>
            </p:nvSpPr>
            <p:spPr>
              <a:xfrm>
                <a:off x="6340090" y="5566182"/>
                <a:ext cx="50872" cy="64826"/>
              </a:xfrm>
              <a:custGeom>
                <a:avLst/>
                <a:gdLst/>
                <a:ahLst/>
                <a:cxnLst/>
                <a:rect l="0" t="0" r="0" b="0"/>
                <a:pathLst>
                  <a:path w="50872" h="64826">
                    <a:moveTo>
                      <a:pt x="0" y="0"/>
                    </a:moveTo>
                    <a:lnTo>
                      <a:pt x="50872" y="0"/>
                    </a:lnTo>
                    <a:lnTo>
                      <a:pt x="50872" y="64826"/>
                    </a:lnTo>
                    <a:lnTo>
                      <a:pt x="0" y="64826"/>
                    </a:lnTo>
                    <a:lnTo>
                      <a:pt x="0" y="0"/>
                    </a:lnTo>
                    <a:close/>
                  </a:path>
                </a:pathLst>
              </a:custGeom>
              <a:solidFill>
                <a:srgbClr val="404040"/>
              </a:solidFill>
              <a:ln w="7600" cap="flat">
                <a:noFill/>
                <a:bevel/>
              </a:ln>
            </p:spPr>
          </p:sp>
          <p:sp>
            <p:nvSpPr>
              <p:cNvPr id="279" name="Freeform 278"/>
              <p:cNvSpPr/>
              <p:nvPr/>
            </p:nvSpPr>
            <p:spPr>
              <a:xfrm>
                <a:off x="6784190" y="5766176"/>
                <a:ext cx="35748" cy="129654"/>
              </a:xfrm>
              <a:custGeom>
                <a:avLst/>
                <a:gdLst/>
                <a:ahLst/>
                <a:cxnLst/>
                <a:rect l="0" t="0" r="0" b="0"/>
                <a:pathLst>
                  <a:path w="35748" h="129654">
                    <a:moveTo>
                      <a:pt x="0" y="8276"/>
                    </a:moveTo>
                    <a:lnTo>
                      <a:pt x="17874" y="97930"/>
                    </a:lnTo>
                    <a:lnTo>
                      <a:pt x="31623" y="129654"/>
                    </a:lnTo>
                    <a:lnTo>
                      <a:pt x="35748" y="93792"/>
                    </a:lnTo>
                    <a:lnTo>
                      <a:pt x="17874" y="0"/>
                    </a:lnTo>
                    <a:lnTo>
                      <a:pt x="0" y="8276"/>
                    </a:lnTo>
                    <a:close/>
                  </a:path>
                </a:pathLst>
              </a:custGeom>
              <a:gradFill>
                <a:gsLst>
                  <a:gs pos="0">
                    <a:srgbClr val="000000"/>
                  </a:gs>
                  <a:gs pos="41000">
                    <a:srgbClr val="C4C4C4"/>
                  </a:gs>
                  <a:gs pos="70000">
                    <a:srgbClr val="000000"/>
                  </a:gs>
                  <a:gs pos="100000">
                    <a:srgbClr val="000000"/>
                  </a:gs>
                </a:gsLst>
                <a:lin ang="10200000" scaled="0"/>
              </a:gradFill>
              <a:ln w="7600" cap="flat">
                <a:noFill/>
                <a:bevel/>
              </a:ln>
            </p:spPr>
          </p:sp>
          <p:sp>
            <p:nvSpPr>
              <p:cNvPr id="280" name="Freeform 279"/>
              <p:cNvSpPr/>
              <p:nvPr/>
            </p:nvSpPr>
            <p:spPr>
              <a:xfrm>
                <a:off x="6599949" y="5015848"/>
                <a:ext cx="233050" cy="773779"/>
              </a:xfrm>
              <a:custGeom>
                <a:avLst/>
                <a:gdLst/>
                <a:ahLst/>
                <a:cxnLst/>
                <a:rect l="0" t="0" r="0" b="0"/>
                <a:pathLst>
                  <a:path w="233050" h="773779">
                    <a:moveTo>
                      <a:pt x="0" y="155859"/>
                    </a:moveTo>
                    <a:lnTo>
                      <a:pt x="180115" y="773779"/>
                    </a:lnTo>
                    <a:lnTo>
                      <a:pt x="210363" y="773779"/>
                    </a:lnTo>
                    <a:cubicBezTo>
                      <a:pt x="210363" y="773779"/>
                      <a:pt x="250238" y="677228"/>
                      <a:pt x="224113" y="588954"/>
                    </a:cubicBezTo>
                    <a:cubicBezTo>
                      <a:pt x="197989" y="500680"/>
                      <a:pt x="224113" y="588954"/>
                      <a:pt x="224113" y="588954"/>
                    </a:cubicBezTo>
                    <a:lnTo>
                      <a:pt x="185615" y="597229"/>
                    </a:lnTo>
                    <a:cubicBezTo>
                      <a:pt x="185615" y="597229"/>
                      <a:pt x="50872" y="0"/>
                      <a:pt x="28873" y="0"/>
                    </a:cubicBezTo>
                    <a:cubicBezTo>
                      <a:pt x="6875" y="0"/>
                      <a:pt x="0" y="155859"/>
                      <a:pt x="0" y="155859"/>
                    </a:cubicBezTo>
                    <a:close/>
                  </a:path>
                </a:pathLst>
              </a:custGeom>
              <a:solidFill>
                <a:srgbClr val="404040"/>
              </a:solidFill>
              <a:ln w="7600" cap="flat">
                <a:noFill/>
                <a:bevel/>
              </a:ln>
            </p:spPr>
          </p:sp>
          <p:sp>
            <p:nvSpPr>
              <p:cNvPr id="281" name="Freeform 280"/>
              <p:cNvSpPr/>
              <p:nvPr/>
            </p:nvSpPr>
            <p:spPr>
              <a:xfrm>
                <a:off x="6345589" y="5007572"/>
                <a:ext cx="203488" cy="636367"/>
              </a:xfrm>
              <a:custGeom>
                <a:avLst/>
                <a:gdLst/>
                <a:ahLst/>
                <a:cxnLst/>
                <a:rect l="0" t="0" r="0" b="0"/>
                <a:pathLst>
                  <a:path w="203488" h="636367">
                    <a:moveTo>
                      <a:pt x="0" y="634471"/>
                    </a:moveTo>
                    <a:lnTo>
                      <a:pt x="160866" y="0"/>
                    </a:lnTo>
                    <a:lnTo>
                      <a:pt x="203488" y="111722"/>
                    </a:lnTo>
                    <a:lnTo>
                      <a:pt x="193865" y="161376"/>
                    </a:lnTo>
                    <a:lnTo>
                      <a:pt x="63247" y="612402"/>
                    </a:lnTo>
                    <a:cubicBezTo>
                      <a:pt x="63247" y="612402"/>
                      <a:pt x="53622" y="644124"/>
                      <a:pt x="0" y="634471"/>
                    </a:cubicBezTo>
                    <a:close/>
                  </a:path>
                </a:pathLst>
              </a:custGeom>
              <a:solidFill>
                <a:srgbClr val="404040"/>
              </a:solidFill>
              <a:ln w="7600" cap="flat">
                <a:noFill/>
                <a:bevel/>
              </a:ln>
            </p:spPr>
          </p:sp>
          <p:sp>
            <p:nvSpPr>
              <p:cNvPr id="282" name="Freeform 281"/>
              <p:cNvSpPr/>
              <p:nvPr/>
            </p:nvSpPr>
            <p:spPr>
              <a:xfrm>
                <a:off x="6360281" y="5083123"/>
                <a:ext cx="193934" cy="559808"/>
              </a:xfrm>
              <a:custGeom>
                <a:avLst/>
                <a:gdLst/>
                <a:ahLst/>
                <a:cxnLst/>
                <a:rect l="0" t="0" r="0" b="0"/>
                <a:pathLst>
                  <a:path w="193934" h="559808">
                    <a:moveTo>
                      <a:pt x="0" y="559808"/>
                    </a:moveTo>
                    <a:cubicBezTo>
                      <a:pt x="0" y="559808"/>
                      <a:pt x="34747" y="563558"/>
                      <a:pt x="48554" y="536852"/>
                    </a:cubicBezTo>
                    <a:cubicBezTo>
                      <a:pt x="62362" y="510142"/>
                      <a:pt x="193934" y="24494"/>
                      <a:pt x="193934" y="24494"/>
                    </a:cubicBezTo>
                    <a:cubicBezTo>
                      <a:pt x="193934" y="24494"/>
                      <a:pt x="174731" y="-25814"/>
                      <a:pt x="158159" y="17625"/>
                    </a:cubicBezTo>
                    <a:cubicBezTo>
                      <a:pt x="141588" y="61064"/>
                      <a:pt x="0" y="559808"/>
                      <a:pt x="0" y="559808"/>
                    </a:cubicBezTo>
                    <a:close/>
                  </a:path>
                </a:pathLst>
              </a:custGeom>
              <a:solidFill>
                <a:srgbClr val="FFFFFF">
                  <a:alpha val="4000"/>
                </a:srgbClr>
              </a:solidFill>
              <a:ln w="7600" cap="flat">
                <a:noFill/>
                <a:bevel/>
              </a:ln>
            </p:spPr>
          </p:sp>
          <p:sp>
            <p:nvSpPr>
              <p:cNvPr id="283" name="Freeform 282"/>
              <p:cNvSpPr/>
              <p:nvPr/>
            </p:nvSpPr>
            <p:spPr>
              <a:xfrm>
                <a:off x="6595098" y="5071954"/>
                <a:ext cx="210773" cy="717755"/>
              </a:xfrm>
              <a:custGeom>
                <a:avLst/>
                <a:gdLst/>
                <a:ahLst/>
                <a:cxnLst/>
                <a:rect l="0" t="0" r="0" b="0"/>
                <a:pathLst>
                  <a:path w="210773" h="717755">
                    <a:moveTo>
                      <a:pt x="0" y="67233"/>
                    </a:moveTo>
                    <a:lnTo>
                      <a:pt x="184967" y="717755"/>
                    </a:lnTo>
                    <a:cubicBezTo>
                      <a:pt x="184967" y="717755"/>
                      <a:pt x="210773" y="672670"/>
                      <a:pt x="210773" y="627022"/>
                    </a:cubicBezTo>
                    <a:cubicBezTo>
                      <a:pt x="210773" y="581374"/>
                      <a:pt x="177206" y="554946"/>
                      <a:pt x="177206" y="554946"/>
                    </a:cubicBezTo>
                    <a:lnTo>
                      <a:pt x="38300" y="0"/>
                    </a:lnTo>
                    <a:cubicBezTo>
                      <a:pt x="38300" y="0"/>
                      <a:pt x="0" y="50415"/>
                      <a:pt x="0" y="67233"/>
                    </a:cubicBezTo>
                    <a:close/>
                  </a:path>
                </a:pathLst>
              </a:custGeom>
              <a:solidFill>
                <a:srgbClr val="FFFFFF">
                  <a:alpha val="7000"/>
                </a:srgbClr>
              </a:solidFill>
              <a:ln w="7600" cap="flat">
                <a:noFill/>
                <a:bevel/>
              </a:ln>
            </p:spPr>
          </p:sp>
          <p:sp>
            <p:nvSpPr>
              <p:cNvPr id="284" name="Freeform 283"/>
              <p:cNvSpPr/>
              <p:nvPr/>
            </p:nvSpPr>
            <p:spPr>
              <a:xfrm>
                <a:off x="6486109" y="4915789"/>
                <a:ext cx="164652" cy="274822"/>
              </a:xfrm>
              <a:custGeom>
                <a:avLst/>
                <a:gdLst/>
                <a:ahLst/>
                <a:cxnLst/>
                <a:rect l="0" t="0" r="0" b="0"/>
                <a:pathLst>
                  <a:path w="164652" h="274822">
                    <a:moveTo>
                      <a:pt x="0" y="34482"/>
                    </a:moveTo>
                    <a:cubicBezTo>
                      <a:pt x="0" y="34482"/>
                      <a:pt x="15388" y="0"/>
                      <a:pt x="83095" y="0"/>
                    </a:cubicBezTo>
                    <a:cubicBezTo>
                      <a:pt x="150802" y="0"/>
                      <a:pt x="164652" y="31724"/>
                      <a:pt x="164652" y="31724"/>
                    </a:cubicBezTo>
                    <a:lnTo>
                      <a:pt x="164652" y="182066"/>
                    </a:lnTo>
                    <a:cubicBezTo>
                      <a:pt x="164652" y="182066"/>
                      <a:pt x="150802" y="282753"/>
                      <a:pt x="83095" y="274477"/>
                    </a:cubicBezTo>
                    <a:cubicBezTo>
                      <a:pt x="15388" y="266201"/>
                      <a:pt x="7694" y="215168"/>
                      <a:pt x="7694" y="215168"/>
                    </a:cubicBezTo>
                    <a:cubicBezTo>
                      <a:pt x="7694" y="215168"/>
                      <a:pt x="0" y="30344"/>
                      <a:pt x="0" y="34482"/>
                    </a:cubicBezTo>
                    <a:cubicBezTo>
                      <a:pt x="0" y="38620"/>
                      <a:pt x="0" y="34482"/>
                      <a:pt x="0" y="34482"/>
                    </a:cubicBezTo>
                    <a:close/>
                  </a:path>
                </a:pathLst>
              </a:custGeom>
              <a:solidFill>
                <a:srgbClr val="363636"/>
              </a:solidFill>
              <a:ln w="7600" cap="flat">
                <a:noFill/>
                <a:bevel/>
              </a:ln>
            </p:spPr>
          </p:sp>
          <p:sp>
            <p:nvSpPr>
              <p:cNvPr id="285" name="Freeform 284"/>
              <p:cNvSpPr/>
              <p:nvPr/>
            </p:nvSpPr>
            <p:spPr>
              <a:xfrm>
                <a:off x="6495458" y="4906883"/>
                <a:ext cx="147117" cy="274822"/>
              </a:xfrm>
              <a:custGeom>
                <a:avLst/>
                <a:gdLst/>
                <a:ahLst/>
                <a:cxnLst/>
                <a:rect l="0" t="0" r="0" b="0"/>
                <a:pathLst>
                  <a:path w="147117" h="274822">
                    <a:moveTo>
                      <a:pt x="0" y="34482"/>
                    </a:moveTo>
                    <a:cubicBezTo>
                      <a:pt x="0" y="34482"/>
                      <a:pt x="13749" y="0"/>
                      <a:pt x="74246" y="0"/>
                    </a:cubicBezTo>
                    <a:cubicBezTo>
                      <a:pt x="134743" y="0"/>
                      <a:pt x="147117" y="31724"/>
                      <a:pt x="147117" y="31724"/>
                    </a:cubicBezTo>
                    <a:lnTo>
                      <a:pt x="147117" y="182066"/>
                    </a:lnTo>
                    <a:cubicBezTo>
                      <a:pt x="147117" y="182066"/>
                      <a:pt x="134743" y="282753"/>
                      <a:pt x="74246" y="274477"/>
                    </a:cubicBezTo>
                    <a:cubicBezTo>
                      <a:pt x="13749" y="266201"/>
                      <a:pt x="6875" y="215168"/>
                      <a:pt x="6875" y="215168"/>
                    </a:cubicBezTo>
                    <a:cubicBezTo>
                      <a:pt x="6875" y="215168"/>
                      <a:pt x="0" y="30344"/>
                      <a:pt x="0" y="34482"/>
                    </a:cubicBezTo>
                    <a:cubicBezTo>
                      <a:pt x="0" y="38620"/>
                      <a:pt x="0" y="34482"/>
                      <a:pt x="0" y="34482"/>
                    </a:cubicBezTo>
                    <a:close/>
                  </a:path>
                </a:pathLst>
              </a:custGeom>
              <a:solidFill>
                <a:srgbClr val="404040"/>
              </a:solidFill>
              <a:ln w="7600" cap="flat">
                <a:noFill/>
                <a:bevel/>
              </a:ln>
            </p:spPr>
          </p:sp>
          <p:sp>
            <p:nvSpPr>
              <p:cNvPr id="286" name="Freeform 285"/>
              <p:cNvSpPr/>
              <p:nvPr/>
            </p:nvSpPr>
            <p:spPr>
              <a:xfrm>
                <a:off x="6581858" y="4963742"/>
                <a:ext cx="45962" cy="46107"/>
              </a:xfrm>
              <a:custGeom>
                <a:avLst/>
                <a:gdLst/>
                <a:ahLst/>
                <a:cxnLst/>
                <a:rect l="0" t="0" r="0" b="0"/>
                <a:pathLst>
                  <a:path w="45962" h="46107">
                    <a:moveTo>
                      <a:pt x="0" y="23054"/>
                    </a:moveTo>
                    <a:cubicBezTo>
                      <a:pt x="0" y="10321"/>
                      <a:pt x="10289" y="0"/>
                      <a:pt x="22981" y="0"/>
                    </a:cubicBezTo>
                    <a:cubicBezTo>
                      <a:pt x="35673" y="0"/>
                      <a:pt x="45962" y="10321"/>
                      <a:pt x="45962" y="23054"/>
                    </a:cubicBezTo>
                    <a:cubicBezTo>
                      <a:pt x="45962" y="35786"/>
                      <a:pt x="35673" y="46107"/>
                      <a:pt x="22981" y="46107"/>
                    </a:cubicBezTo>
                    <a:cubicBezTo>
                      <a:pt x="10289" y="46107"/>
                      <a:pt x="0" y="35786"/>
                      <a:pt x="0" y="23054"/>
                    </a:cubicBezTo>
                    <a:close/>
                  </a:path>
                </a:pathLst>
              </a:custGeom>
              <a:solidFill>
                <a:srgbClr val="E0E0E0"/>
              </a:solidFill>
              <a:ln w="7600" cap="flat">
                <a:noFill/>
                <a:bevel/>
              </a:ln>
            </p:spPr>
          </p:sp>
          <p:sp>
            <p:nvSpPr>
              <p:cNvPr id="287" name="Freeform 286"/>
              <p:cNvSpPr/>
              <p:nvPr/>
            </p:nvSpPr>
            <p:spPr>
              <a:xfrm>
                <a:off x="6587160" y="4972608"/>
                <a:ext cx="35355" cy="28374"/>
              </a:xfrm>
              <a:custGeom>
                <a:avLst/>
                <a:gdLst/>
                <a:ahLst/>
                <a:cxnLst/>
                <a:rect l="0" t="0" r="0" b="0"/>
                <a:pathLst>
                  <a:path w="35355" h="28374" fill="none">
                    <a:moveTo>
                      <a:pt x="0" y="28374"/>
                    </a:moveTo>
                    <a:lnTo>
                      <a:pt x="35355" y="0"/>
                    </a:lnTo>
                  </a:path>
                </a:pathLst>
              </a:custGeom>
              <a:solidFill>
                <a:srgbClr val="E0E0E0"/>
              </a:solidFill>
              <a:ln w="2500" cap="flat">
                <a:solidFill>
                  <a:srgbClr val="0D0D0D"/>
                </a:solidFill>
                <a:bevel/>
              </a:ln>
            </p:spPr>
          </p:sp>
          <p:sp>
            <p:nvSpPr>
              <p:cNvPr id="288" name="Freeform 287"/>
              <p:cNvSpPr/>
              <p:nvPr/>
            </p:nvSpPr>
            <p:spPr>
              <a:xfrm>
                <a:off x="6588929" y="4971279"/>
                <a:ext cx="33587" cy="31034"/>
              </a:xfrm>
              <a:custGeom>
                <a:avLst/>
                <a:gdLst/>
                <a:ahLst/>
                <a:cxnLst/>
                <a:rect l="0" t="0" r="0" b="0"/>
                <a:pathLst>
                  <a:path w="33587" h="31034" fill="none">
                    <a:moveTo>
                      <a:pt x="0" y="0"/>
                    </a:moveTo>
                    <a:lnTo>
                      <a:pt x="33587" y="31034"/>
                    </a:lnTo>
                  </a:path>
                </a:pathLst>
              </a:custGeom>
              <a:solidFill>
                <a:srgbClr val="E0E0E0"/>
              </a:solidFill>
              <a:ln w="2500" cap="flat">
                <a:solidFill>
                  <a:srgbClr val="0D0D0D"/>
                </a:solidFill>
                <a:bevel/>
              </a:ln>
            </p:spPr>
          </p:sp>
          <p:sp>
            <p:nvSpPr>
              <p:cNvPr id="289" name="Freeform 288"/>
              <p:cNvSpPr/>
              <p:nvPr/>
            </p:nvSpPr>
            <p:spPr>
              <a:xfrm>
                <a:off x="6219097" y="5586873"/>
                <a:ext cx="34373" cy="30344"/>
              </a:xfrm>
              <a:custGeom>
                <a:avLst/>
                <a:gdLst/>
                <a:ahLst/>
                <a:cxnLst/>
                <a:rect l="0" t="0" r="0" b="0"/>
                <a:pathLst>
                  <a:path w="34373" h="30344">
                    <a:moveTo>
                      <a:pt x="0" y="0"/>
                    </a:moveTo>
                    <a:lnTo>
                      <a:pt x="34373" y="0"/>
                    </a:lnTo>
                    <a:lnTo>
                      <a:pt x="34373" y="30344"/>
                    </a:lnTo>
                    <a:lnTo>
                      <a:pt x="0" y="30344"/>
                    </a:lnTo>
                    <a:lnTo>
                      <a:pt x="0" y="0"/>
                    </a:lnTo>
                    <a:close/>
                  </a:path>
                </a:pathLst>
              </a:custGeom>
              <a:solidFill>
                <a:srgbClr val="202020"/>
              </a:solidFill>
              <a:ln w="7600" cap="flat">
                <a:noFill/>
                <a:bevel/>
              </a:ln>
            </p:spPr>
          </p:sp>
          <p:sp>
            <p:nvSpPr>
              <p:cNvPr id="290" name="Freeform 289"/>
              <p:cNvSpPr/>
              <p:nvPr/>
            </p:nvSpPr>
            <p:spPr>
              <a:xfrm>
                <a:off x="6258970" y="5322118"/>
                <a:ext cx="76996" cy="588280"/>
              </a:xfrm>
              <a:custGeom>
                <a:avLst/>
                <a:gdLst/>
                <a:ahLst/>
                <a:cxnLst/>
                <a:rect l="0" t="0" r="0" b="0"/>
                <a:pathLst>
                  <a:path w="76996" h="588280">
                    <a:moveTo>
                      <a:pt x="0" y="0"/>
                    </a:moveTo>
                    <a:lnTo>
                      <a:pt x="76996" y="1695"/>
                    </a:lnTo>
                    <a:lnTo>
                      <a:pt x="76996" y="510295"/>
                    </a:lnTo>
                    <a:lnTo>
                      <a:pt x="38498" y="588280"/>
                    </a:lnTo>
                    <a:lnTo>
                      <a:pt x="0" y="510295"/>
                    </a:lnTo>
                    <a:lnTo>
                      <a:pt x="0" y="0"/>
                    </a:lnTo>
                    <a:close/>
                  </a:path>
                </a:pathLst>
              </a:custGeom>
              <a:gradFill>
                <a:gsLst>
                  <a:gs pos="53000">
                    <a:srgbClr val="F6B37B"/>
                  </a:gs>
                  <a:gs pos="67000">
                    <a:srgbClr val="FCE6D2"/>
                  </a:gs>
                  <a:gs pos="100000">
                    <a:srgbClr val="FAD5B6"/>
                  </a:gs>
                  <a:gs pos="100000">
                    <a:srgbClr val="F29240"/>
                  </a:gs>
                </a:gsLst>
                <a:lin ang="10800000" scaled="0"/>
              </a:gradFill>
              <a:ln w="7600" cap="flat">
                <a:noFill/>
                <a:bevel/>
              </a:ln>
            </p:spPr>
          </p:sp>
          <p:sp>
            <p:nvSpPr>
              <p:cNvPr id="291" name="Freeform 290"/>
              <p:cNvSpPr/>
              <p:nvPr/>
            </p:nvSpPr>
            <p:spPr>
              <a:xfrm>
                <a:off x="6258970" y="5321270"/>
                <a:ext cx="21999" cy="513792"/>
              </a:xfrm>
              <a:custGeom>
                <a:avLst/>
                <a:gdLst/>
                <a:ahLst/>
                <a:cxnLst/>
                <a:rect l="0" t="0" r="0" b="0"/>
                <a:pathLst>
                  <a:path w="21999" h="513792">
                    <a:moveTo>
                      <a:pt x="21999" y="511143"/>
                    </a:moveTo>
                    <a:lnTo>
                      <a:pt x="21999" y="0"/>
                    </a:lnTo>
                    <a:lnTo>
                      <a:pt x="0" y="848"/>
                    </a:lnTo>
                    <a:lnTo>
                      <a:pt x="0" y="511143"/>
                    </a:lnTo>
                    <a:cubicBezTo>
                      <a:pt x="0" y="511143"/>
                      <a:pt x="13749" y="517074"/>
                      <a:pt x="21999" y="511143"/>
                    </a:cubicBezTo>
                    <a:close/>
                  </a:path>
                </a:pathLst>
              </a:custGeom>
              <a:solidFill>
                <a:srgbClr val="20B2AA"/>
              </a:solidFill>
              <a:ln w="7600" cap="flat">
                <a:solidFill>
                  <a:srgbClr val="20B2AA"/>
                </a:solidFill>
                <a:bevel/>
              </a:ln>
            </p:spPr>
          </p:sp>
          <p:sp>
            <p:nvSpPr>
              <p:cNvPr id="292" name="Freeform 291"/>
              <p:cNvSpPr/>
              <p:nvPr/>
            </p:nvSpPr>
            <p:spPr>
              <a:xfrm>
                <a:off x="6280968" y="5321269"/>
                <a:ext cx="30248" cy="516333"/>
              </a:xfrm>
              <a:custGeom>
                <a:avLst/>
                <a:gdLst/>
                <a:ahLst/>
                <a:cxnLst/>
                <a:rect l="0" t="0" r="0" b="0"/>
                <a:pathLst>
                  <a:path w="30248" h="516333">
                    <a:moveTo>
                      <a:pt x="0" y="511141"/>
                    </a:moveTo>
                    <a:lnTo>
                      <a:pt x="0" y="0"/>
                    </a:lnTo>
                    <a:lnTo>
                      <a:pt x="27498" y="0"/>
                    </a:lnTo>
                    <a:lnTo>
                      <a:pt x="30248" y="511141"/>
                    </a:lnTo>
                    <a:cubicBezTo>
                      <a:pt x="30248" y="511141"/>
                      <a:pt x="13749" y="523009"/>
                      <a:pt x="0" y="511141"/>
                    </a:cubicBezTo>
                    <a:close/>
                  </a:path>
                </a:pathLst>
              </a:custGeom>
              <a:solidFill>
                <a:srgbClr val="48D1CC"/>
              </a:solidFill>
              <a:ln w="7600" cap="flat">
                <a:solidFill>
                  <a:srgbClr val="48D1CC"/>
                </a:solidFill>
                <a:bevel/>
              </a:ln>
            </p:spPr>
          </p:sp>
          <p:sp>
            <p:nvSpPr>
              <p:cNvPr id="293" name="Freeform 292"/>
              <p:cNvSpPr/>
              <p:nvPr/>
            </p:nvSpPr>
            <p:spPr>
              <a:xfrm>
                <a:off x="6308466" y="5321271"/>
                <a:ext cx="27498" cy="517605"/>
              </a:xfrm>
              <a:custGeom>
                <a:avLst/>
                <a:gdLst/>
                <a:ahLst/>
                <a:cxnLst/>
                <a:rect l="0" t="0" r="0" b="0"/>
                <a:pathLst>
                  <a:path w="27498" h="517605">
                    <a:moveTo>
                      <a:pt x="27498" y="513685"/>
                    </a:moveTo>
                    <a:lnTo>
                      <a:pt x="27498" y="848"/>
                    </a:lnTo>
                    <a:lnTo>
                      <a:pt x="0" y="0"/>
                    </a:lnTo>
                    <a:lnTo>
                      <a:pt x="3055" y="511141"/>
                    </a:lnTo>
                    <a:cubicBezTo>
                      <a:pt x="3055" y="511141"/>
                      <a:pt x="9166" y="523857"/>
                      <a:pt x="27498" y="513685"/>
                    </a:cubicBezTo>
                    <a:close/>
                  </a:path>
                </a:pathLst>
              </a:custGeom>
              <a:solidFill>
                <a:srgbClr val="7CDDDD"/>
              </a:solidFill>
              <a:ln w="7600" cap="flat">
                <a:solidFill>
                  <a:srgbClr val="7CDDDD"/>
                </a:solidFill>
                <a:bevel/>
              </a:ln>
            </p:spPr>
          </p:sp>
          <p:sp>
            <p:nvSpPr>
              <p:cNvPr id="294" name="Freeform 293"/>
              <p:cNvSpPr/>
              <p:nvPr/>
            </p:nvSpPr>
            <p:spPr>
              <a:xfrm>
                <a:off x="6195723" y="5559288"/>
                <a:ext cx="37123" cy="91033"/>
              </a:xfrm>
              <a:custGeom>
                <a:avLst/>
                <a:gdLst/>
                <a:ahLst/>
                <a:cxnLst/>
                <a:rect l="0" t="0" r="0" b="0"/>
                <a:pathLst>
                  <a:path w="37123" h="91033">
                    <a:moveTo>
                      <a:pt x="0" y="0"/>
                    </a:moveTo>
                    <a:lnTo>
                      <a:pt x="37123" y="0"/>
                    </a:lnTo>
                    <a:lnTo>
                      <a:pt x="37123" y="91033"/>
                    </a:lnTo>
                    <a:lnTo>
                      <a:pt x="0" y="91033"/>
                    </a:lnTo>
                    <a:lnTo>
                      <a:pt x="0" y="0"/>
                    </a:lnTo>
                    <a:close/>
                  </a:path>
                </a:pathLst>
              </a:custGeom>
              <a:solidFill>
                <a:srgbClr val="606060"/>
              </a:solidFill>
              <a:ln w="2500" cap="flat">
                <a:noFill/>
                <a:bevel/>
              </a:ln>
            </p:spPr>
          </p:sp>
          <p:sp>
            <p:nvSpPr>
              <p:cNvPr id="295" name="Freeform 294"/>
              <p:cNvSpPr/>
              <p:nvPr/>
            </p:nvSpPr>
            <p:spPr>
              <a:xfrm>
                <a:off x="6197785" y="5574453"/>
                <a:ext cx="32998" cy="2759"/>
              </a:xfrm>
              <a:custGeom>
                <a:avLst/>
                <a:gdLst/>
                <a:ahLst/>
                <a:cxnLst/>
                <a:rect l="0" t="0" r="0" b="0"/>
                <a:pathLst>
                  <a:path w="32998" h="2759" fill="none">
                    <a:moveTo>
                      <a:pt x="0" y="0"/>
                    </a:moveTo>
                    <a:lnTo>
                      <a:pt x="32998" y="0"/>
                    </a:lnTo>
                  </a:path>
                </a:pathLst>
              </a:custGeom>
              <a:solidFill>
                <a:srgbClr val="FFFFFF"/>
              </a:solidFill>
              <a:ln w="2500" cap="flat">
                <a:noFill/>
                <a:bevel/>
              </a:ln>
            </p:spPr>
          </p:sp>
          <p:sp>
            <p:nvSpPr>
              <p:cNvPr id="296" name="Freeform 295"/>
              <p:cNvSpPr/>
              <p:nvPr/>
            </p:nvSpPr>
            <p:spPr>
              <a:xfrm>
                <a:off x="6197785" y="5591561"/>
                <a:ext cx="32998" cy="2759"/>
              </a:xfrm>
              <a:custGeom>
                <a:avLst/>
                <a:gdLst/>
                <a:ahLst/>
                <a:cxnLst/>
                <a:rect l="0" t="0" r="0" b="0"/>
                <a:pathLst>
                  <a:path w="32998" h="2759" fill="none">
                    <a:moveTo>
                      <a:pt x="0" y="0"/>
                    </a:moveTo>
                    <a:lnTo>
                      <a:pt x="32998" y="0"/>
                    </a:lnTo>
                  </a:path>
                </a:pathLst>
              </a:custGeom>
              <a:solidFill>
                <a:srgbClr val="FFFFFF"/>
              </a:solidFill>
              <a:ln w="2500" cap="flat">
                <a:noFill/>
                <a:bevel/>
              </a:ln>
            </p:spPr>
          </p:sp>
          <p:sp>
            <p:nvSpPr>
              <p:cNvPr id="297" name="Freeform 296"/>
              <p:cNvSpPr/>
              <p:nvPr/>
            </p:nvSpPr>
            <p:spPr>
              <a:xfrm>
                <a:off x="6197235" y="5610318"/>
                <a:ext cx="34098" cy="2759"/>
              </a:xfrm>
              <a:custGeom>
                <a:avLst/>
                <a:gdLst/>
                <a:ahLst/>
                <a:cxnLst/>
                <a:rect l="0" t="0" r="0" b="0"/>
                <a:pathLst>
                  <a:path w="34098" h="2759" fill="none">
                    <a:moveTo>
                      <a:pt x="0" y="0"/>
                    </a:moveTo>
                    <a:lnTo>
                      <a:pt x="34098" y="0"/>
                    </a:lnTo>
                  </a:path>
                </a:pathLst>
              </a:custGeom>
              <a:solidFill>
                <a:srgbClr val="FFFFFF"/>
              </a:solidFill>
              <a:ln w="2500" cap="flat">
                <a:noFill/>
                <a:bevel/>
              </a:ln>
            </p:spPr>
          </p:sp>
          <p:sp>
            <p:nvSpPr>
              <p:cNvPr id="298" name="Freeform 297"/>
              <p:cNvSpPr/>
              <p:nvPr/>
            </p:nvSpPr>
            <p:spPr>
              <a:xfrm>
                <a:off x="6196685" y="5625769"/>
                <a:ext cx="35198" cy="2759"/>
              </a:xfrm>
              <a:custGeom>
                <a:avLst/>
                <a:gdLst/>
                <a:ahLst/>
                <a:cxnLst/>
                <a:rect l="0" t="0" r="0" b="0"/>
                <a:pathLst>
                  <a:path w="35198" h="2759" fill="none">
                    <a:moveTo>
                      <a:pt x="0" y="0"/>
                    </a:moveTo>
                    <a:lnTo>
                      <a:pt x="35198" y="0"/>
                    </a:lnTo>
                  </a:path>
                </a:pathLst>
              </a:custGeom>
              <a:solidFill>
                <a:srgbClr val="FFFFFF"/>
              </a:solidFill>
              <a:ln w="2500" cap="flat">
                <a:noFill/>
                <a:bevel/>
              </a:ln>
            </p:spPr>
          </p:sp>
          <p:sp>
            <p:nvSpPr>
              <p:cNvPr id="299" name="Freeform 298"/>
              <p:cNvSpPr/>
              <p:nvPr/>
            </p:nvSpPr>
            <p:spPr>
              <a:xfrm>
                <a:off x="6197235" y="5641212"/>
                <a:ext cx="34098" cy="2759"/>
              </a:xfrm>
              <a:custGeom>
                <a:avLst/>
                <a:gdLst/>
                <a:ahLst/>
                <a:cxnLst/>
                <a:rect l="0" t="0" r="0" b="0"/>
                <a:pathLst>
                  <a:path w="34098" h="2759" fill="none">
                    <a:moveTo>
                      <a:pt x="0" y="0"/>
                    </a:moveTo>
                    <a:lnTo>
                      <a:pt x="34098" y="0"/>
                    </a:lnTo>
                  </a:path>
                </a:pathLst>
              </a:custGeom>
              <a:solidFill>
                <a:srgbClr val="FFFFFF"/>
              </a:solidFill>
              <a:ln w="2500" cap="flat">
                <a:noFill/>
                <a:bevel/>
              </a:ln>
            </p:spPr>
          </p:sp>
          <p:sp>
            <p:nvSpPr>
              <p:cNvPr id="300" name="Freeform 299"/>
              <p:cNvSpPr/>
              <p:nvPr/>
            </p:nvSpPr>
            <p:spPr>
              <a:xfrm>
                <a:off x="6197235" y="5631286"/>
                <a:ext cx="34098" cy="2759"/>
              </a:xfrm>
              <a:custGeom>
                <a:avLst/>
                <a:gdLst/>
                <a:ahLst/>
                <a:cxnLst/>
                <a:rect l="0" t="0" r="0" b="0"/>
                <a:pathLst>
                  <a:path w="34098" h="2759" fill="none">
                    <a:moveTo>
                      <a:pt x="0" y="0"/>
                    </a:moveTo>
                    <a:lnTo>
                      <a:pt x="34098" y="0"/>
                    </a:lnTo>
                  </a:path>
                </a:pathLst>
              </a:custGeom>
              <a:solidFill>
                <a:srgbClr val="FFFFFF"/>
              </a:solidFill>
              <a:ln w="2500" cap="flat">
                <a:noFill/>
                <a:bevel/>
              </a:ln>
            </p:spPr>
          </p:sp>
          <p:sp>
            <p:nvSpPr>
              <p:cNvPr id="301" name="Freeform 300"/>
              <p:cNvSpPr/>
              <p:nvPr/>
            </p:nvSpPr>
            <p:spPr>
              <a:xfrm>
                <a:off x="6196410" y="5615834"/>
                <a:ext cx="35748" cy="1379"/>
              </a:xfrm>
              <a:custGeom>
                <a:avLst/>
                <a:gdLst/>
                <a:ahLst/>
                <a:cxnLst/>
                <a:rect l="0" t="0" r="0" b="0"/>
                <a:pathLst>
                  <a:path w="35748" h="1379" fill="none">
                    <a:moveTo>
                      <a:pt x="0" y="0"/>
                    </a:moveTo>
                    <a:lnTo>
                      <a:pt x="35748" y="3800"/>
                    </a:lnTo>
                  </a:path>
                </a:pathLst>
              </a:custGeom>
              <a:solidFill>
                <a:srgbClr val="FFFFFF"/>
              </a:solidFill>
              <a:ln w="2500" cap="flat">
                <a:noFill/>
                <a:bevel/>
              </a:ln>
            </p:spPr>
          </p:sp>
          <p:sp>
            <p:nvSpPr>
              <p:cNvPr id="302" name="Freeform 301"/>
              <p:cNvSpPr/>
              <p:nvPr/>
            </p:nvSpPr>
            <p:spPr>
              <a:xfrm>
                <a:off x="6196685" y="5599283"/>
                <a:ext cx="35198" cy="2759"/>
              </a:xfrm>
              <a:custGeom>
                <a:avLst/>
                <a:gdLst/>
                <a:ahLst/>
                <a:cxnLst/>
                <a:rect l="0" t="0" r="0" b="0"/>
                <a:pathLst>
                  <a:path w="35198" h="2759" fill="none">
                    <a:moveTo>
                      <a:pt x="0" y="0"/>
                    </a:moveTo>
                    <a:lnTo>
                      <a:pt x="35198" y="0"/>
                    </a:lnTo>
                  </a:path>
                </a:pathLst>
              </a:custGeom>
              <a:solidFill>
                <a:srgbClr val="FFFFFF"/>
              </a:solidFill>
              <a:ln w="2500" cap="flat">
                <a:noFill/>
                <a:bevel/>
              </a:ln>
            </p:spPr>
          </p:sp>
          <p:sp>
            <p:nvSpPr>
              <p:cNvPr id="303" name="Freeform 302"/>
              <p:cNvSpPr/>
              <p:nvPr/>
            </p:nvSpPr>
            <p:spPr>
              <a:xfrm>
                <a:off x="6197235" y="5581628"/>
                <a:ext cx="34098" cy="2759"/>
              </a:xfrm>
              <a:custGeom>
                <a:avLst/>
                <a:gdLst/>
                <a:ahLst/>
                <a:cxnLst/>
                <a:rect l="0" t="0" r="0" b="0"/>
                <a:pathLst>
                  <a:path w="34098" h="2759" fill="none">
                    <a:moveTo>
                      <a:pt x="0" y="0"/>
                    </a:moveTo>
                    <a:lnTo>
                      <a:pt x="34098" y="0"/>
                    </a:lnTo>
                  </a:path>
                </a:pathLst>
              </a:custGeom>
              <a:solidFill>
                <a:srgbClr val="FFFFFF"/>
              </a:solidFill>
              <a:ln w="2500" cap="flat">
                <a:noFill/>
                <a:bevel/>
              </a:ln>
            </p:spPr>
          </p:sp>
          <p:sp>
            <p:nvSpPr>
              <p:cNvPr id="304" name="Freeform 303"/>
              <p:cNvSpPr/>
              <p:nvPr/>
            </p:nvSpPr>
            <p:spPr>
              <a:xfrm>
                <a:off x="6197235" y="5565075"/>
                <a:ext cx="34098" cy="2759"/>
              </a:xfrm>
              <a:custGeom>
                <a:avLst/>
                <a:gdLst/>
                <a:ahLst/>
                <a:cxnLst/>
                <a:rect l="0" t="0" r="0" b="0"/>
                <a:pathLst>
                  <a:path w="34098" h="2759" fill="none">
                    <a:moveTo>
                      <a:pt x="0" y="0"/>
                    </a:moveTo>
                    <a:lnTo>
                      <a:pt x="34098" y="0"/>
                    </a:lnTo>
                  </a:path>
                </a:pathLst>
              </a:custGeom>
              <a:solidFill>
                <a:srgbClr val="FFFFFF"/>
              </a:solidFill>
              <a:ln w="2500" cap="flat">
                <a:noFill/>
                <a:bevel/>
              </a:ln>
            </p:spPr>
          </p:sp>
          <p:sp>
            <p:nvSpPr>
              <p:cNvPr id="305" name="Freeform 304"/>
              <p:cNvSpPr/>
              <p:nvPr/>
            </p:nvSpPr>
            <p:spPr>
              <a:xfrm>
                <a:off x="6287567" y="5890161"/>
                <a:ext cx="20532" cy="20231"/>
              </a:xfrm>
              <a:custGeom>
                <a:avLst/>
                <a:gdLst/>
                <a:ahLst/>
                <a:cxnLst/>
                <a:rect l="0" t="0" r="0" b="0"/>
                <a:pathLst>
                  <a:path w="20532" h="20231">
                    <a:moveTo>
                      <a:pt x="9900" y="20231"/>
                    </a:moveTo>
                    <a:lnTo>
                      <a:pt x="20532" y="0"/>
                    </a:lnTo>
                    <a:lnTo>
                      <a:pt x="0" y="0"/>
                    </a:lnTo>
                    <a:lnTo>
                      <a:pt x="9900" y="20231"/>
                    </a:lnTo>
                    <a:close/>
                  </a:path>
                </a:pathLst>
              </a:custGeom>
              <a:solidFill>
                <a:srgbClr val="000000"/>
              </a:solidFill>
              <a:ln w="7600" cap="flat">
                <a:solidFill>
                  <a:srgbClr val="000000"/>
                </a:solidFill>
                <a:bevel/>
              </a:ln>
            </p:spPr>
          </p:sp>
          <p:sp>
            <p:nvSpPr>
              <p:cNvPr id="306" name="Freeform 305"/>
              <p:cNvSpPr/>
              <p:nvPr/>
            </p:nvSpPr>
            <p:spPr>
              <a:xfrm>
                <a:off x="6522956" y="4756369"/>
                <a:ext cx="87995" cy="24310"/>
              </a:xfrm>
              <a:custGeom>
                <a:avLst/>
                <a:gdLst/>
                <a:ahLst/>
                <a:cxnLst/>
                <a:rect l="0" t="0" r="0" b="0"/>
                <a:pathLst>
                  <a:path w="87995" h="24310">
                    <a:moveTo>
                      <a:pt x="11243" y="-103"/>
                    </a:moveTo>
                    <a:lnTo>
                      <a:pt x="76657" y="-103"/>
                    </a:lnTo>
                    <a:cubicBezTo>
                      <a:pt x="82866" y="-103"/>
                      <a:pt x="87899" y="5331"/>
                      <a:pt x="87899" y="12034"/>
                    </a:cubicBezTo>
                    <a:lnTo>
                      <a:pt x="87899" y="12034"/>
                    </a:lnTo>
                    <a:cubicBezTo>
                      <a:pt x="87899" y="18738"/>
                      <a:pt x="82866" y="24172"/>
                      <a:pt x="76657" y="24172"/>
                    </a:cubicBezTo>
                    <a:lnTo>
                      <a:pt x="11243" y="24172"/>
                    </a:lnTo>
                    <a:cubicBezTo>
                      <a:pt x="5034" y="24172"/>
                      <a:pt x="0" y="18738"/>
                      <a:pt x="0" y="12034"/>
                    </a:cubicBezTo>
                    <a:lnTo>
                      <a:pt x="0" y="12034"/>
                    </a:lnTo>
                    <a:cubicBezTo>
                      <a:pt x="0" y="5331"/>
                      <a:pt x="5034" y="-103"/>
                      <a:pt x="11243" y="-103"/>
                    </a:cubicBezTo>
                    <a:close/>
                  </a:path>
                </a:pathLst>
              </a:custGeom>
              <a:gradFill>
                <a:gsLst>
                  <a:gs pos="57000">
                    <a:srgbClr val="4A4A4A"/>
                  </a:gs>
                  <a:gs pos="100000">
                    <a:srgbClr val="000000"/>
                  </a:gs>
                </a:gsLst>
                <a:lin ang="5400000" scaled="0"/>
              </a:gradFill>
              <a:ln w="7600" cap="flat">
                <a:noFill/>
                <a:bevel/>
              </a:ln>
            </p:spPr>
          </p:sp>
          <p:sp>
            <p:nvSpPr>
              <p:cNvPr id="307" name="Freeform 306"/>
              <p:cNvSpPr/>
              <p:nvPr/>
            </p:nvSpPr>
            <p:spPr>
              <a:xfrm>
                <a:off x="6522956" y="4794317"/>
                <a:ext cx="87995" cy="24310"/>
              </a:xfrm>
              <a:custGeom>
                <a:avLst/>
                <a:gdLst/>
                <a:ahLst/>
                <a:cxnLst/>
                <a:rect l="0" t="0" r="0" b="0"/>
                <a:pathLst>
                  <a:path w="87995" h="24310">
                    <a:moveTo>
                      <a:pt x="11243" y="-103"/>
                    </a:moveTo>
                    <a:lnTo>
                      <a:pt x="76657" y="-103"/>
                    </a:lnTo>
                    <a:cubicBezTo>
                      <a:pt x="82866" y="-103"/>
                      <a:pt x="87899" y="5331"/>
                      <a:pt x="87899" y="12034"/>
                    </a:cubicBezTo>
                    <a:lnTo>
                      <a:pt x="87899" y="12034"/>
                    </a:lnTo>
                    <a:cubicBezTo>
                      <a:pt x="87899" y="18738"/>
                      <a:pt x="82866" y="24172"/>
                      <a:pt x="76657" y="24172"/>
                    </a:cubicBezTo>
                    <a:lnTo>
                      <a:pt x="11243" y="24172"/>
                    </a:lnTo>
                    <a:cubicBezTo>
                      <a:pt x="5034" y="24172"/>
                      <a:pt x="0" y="18738"/>
                      <a:pt x="0" y="12034"/>
                    </a:cubicBezTo>
                    <a:lnTo>
                      <a:pt x="0" y="12034"/>
                    </a:lnTo>
                    <a:cubicBezTo>
                      <a:pt x="0" y="5331"/>
                      <a:pt x="5034" y="-103"/>
                      <a:pt x="11243" y="-103"/>
                    </a:cubicBezTo>
                    <a:close/>
                  </a:path>
                </a:pathLst>
              </a:custGeom>
              <a:gradFill>
                <a:gsLst>
                  <a:gs pos="57000">
                    <a:srgbClr val="545454"/>
                  </a:gs>
                  <a:gs pos="100000">
                    <a:srgbClr val="000000"/>
                  </a:gs>
                </a:gsLst>
                <a:lin ang="5400000" scaled="0"/>
              </a:gradFill>
              <a:ln w="7600" cap="flat">
                <a:noFill/>
                <a:bevel/>
              </a:ln>
            </p:spPr>
          </p:sp>
          <p:sp>
            <p:nvSpPr>
              <p:cNvPr id="308" name="Freeform 307"/>
              <p:cNvSpPr/>
              <p:nvPr/>
            </p:nvSpPr>
            <p:spPr>
              <a:xfrm>
                <a:off x="6522956" y="4694474"/>
                <a:ext cx="87995" cy="55171"/>
              </a:xfrm>
              <a:custGeom>
                <a:avLst/>
                <a:gdLst/>
                <a:ahLst/>
                <a:cxnLst/>
                <a:rect l="0" t="0" r="0" b="0"/>
                <a:pathLst>
                  <a:path w="87995" h="55171">
                    <a:moveTo>
                      <a:pt x="0" y="54974"/>
                    </a:moveTo>
                    <a:lnTo>
                      <a:pt x="87851" y="54974"/>
                    </a:lnTo>
                    <a:cubicBezTo>
                      <a:pt x="87851" y="54974"/>
                      <a:pt x="49690" y="-69030"/>
                      <a:pt x="0" y="54974"/>
                    </a:cubicBezTo>
                    <a:close/>
                  </a:path>
                </a:pathLst>
              </a:custGeom>
              <a:gradFill>
                <a:gsLst>
                  <a:gs pos="0">
                    <a:srgbClr val="0A0A0A"/>
                  </a:gs>
                  <a:gs pos="52000">
                    <a:srgbClr val="545454"/>
                  </a:gs>
                  <a:gs pos="100000">
                    <a:srgbClr val="000000"/>
                  </a:gs>
                </a:gsLst>
                <a:lin ang="10200000" scaled="0"/>
              </a:gradFill>
              <a:ln w="7600" cap="flat">
                <a:noFill/>
                <a:bevel/>
              </a:ln>
            </p:spPr>
          </p:sp>
          <p:sp>
            <p:nvSpPr>
              <p:cNvPr id="309" name="Freeform 308"/>
              <p:cNvSpPr/>
              <p:nvPr/>
            </p:nvSpPr>
            <p:spPr>
              <a:xfrm>
                <a:off x="6515824" y="4963742"/>
                <a:ext cx="45962" cy="46108"/>
              </a:xfrm>
              <a:custGeom>
                <a:avLst/>
                <a:gdLst/>
                <a:ahLst/>
                <a:cxnLst/>
                <a:rect l="0" t="0" r="0" b="0"/>
                <a:pathLst>
                  <a:path w="45962" h="46108">
                    <a:moveTo>
                      <a:pt x="0" y="23054"/>
                    </a:moveTo>
                    <a:cubicBezTo>
                      <a:pt x="0" y="10322"/>
                      <a:pt x="10289" y="0"/>
                      <a:pt x="22981" y="0"/>
                    </a:cubicBezTo>
                    <a:cubicBezTo>
                      <a:pt x="35673" y="0"/>
                      <a:pt x="45962" y="10322"/>
                      <a:pt x="45962" y="23054"/>
                    </a:cubicBezTo>
                    <a:cubicBezTo>
                      <a:pt x="45962" y="35786"/>
                      <a:pt x="35673" y="46108"/>
                      <a:pt x="22981" y="46108"/>
                    </a:cubicBezTo>
                    <a:cubicBezTo>
                      <a:pt x="10289" y="46108"/>
                      <a:pt x="0" y="35786"/>
                      <a:pt x="0" y="23054"/>
                    </a:cubicBezTo>
                    <a:close/>
                  </a:path>
                </a:pathLst>
              </a:custGeom>
              <a:solidFill>
                <a:srgbClr val="E0E0E0"/>
              </a:solidFill>
              <a:ln w="7600" cap="flat">
                <a:noFill/>
                <a:bevel/>
              </a:ln>
            </p:spPr>
          </p:sp>
          <p:sp>
            <p:nvSpPr>
              <p:cNvPr id="310" name="Freeform 309"/>
              <p:cNvSpPr/>
              <p:nvPr/>
            </p:nvSpPr>
            <p:spPr>
              <a:xfrm>
                <a:off x="6521127" y="4972608"/>
                <a:ext cx="35355" cy="28374"/>
              </a:xfrm>
              <a:custGeom>
                <a:avLst/>
                <a:gdLst/>
                <a:ahLst/>
                <a:cxnLst/>
                <a:rect l="0" t="0" r="0" b="0"/>
                <a:pathLst>
                  <a:path w="35355" h="28374" fill="none">
                    <a:moveTo>
                      <a:pt x="0" y="28374"/>
                    </a:moveTo>
                    <a:lnTo>
                      <a:pt x="35355" y="0"/>
                    </a:lnTo>
                  </a:path>
                </a:pathLst>
              </a:custGeom>
              <a:solidFill>
                <a:srgbClr val="E0E0E0"/>
              </a:solidFill>
              <a:ln w="7600" cap="flat">
                <a:solidFill>
                  <a:srgbClr val="0D0D0D"/>
                </a:solidFill>
                <a:bevel/>
              </a:ln>
            </p:spPr>
          </p:sp>
          <p:sp>
            <p:nvSpPr>
              <p:cNvPr id="311" name="Freeform 310"/>
              <p:cNvSpPr/>
              <p:nvPr/>
            </p:nvSpPr>
            <p:spPr>
              <a:xfrm>
                <a:off x="6522891" y="4971279"/>
                <a:ext cx="33588" cy="31034"/>
              </a:xfrm>
              <a:custGeom>
                <a:avLst/>
                <a:gdLst/>
                <a:ahLst/>
                <a:cxnLst/>
                <a:rect l="0" t="0" r="0" b="0"/>
                <a:pathLst>
                  <a:path w="33588" h="31034" fill="none">
                    <a:moveTo>
                      <a:pt x="0" y="0"/>
                    </a:moveTo>
                    <a:lnTo>
                      <a:pt x="33588" y="31034"/>
                    </a:lnTo>
                  </a:path>
                </a:pathLst>
              </a:custGeom>
              <a:solidFill>
                <a:srgbClr val="E0E0E0"/>
              </a:solidFill>
              <a:ln w="2500" cap="flat">
                <a:solidFill>
                  <a:srgbClr val="0D0D0D"/>
                </a:solidFill>
                <a:bevel/>
              </a:ln>
            </p:spPr>
          </p:sp>
          <p:sp>
            <p:nvSpPr>
              <p:cNvPr id="312" name="Freeform 311"/>
              <p:cNvSpPr/>
              <p:nvPr/>
            </p:nvSpPr>
            <p:spPr>
              <a:xfrm>
                <a:off x="6246596" y="5565031"/>
                <a:ext cx="101744" cy="73921"/>
              </a:xfrm>
              <a:custGeom>
                <a:avLst/>
                <a:gdLst/>
                <a:ahLst/>
                <a:cxnLst/>
                <a:rect l="0" t="0" r="0" b="0"/>
                <a:pathLst>
                  <a:path w="101744" h="73921">
                    <a:moveTo>
                      <a:pt x="0" y="0"/>
                    </a:moveTo>
                    <a:lnTo>
                      <a:pt x="101744" y="0"/>
                    </a:lnTo>
                    <a:lnTo>
                      <a:pt x="101744" y="73921"/>
                    </a:lnTo>
                    <a:lnTo>
                      <a:pt x="0" y="73921"/>
                    </a:lnTo>
                    <a:lnTo>
                      <a:pt x="0" y="0"/>
                    </a:ln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sp>
            <p:nvSpPr>
              <p:cNvPr id="313" name="Freeform 312"/>
              <p:cNvSpPr/>
              <p:nvPr/>
            </p:nvSpPr>
            <p:spPr>
              <a:xfrm>
                <a:off x="6504071" y="4915790"/>
                <a:ext cx="134154" cy="54057"/>
              </a:xfrm>
              <a:custGeom>
                <a:avLst/>
                <a:gdLst/>
                <a:ahLst/>
                <a:cxnLst/>
                <a:rect l="0" t="0" r="0" b="0"/>
                <a:pathLst>
                  <a:path w="134154" h="54057">
                    <a:moveTo>
                      <a:pt x="0" y="31195"/>
                    </a:moveTo>
                    <a:cubicBezTo>
                      <a:pt x="0" y="31195"/>
                      <a:pt x="28282" y="0"/>
                      <a:pt x="65632" y="0"/>
                    </a:cubicBezTo>
                    <a:cubicBezTo>
                      <a:pt x="102982" y="0"/>
                      <a:pt x="134154" y="36000"/>
                      <a:pt x="134154" y="36000"/>
                    </a:cubicBezTo>
                    <a:lnTo>
                      <a:pt x="118664" y="44294"/>
                    </a:lnTo>
                    <a:cubicBezTo>
                      <a:pt x="118664" y="44294"/>
                      <a:pt x="100130" y="16780"/>
                      <a:pt x="65632" y="16780"/>
                    </a:cubicBezTo>
                    <a:cubicBezTo>
                      <a:pt x="31134" y="16780"/>
                      <a:pt x="6498" y="50416"/>
                      <a:pt x="3249" y="53675"/>
                    </a:cubicBezTo>
                    <a:cubicBezTo>
                      <a:pt x="0" y="56934"/>
                      <a:pt x="0" y="36000"/>
                      <a:pt x="0" y="31195"/>
                    </a:cubicBezTo>
                    <a:close/>
                  </a:path>
                </a:pathLst>
              </a:custGeom>
              <a:solidFill>
                <a:srgbClr val="FFFFFF">
                  <a:alpha val="6000"/>
                </a:srgbClr>
              </a:solidFill>
              <a:ln w="7600" cap="flat">
                <a:noFill/>
                <a:bevel/>
              </a:ln>
            </p:spPr>
          </p:sp>
          <p:grpSp>
            <p:nvGrpSpPr>
              <p:cNvPr id="314" name="Group 313"/>
              <p:cNvGrpSpPr/>
              <p:nvPr/>
            </p:nvGrpSpPr>
            <p:grpSpPr>
              <a:xfrm rot="5400000">
                <a:off x="6172099" y="5585126"/>
                <a:ext cx="84370" cy="39386"/>
                <a:chOff x="6172099" y="5585126"/>
                <a:chExt cx="84370" cy="39386"/>
              </a:xfrm>
            </p:grpSpPr>
            <p:sp>
              <p:nvSpPr>
                <p:cNvPr id="315" name="Freeform 314"/>
                <p:cNvSpPr/>
                <p:nvPr/>
              </p:nvSpPr>
              <p:spPr>
                <a:xfrm>
                  <a:off x="6172099" y="5585126"/>
                  <a:ext cx="12013" cy="39386"/>
                </a:xfrm>
                <a:custGeom>
                  <a:avLst/>
                  <a:gdLst/>
                  <a:ahLst/>
                  <a:cxnLst/>
                  <a:rect l="0" t="0" r="0" b="0"/>
                  <a:pathLst>
                    <a:path w="12013" h="39386">
                      <a:moveTo>
                        <a:pt x="5030" y="0"/>
                      </a:moveTo>
                      <a:lnTo>
                        <a:pt x="6832" y="0"/>
                      </a:lnTo>
                      <a:cubicBezTo>
                        <a:pt x="9652" y="0"/>
                        <a:pt x="11938" y="1135"/>
                        <a:pt x="11938" y="2536"/>
                      </a:cubicBezTo>
                      <a:lnTo>
                        <a:pt x="11938" y="36841"/>
                      </a:lnTo>
                      <a:cubicBezTo>
                        <a:pt x="11938" y="38241"/>
                        <a:pt x="9652" y="39386"/>
                        <a:pt x="6832" y="39386"/>
                      </a:cubicBezTo>
                      <a:lnTo>
                        <a:pt x="5030" y="39386"/>
                      </a:lnTo>
                      <a:cubicBezTo>
                        <a:pt x="2211" y="39386"/>
                        <a:pt x="-75" y="38241"/>
                        <a:pt x="-75" y="36841"/>
                      </a:cubicBezTo>
                      <a:lnTo>
                        <a:pt x="-75" y="2536"/>
                      </a:lnTo>
                      <a:cubicBezTo>
                        <a:pt x="-75" y="1135"/>
                        <a:pt x="2211" y="0"/>
                        <a:pt x="5030" y="0"/>
                      </a:cubicBez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sp>
              <p:nvSpPr>
                <p:cNvPr id="316" name="Freeform 315"/>
                <p:cNvSpPr/>
                <p:nvPr/>
              </p:nvSpPr>
              <p:spPr>
                <a:xfrm>
                  <a:off x="6189668" y="5585126"/>
                  <a:ext cx="12013" cy="39386"/>
                </a:xfrm>
                <a:custGeom>
                  <a:avLst/>
                  <a:gdLst/>
                  <a:ahLst/>
                  <a:cxnLst/>
                  <a:rect l="0" t="0" r="0" b="0"/>
                  <a:pathLst>
                    <a:path w="12013" h="39386">
                      <a:moveTo>
                        <a:pt x="5030" y="0"/>
                      </a:moveTo>
                      <a:lnTo>
                        <a:pt x="6832" y="0"/>
                      </a:lnTo>
                      <a:cubicBezTo>
                        <a:pt x="9652" y="0"/>
                        <a:pt x="11938" y="1135"/>
                        <a:pt x="11938" y="2536"/>
                      </a:cubicBezTo>
                      <a:lnTo>
                        <a:pt x="11938" y="36841"/>
                      </a:lnTo>
                      <a:cubicBezTo>
                        <a:pt x="11938" y="38241"/>
                        <a:pt x="9652" y="39386"/>
                        <a:pt x="6832" y="39386"/>
                      </a:cubicBezTo>
                      <a:lnTo>
                        <a:pt x="5030" y="39386"/>
                      </a:lnTo>
                      <a:cubicBezTo>
                        <a:pt x="2211" y="39386"/>
                        <a:pt x="-75" y="38241"/>
                        <a:pt x="-75" y="36841"/>
                      </a:cubicBezTo>
                      <a:lnTo>
                        <a:pt x="-75" y="2536"/>
                      </a:lnTo>
                      <a:cubicBezTo>
                        <a:pt x="-75" y="1135"/>
                        <a:pt x="2211" y="0"/>
                        <a:pt x="5030" y="0"/>
                      </a:cubicBez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sp>
              <p:nvSpPr>
                <p:cNvPr id="317" name="Freeform 316"/>
                <p:cNvSpPr/>
                <p:nvPr/>
              </p:nvSpPr>
              <p:spPr>
                <a:xfrm>
                  <a:off x="6207876" y="5585126"/>
                  <a:ext cx="12013" cy="39386"/>
                </a:xfrm>
                <a:custGeom>
                  <a:avLst/>
                  <a:gdLst/>
                  <a:ahLst/>
                  <a:cxnLst/>
                  <a:rect l="0" t="0" r="0" b="0"/>
                  <a:pathLst>
                    <a:path w="12013" h="39386">
                      <a:moveTo>
                        <a:pt x="5030" y="0"/>
                      </a:moveTo>
                      <a:lnTo>
                        <a:pt x="6832" y="0"/>
                      </a:lnTo>
                      <a:cubicBezTo>
                        <a:pt x="9652" y="0"/>
                        <a:pt x="11938" y="1135"/>
                        <a:pt x="11938" y="2536"/>
                      </a:cubicBezTo>
                      <a:lnTo>
                        <a:pt x="11938" y="36841"/>
                      </a:lnTo>
                      <a:cubicBezTo>
                        <a:pt x="11938" y="38241"/>
                        <a:pt x="9652" y="39386"/>
                        <a:pt x="6832" y="39386"/>
                      </a:cubicBezTo>
                      <a:lnTo>
                        <a:pt x="5030" y="39386"/>
                      </a:lnTo>
                      <a:cubicBezTo>
                        <a:pt x="2211" y="39386"/>
                        <a:pt x="-75" y="38241"/>
                        <a:pt x="-75" y="36841"/>
                      </a:cubicBezTo>
                      <a:lnTo>
                        <a:pt x="-75" y="2536"/>
                      </a:lnTo>
                      <a:cubicBezTo>
                        <a:pt x="-75" y="1135"/>
                        <a:pt x="2211" y="0"/>
                        <a:pt x="5030" y="0"/>
                      </a:cubicBez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sp>
              <p:nvSpPr>
                <p:cNvPr id="318" name="Freeform 317"/>
                <p:cNvSpPr/>
                <p:nvPr/>
              </p:nvSpPr>
              <p:spPr>
                <a:xfrm>
                  <a:off x="6226543" y="5585126"/>
                  <a:ext cx="12013" cy="39386"/>
                </a:xfrm>
                <a:custGeom>
                  <a:avLst/>
                  <a:gdLst/>
                  <a:ahLst/>
                  <a:cxnLst/>
                  <a:rect l="0" t="0" r="0" b="0"/>
                  <a:pathLst>
                    <a:path w="12013" h="39386">
                      <a:moveTo>
                        <a:pt x="5030" y="0"/>
                      </a:moveTo>
                      <a:lnTo>
                        <a:pt x="6832" y="0"/>
                      </a:lnTo>
                      <a:cubicBezTo>
                        <a:pt x="9652" y="0"/>
                        <a:pt x="11938" y="1135"/>
                        <a:pt x="11938" y="2536"/>
                      </a:cubicBezTo>
                      <a:lnTo>
                        <a:pt x="11938" y="36841"/>
                      </a:lnTo>
                      <a:cubicBezTo>
                        <a:pt x="11938" y="38241"/>
                        <a:pt x="9652" y="39386"/>
                        <a:pt x="6832" y="39386"/>
                      </a:cubicBezTo>
                      <a:lnTo>
                        <a:pt x="5030" y="39386"/>
                      </a:lnTo>
                      <a:cubicBezTo>
                        <a:pt x="2211" y="39386"/>
                        <a:pt x="-75" y="38241"/>
                        <a:pt x="-75" y="36841"/>
                      </a:cubicBezTo>
                      <a:lnTo>
                        <a:pt x="-75" y="2536"/>
                      </a:lnTo>
                      <a:cubicBezTo>
                        <a:pt x="-75" y="1135"/>
                        <a:pt x="2211" y="0"/>
                        <a:pt x="5030" y="0"/>
                      </a:cubicBez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sp>
              <p:nvSpPr>
                <p:cNvPr id="319" name="Freeform 318"/>
                <p:cNvSpPr/>
                <p:nvPr/>
              </p:nvSpPr>
              <p:spPr>
                <a:xfrm>
                  <a:off x="6244473" y="5585126"/>
                  <a:ext cx="12013" cy="39386"/>
                </a:xfrm>
                <a:custGeom>
                  <a:avLst/>
                  <a:gdLst/>
                  <a:ahLst/>
                  <a:cxnLst/>
                  <a:rect l="0" t="0" r="0" b="0"/>
                  <a:pathLst>
                    <a:path w="12013" h="39386">
                      <a:moveTo>
                        <a:pt x="5030" y="0"/>
                      </a:moveTo>
                      <a:lnTo>
                        <a:pt x="6832" y="0"/>
                      </a:lnTo>
                      <a:cubicBezTo>
                        <a:pt x="9652" y="0"/>
                        <a:pt x="11938" y="1135"/>
                        <a:pt x="11938" y="2536"/>
                      </a:cubicBezTo>
                      <a:lnTo>
                        <a:pt x="11938" y="36841"/>
                      </a:lnTo>
                      <a:cubicBezTo>
                        <a:pt x="11938" y="38241"/>
                        <a:pt x="9652" y="39386"/>
                        <a:pt x="6832" y="39386"/>
                      </a:cubicBezTo>
                      <a:lnTo>
                        <a:pt x="5030" y="39386"/>
                      </a:lnTo>
                      <a:cubicBezTo>
                        <a:pt x="2211" y="39386"/>
                        <a:pt x="-75" y="38241"/>
                        <a:pt x="-75" y="36841"/>
                      </a:cubicBezTo>
                      <a:lnTo>
                        <a:pt x="-75" y="2536"/>
                      </a:lnTo>
                      <a:cubicBezTo>
                        <a:pt x="-75" y="1135"/>
                        <a:pt x="2211" y="0"/>
                        <a:pt x="5030" y="0"/>
                      </a:cubicBez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grpSp>
          <p:grpSp>
            <p:nvGrpSpPr>
              <p:cNvPr id="320" name="Group 319"/>
              <p:cNvGrpSpPr/>
              <p:nvPr/>
            </p:nvGrpSpPr>
            <p:grpSpPr>
              <a:xfrm>
                <a:off x="6245493" y="5558842"/>
                <a:ext cx="104311" cy="85965"/>
                <a:chOff x="6245493" y="5558842"/>
                <a:chExt cx="104311" cy="85965"/>
              </a:xfrm>
            </p:grpSpPr>
          </p:grpSp>
          <p:grpSp>
            <p:nvGrpSpPr>
              <p:cNvPr id="321" name="Group 320"/>
              <p:cNvGrpSpPr/>
              <p:nvPr/>
            </p:nvGrpSpPr>
            <p:grpSpPr>
              <a:xfrm>
                <a:off x="6252977" y="5562032"/>
                <a:ext cx="89062" cy="78082"/>
                <a:chOff x="6252977" y="5562032"/>
                <a:chExt cx="89062" cy="78082"/>
              </a:xfrm>
            </p:grpSpPr>
            <p:sp>
              <p:nvSpPr>
                <p:cNvPr id="322" name="Freeform 321"/>
                <p:cNvSpPr/>
                <p:nvPr/>
              </p:nvSpPr>
              <p:spPr>
                <a:xfrm>
                  <a:off x="6252977" y="5563132"/>
                  <a:ext cx="11975" cy="76908"/>
                </a:xfrm>
                <a:custGeom>
                  <a:avLst/>
                  <a:gdLst/>
                  <a:ahLst/>
                  <a:cxnLst/>
                  <a:rect l="0" t="0" r="0" b="0"/>
                  <a:pathLst>
                    <a:path w="11975" h="76908">
                      <a:moveTo>
                        <a:pt x="5014" y="0"/>
                      </a:moveTo>
                      <a:lnTo>
                        <a:pt x="6811" y="0"/>
                      </a:lnTo>
                      <a:cubicBezTo>
                        <a:pt x="9621" y="0"/>
                        <a:pt x="11900" y="2217"/>
                        <a:pt x="11900" y="4951"/>
                      </a:cubicBezTo>
                      <a:lnTo>
                        <a:pt x="11900" y="71939"/>
                      </a:lnTo>
                      <a:cubicBezTo>
                        <a:pt x="11900" y="74673"/>
                        <a:pt x="9621" y="76908"/>
                        <a:pt x="6811" y="76908"/>
                      </a:cubicBezTo>
                      <a:lnTo>
                        <a:pt x="5014" y="76908"/>
                      </a:lnTo>
                      <a:cubicBezTo>
                        <a:pt x="2204" y="76908"/>
                        <a:pt x="-75" y="74673"/>
                        <a:pt x="-75" y="71939"/>
                      </a:cubicBezTo>
                      <a:lnTo>
                        <a:pt x="-75" y="4951"/>
                      </a:lnTo>
                      <a:cubicBezTo>
                        <a:pt x="-75" y="2217"/>
                        <a:pt x="2204" y="0"/>
                        <a:pt x="5014" y="0"/>
                      </a:cubicBez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sp>
              <p:nvSpPr>
                <p:cNvPr id="323" name="Freeform 322"/>
                <p:cNvSpPr/>
                <p:nvPr/>
              </p:nvSpPr>
              <p:spPr>
                <a:xfrm>
                  <a:off x="6264503" y="5563132"/>
                  <a:ext cx="11975" cy="76908"/>
                </a:xfrm>
                <a:custGeom>
                  <a:avLst/>
                  <a:gdLst/>
                  <a:ahLst/>
                  <a:cxnLst/>
                  <a:rect l="0" t="0" r="0" b="0"/>
                  <a:pathLst>
                    <a:path w="11975" h="76908">
                      <a:moveTo>
                        <a:pt x="5014" y="0"/>
                      </a:moveTo>
                      <a:lnTo>
                        <a:pt x="6811" y="0"/>
                      </a:lnTo>
                      <a:cubicBezTo>
                        <a:pt x="9621" y="0"/>
                        <a:pt x="11900" y="2217"/>
                        <a:pt x="11900" y="4951"/>
                      </a:cubicBezTo>
                      <a:lnTo>
                        <a:pt x="11900" y="71939"/>
                      </a:lnTo>
                      <a:cubicBezTo>
                        <a:pt x="11900" y="74673"/>
                        <a:pt x="9621" y="76908"/>
                        <a:pt x="6811" y="76908"/>
                      </a:cubicBezTo>
                      <a:lnTo>
                        <a:pt x="5014" y="76908"/>
                      </a:lnTo>
                      <a:cubicBezTo>
                        <a:pt x="2204" y="76908"/>
                        <a:pt x="-75" y="74673"/>
                        <a:pt x="-75" y="71939"/>
                      </a:cubicBezTo>
                      <a:lnTo>
                        <a:pt x="-75" y="4951"/>
                      </a:lnTo>
                      <a:cubicBezTo>
                        <a:pt x="-75" y="2217"/>
                        <a:pt x="2204" y="0"/>
                        <a:pt x="5014" y="0"/>
                      </a:cubicBez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sp>
              <p:nvSpPr>
                <p:cNvPr id="324" name="Freeform 323"/>
                <p:cNvSpPr/>
                <p:nvPr/>
              </p:nvSpPr>
              <p:spPr>
                <a:xfrm>
                  <a:off x="6279660" y="5563132"/>
                  <a:ext cx="11975" cy="76908"/>
                </a:xfrm>
                <a:custGeom>
                  <a:avLst/>
                  <a:gdLst/>
                  <a:ahLst/>
                  <a:cxnLst/>
                  <a:rect l="0" t="0" r="0" b="0"/>
                  <a:pathLst>
                    <a:path w="11975" h="76908">
                      <a:moveTo>
                        <a:pt x="5014" y="0"/>
                      </a:moveTo>
                      <a:lnTo>
                        <a:pt x="6811" y="0"/>
                      </a:lnTo>
                      <a:cubicBezTo>
                        <a:pt x="9621" y="0"/>
                        <a:pt x="11900" y="2217"/>
                        <a:pt x="11900" y="4951"/>
                      </a:cubicBezTo>
                      <a:lnTo>
                        <a:pt x="11900" y="71939"/>
                      </a:lnTo>
                      <a:cubicBezTo>
                        <a:pt x="11900" y="74673"/>
                        <a:pt x="9621" y="76908"/>
                        <a:pt x="6811" y="76908"/>
                      </a:cubicBezTo>
                      <a:lnTo>
                        <a:pt x="5014" y="76908"/>
                      </a:lnTo>
                      <a:cubicBezTo>
                        <a:pt x="2204" y="76908"/>
                        <a:pt x="-75" y="74673"/>
                        <a:pt x="-75" y="71939"/>
                      </a:cubicBezTo>
                      <a:lnTo>
                        <a:pt x="-75" y="4951"/>
                      </a:lnTo>
                      <a:cubicBezTo>
                        <a:pt x="-75" y="2217"/>
                        <a:pt x="2204" y="0"/>
                        <a:pt x="5014" y="0"/>
                      </a:cubicBez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sp>
              <p:nvSpPr>
                <p:cNvPr id="325" name="Freeform 324"/>
                <p:cNvSpPr/>
                <p:nvPr/>
              </p:nvSpPr>
              <p:spPr>
                <a:xfrm>
                  <a:off x="6296770" y="5563132"/>
                  <a:ext cx="11975" cy="76908"/>
                </a:xfrm>
                <a:custGeom>
                  <a:avLst/>
                  <a:gdLst/>
                  <a:ahLst/>
                  <a:cxnLst/>
                  <a:rect l="0" t="0" r="0" b="0"/>
                  <a:pathLst>
                    <a:path w="11975" h="76908">
                      <a:moveTo>
                        <a:pt x="5014" y="0"/>
                      </a:moveTo>
                      <a:lnTo>
                        <a:pt x="6811" y="0"/>
                      </a:lnTo>
                      <a:cubicBezTo>
                        <a:pt x="9621" y="0"/>
                        <a:pt x="11900" y="2217"/>
                        <a:pt x="11900" y="4951"/>
                      </a:cubicBezTo>
                      <a:lnTo>
                        <a:pt x="11900" y="71939"/>
                      </a:lnTo>
                      <a:cubicBezTo>
                        <a:pt x="11900" y="74673"/>
                        <a:pt x="9621" y="76908"/>
                        <a:pt x="6811" y="76908"/>
                      </a:cubicBezTo>
                      <a:lnTo>
                        <a:pt x="5014" y="76908"/>
                      </a:lnTo>
                      <a:cubicBezTo>
                        <a:pt x="2204" y="76908"/>
                        <a:pt x="-75" y="74673"/>
                        <a:pt x="-75" y="71939"/>
                      </a:cubicBezTo>
                      <a:lnTo>
                        <a:pt x="-75" y="4951"/>
                      </a:lnTo>
                      <a:cubicBezTo>
                        <a:pt x="-75" y="2217"/>
                        <a:pt x="2204" y="0"/>
                        <a:pt x="5014" y="0"/>
                      </a:cubicBez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sp>
              <p:nvSpPr>
                <p:cNvPr id="326" name="Freeform 325"/>
                <p:cNvSpPr/>
                <p:nvPr/>
              </p:nvSpPr>
              <p:spPr>
                <a:xfrm>
                  <a:off x="6313148" y="5563132"/>
                  <a:ext cx="11975" cy="76908"/>
                </a:xfrm>
                <a:custGeom>
                  <a:avLst/>
                  <a:gdLst/>
                  <a:ahLst/>
                  <a:cxnLst/>
                  <a:rect l="0" t="0" r="0" b="0"/>
                  <a:pathLst>
                    <a:path w="11975" h="76908">
                      <a:moveTo>
                        <a:pt x="5014" y="0"/>
                      </a:moveTo>
                      <a:lnTo>
                        <a:pt x="6811" y="0"/>
                      </a:lnTo>
                      <a:cubicBezTo>
                        <a:pt x="9621" y="0"/>
                        <a:pt x="11900" y="2217"/>
                        <a:pt x="11900" y="4951"/>
                      </a:cubicBezTo>
                      <a:lnTo>
                        <a:pt x="11900" y="71939"/>
                      </a:lnTo>
                      <a:cubicBezTo>
                        <a:pt x="11900" y="74673"/>
                        <a:pt x="9621" y="76908"/>
                        <a:pt x="6811" y="76908"/>
                      </a:cubicBezTo>
                      <a:lnTo>
                        <a:pt x="5014" y="76908"/>
                      </a:lnTo>
                      <a:cubicBezTo>
                        <a:pt x="2204" y="76908"/>
                        <a:pt x="-75" y="74673"/>
                        <a:pt x="-75" y="71939"/>
                      </a:cubicBezTo>
                      <a:lnTo>
                        <a:pt x="-75" y="4951"/>
                      </a:lnTo>
                      <a:cubicBezTo>
                        <a:pt x="-75" y="2217"/>
                        <a:pt x="2204" y="0"/>
                        <a:pt x="5014" y="0"/>
                      </a:cubicBez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sp>
              <p:nvSpPr>
                <p:cNvPr id="327" name="Freeform 326"/>
                <p:cNvSpPr/>
                <p:nvPr/>
              </p:nvSpPr>
              <p:spPr>
                <a:xfrm>
                  <a:off x="6330082" y="5561979"/>
                  <a:ext cx="11975" cy="76908"/>
                </a:xfrm>
                <a:custGeom>
                  <a:avLst/>
                  <a:gdLst/>
                  <a:ahLst/>
                  <a:cxnLst/>
                  <a:rect l="0" t="0" r="0" b="0"/>
                  <a:pathLst>
                    <a:path w="11975" h="76908">
                      <a:moveTo>
                        <a:pt x="5014" y="0"/>
                      </a:moveTo>
                      <a:lnTo>
                        <a:pt x="6811" y="0"/>
                      </a:lnTo>
                      <a:cubicBezTo>
                        <a:pt x="9621" y="0"/>
                        <a:pt x="11900" y="2217"/>
                        <a:pt x="11900" y="4951"/>
                      </a:cubicBezTo>
                      <a:lnTo>
                        <a:pt x="11900" y="71939"/>
                      </a:lnTo>
                      <a:cubicBezTo>
                        <a:pt x="11900" y="74673"/>
                        <a:pt x="9621" y="76908"/>
                        <a:pt x="6811" y="76908"/>
                      </a:cubicBezTo>
                      <a:lnTo>
                        <a:pt x="5014" y="76908"/>
                      </a:lnTo>
                      <a:cubicBezTo>
                        <a:pt x="2204" y="76908"/>
                        <a:pt x="-75" y="74673"/>
                        <a:pt x="-75" y="71939"/>
                      </a:cubicBezTo>
                      <a:lnTo>
                        <a:pt x="-75" y="4951"/>
                      </a:lnTo>
                      <a:cubicBezTo>
                        <a:pt x="-75" y="2217"/>
                        <a:pt x="2204" y="0"/>
                        <a:pt x="5014" y="0"/>
                      </a:cubicBezTo>
                      <a:close/>
                    </a:path>
                  </a:pathLst>
                </a:custGeom>
                <a:gradFill>
                  <a:gsLst>
                    <a:gs pos="3000">
                      <a:srgbClr val="353535"/>
                    </a:gs>
                    <a:gs pos="23000">
                      <a:srgbClr val="2F2F2F"/>
                    </a:gs>
                    <a:gs pos="54000">
                      <a:srgbClr val="666666"/>
                    </a:gs>
                    <a:gs pos="100000">
                      <a:srgbClr val="353535"/>
                    </a:gs>
                    <a:gs pos="36000">
                      <a:srgbClr val="2A2A2A"/>
                    </a:gs>
                    <a:gs pos="100000">
                      <a:srgbClr val="333333"/>
                    </a:gs>
                    <a:gs pos="100000">
                      <a:srgbClr val="464646"/>
                    </a:gs>
                  </a:gsLst>
                  <a:lin ang="0" scaled="0"/>
                </a:gradFill>
                <a:ln w="7600" cap="flat">
                  <a:noFill/>
                  <a:bevel/>
                </a:ln>
              </p:spPr>
            </p:sp>
          </p:grpSp>
          <p:sp>
            <p:nvSpPr>
              <p:cNvPr id="328" name="Freeform 327"/>
              <p:cNvSpPr/>
              <p:nvPr/>
            </p:nvSpPr>
            <p:spPr>
              <a:xfrm>
                <a:off x="6497335" y="5001943"/>
                <a:ext cx="142948" cy="179157"/>
              </a:xfrm>
              <a:custGeom>
                <a:avLst/>
                <a:gdLst/>
                <a:ahLst/>
                <a:cxnLst/>
                <a:rect l="0" t="0" r="0" b="0"/>
                <a:pathLst>
                  <a:path w="142948" h="179157">
                    <a:moveTo>
                      <a:pt x="0" y="0"/>
                    </a:moveTo>
                    <a:lnTo>
                      <a:pt x="5239" y="115621"/>
                    </a:lnTo>
                    <a:cubicBezTo>
                      <a:pt x="5239" y="115621"/>
                      <a:pt x="8233" y="170429"/>
                      <a:pt x="70351" y="178687"/>
                    </a:cubicBezTo>
                    <a:cubicBezTo>
                      <a:pt x="132470" y="186946"/>
                      <a:pt x="142948" y="93849"/>
                      <a:pt x="142948" y="93849"/>
                    </a:cubicBezTo>
                    <a:cubicBezTo>
                      <a:pt x="142948" y="93849"/>
                      <a:pt x="93007" y="149407"/>
                      <a:pt x="51743" y="126133"/>
                    </a:cubicBezTo>
                    <a:cubicBezTo>
                      <a:pt x="10478" y="102858"/>
                      <a:pt x="0" y="0"/>
                      <a:pt x="0" y="0"/>
                    </a:cubicBezTo>
                    <a:close/>
                  </a:path>
                </a:pathLst>
              </a:custGeom>
              <a:solidFill>
                <a:srgbClr val="262626">
                  <a:alpha val="10000"/>
                </a:srgbClr>
              </a:solidFill>
              <a:ln w="7600" cap="flat">
                <a:noFill/>
                <a:bevel/>
              </a:ln>
            </p:spPr>
          </p:sp>
          <p:sp>
            <p:nvSpPr>
              <p:cNvPr id="4" name="Text 345"/>
              <p:cNvSpPr txBox="1"/>
              <p:nvPr/>
            </p:nvSpPr>
            <p:spPr>
              <a:xfrm>
                <a:off x="5495400" y="5925600"/>
                <a:ext cx="2036800" cy="152000"/>
              </a:xfrm>
              <a:prstGeom prst="rect">
                <a:avLst/>
              </a:prstGeom>
              <a:noFill/>
            </p:spPr>
            <p:txBody>
              <a:bodyPr wrap="square" lIns="28000" tIns="18000" rIns="28000" bIns="18000" rtlCol="0" anchor="ctr"/>
              <a:lstStyle/>
              <a:p>
                <a:pPr algn="ctr"/>
                <a:r>
                  <a:rPr sz="1520">
                    <a:solidFill>
                      <a:srgbClr val="303030"/>
                    </a:solidFill>
                    <a:latin typeface="Times New Roman"/>
                  </a:rPr>
                  <a:t>Chất khí dẫn nhiệt kém</a:t>
                </a:r>
              </a:p>
            </p:txBody>
          </p:sp>
        </p:grpSp>
        <p:sp>
          <p:nvSpPr>
            <p:cNvPr id="331" name="Short arc arrow"/>
            <p:cNvSpPr/>
            <p:nvPr/>
          </p:nvSpPr>
          <p:spPr>
            <a:xfrm>
              <a:off x="1733400" y="1059148"/>
              <a:ext cx="1641600" cy="1372902"/>
            </a:xfrm>
            <a:custGeom>
              <a:avLst/>
              <a:gdLst/>
              <a:ahLst/>
              <a:cxnLst/>
              <a:rect l="0" t="0" r="0" b="0"/>
              <a:pathLst>
                <a:path w="1641600" h="1372902">
                  <a:moveTo>
                    <a:pt x="32832" y="1372902"/>
                  </a:moveTo>
                  <a:cubicBezTo>
                    <a:pt x="35402" y="1372902"/>
                    <a:pt x="-135848" y="807454"/>
                    <a:pt x="269789" y="482932"/>
                  </a:cubicBezTo>
                  <a:cubicBezTo>
                    <a:pt x="572623" y="240653"/>
                    <a:pt x="909971" y="227195"/>
                    <a:pt x="952128" y="227195"/>
                  </a:cubicBezTo>
                  <a:lnTo>
                    <a:pt x="952128" y="0"/>
                  </a:lnTo>
                  <a:lnTo>
                    <a:pt x="1641600" y="457637"/>
                  </a:lnTo>
                  <a:lnTo>
                    <a:pt x="952128" y="906118"/>
                  </a:lnTo>
                  <a:lnTo>
                    <a:pt x="952128" y="657910"/>
                  </a:lnTo>
                  <a:cubicBezTo>
                    <a:pt x="910427" y="657910"/>
                    <a:pt x="705038" y="646081"/>
                    <a:pt x="406971" y="839618"/>
                  </a:cubicBezTo>
                  <a:cubicBezTo>
                    <a:pt x="96028" y="1041519"/>
                    <a:pt x="35402" y="1372902"/>
                    <a:pt x="32832" y="1372902"/>
                  </a:cubicBezTo>
                  <a:close/>
                </a:path>
              </a:pathLst>
            </a:custGeom>
            <a:gradFill>
              <a:gsLst>
                <a:gs pos="0">
                  <a:srgbClr val="FBFBFB"/>
                </a:gs>
                <a:gs pos="100000">
                  <a:srgbClr val="EFEFEF"/>
                </a:gs>
              </a:gsLst>
              <a:lin ang="5400000" scaled="0"/>
            </a:gradFill>
            <a:ln w="7600" cap="flat">
              <a:solidFill>
                <a:srgbClr val="6D6D6D"/>
              </a:solidFill>
              <a:bevel/>
            </a:ln>
            <a:effectLst>
              <a:outerShdw dist="21496" dir="2700000" algn="tl">
                <a:srgbClr val="000000">
                  <a:alpha val="8000"/>
                </a:srgbClr>
              </a:outerShdw>
            </a:effectLst>
          </p:spPr>
        </p:sp>
        <p:sp>
          <p:nvSpPr>
            <p:cNvPr id="332" name="Freeform 331"/>
            <p:cNvSpPr/>
            <p:nvPr/>
          </p:nvSpPr>
          <p:spPr>
            <a:xfrm>
              <a:off x="2226454" y="1484587"/>
              <a:ext cx="783750" cy="157225"/>
            </a:xfrm>
            <a:custGeom>
              <a:avLst/>
              <a:gdLst/>
              <a:ahLst/>
              <a:cxnLst/>
              <a:rect l="0" t="0" r="0" b="0"/>
              <a:pathLst>
                <a:path w="783750" h="157225">
                  <a:moveTo>
                    <a:pt x="52692" y="59523"/>
                  </a:moveTo>
                  <a:lnTo>
                    <a:pt x="98559" y="103788"/>
                  </a:lnTo>
                  <a:cubicBezTo>
                    <a:pt x="106085" y="111096"/>
                    <a:pt x="112504" y="116073"/>
                    <a:pt x="117826" y="118711"/>
                  </a:cubicBezTo>
                  <a:cubicBezTo>
                    <a:pt x="123147" y="121355"/>
                    <a:pt x="128469" y="122852"/>
                    <a:pt x="133790" y="123203"/>
                  </a:cubicBezTo>
                  <a:lnTo>
                    <a:pt x="133790" y="126498"/>
                  </a:lnTo>
                  <a:lnTo>
                    <a:pt x="74620" y="126498"/>
                  </a:lnTo>
                  <a:lnTo>
                    <a:pt x="74620" y="123203"/>
                  </a:lnTo>
                  <a:cubicBezTo>
                    <a:pt x="78171" y="123209"/>
                    <a:pt x="80720" y="122630"/>
                    <a:pt x="82279" y="121472"/>
                  </a:cubicBezTo>
                  <a:cubicBezTo>
                    <a:pt x="83838" y="120314"/>
                    <a:pt x="84617" y="119023"/>
                    <a:pt x="84617" y="117593"/>
                  </a:cubicBezTo>
                  <a:cubicBezTo>
                    <a:pt x="84617" y="116173"/>
                    <a:pt x="84327" y="114898"/>
                    <a:pt x="83748" y="113768"/>
                  </a:cubicBezTo>
                  <a:cubicBezTo>
                    <a:pt x="83170" y="112643"/>
                    <a:pt x="81255" y="110534"/>
                    <a:pt x="78015" y="107439"/>
                  </a:cubicBezTo>
                  <a:lnTo>
                    <a:pt x="35079" y="66203"/>
                  </a:lnTo>
                  <a:lnTo>
                    <a:pt x="35079" y="105123"/>
                  </a:lnTo>
                  <a:cubicBezTo>
                    <a:pt x="35079" y="111247"/>
                    <a:pt x="35480" y="115282"/>
                    <a:pt x="36271" y="117236"/>
                  </a:cubicBezTo>
                  <a:cubicBezTo>
                    <a:pt x="36883" y="118728"/>
                    <a:pt x="38171" y="120002"/>
                    <a:pt x="40130" y="121066"/>
                  </a:cubicBezTo>
                  <a:cubicBezTo>
                    <a:pt x="42757" y="122496"/>
                    <a:pt x="45541" y="123209"/>
                    <a:pt x="48472" y="123203"/>
                  </a:cubicBezTo>
                  <a:lnTo>
                    <a:pt x="52692" y="123203"/>
                  </a:lnTo>
                  <a:lnTo>
                    <a:pt x="52692" y="126498"/>
                  </a:lnTo>
                  <a:lnTo>
                    <a:pt x="0" y="126498"/>
                  </a:lnTo>
                  <a:lnTo>
                    <a:pt x="0" y="123203"/>
                  </a:lnTo>
                  <a:lnTo>
                    <a:pt x="4075" y="123203"/>
                  </a:lnTo>
                  <a:cubicBezTo>
                    <a:pt x="9214" y="123209"/>
                    <a:pt x="12944" y="121756"/>
                    <a:pt x="15271" y="118839"/>
                  </a:cubicBezTo>
                  <a:cubicBezTo>
                    <a:pt x="16740" y="116947"/>
                    <a:pt x="17467" y="112371"/>
                    <a:pt x="17467" y="105123"/>
                  </a:cubicBezTo>
                  <a:lnTo>
                    <a:pt x="17467" y="27105"/>
                  </a:lnTo>
                  <a:cubicBezTo>
                    <a:pt x="17467" y="20993"/>
                    <a:pt x="17074" y="16929"/>
                    <a:pt x="16276" y="14903"/>
                  </a:cubicBezTo>
                  <a:cubicBezTo>
                    <a:pt x="15664" y="13484"/>
                    <a:pt x="14413" y="12237"/>
                    <a:pt x="12513" y="11163"/>
                  </a:cubicBezTo>
                  <a:cubicBezTo>
                    <a:pt x="9827" y="9743"/>
                    <a:pt x="7014" y="9031"/>
                    <a:pt x="4075" y="9025"/>
                  </a:cubicBezTo>
                  <a:lnTo>
                    <a:pt x="0" y="9025"/>
                  </a:lnTo>
                  <a:lnTo>
                    <a:pt x="0" y="5730"/>
                  </a:lnTo>
                  <a:lnTo>
                    <a:pt x="52692" y="5730"/>
                  </a:lnTo>
                  <a:lnTo>
                    <a:pt x="52692" y="9025"/>
                  </a:lnTo>
                  <a:lnTo>
                    <a:pt x="48472" y="9025"/>
                  </a:lnTo>
                  <a:cubicBezTo>
                    <a:pt x="45600" y="9031"/>
                    <a:pt x="42824" y="9715"/>
                    <a:pt x="40130" y="11073"/>
                  </a:cubicBezTo>
                  <a:cubicBezTo>
                    <a:pt x="38238" y="12031"/>
                    <a:pt x="36916" y="13456"/>
                    <a:pt x="36182" y="15354"/>
                  </a:cubicBezTo>
                  <a:cubicBezTo>
                    <a:pt x="35447" y="17258"/>
                    <a:pt x="35079" y="21171"/>
                    <a:pt x="35079" y="27105"/>
                  </a:cubicBezTo>
                  <a:lnTo>
                    <a:pt x="35079" y="64066"/>
                  </a:lnTo>
                  <a:cubicBezTo>
                    <a:pt x="36304" y="62941"/>
                    <a:pt x="40497" y="59173"/>
                    <a:pt x="47648" y="52755"/>
                  </a:cubicBezTo>
                  <a:cubicBezTo>
                    <a:pt x="65817" y="36612"/>
                    <a:pt x="76794" y="25836"/>
                    <a:pt x="80579" y="20425"/>
                  </a:cubicBezTo>
                  <a:cubicBezTo>
                    <a:pt x="82234" y="18054"/>
                    <a:pt x="83058" y="15977"/>
                    <a:pt x="83058" y="14191"/>
                  </a:cubicBezTo>
                  <a:cubicBezTo>
                    <a:pt x="83058" y="12832"/>
                    <a:pt x="82416" y="11630"/>
                    <a:pt x="81132" y="10589"/>
                  </a:cubicBezTo>
                  <a:cubicBezTo>
                    <a:pt x="79852" y="9554"/>
                    <a:pt x="77681" y="9031"/>
                    <a:pt x="74620" y="9025"/>
                  </a:cubicBezTo>
                  <a:lnTo>
                    <a:pt x="71773" y="9025"/>
                  </a:lnTo>
                  <a:lnTo>
                    <a:pt x="71773" y="5730"/>
                  </a:lnTo>
                  <a:lnTo>
                    <a:pt x="117459" y="5730"/>
                  </a:lnTo>
                  <a:lnTo>
                    <a:pt x="117459" y="9025"/>
                  </a:lnTo>
                  <a:cubicBezTo>
                    <a:pt x="114768" y="9092"/>
                    <a:pt x="112326" y="9448"/>
                    <a:pt x="110122" y="10099"/>
                  </a:cubicBezTo>
                  <a:cubicBezTo>
                    <a:pt x="107922" y="10756"/>
                    <a:pt x="105235" y="12014"/>
                    <a:pt x="102051" y="13884"/>
                  </a:cubicBezTo>
                  <a:cubicBezTo>
                    <a:pt x="98871" y="15755"/>
                    <a:pt x="94959" y="18766"/>
                    <a:pt x="90305" y="22919"/>
                  </a:cubicBezTo>
                  <a:cubicBezTo>
                    <a:pt x="88963" y="24110"/>
                    <a:pt x="82758" y="30200"/>
                    <a:pt x="71684" y="41177"/>
                  </a:cubicBezTo>
                  <a:close/>
                </a:path>
                <a:path w="783750" h="157225">
                  <a:moveTo>
                    <a:pt x="162740" y="0"/>
                  </a:moveTo>
                  <a:lnTo>
                    <a:pt x="162740" y="59523"/>
                  </a:lnTo>
                  <a:cubicBezTo>
                    <a:pt x="169530" y="52287"/>
                    <a:pt x="174915" y="47639"/>
                    <a:pt x="178890" y="45591"/>
                  </a:cubicBezTo>
                  <a:cubicBezTo>
                    <a:pt x="182864" y="43542"/>
                    <a:pt x="186838" y="42518"/>
                    <a:pt x="190812" y="42513"/>
                  </a:cubicBezTo>
                  <a:cubicBezTo>
                    <a:pt x="195589" y="42518"/>
                    <a:pt x="199685" y="43798"/>
                    <a:pt x="203107" y="46348"/>
                  </a:cubicBezTo>
                  <a:cubicBezTo>
                    <a:pt x="206536" y="48903"/>
                    <a:pt x="209071" y="52911"/>
                    <a:pt x="210718" y="58366"/>
                  </a:cubicBezTo>
                  <a:cubicBezTo>
                    <a:pt x="211887" y="62173"/>
                    <a:pt x="212466" y="69120"/>
                    <a:pt x="212466" y="79206"/>
                  </a:cubicBezTo>
                  <a:lnTo>
                    <a:pt x="212466" y="108063"/>
                  </a:lnTo>
                  <a:cubicBezTo>
                    <a:pt x="212466" y="113234"/>
                    <a:pt x="212893" y="116769"/>
                    <a:pt x="213746" y="118661"/>
                  </a:cubicBezTo>
                  <a:cubicBezTo>
                    <a:pt x="214359" y="120091"/>
                    <a:pt x="215398" y="121222"/>
                    <a:pt x="216868" y="122051"/>
                  </a:cubicBezTo>
                  <a:cubicBezTo>
                    <a:pt x="218337" y="122886"/>
                    <a:pt x="221027" y="123298"/>
                    <a:pt x="224939" y="123293"/>
                  </a:cubicBezTo>
                  <a:lnTo>
                    <a:pt x="224939" y="126498"/>
                  </a:lnTo>
                  <a:lnTo>
                    <a:pt x="183658" y="126498"/>
                  </a:lnTo>
                  <a:lnTo>
                    <a:pt x="183658" y="123293"/>
                  </a:lnTo>
                  <a:lnTo>
                    <a:pt x="185584" y="123293"/>
                  </a:lnTo>
                  <a:cubicBezTo>
                    <a:pt x="189503" y="123298"/>
                    <a:pt x="192227" y="122719"/>
                    <a:pt x="193752" y="121561"/>
                  </a:cubicBezTo>
                  <a:cubicBezTo>
                    <a:pt x="195280" y="120403"/>
                    <a:pt x="196349" y="118695"/>
                    <a:pt x="196958" y="116434"/>
                  </a:cubicBezTo>
                  <a:cubicBezTo>
                    <a:pt x="197147" y="115488"/>
                    <a:pt x="197236" y="112700"/>
                    <a:pt x="197236" y="108063"/>
                  </a:cubicBezTo>
                  <a:lnTo>
                    <a:pt x="197236" y="79206"/>
                  </a:lnTo>
                  <a:cubicBezTo>
                    <a:pt x="197236" y="70306"/>
                    <a:pt x="196761" y="64461"/>
                    <a:pt x="195815" y="61666"/>
                  </a:cubicBezTo>
                  <a:cubicBezTo>
                    <a:pt x="194869" y="58878"/>
                    <a:pt x="193355" y="56785"/>
                    <a:pt x="191273" y="55388"/>
                  </a:cubicBezTo>
                  <a:cubicBezTo>
                    <a:pt x="189191" y="53996"/>
                    <a:pt x="186686" y="53295"/>
                    <a:pt x="183747" y="53289"/>
                  </a:cubicBezTo>
                  <a:cubicBezTo>
                    <a:pt x="180752" y="53295"/>
                    <a:pt x="177635" y="54068"/>
                    <a:pt x="174396" y="55610"/>
                  </a:cubicBezTo>
                  <a:cubicBezTo>
                    <a:pt x="171156" y="57158"/>
                    <a:pt x="167271" y="60269"/>
                    <a:pt x="162740" y="64956"/>
                  </a:cubicBezTo>
                  <a:lnTo>
                    <a:pt x="162740" y="108063"/>
                  </a:lnTo>
                  <a:cubicBezTo>
                    <a:pt x="162740" y="113651"/>
                    <a:pt x="163063" y="117124"/>
                    <a:pt x="163708" y="118489"/>
                  </a:cubicBezTo>
                  <a:cubicBezTo>
                    <a:pt x="164354" y="119858"/>
                    <a:pt x="165545" y="120999"/>
                    <a:pt x="167289" y="121917"/>
                  </a:cubicBezTo>
                  <a:cubicBezTo>
                    <a:pt x="169029" y="122841"/>
                    <a:pt x="172043" y="123298"/>
                    <a:pt x="176318" y="123293"/>
                  </a:cubicBezTo>
                  <a:lnTo>
                    <a:pt x="176318" y="126498"/>
                  </a:lnTo>
                  <a:lnTo>
                    <a:pt x="134674" y="126498"/>
                  </a:lnTo>
                  <a:lnTo>
                    <a:pt x="134674" y="123293"/>
                  </a:lnTo>
                  <a:cubicBezTo>
                    <a:pt x="138403" y="123298"/>
                    <a:pt x="141343" y="122735"/>
                    <a:pt x="143480" y="121600"/>
                  </a:cubicBezTo>
                  <a:cubicBezTo>
                    <a:pt x="144704" y="121010"/>
                    <a:pt x="145681" y="119885"/>
                    <a:pt x="146415" y="118221"/>
                  </a:cubicBezTo>
                  <a:cubicBezTo>
                    <a:pt x="147150" y="116563"/>
                    <a:pt x="147518" y="113172"/>
                    <a:pt x="147518" y="108063"/>
                  </a:cubicBezTo>
                  <a:lnTo>
                    <a:pt x="147518" y="34230"/>
                  </a:lnTo>
                  <a:cubicBezTo>
                    <a:pt x="147518" y="24912"/>
                    <a:pt x="147287" y="19184"/>
                    <a:pt x="146830" y="17046"/>
                  </a:cubicBezTo>
                  <a:cubicBezTo>
                    <a:pt x="146374" y="14909"/>
                    <a:pt x="145669" y="13456"/>
                    <a:pt x="144723" y="12682"/>
                  </a:cubicBezTo>
                  <a:cubicBezTo>
                    <a:pt x="143777" y="11914"/>
                    <a:pt x="142500" y="11524"/>
                    <a:pt x="140908" y="11519"/>
                  </a:cubicBezTo>
                  <a:cubicBezTo>
                    <a:pt x="139628" y="11524"/>
                    <a:pt x="137546" y="11997"/>
                    <a:pt x="134674" y="12944"/>
                  </a:cubicBezTo>
                  <a:lnTo>
                    <a:pt x="133390" y="9827"/>
                  </a:lnTo>
                  <a:lnTo>
                    <a:pt x="158520" y="0"/>
                  </a:lnTo>
                  <a:close/>
                </a:path>
                <a:path w="783750" h="157225">
                  <a:moveTo>
                    <a:pt x="279634" y="114743"/>
                  </a:moveTo>
                  <a:cubicBezTo>
                    <a:pt x="271018" y="121222"/>
                    <a:pt x="265603" y="124962"/>
                    <a:pt x="263399" y="125964"/>
                  </a:cubicBezTo>
                  <a:cubicBezTo>
                    <a:pt x="260103" y="127450"/>
                    <a:pt x="256585" y="128191"/>
                    <a:pt x="252848" y="128191"/>
                  </a:cubicBezTo>
                  <a:cubicBezTo>
                    <a:pt x="247045" y="128191"/>
                    <a:pt x="242261" y="126270"/>
                    <a:pt x="238498" y="122407"/>
                  </a:cubicBezTo>
                  <a:cubicBezTo>
                    <a:pt x="234735" y="118549"/>
                    <a:pt x="232854" y="113473"/>
                    <a:pt x="232854" y="107172"/>
                  </a:cubicBezTo>
                  <a:cubicBezTo>
                    <a:pt x="232854" y="103197"/>
                    <a:pt x="233774" y="99758"/>
                    <a:pt x="235604" y="96841"/>
                  </a:cubicBezTo>
                  <a:cubicBezTo>
                    <a:pt x="238116" y="92810"/>
                    <a:pt x="242473" y="89009"/>
                    <a:pt x="248681" y="85446"/>
                  </a:cubicBezTo>
                  <a:cubicBezTo>
                    <a:pt x="254886" y="81884"/>
                    <a:pt x="265206" y="77547"/>
                    <a:pt x="279634" y="72438"/>
                  </a:cubicBezTo>
                  <a:lnTo>
                    <a:pt x="279634" y="69231"/>
                  </a:lnTo>
                  <a:cubicBezTo>
                    <a:pt x="279634" y="61104"/>
                    <a:pt x="278309" y="55521"/>
                    <a:pt x="275648" y="52493"/>
                  </a:cubicBezTo>
                  <a:cubicBezTo>
                    <a:pt x="272987" y="49465"/>
                    <a:pt x="269121" y="47951"/>
                    <a:pt x="264045" y="47945"/>
                  </a:cubicBezTo>
                  <a:cubicBezTo>
                    <a:pt x="260192" y="47951"/>
                    <a:pt x="257135" y="48958"/>
                    <a:pt x="254871" y="50973"/>
                  </a:cubicBezTo>
                  <a:cubicBezTo>
                    <a:pt x="252548" y="53000"/>
                    <a:pt x="251386" y="55315"/>
                    <a:pt x="251386" y="57920"/>
                  </a:cubicBezTo>
                  <a:lnTo>
                    <a:pt x="251568" y="63086"/>
                  </a:lnTo>
                  <a:cubicBezTo>
                    <a:pt x="251568" y="65825"/>
                    <a:pt x="250852" y="67934"/>
                    <a:pt x="249416" y="69415"/>
                  </a:cubicBezTo>
                  <a:cubicBezTo>
                    <a:pt x="247980" y="70901"/>
                    <a:pt x="246098" y="71641"/>
                    <a:pt x="243772" y="71636"/>
                  </a:cubicBezTo>
                  <a:cubicBezTo>
                    <a:pt x="241511" y="71641"/>
                    <a:pt x="239656" y="70873"/>
                    <a:pt x="238220" y="69326"/>
                  </a:cubicBezTo>
                  <a:cubicBezTo>
                    <a:pt x="236784" y="67784"/>
                    <a:pt x="236060" y="65674"/>
                    <a:pt x="236060" y="62997"/>
                  </a:cubicBezTo>
                  <a:cubicBezTo>
                    <a:pt x="236060" y="57898"/>
                    <a:pt x="238754" y="53206"/>
                    <a:pt x="244139" y="48931"/>
                  </a:cubicBezTo>
                  <a:cubicBezTo>
                    <a:pt x="249519" y="44656"/>
                    <a:pt x="257075" y="42518"/>
                    <a:pt x="266794" y="42513"/>
                  </a:cubicBezTo>
                  <a:cubicBezTo>
                    <a:pt x="274257" y="42518"/>
                    <a:pt x="280376" y="43737"/>
                    <a:pt x="285141" y="46164"/>
                  </a:cubicBezTo>
                  <a:cubicBezTo>
                    <a:pt x="288752" y="48012"/>
                    <a:pt x="291413" y="50890"/>
                    <a:pt x="293123" y="54803"/>
                  </a:cubicBezTo>
                  <a:cubicBezTo>
                    <a:pt x="294226" y="57364"/>
                    <a:pt x="294774" y="62585"/>
                    <a:pt x="294774" y="70478"/>
                  </a:cubicBezTo>
                  <a:lnTo>
                    <a:pt x="294774" y="98177"/>
                  </a:lnTo>
                  <a:cubicBezTo>
                    <a:pt x="294774" y="105958"/>
                    <a:pt x="294930" y="110729"/>
                    <a:pt x="295231" y="112477"/>
                  </a:cubicBezTo>
                  <a:cubicBezTo>
                    <a:pt x="295539" y="114230"/>
                    <a:pt x="296044" y="115404"/>
                    <a:pt x="296745" y="115995"/>
                  </a:cubicBezTo>
                  <a:cubicBezTo>
                    <a:pt x="297447" y="116590"/>
                    <a:pt x="298259" y="116885"/>
                    <a:pt x="299179" y="116880"/>
                  </a:cubicBezTo>
                  <a:cubicBezTo>
                    <a:pt x="300159" y="116885"/>
                    <a:pt x="301009" y="116679"/>
                    <a:pt x="301744" y="116256"/>
                  </a:cubicBezTo>
                  <a:cubicBezTo>
                    <a:pt x="303032" y="115488"/>
                    <a:pt x="305506" y="113323"/>
                    <a:pt x="309177" y="109755"/>
                  </a:cubicBezTo>
                  <a:lnTo>
                    <a:pt x="309177" y="114743"/>
                  </a:lnTo>
                  <a:cubicBezTo>
                    <a:pt x="302330" y="123654"/>
                    <a:pt x="295784" y="128102"/>
                    <a:pt x="289543" y="128102"/>
                  </a:cubicBezTo>
                  <a:cubicBezTo>
                    <a:pt x="286547" y="128102"/>
                    <a:pt x="284165" y="127094"/>
                    <a:pt x="282391" y="125079"/>
                  </a:cubicBezTo>
                  <a:cubicBezTo>
                    <a:pt x="280621" y="123064"/>
                    <a:pt x="279701" y="119619"/>
                    <a:pt x="279634" y="114743"/>
                  </a:cubicBezTo>
                  <a:close/>
                </a:path>
                <a:path w="783750" h="157225">
                  <a:moveTo>
                    <a:pt x="279634" y="108953"/>
                  </a:moveTo>
                  <a:lnTo>
                    <a:pt x="279634" y="77870"/>
                  </a:lnTo>
                  <a:cubicBezTo>
                    <a:pt x="270405" y="81439"/>
                    <a:pt x="264445" y="83960"/>
                    <a:pt x="261751" y="85441"/>
                  </a:cubicBezTo>
                  <a:cubicBezTo>
                    <a:pt x="256920" y="88057"/>
                    <a:pt x="253468" y="90790"/>
                    <a:pt x="251386" y="93640"/>
                  </a:cubicBezTo>
                  <a:cubicBezTo>
                    <a:pt x="249304" y="96490"/>
                    <a:pt x="248262" y="99607"/>
                    <a:pt x="248262" y="102986"/>
                  </a:cubicBezTo>
                  <a:cubicBezTo>
                    <a:pt x="248262" y="107266"/>
                    <a:pt x="249582" y="110818"/>
                    <a:pt x="252210" y="113634"/>
                  </a:cubicBezTo>
                  <a:cubicBezTo>
                    <a:pt x="254841" y="116456"/>
                    <a:pt x="257870" y="117865"/>
                    <a:pt x="261287" y="117859"/>
                  </a:cubicBezTo>
                  <a:cubicBezTo>
                    <a:pt x="265941" y="117865"/>
                    <a:pt x="272053" y="114898"/>
                    <a:pt x="279634" y="108953"/>
                  </a:cubicBezTo>
                  <a:close/>
                </a:path>
                <a:path w="783750" h="157225">
                  <a:moveTo>
                    <a:pt x="288719" y="2702"/>
                  </a:moveTo>
                  <a:lnTo>
                    <a:pt x="261654" y="33428"/>
                  </a:lnTo>
                  <a:lnTo>
                    <a:pt x="258538" y="33428"/>
                  </a:lnTo>
                  <a:lnTo>
                    <a:pt x="268168" y="2702"/>
                  </a:lnTo>
                  <a:close/>
                </a:path>
                <a:path w="783750" h="157225">
                  <a:moveTo>
                    <a:pt x="336764" y="0"/>
                  </a:moveTo>
                  <a:cubicBezTo>
                    <a:pt x="339335" y="0"/>
                    <a:pt x="341521" y="737"/>
                    <a:pt x="343325" y="2484"/>
                  </a:cubicBezTo>
                  <a:cubicBezTo>
                    <a:pt x="345128" y="4238"/>
                    <a:pt x="346030" y="6359"/>
                    <a:pt x="346030" y="8847"/>
                  </a:cubicBezTo>
                  <a:cubicBezTo>
                    <a:pt x="346030" y="11346"/>
                    <a:pt x="345128" y="13484"/>
                    <a:pt x="343325" y="15265"/>
                  </a:cubicBezTo>
                  <a:cubicBezTo>
                    <a:pt x="341521" y="17046"/>
                    <a:pt x="339335" y="17937"/>
                    <a:pt x="336764" y="17931"/>
                  </a:cubicBezTo>
                  <a:cubicBezTo>
                    <a:pt x="334196" y="17937"/>
                    <a:pt x="331999" y="17046"/>
                    <a:pt x="330162" y="15265"/>
                  </a:cubicBezTo>
                  <a:cubicBezTo>
                    <a:pt x="328325" y="13484"/>
                    <a:pt x="327405" y="11346"/>
                    <a:pt x="327405" y="8847"/>
                  </a:cubicBezTo>
                  <a:cubicBezTo>
                    <a:pt x="327405" y="6359"/>
                    <a:pt x="328314" y="4238"/>
                    <a:pt x="330117" y="2484"/>
                  </a:cubicBezTo>
                  <a:cubicBezTo>
                    <a:pt x="331921" y="737"/>
                    <a:pt x="334136" y="0"/>
                    <a:pt x="336764" y="0"/>
                  </a:cubicBezTo>
                  <a:close/>
                </a:path>
                <a:path w="783750" h="157225">
                  <a:moveTo>
                    <a:pt x="344379" y="42513"/>
                  </a:moveTo>
                  <a:lnTo>
                    <a:pt x="344379" y="108063"/>
                  </a:lnTo>
                  <a:cubicBezTo>
                    <a:pt x="344379" y="113172"/>
                    <a:pt x="344761" y="116573"/>
                    <a:pt x="345526" y="118266"/>
                  </a:cubicBezTo>
                  <a:cubicBezTo>
                    <a:pt x="346293" y="119958"/>
                    <a:pt x="347422" y="121222"/>
                    <a:pt x="348921" y="122051"/>
                  </a:cubicBezTo>
                  <a:cubicBezTo>
                    <a:pt x="350424" y="122886"/>
                    <a:pt x="353155" y="123298"/>
                    <a:pt x="357129" y="123293"/>
                  </a:cubicBezTo>
                  <a:lnTo>
                    <a:pt x="357129" y="126498"/>
                  </a:lnTo>
                  <a:lnTo>
                    <a:pt x="316305" y="126498"/>
                  </a:lnTo>
                  <a:lnTo>
                    <a:pt x="316305" y="123293"/>
                  </a:lnTo>
                  <a:cubicBezTo>
                    <a:pt x="320402" y="123298"/>
                    <a:pt x="323160" y="122914"/>
                    <a:pt x="324563" y="122140"/>
                  </a:cubicBezTo>
                  <a:cubicBezTo>
                    <a:pt x="325969" y="121372"/>
                    <a:pt x="327090" y="120091"/>
                    <a:pt x="327913" y="118310"/>
                  </a:cubicBezTo>
                  <a:cubicBezTo>
                    <a:pt x="328737" y="116529"/>
                    <a:pt x="329149" y="113117"/>
                    <a:pt x="329149" y="108063"/>
                  </a:cubicBezTo>
                  <a:lnTo>
                    <a:pt x="329149" y="76623"/>
                  </a:lnTo>
                  <a:cubicBezTo>
                    <a:pt x="329149" y="67784"/>
                    <a:pt x="328874" y="62051"/>
                    <a:pt x="328325" y="59434"/>
                  </a:cubicBezTo>
                  <a:cubicBezTo>
                    <a:pt x="327902" y="57542"/>
                    <a:pt x="327227" y="56223"/>
                    <a:pt x="326310" y="55477"/>
                  </a:cubicBezTo>
                  <a:cubicBezTo>
                    <a:pt x="325390" y="54736"/>
                    <a:pt x="324139" y="54363"/>
                    <a:pt x="322547" y="54358"/>
                  </a:cubicBezTo>
                  <a:cubicBezTo>
                    <a:pt x="320832" y="54363"/>
                    <a:pt x="318755" y="54809"/>
                    <a:pt x="316305" y="55694"/>
                  </a:cubicBezTo>
                  <a:lnTo>
                    <a:pt x="315022" y="52488"/>
                  </a:lnTo>
                  <a:lnTo>
                    <a:pt x="340341" y="42513"/>
                  </a:lnTo>
                  <a:close/>
                </a:path>
                <a:path w="783750" h="157225">
                  <a:moveTo>
                    <a:pt x="439008" y="59791"/>
                  </a:moveTo>
                  <a:cubicBezTo>
                    <a:pt x="448860" y="48279"/>
                    <a:pt x="458245" y="42518"/>
                    <a:pt x="467174" y="42513"/>
                  </a:cubicBezTo>
                  <a:cubicBezTo>
                    <a:pt x="471760" y="42518"/>
                    <a:pt x="475705" y="43631"/>
                    <a:pt x="479007" y="45858"/>
                  </a:cubicBezTo>
                  <a:cubicBezTo>
                    <a:pt x="482314" y="48084"/>
                    <a:pt x="484942" y="51753"/>
                    <a:pt x="486893" y="56852"/>
                  </a:cubicBezTo>
                  <a:cubicBezTo>
                    <a:pt x="488241" y="60420"/>
                    <a:pt x="488916" y="65880"/>
                    <a:pt x="488916" y="73239"/>
                  </a:cubicBezTo>
                  <a:lnTo>
                    <a:pt x="488916" y="108063"/>
                  </a:lnTo>
                  <a:cubicBezTo>
                    <a:pt x="488916" y="113234"/>
                    <a:pt x="489343" y="116735"/>
                    <a:pt x="490196" y="118572"/>
                  </a:cubicBezTo>
                  <a:cubicBezTo>
                    <a:pt x="490876" y="120064"/>
                    <a:pt x="491959" y="121222"/>
                    <a:pt x="493458" y="122051"/>
                  </a:cubicBezTo>
                  <a:cubicBezTo>
                    <a:pt x="494954" y="122886"/>
                    <a:pt x="497722" y="123298"/>
                    <a:pt x="501756" y="123293"/>
                  </a:cubicBezTo>
                  <a:lnTo>
                    <a:pt x="501756" y="126498"/>
                  </a:lnTo>
                  <a:lnTo>
                    <a:pt x="460197" y="126498"/>
                  </a:lnTo>
                  <a:lnTo>
                    <a:pt x="460197" y="123293"/>
                  </a:lnTo>
                  <a:lnTo>
                    <a:pt x="461941" y="123293"/>
                  </a:lnTo>
                  <a:cubicBezTo>
                    <a:pt x="465860" y="123298"/>
                    <a:pt x="468599" y="122719"/>
                    <a:pt x="470157" y="121561"/>
                  </a:cubicBezTo>
                  <a:cubicBezTo>
                    <a:pt x="471716" y="120403"/>
                    <a:pt x="472799" y="118695"/>
                    <a:pt x="473408" y="116434"/>
                  </a:cubicBezTo>
                  <a:cubicBezTo>
                    <a:pt x="473653" y="115550"/>
                    <a:pt x="473776" y="112760"/>
                    <a:pt x="473776" y="108063"/>
                  </a:cubicBezTo>
                  <a:lnTo>
                    <a:pt x="473776" y="74664"/>
                  </a:lnTo>
                  <a:cubicBezTo>
                    <a:pt x="473776" y="67250"/>
                    <a:pt x="472785" y="61861"/>
                    <a:pt x="470796" y="58505"/>
                  </a:cubicBezTo>
                  <a:cubicBezTo>
                    <a:pt x="468810" y="55154"/>
                    <a:pt x="465459" y="53473"/>
                    <a:pt x="460750" y="53467"/>
                  </a:cubicBezTo>
                  <a:cubicBezTo>
                    <a:pt x="453473" y="53473"/>
                    <a:pt x="446226" y="57330"/>
                    <a:pt x="439008" y="65045"/>
                  </a:cubicBezTo>
                  <a:lnTo>
                    <a:pt x="439008" y="108063"/>
                  </a:lnTo>
                  <a:cubicBezTo>
                    <a:pt x="439008" y="113590"/>
                    <a:pt x="439345" y="117002"/>
                    <a:pt x="440021" y="118305"/>
                  </a:cubicBezTo>
                  <a:cubicBezTo>
                    <a:pt x="440878" y="120031"/>
                    <a:pt x="442051" y="121294"/>
                    <a:pt x="443550" y="122096"/>
                  </a:cubicBezTo>
                  <a:cubicBezTo>
                    <a:pt x="445053" y="122897"/>
                    <a:pt x="448092" y="123298"/>
                    <a:pt x="452679" y="123293"/>
                  </a:cubicBezTo>
                  <a:lnTo>
                    <a:pt x="452679" y="126498"/>
                  </a:lnTo>
                  <a:lnTo>
                    <a:pt x="411124" y="126498"/>
                  </a:lnTo>
                  <a:lnTo>
                    <a:pt x="411124" y="123293"/>
                  </a:lnTo>
                  <a:lnTo>
                    <a:pt x="412957" y="123293"/>
                  </a:lnTo>
                  <a:cubicBezTo>
                    <a:pt x="417243" y="123298"/>
                    <a:pt x="420130" y="122246"/>
                    <a:pt x="421629" y="120136"/>
                  </a:cubicBezTo>
                  <a:cubicBezTo>
                    <a:pt x="423125" y="118032"/>
                    <a:pt x="423871" y="114008"/>
                    <a:pt x="423871" y="108063"/>
                  </a:cubicBezTo>
                  <a:lnTo>
                    <a:pt x="423871" y="77781"/>
                  </a:lnTo>
                  <a:cubicBezTo>
                    <a:pt x="423871" y="67990"/>
                    <a:pt x="423645" y="62023"/>
                    <a:pt x="423188" y="59885"/>
                  </a:cubicBezTo>
                  <a:cubicBezTo>
                    <a:pt x="422732" y="57748"/>
                    <a:pt x="422023" y="56295"/>
                    <a:pt x="421076" y="55521"/>
                  </a:cubicBezTo>
                  <a:cubicBezTo>
                    <a:pt x="420130" y="54753"/>
                    <a:pt x="418861" y="54363"/>
                    <a:pt x="417269" y="54358"/>
                  </a:cubicBezTo>
                  <a:cubicBezTo>
                    <a:pt x="415554" y="54363"/>
                    <a:pt x="413506" y="54809"/>
                    <a:pt x="411124" y="55694"/>
                  </a:cubicBezTo>
                  <a:lnTo>
                    <a:pt x="409743" y="52488"/>
                  </a:lnTo>
                  <a:lnTo>
                    <a:pt x="435067" y="42513"/>
                  </a:lnTo>
                  <a:lnTo>
                    <a:pt x="439008" y="42513"/>
                  </a:lnTo>
                  <a:close/>
                </a:path>
                <a:path w="783750" h="157225">
                  <a:moveTo>
                    <a:pt x="529851" y="0"/>
                  </a:moveTo>
                  <a:cubicBezTo>
                    <a:pt x="532423" y="0"/>
                    <a:pt x="534609" y="737"/>
                    <a:pt x="536413" y="2484"/>
                  </a:cubicBezTo>
                  <a:cubicBezTo>
                    <a:pt x="538216" y="4238"/>
                    <a:pt x="539117" y="6359"/>
                    <a:pt x="539117" y="8847"/>
                  </a:cubicBezTo>
                  <a:cubicBezTo>
                    <a:pt x="539117" y="11346"/>
                    <a:pt x="538216" y="13484"/>
                    <a:pt x="536413" y="15265"/>
                  </a:cubicBezTo>
                  <a:cubicBezTo>
                    <a:pt x="534609" y="17046"/>
                    <a:pt x="532423" y="17937"/>
                    <a:pt x="529851" y="17931"/>
                  </a:cubicBezTo>
                  <a:cubicBezTo>
                    <a:pt x="527283" y="17937"/>
                    <a:pt x="525086" y="17046"/>
                    <a:pt x="523249" y="15265"/>
                  </a:cubicBezTo>
                  <a:cubicBezTo>
                    <a:pt x="521412" y="13484"/>
                    <a:pt x="520492" y="11346"/>
                    <a:pt x="520492" y="8847"/>
                  </a:cubicBezTo>
                  <a:cubicBezTo>
                    <a:pt x="520492" y="6359"/>
                    <a:pt x="521402" y="4238"/>
                    <a:pt x="523205" y="2484"/>
                  </a:cubicBezTo>
                  <a:cubicBezTo>
                    <a:pt x="525009" y="737"/>
                    <a:pt x="527224" y="0"/>
                    <a:pt x="529851" y="0"/>
                  </a:cubicBezTo>
                  <a:close/>
                </a:path>
                <a:path w="783750" h="157225">
                  <a:moveTo>
                    <a:pt x="537466" y="42513"/>
                  </a:moveTo>
                  <a:lnTo>
                    <a:pt x="537466" y="108063"/>
                  </a:lnTo>
                  <a:cubicBezTo>
                    <a:pt x="537466" y="113172"/>
                    <a:pt x="537848" y="116573"/>
                    <a:pt x="538613" y="118266"/>
                  </a:cubicBezTo>
                  <a:cubicBezTo>
                    <a:pt x="539381" y="119958"/>
                    <a:pt x="540509" y="121222"/>
                    <a:pt x="542008" y="122051"/>
                  </a:cubicBezTo>
                  <a:cubicBezTo>
                    <a:pt x="543511" y="122886"/>
                    <a:pt x="546242" y="123298"/>
                    <a:pt x="550217" y="123293"/>
                  </a:cubicBezTo>
                  <a:lnTo>
                    <a:pt x="550217" y="126498"/>
                  </a:lnTo>
                  <a:lnTo>
                    <a:pt x="509393" y="126498"/>
                  </a:lnTo>
                  <a:lnTo>
                    <a:pt x="509393" y="123293"/>
                  </a:lnTo>
                  <a:cubicBezTo>
                    <a:pt x="513490" y="123298"/>
                    <a:pt x="516247" y="122914"/>
                    <a:pt x="517650" y="122140"/>
                  </a:cubicBezTo>
                  <a:cubicBezTo>
                    <a:pt x="519056" y="121372"/>
                    <a:pt x="520177" y="120091"/>
                    <a:pt x="521000" y="118310"/>
                  </a:cubicBezTo>
                  <a:cubicBezTo>
                    <a:pt x="521824" y="116529"/>
                    <a:pt x="522236" y="113117"/>
                    <a:pt x="522236" y="108063"/>
                  </a:cubicBezTo>
                  <a:lnTo>
                    <a:pt x="522236" y="76623"/>
                  </a:lnTo>
                  <a:cubicBezTo>
                    <a:pt x="522236" y="67784"/>
                    <a:pt x="521962" y="62051"/>
                    <a:pt x="521412" y="59434"/>
                  </a:cubicBezTo>
                  <a:cubicBezTo>
                    <a:pt x="520990" y="57542"/>
                    <a:pt x="520314" y="56223"/>
                    <a:pt x="519398" y="55477"/>
                  </a:cubicBezTo>
                  <a:cubicBezTo>
                    <a:pt x="518477" y="54736"/>
                    <a:pt x="517227" y="54363"/>
                    <a:pt x="515635" y="54358"/>
                  </a:cubicBezTo>
                  <a:cubicBezTo>
                    <a:pt x="513920" y="54363"/>
                    <a:pt x="511843" y="54809"/>
                    <a:pt x="509393" y="55694"/>
                  </a:cubicBezTo>
                  <a:lnTo>
                    <a:pt x="508109" y="52488"/>
                  </a:lnTo>
                  <a:lnTo>
                    <a:pt x="533429" y="42513"/>
                  </a:lnTo>
                  <a:close/>
                </a:path>
                <a:path w="783750" h="157225">
                  <a:moveTo>
                    <a:pt x="574795" y="75644"/>
                  </a:moveTo>
                  <a:cubicBezTo>
                    <a:pt x="574739" y="87762"/>
                    <a:pt x="577767" y="97264"/>
                    <a:pt x="583879" y="104144"/>
                  </a:cubicBezTo>
                  <a:cubicBezTo>
                    <a:pt x="589995" y="111035"/>
                    <a:pt x="597183" y="114480"/>
                    <a:pt x="605436" y="114475"/>
                  </a:cubicBezTo>
                  <a:cubicBezTo>
                    <a:pt x="610943" y="114480"/>
                    <a:pt x="615730" y="113011"/>
                    <a:pt x="619794" y="110072"/>
                  </a:cubicBezTo>
                  <a:cubicBezTo>
                    <a:pt x="623860" y="107133"/>
                    <a:pt x="627268" y="102101"/>
                    <a:pt x="630017" y="94970"/>
                  </a:cubicBezTo>
                  <a:lnTo>
                    <a:pt x="632863" y="96752"/>
                  </a:lnTo>
                  <a:cubicBezTo>
                    <a:pt x="631583" y="104890"/>
                    <a:pt x="627853" y="112298"/>
                    <a:pt x="621675" y="118978"/>
                  </a:cubicBezTo>
                  <a:cubicBezTo>
                    <a:pt x="615496" y="125658"/>
                    <a:pt x="607759" y="128993"/>
                    <a:pt x="598463" y="128993"/>
                  </a:cubicBezTo>
                  <a:cubicBezTo>
                    <a:pt x="588377" y="128993"/>
                    <a:pt x="579738" y="125185"/>
                    <a:pt x="572549" y="117553"/>
                  </a:cubicBezTo>
                  <a:cubicBezTo>
                    <a:pt x="565365" y="109927"/>
                    <a:pt x="561769" y="99669"/>
                    <a:pt x="561769" y="86777"/>
                  </a:cubicBezTo>
                  <a:cubicBezTo>
                    <a:pt x="561769" y="72827"/>
                    <a:pt x="565454" y="61950"/>
                    <a:pt x="572824" y="54141"/>
                  </a:cubicBezTo>
                  <a:cubicBezTo>
                    <a:pt x="580194" y="46337"/>
                    <a:pt x="589445" y="42429"/>
                    <a:pt x="600571" y="42423"/>
                  </a:cubicBezTo>
                  <a:cubicBezTo>
                    <a:pt x="609989" y="42429"/>
                    <a:pt x="617726" y="45446"/>
                    <a:pt x="623783" y="51469"/>
                  </a:cubicBezTo>
                  <a:cubicBezTo>
                    <a:pt x="629839" y="57497"/>
                    <a:pt x="632863" y="65557"/>
                    <a:pt x="632863" y="75644"/>
                  </a:cubicBezTo>
                  <a:close/>
                </a:path>
                <a:path w="783750" h="157225">
                  <a:moveTo>
                    <a:pt x="574795" y="70478"/>
                  </a:moveTo>
                  <a:lnTo>
                    <a:pt x="613692" y="70478"/>
                  </a:lnTo>
                  <a:cubicBezTo>
                    <a:pt x="613385" y="65257"/>
                    <a:pt x="612746" y="61577"/>
                    <a:pt x="611767" y="59434"/>
                  </a:cubicBezTo>
                  <a:cubicBezTo>
                    <a:pt x="610241" y="56117"/>
                    <a:pt x="607959" y="53506"/>
                    <a:pt x="604931" y="51602"/>
                  </a:cubicBezTo>
                  <a:cubicBezTo>
                    <a:pt x="601903" y="49704"/>
                    <a:pt x="598741" y="48752"/>
                    <a:pt x="595435" y="48747"/>
                  </a:cubicBezTo>
                  <a:cubicBezTo>
                    <a:pt x="590358" y="48752"/>
                    <a:pt x="585819" y="50667"/>
                    <a:pt x="581812" y="54497"/>
                  </a:cubicBezTo>
                  <a:cubicBezTo>
                    <a:pt x="577811" y="58327"/>
                    <a:pt x="575474" y="63654"/>
                    <a:pt x="574795" y="70478"/>
                  </a:cubicBezTo>
                  <a:close/>
                </a:path>
                <a:path w="783750" h="157225">
                  <a:moveTo>
                    <a:pt x="591765" y="3147"/>
                  </a:moveTo>
                  <a:lnTo>
                    <a:pt x="608642" y="3147"/>
                  </a:lnTo>
                  <a:lnTo>
                    <a:pt x="626076" y="32627"/>
                  </a:lnTo>
                  <a:lnTo>
                    <a:pt x="623233" y="32627"/>
                  </a:lnTo>
                  <a:lnTo>
                    <a:pt x="598188" y="13656"/>
                  </a:lnTo>
                  <a:lnTo>
                    <a:pt x="577180" y="32627"/>
                  </a:lnTo>
                  <a:lnTo>
                    <a:pt x="574427" y="32627"/>
                  </a:lnTo>
                  <a:close/>
                </a:path>
                <a:path w="783750" h="157225">
                  <a:moveTo>
                    <a:pt x="597639" y="137186"/>
                  </a:moveTo>
                  <a:cubicBezTo>
                    <a:pt x="600511" y="137186"/>
                    <a:pt x="602927" y="138154"/>
                    <a:pt x="604886" y="140080"/>
                  </a:cubicBezTo>
                  <a:cubicBezTo>
                    <a:pt x="606846" y="142012"/>
                    <a:pt x="607818" y="144345"/>
                    <a:pt x="607818" y="147072"/>
                  </a:cubicBezTo>
                  <a:cubicBezTo>
                    <a:pt x="607818" y="149805"/>
                    <a:pt x="606827" y="152138"/>
                    <a:pt x="604842" y="154063"/>
                  </a:cubicBezTo>
                  <a:cubicBezTo>
                    <a:pt x="602853" y="155995"/>
                    <a:pt x="600455" y="156957"/>
                    <a:pt x="597639" y="156957"/>
                  </a:cubicBezTo>
                  <a:cubicBezTo>
                    <a:pt x="594826" y="156957"/>
                    <a:pt x="592429" y="155995"/>
                    <a:pt x="590436" y="154063"/>
                  </a:cubicBezTo>
                  <a:cubicBezTo>
                    <a:pt x="588447" y="152138"/>
                    <a:pt x="587453" y="149805"/>
                    <a:pt x="587453" y="147072"/>
                  </a:cubicBezTo>
                  <a:cubicBezTo>
                    <a:pt x="587453" y="144283"/>
                    <a:pt x="588447" y="141940"/>
                    <a:pt x="590436" y="140036"/>
                  </a:cubicBezTo>
                  <a:cubicBezTo>
                    <a:pt x="592429" y="138138"/>
                    <a:pt x="594826" y="137186"/>
                    <a:pt x="597639" y="137186"/>
                  </a:cubicBezTo>
                  <a:close/>
                </a:path>
                <a:path w="783750" h="157225">
                  <a:moveTo>
                    <a:pt x="668982" y="59880"/>
                  </a:moveTo>
                  <a:cubicBezTo>
                    <a:pt x="675101" y="53946"/>
                    <a:pt x="678708" y="50534"/>
                    <a:pt x="679810" y="49638"/>
                  </a:cubicBezTo>
                  <a:cubicBezTo>
                    <a:pt x="682560" y="47389"/>
                    <a:pt x="685525" y="45635"/>
                    <a:pt x="688705" y="44388"/>
                  </a:cubicBezTo>
                  <a:cubicBezTo>
                    <a:pt x="691890" y="43141"/>
                    <a:pt x="695040" y="42518"/>
                    <a:pt x="698157" y="42513"/>
                  </a:cubicBezTo>
                  <a:cubicBezTo>
                    <a:pt x="703416" y="42518"/>
                    <a:pt x="707943" y="44004"/>
                    <a:pt x="711732" y="46971"/>
                  </a:cubicBezTo>
                  <a:cubicBezTo>
                    <a:pt x="715524" y="49944"/>
                    <a:pt x="718062" y="54247"/>
                    <a:pt x="719343" y="59880"/>
                  </a:cubicBezTo>
                  <a:cubicBezTo>
                    <a:pt x="725644" y="52760"/>
                    <a:pt x="730966" y="48084"/>
                    <a:pt x="735308" y="45858"/>
                  </a:cubicBezTo>
                  <a:cubicBezTo>
                    <a:pt x="739650" y="43631"/>
                    <a:pt x="744114" y="42518"/>
                    <a:pt x="748700" y="42513"/>
                  </a:cubicBezTo>
                  <a:cubicBezTo>
                    <a:pt x="753165" y="42518"/>
                    <a:pt x="757128" y="43631"/>
                    <a:pt x="760578" y="45858"/>
                  </a:cubicBezTo>
                  <a:cubicBezTo>
                    <a:pt x="764036" y="48084"/>
                    <a:pt x="766772" y="51719"/>
                    <a:pt x="768786" y="56763"/>
                  </a:cubicBezTo>
                  <a:cubicBezTo>
                    <a:pt x="770131" y="60214"/>
                    <a:pt x="770807" y="65613"/>
                    <a:pt x="770807" y="72972"/>
                  </a:cubicBezTo>
                  <a:lnTo>
                    <a:pt x="770807" y="108063"/>
                  </a:lnTo>
                  <a:cubicBezTo>
                    <a:pt x="770807" y="113172"/>
                    <a:pt x="771210" y="116679"/>
                    <a:pt x="772000" y="118572"/>
                  </a:cubicBezTo>
                  <a:cubicBezTo>
                    <a:pt x="772616" y="119885"/>
                    <a:pt x="773748" y="120999"/>
                    <a:pt x="775398" y="121917"/>
                  </a:cubicBezTo>
                  <a:cubicBezTo>
                    <a:pt x="777047" y="122841"/>
                    <a:pt x="779737" y="123298"/>
                    <a:pt x="783469" y="123293"/>
                  </a:cubicBezTo>
                  <a:lnTo>
                    <a:pt x="783469" y="126498"/>
                  </a:lnTo>
                  <a:lnTo>
                    <a:pt x="742002" y="126498"/>
                  </a:lnTo>
                  <a:lnTo>
                    <a:pt x="742002" y="123293"/>
                  </a:lnTo>
                  <a:lnTo>
                    <a:pt x="743746" y="123293"/>
                  </a:lnTo>
                  <a:cubicBezTo>
                    <a:pt x="747353" y="123298"/>
                    <a:pt x="750169" y="122613"/>
                    <a:pt x="752185" y="121244"/>
                  </a:cubicBezTo>
                  <a:cubicBezTo>
                    <a:pt x="753591" y="120297"/>
                    <a:pt x="754601" y="118783"/>
                    <a:pt x="755213" y="116702"/>
                  </a:cubicBezTo>
                  <a:cubicBezTo>
                    <a:pt x="755457" y="115699"/>
                    <a:pt x="755581" y="112816"/>
                    <a:pt x="755581" y="108063"/>
                  </a:cubicBezTo>
                  <a:lnTo>
                    <a:pt x="755581" y="72972"/>
                  </a:lnTo>
                  <a:cubicBezTo>
                    <a:pt x="755581" y="66326"/>
                    <a:pt x="754757" y="61639"/>
                    <a:pt x="753101" y="58900"/>
                  </a:cubicBezTo>
                  <a:cubicBezTo>
                    <a:pt x="750719" y="55104"/>
                    <a:pt x="746897" y="53206"/>
                    <a:pt x="741635" y="53200"/>
                  </a:cubicBezTo>
                  <a:cubicBezTo>
                    <a:pt x="738395" y="53206"/>
                    <a:pt x="735140" y="53996"/>
                    <a:pt x="731867" y="55566"/>
                  </a:cubicBezTo>
                  <a:cubicBezTo>
                    <a:pt x="728595" y="57141"/>
                    <a:pt x="724635" y="60063"/>
                    <a:pt x="719989" y="64333"/>
                  </a:cubicBezTo>
                  <a:lnTo>
                    <a:pt x="719803" y="65313"/>
                  </a:lnTo>
                  <a:lnTo>
                    <a:pt x="719989" y="69142"/>
                  </a:lnTo>
                  <a:lnTo>
                    <a:pt x="719989" y="108063"/>
                  </a:lnTo>
                  <a:cubicBezTo>
                    <a:pt x="719989" y="113651"/>
                    <a:pt x="720311" y="117124"/>
                    <a:pt x="720950" y="118489"/>
                  </a:cubicBezTo>
                  <a:cubicBezTo>
                    <a:pt x="721596" y="119858"/>
                    <a:pt x="722806" y="120999"/>
                    <a:pt x="724576" y="121917"/>
                  </a:cubicBezTo>
                  <a:cubicBezTo>
                    <a:pt x="726350" y="122841"/>
                    <a:pt x="729377" y="123298"/>
                    <a:pt x="733652" y="123293"/>
                  </a:cubicBezTo>
                  <a:lnTo>
                    <a:pt x="733652" y="126498"/>
                  </a:lnTo>
                  <a:lnTo>
                    <a:pt x="691180" y="126498"/>
                  </a:lnTo>
                  <a:lnTo>
                    <a:pt x="691180" y="123293"/>
                  </a:lnTo>
                  <a:cubicBezTo>
                    <a:pt x="695834" y="123298"/>
                    <a:pt x="699029" y="122764"/>
                    <a:pt x="700773" y="121695"/>
                  </a:cubicBezTo>
                  <a:cubicBezTo>
                    <a:pt x="702514" y="120626"/>
                    <a:pt x="703724" y="119023"/>
                    <a:pt x="704392" y="116880"/>
                  </a:cubicBezTo>
                  <a:cubicBezTo>
                    <a:pt x="704703" y="115878"/>
                    <a:pt x="704852" y="112939"/>
                    <a:pt x="704852" y="108063"/>
                  </a:cubicBezTo>
                  <a:lnTo>
                    <a:pt x="704852" y="72972"/>
                  </a:lnTo>
                  <a:cubicBezTo>
                    <a:pt x="704852" y="66326"/>
                    <a:pt x="703846" y="61550"/>
                    <a:pt x="701824" y="58633"/>
                  </a:cubicBezTo>
                  <a:cubicBezTo>
                    <a:pt x="699137" y="54837"/>
                    <a:pt x="695374" y="52938"/>
                    <a:pt x="690542" y="52933"/>
                  </a:cubicBezTo>
                  <a:cubicBezTo>
                    <a:pt x="687240" y="52938"/>
                    <a:pt x="683967" y="53801"/>
                    <a:pt x="680723" y="55516"/>
                  </a:cubicBezTo>
                  <a:cubicBezTo>
                    <a:pt x="675647" y="58132"/>
                    <a:pt x="671731" y="61071"/>
                    <a:pt x="668982" y="64333"/>
                  </a:cubicBezTo>
                  <a:lnTo>
                    <a:pt x="668982" y="108063"/>
                  </a:lnTo>
                  <a:cubicBezTo>
                    <a:pt x="668982" y="113412"/>
                    <a:pt x="669368" y="116885"/>
                    <a:pt x="670128" y="118489"/>
                  </a:cubicBezTo>
                  <a:cubicBezTo>
                    <a:pt x="670897" y="120091"/>
                    <a:pt x="672028" y="121294"/>
                    <a:pt x="673524" y="122096"/>
                  </a:cubicBezTo>
                  <a:cubicBezTo>
                    <a:pt x="675023" y="122897"/>
                    <a:pt x="678063" y="123298"/>
                    <a:pt x="682650" y="123293"/>
                  </a:cubicBezTo>
                  <a:lnTo>
                    <a:pt x="682650" y="126498"/>
                  </a:lnTo>
                  <a:lnTo>
                    <a:pt x="641094" y="126498"/>
                  </a:lnTo>
                  <a:lnTo>
                    <a:pt x="641094" y="123293"/>
                  </a:lnTo>
                  <a:cubicBezTo>
                    <a:pt x="644946" y="123298"/>
                    <a:pt x="647640" y="122897"/>
                    <a:pt x="649165" y="122096"/>
                  </a:cubicBezTo>
                  <a:cubicBezTo>
                    <a:pt x="650698" y="121294"/>
                    <a:pt x="651860" y="120019"/>
                    <a:pt x="652658" y="118266"/>
                  </a:cubicBezTo>
                  <a:cubicBezTo>
                    <a:pt x="653452" y="116518"/>
                    <a:pt x="653849" y="113117"/>
                    <a:pt x="653849" y="108063"/>
                  </a:cubicBezTo>
                  <a:lnTo>
                    <a:pt x="653849" y="76891"/>
                  </a:lnTo>
                  <a:cubicBezTo>
                    <a:pt x="653849" y="67929"/>
                    <a:pt x="653574" y="62140"/>
                    <a:pt x="653017" y="59523"/>
                  </a:cubicBezTo>
                  <a:cubicBezTo>
                    <a:pt x="652595" y="57570"/>
                    <a:pt x="651923" y="56223"/>
                    <a:pt x="651002" y="55477"/>
                  </a:cubicBezTo>
                  <a:cubicBezTo>
                    <a:pt x="650090" y="54736"/>
                    <a:pt x="648832" y="54363"/>
                    <a:pt x="647240" y="54358"/>
                  </a:cubicBezTo>
                  <a:cubicBezTo>
                    <a:pt x="645533" y="54363"/>
                    <a:pt x="643484" y="54809"/>
                    <a:pt x="641094" y="55694"/>
                  </a:cubicBezTo>
                  <a:lnTo>
                    <a:pt x="639721" y="52488"/>
                  </a:lnTo>
                  <a:lnTo>
                    <a:pt x="665037" y="42513"/>
                  </a:lnTo>
                  <a:lnTo>
                    <a:pt x="668982" y="42513"/>
                  </a:lnTo>
                  <a:close/>
                </a:path>
              </a:pathLst>
            </a:custGeom>
            <a:gradFill>
              <a:gsLst>
                <a:gs pos="0">
                  <a:srgbClr val="FBFBFB"/>
                </a:gs>
                <a:gs pos="100000">
                  <a:srgbClr val="EFEFEF"/>
                </a:gs>
              </a:gsLst>
              <a:lin ang="5400000" scaled="0"/>
            </a:gradFill>
            <a:ln w="7600" cap="flat">
              <a:solidFill>
                <a:srgbClr val="6D6D6D"/>
              </a:solidFill>
              <a:bevel/>
            </a:ln>
            <a:effectLst>
              <a:outerShdw dist="21496" dir="2700000" algn="tl">
                <a:srgbClr val="000000">
                  <a:alpha val="8000"/>
                </a:srgbClr>
              </a:outerShdw>
            </a:effectLst>
          </p:spPr>
        </p:sp>
        <p:sp>
          <p:nvSpPr>
            <p:cNvPr id="336" name="Arc arrow"/>
            <p:cNvSpPr/>
            <p:nvPr/>
          </p:nvSpPr>
          <p:spPr>
            <a:xfrm rot="-1800000">
              <a:off x="906022" y="3855512"/>
              <a:ext cx="1366184" cy="1985234"/>
            </a:xfrm>
            <a:custGeom>
              <a:avLst/>
              <a:gdLst/>
              <a:ahLst/>
              <a:cxnLst/>
              <a:rect l="0" t="0" r="0" b="0"/>
              <a:pathLst>
                <a:path w="1366184" h="1985234">
                  <a:moveTo>
                    <a:pt x="1268949" y="1666140"/>
                  </a:moveTo>
                  <a:lnTo>
                    <a:pt x="999803" y="1390002"/>
                  </a:lnTo>
                  <a:lnTo>
                    <a:pt x="963862" y="1525692"/>
                  </a:lnTo>
                  <a:cubicBezTo>
                    <a:pt x="963862" y="1525692"/>
                    <a:pt x="289688" y="1715449"/>
                    <a:pt x="289688" y="1122421"/>
                  </a:cubicBezTo>
                  <a:cubicBezTo>
                    <a:pt x="289688" y="600026"/>
                    <a:pt x="1366184" y="0"/>
                    <a:pt x="1366184" y="0"/>
                  </a:cubicBezTo>
                  <a:cubicBezTo>
                    <a:pt x="1366184" y="0"/>
                    <a:pt x="0" y="465766"/>
                    <a:pt x="0" y="1252229"/>
                  </a:cubicBezTo>
                  <a:cubicBezTo>
                    <a:pt x="0" y="2068576"/>
                    <a:pt x="910077" y="1832527"/>
                    <a:pt x="910077" y="1832527"/>
                  </a:cubicBezTo>
                  <a:lnTo>
                    <a:pt x="864515" y="1985234"/>
                  </a:lnTo>
                  <a:lnTo>
                    <a:pt x="1268949" y="1666140"/>
                  </a:lnTo>
                  <a:close/>
                </a:path>
              </a:pathLst>
            </a:custGeom>
            <a:gradFill>
              <a:gsLst>
                <a:gs pos="0">
                  <a:srgbClr val="FBFAFB"/>
                </a:gs>
                <a:gs pos="100000">
                  <a:srgbClr val="EDEAF0"/>
                </a:gs>
              </a:gsLst>
              <a:lin ang="5400000" scaled="0"/>
            </a:gradFill>
            <a:ln w="7600" cap="flat">
              <a:solidFill>
                <a:srgbClr val="5C4776"/>
              </a:solidFill>
              <a:bevel/>
            </a:ln>
            <a:effectLst>
              <a:outerShdw dist="21496" dir="2700000" algn="tl">
                <a:srgbClr val="000000">
                  <a:alpha val="8000"/>
                </a:srgbClr>
              </a:outerShdw>
            </a:effectLst>
          </p:spPr>
        </p:sp>
        <p:sp>
          <p:nvSpPr>
            <p:cNvPr id="343" name="Arc arrow 2"/>
            <p:cNvSpPr/>
            <p:nvPr/>
          </p:nvSpPr>
          <p:spPr>
            <a:xfrm rot="-5400000">
              <a:off x="3671879" y="2909829"/>
              <a:ext cx="1520000" cy="1474400"/>
            </a:xfrm>
            <a:custGeom>
              <a:avLst/>
              <a:gdLst/>
              <a:ahLst/>
              <a:cxnLst/>
              <a:rect l="0" t="0" r="0" b="0"/>
              <a:pathLst>
                <a:path w="1520000" h="1474400">
                  <a:moveTo>
                    <a:pt x="0" y="0"/>
                  </a:moveTo>
                  <a:cubicBezTo>
                    <a:pt x="0" y="0"/>
                    <a:pt x="214019" y="24468"/>
                    <a:pt x="431388" y="112443"/>
                  </a:cubicBezTo>
                  <a:cubicBezTo>
                    <a:pt x="648756" y="200417"/>
                    <a:pt x="875573" y="372848"/>
                    <a:pt x="992134" y="499531"/>
                  </a:cubicBezTo>
                  <a:cubicBezTo>
                    <a:pt x="1102312" y="619275"/>
                    <a:pt x="1200055" y="756417"/>
                    <a:pt x="1263059" y="876060"/>
                  </a:cubicBezTo>
                  <a:cubicBezTo>
                    <a:pt x="1324505" y="992750"/>
                    <a:pt x="1398522" y="1164616"/>
                    <a:pt x="1398522" y="1164616"/>
                  </a:cubicBezTo>
                  <a:lnTo>
                    <a:pt x="1520000" y="1154060"/>
                  </a:lnTo>
                  <a:lnTo>
                    <a:pt x="1385921" y="1474400"/>
                  </a:lnTo>
                  <a:lnTo>
                    <a:pt x="1042538" y="1206850"/>
                  </a:lnTo>
                  <a:lnTo>
                    <a:pt x="1159099" y="1189256"/>
                  </a:lnTo>
                  <a:cubicBezTo>
                    <a:pt x="1159099" y="1189256"/>
                    <a:pt x="1111842" y="1059052"/>
                    <a:pt x="1048838" y="939406"/>
                  </a:cubicBezTo>
                  <a:cubicBezTo>
                    <a:pt x="987704" y="823308"/>
                    <a:pt x="903929" y="678999"/>
                    <a:pt x="828324" y="580468"/>
                  </a:cubicBezTo>
                  <a:cubicBezTo>
                    <a:pt x="746674" y="474065"/>
                    <a:pt x="605156" y="321203"/>
                    <a:pt x="469192" y="221532"/>
                  </a:cubicBezTo>
                  <a:cubicBezTo>
                    <a:pt x="267575" y="73734"/>
                    <a:pt x="10829" y="12151"/>
                    <a:pt x="0" y="0"/>
                  </a:cubicBezTo>
                  <a:close/>
                </a:path>
              </a:pathLst>
            </a:custGeom>
            <a:solidFill>
              <a:srgbClr val="9BBB59"/>
            </a:solidFill>
            <a:ln w="7600" cap="flat">
              <a:solidFill>
                <a:srgbClr val="9BBB59"/>
              </a:solidFill>
              <a:bevel/>
            </a:ln>
          </p:spPr>
        </p:sp>
        <p:sp>
          <p:nvSpPr>
            <p:cNvPr id="344" name="Arc arrow 2"/>
            <p:cNvSpPr/>
            <p:nvPr/>
          </p:nvSpPr>
          <p:spPr>
            <a:xfrm rot="-3600000">
              <a:off x="4484600" y="3638000"/>
              <a:ext cx="1520000" cy="1474400"/>
            </a:xfrm>
            <a:custGeom>
              <a:avLst/>
              <a:gdLst/>
              <a:ahLst/>
              <a:cxnLst/>
              <a:rect l="0" t="0" r="0" b="0"/>
              <a:pathLst>
                <a:path w="1520000" h="1474400">
                  <a:moveTo>
                    <a:pt x="0" y="0"/>
                  </a:moveTo>
                  <a:cubicBezTo>
                    <a:pt x="0" y="0"/>
                    <a:pt x="214019" y="24468"/>
                    <a:pt x="431388" y="112443"/>
                  </a:cubicBezTo>
                  <a:cubicBezTo>
                    <a:pt x="648756" y="200417"/>
                    <a:pt x="875573" y="372848"/>
                    <a:pt x="992134" y="499531"/>
                  </a:cubicBezTo>
                  <a:cubicBezTo>
                    <a:pt x="1102312" y="619275"/>
                    <a:pt x="1200055" y="756417"/>
                    <a:pt x="1263059" y="876060"/>
                  </a:cubicBezTo>
                  <a:cubicBezTo>
                    <a:pt x="1324505" y="992750"/>
                    <a:pt x="1398522" y="1164616"/>
                    <a:pt x="1398522" y="1164616"/>
                  </a:cubicBezTo>
                  <a:lnTo>
                    <a:pt x="1520000" y="1154060"/>
                  </a:lnTo>
                  <a:lnTo>
                    <a:pt x="1385921" y="1474400"/>
                  </a:lnTo>
                  <a:lnTo>
                    <a:pt x="1042538" y="1206850"/>
                  </a:lnTo>
                  <a:lnTo>
                    <a:pt x="1159099" y="1189256"/>
                  </a:lnTo>
                  <a:cubicBezTo>
                    <a:pt x="1159099" y="1189256"/>
                    <a:pt x="1111842" y="1059052"/>
                    <a:pt x="1048838" y="939406"/>
                  </a:cubicBezTo>
                  <a:cubicBezTo>
                    <a:pt x="987704" y="823308"/>
                    <a:pt x="903929" y="678999"/>
                    <a:pt x="828324" y="580468"/>
                  </a:cubicBezTo>
                  <a:cubicBezTo>
                    <a:pt x="746674" y="474065"/>
                    <a:pt x="605156" y="321203"/>
                    <a:pt x="469192" y="221532"/>
                  </a:cubicBezTo>
                  <a:cubicBezTo>
                    <a:pt x="267575" y="73734"/>
                    <a:pt x="10829" y="12151"/>
                    <a:pt x="0" y="0"/>
                  </a:cubicBezTo>
                  <a:close/>
                </a:path>
              </a:pathLst>
            </a:custGeom>
            <a:solidFill>
              <a:srgbClr val="9BBB59"/>
            </a:solidFill>
            <a:ln w="7600" cap="flat">
              <a:solidFill>
                <a:srgbClr val="9BBB59"/>
              </a:solidFill>
              <a:bevel/>
            </a:ln>
          </p:spPr>
        </p:sp>
        <p:sp>
          <p:nvSpPr>
            <p:cNvPr id="345" name="Arc arrow 2"/>
            <p:cNvSpPr/>
            <p:nvPr/>
          </p:nvSpPr>
          <p:spPr>
            <a:xfrm rot="-900000">
              <a:off x="4226200" y="4588000"/>
              <a:ext cx="1520000" cy="1474400"/>
            </a:xfrm>
            <a:custGeom>
              <a:avLst/>
              <a:gdLst/>
              <a:ahLst/>
              <a:cxnLst/>
              <a:rect l="0" t="0" r="0" b="0"/>
              <a:pathLst>
                <a:path w="1520000" h="1474400">
                  <a:moveTo>
                    <a:pt x="0" y="0"/>
                  </a:moveTo>
                  <a:cubicBezTo>
                    <a:pt x="0" y="0"/>
                    <a:pt x="214019" y="24468"/>
                    <a:pt x="431388" y="112443"/>
                  </a:cubicBezTo>
                  <a:cubicBezTo>
                    <a:pt x="648756" y="200417"/>
                    <a:pt x="875573" y="372848"/>
                    <a:pt x="992134" y="499531"/>
                  </a:cubicBezTo>
                  <a:cubicBezTo>
                    <a:pt x="1102312" y="619275"/>
                    <a:pt x="1200055" y="756417"/>
                    <a:pt x="1263059" y="876060"/>
                  </a:cubicBezTo>
                  <a:cubicBezTo>
                    <a:pt x="1324505" y="992750"/>
                    <a:pt x="1398522" y="1164616"/>
                    <a:pt x="1398522" y="1164616"/>
                  </a:cubicBezTo>
                  <a:lnTo>
                    <a:pt x="1520000" y="1154060"/>
                  </a:lnTo>
                  <a:lnTo>
                    <a:pt x="1385921" y="1474400"/>
                  </a:lnTo>
                  <a:lnTo>
                    <a:pt x="1042538" y="1206850"/>
                  </a:lnTo>
                  <a:lnTo>
                    <a:pt x="1159099" y="1189256"/>
                  </a:lnTo>
                  <a:cubicBezTo>
                    <a:pt x="1159099" y="1189256"/>
                    <a:pt x="1111842" y="1059052"/>
                    <a:pt x="1048838" y="939406"/>
                  </a:cubicBezTo>
                  <a:cubicBezTo>
                    <a:pt x="987704" y="823308"/>
                    <a:pt x="903929" y="678999"/>
                    <a:pt x="828324" y="580468"/>
                  </a:cubicBezTo>
                  <a:cubicBezTo>
                    <a:pt x="746674" y="474065"/>
                    <a:pt x="605156" y="321203"/>
                    <a:pt x="469192" y="221532"/>
                  </a:cubicBezTo>
                  <a:cubicBezTo>
                    <a:pt x="267575" y="73734"/>
                    <a:pt x="10829" y="12151"/>
                    <a:pt x="0" y="0"/>
                  </a:cubicBezTo>
                  <a:close/>
                </a:path>
              </a:pathLst>
            </a:custGeom>
            <a:solidFill>
              <a:srgbClr val="9BBB59"/>
            </a:solidFill>
            <a:ln w="7600" cap="flat">
              <a:solidFill>
                <a:srgbClr val="9BBB59"/>
              </a:solidFill>
              <a:bevel/>
            </a:ln>
          </p:spPr>
        </p:sp>
        <p:sp>
          <p:nvSpPr>
            <p:cNvPr id="346" name="lines"/>
            <p:cNvSpPr/>
            <p:nvPr/>
          </p:nvSpPr>
          <p:spPr>
            <a:xfrm>
              <a:off x="798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47" name="lines"/>
            <p:cNvSpPr/>
            <p:nvPr/>
          </p:nvSpPr>
          <p:spPr>
            <a:xfrm>
              <a:off x="1254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48" name="lines"/>
            <p:cNvSpPr/>
            <p:nvPr/>
          </p:nvSpPr>
          <p:spPr>
            <a:xfrm>
              <a:off x="798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49" name="lines"/>
            <p:cNvSpPr/>
            <p:nvPr/>
          </p:nvSpPr>
          <p:spPr>
            <a:xfrm>
              <a:off x="1710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0" name="lines"/>
            <p:cNvSpPr/>
            <p:nvPr/>
          </p:nvSpPr>
          <p:spPr>
            <a:xfrm>
              <a:off x="1254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1" name="lines"/>
            <p:cNvSpPr/>
            <p:nvPr/>
          </p:nvSpPr>
          <p:spPr>
            <a:xfrm>
              <a:off x="798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2" name="lines"/>
            <p:cNvSpPr/>
            <p:nvPr/>
          </p:nvSpPr>
          <p:spPr>
            <a:xfrm>
              <a:off x="2166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3" name="lines"/>
            <p:cNvSpPr/>
            <p:nvPr/>
          </p:nvSpPr>
          <p:spPr>
            <a:xfrm>
              <a:off x="1710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4" name="lines"/>
            <p:cNvSpPr/>
            <p:nvPr/>
          </p:nvSpPr>
          <p:spPr>
            <a:xfrm>
              <a:off x="1254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5" name="lines"/>
            <p:cNvSpPr/>
            <p:nvPr/>
          </p:nvSpPr>
          <p:spPr>
            <a:xfrm>
              <a:off x="798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6" name="lines"/>
            <p:cNvSpPr/>
            <p:nvPr/>
          </p:nvSpPr>
          <p:spPr>
            <a:xfrm>
              <a:off x="2622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7" name="lines"/>
            <p:cNvSpPr/>
            <p:nvPr/>
          </p:nvSpPr>
          <p:spPr>
            <a:xfrm>
              <a:off x="2166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8" name="lines"/>
            <p:cNvSpPr/>
            <p:nvPr/>
          </p:nvSpPr>
          <p:spPr>
            <a:xfrm>
              <a:off x="1710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9" name="lines"/>
            <p:cNvSpPr/>
            <p:nvPr/>
          </p:nvSpPr>
          <p:spPr>
            <a:xfrm>
              <a:off x="1254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0" name="lines"/>
            <p:cNvSpPr/>
            <p:nvPr/>
          </p:nvSpPr>
          <p:spPr>
            <a:xfrm>
              <a:off x="798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1" name="lines"/>
            <p:cNvSpPr/>
            <p:nvPr/>
          </p:nvSpPr>
          <p:spPr>
            <a:xfrm>
              <a:off x="3078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2" name="lines"/>
            <p:cNvSpPr/>
            <p:nvPr/>
          </p:nvSpPr>
          <p:spPr>
            <a:xfrm>
              <a:off x="2622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3" name="lines"/>
            <p:cNvSpPr/>
            <p:nvPr/>
          </p:nvSpPr>
          <p:spPr>
            <a:xfrm>
              <a:off x="2166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4" name="lines"/>
            <p:cNvSpPr/>
            <p:nvPr/>
          </p:nvSpPr>
          <p:spPr>
            <a:xfrm>
              <a:off x="1710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5" name="lines"/>
            <p:cNvSpPr/>
            <p:nvPr/>
          </p:nvSpPr>
          <p:spPr>
            <a:xfrm>
              <a:off x="1254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6" name="lines"/>
            <p:cNvSpPr/>
            <p:nvPr/>
          </p:nvSpPr>
          <p:spPr>
            <a:xfrm>
              <a:off x="798600" y="301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7" name="lines"/>
            <p:cNvSpPr/>
            <p:nvPr/>
          </p:nvSpPr>
          <p:spPr>
            <a:xfrm>
              <a:off x="3534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8" name="lines"/>
            <p:cNvSpPr/>
            <p:nvPr/>
          </p:nvSpPr>
          <p:spPr>
            <a:xfrm>
              <a:off x="3078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9" name="lines"/>
            <p:cNvSpPr/>
            <p:nvPr/>
          </p:nvSpPr>
          <p:spPr>
            <a:xfrm>
              <a:off x="2622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0" name="lines"/>
            <p:cNvSpPr/>
            <p:nvPr/>
          </p:nvSpPr>
          <p:spPr>
            <a:xfrm>
              <a:off x="2166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1" name="lines"/>
            <p:cNvSpPr/>
            <p:nvPr/>
          </p:nvSpPr>
          <p:spPr>
            <a:xfrm>
              <a:off x="1710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2" name="lines"/>
            <p:cNvSpPr/>
            <p:nvPr/>
          </p:nvSpPr>
          <p:spPr>
            <a:xfrm>
              <a:off x="1254600" y="301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3" name="lines"/>
            <p:cNvSpPr/>
            <p:nvPr/>
          </p:nvSpPr>
          <p:spPr>
            <a:xfrm>
              <a:off x="798600" y="347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4" name="lines"/>
            <p:cNvSpPr/>
            <p:nvPr/>
          </p:nvSpPr>
          <p:spPr>
            <a:xfrm>
              <a:off x="3990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5" name="lines"/>
            <p:cNvSpPr/>
            <p:nvPr/>
          </p:nvSpPr>
          <p:spPr>
            <a:xfrm>
              <a:off x="3534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6" name="lines"/>
            <p:cNvSpPr/>
            <p:nvPr/>
          </p:nvSpPr>
          <p:spPr>
            <a:xfrm>
              <a:off x="3078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7" name="lines"/>
            <p:cNvSpPr/>
            <p:nvPr/>
          </p:nvSpPr>
          <p:spPr>
            <a:xfrm>
              <a:off x="2622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8" name="lines"/>
            <p:cNvSpPr/>
            <p:nvPr/>
          </p:nvSpPr>
          <p:spPr>
            <a:xfrm>
              <a:off x="2166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9" name="lines"/>
            <p:cNvSpPr/>
            <p:nvPr/>
          </p:nvSpPr>
          <p:spPr>
            <a:xfrm>
              <a:off x="1710600" y="301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0" name="lines"/>
            <p:cNvSpPr/>
            <p:nvPr/>
          </p:nvSpPr>
          <p:spPr>
            <a:xfrm>
              <a:off x="1254600" y="347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1" name="lines"/>
            <p:cNvSpPr/>
            <p:nvPr/>
          </p:nvSpPr>
          <p:spPr>
            <a:xfrm>
              <a:off x="798600" y="392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2" name="lines"/>
            <p:cNvSpPr/>
            <p:nvPr/>
          </p:nvSpPr>
          <p:spPr>
            <a:xfrm>
              <a:off x="4446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3" name="lines"/>
            <p:cNvSpPr/>
            <p:nvPr/>
          </p:nvSpPr>
          <p:spPr>
            <a:xfrm>
              <a:off x="3990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4" name="lines"/>
            <p:cNvSpPr/>
            <p:nvPr/>
          </p:nvSpPr>
          <p:spPr>
            <a:xfrm>
              <a:off x="3534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5" name="lines"/>
            <p:cNvSpPr/>
            <p:nvPr/>
          </p:nvSpPr>
          <p:spPr>
            <a:xfrm>
              <a:off x="3078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6" name="lines"/>
            <p:cNvSpPr/>
            <p:nvPr/>
          </p:nvSpPr>
          <p:spPr>
            <a:xfrm>
              <a:off x="2622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7" name="lines"/>
            <p:cNvSpPr/>
            <p:nvPr/>
          </p:nvSpPr>
          <p:spPr>
            <a:xfrm>
              <a:off x="2166600" y="301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8" name="lines"/>
            <p:cNvSpPr/>
            <p:nvPr/>
          </p:nvSpPr>
          <p:spPr>
            <a:xfrm>
              <a:off x="1710600" y="347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9" name="lines"/>
            <p:cNvSpPr/>
            <p:nvPr/>
          </p:nvSpPr>
          <p:spPr>
            <a:xfrm>
              <a:off x="1254600" y="392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0" name="lines"/>
            <p:cNvSpPr/>
            <p:nvPr/>
          </p:nvSpPr>
          <p:spPr>
            <a:xfrm>
              <a:off x="798600" y="438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1" name="lines"/>
            <p:cNvSpPr/>
            <p:nvPr/>
          </p:nvSpPr>
          <p:spPr>
            <a:xfrm>
              <a:off x="4902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2" name="lines"/>
            <p:cNvSpPr/>
            <p:nvPr/>
          </p:nvSpPr>
          <p:spPr>
            <a:xfrm>
              <a:off x="4446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3" name="lines"/>
            <p:cNvSpPr/>
            <p:nvPr/>
          </p:nvSpPr>
          <p:spPr>
            <a:xfrm>
              <a:off x="3990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4" name="lines"/>
            <p:cNvSpPr/>
            <p:nvPr/>
          </p:nvSpPr>
          <p:spPr>
            <a:xfrm>
              <a:off x="3534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5" name="lines"/>
            <p:cNvSpPr/>
            <p:nvPr/>
          </p:nvSpPr>
          <p:spPr>
            <a:xfrm>
              <a:off x="3078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6" name="lines"/>
            <p:cNvSpPr/>
            <p:nvPr/>
          </p:nvSpPr>
          <p:spPr>
            <a:xfrm>
              <a:off x="2622600" y="301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7" name="lines"/>
            <p:cNvSpPr/>
            <p:nvPr/>
          </p:nvSpPr>
          <p:spPr>
            <a:xfrm>
              <a:off x="2166600" y="347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8" name="lines"/>
            <p:cNvSpPr/>
            <p:nvPr/>
          </p:nvSpPr>
          <p:spPr>
            <a:xfrm>
              <a:off x="1710600" y="392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9" name="lines"/>
            <p:cNvSpPr/>
            <p:nvPr/>
          </p:nvSpPr>
          <p:spPr>
            <a:xfrm>
              <a:off x="1254600" y="438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0" name="lines"/>
            <p:cNvSpPr/>
            <p:nvPr/>
          </p:nvSpPr>
          <p:spPr>
            <a:xfrm>
              <a:off x="798600" y="483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1" name="lines"/>
            <p:cNvSpPr/>
            <p:nvPr/>
          </p:nvSpPr>
          <p:spPr>
            <a:xfrm>
              <a:off x="5358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2" name="lines"/>
            <p:cNvSpPr/>
            <p:nvPr/>
          </p:nvSpPr>
          <p:spPr>
            <a:xfrm>
              <a:off x="4902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3" name="lines"/>
            <p:cNvSpPr/>
            <p:nvPr/>
          </p:nvSpPr>
          <p:spPr>
            <a:xfrm>
              <a:off x="4446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4" name="lines"/>
            <p:cNvSpPr/>
            <p:nvPr/>
          </p:nvSpPr>
          <p:spPr>
            <a:xfrm>
              <a:off x="3990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5" name="lines"/>
            <p:cNvSpPr/>
            <p:nvPr/>
          </p:nvSpPr>
          <p:spPr>
            <a:xfrm>
              <a:off x="3534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6" name="lines"/>
            <p:cNvSpPr/>
            <p:nvPr/>
          </p:nvSpPr>
          <p:spPr>
            <a:xfrm>
              <a:off x="3078600" y="301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7" name="lines"/>
            <p:cNvSpPr/>
            <p:nvPr/>
          </p:nvSpPr>
          <p:spPr>
            <a:xfrm>
              <a:off x="2622600" y="347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8" name="lines"/>
            <p:cNvSpPr/>
            <p:nvPr/>
          </p:nvSpPr>
          <p:spPr>
            <a:xfrm>
              <a:off x="2166600" y="392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9" name="lines"/>
            <p:cNvSpPr/>
            <p:nvPr/>
          </p:nvSpPr>
          <p:spPr>
            <a:xfrm>
              <a:off x="1710600" y="438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0" name="lines"/>
            <p:cNvSpPr/>
            <p:nvPr/>
          </p:nvSpPr>
          <p:spPr>
            <a:xfrm>
              <a:off x="1254600" y="483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1" name="lines"/>
            <p:cNvSpPr/>
            <p:nvPr/>
          </p:nvSpPr>
          <p:spPr>
            <a:xfrm>
              <a:off x="798600" y="529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2" name="lines"/>
            <p:cNvSpPr/>
            <p:nvPr/>
          </p:nvSpPr>
          <p:spPr>
            <a:xfrm>
              <a:off x="5814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3" name="lines"/>
            <p:cNvSpPr/>
            <p:nvPr/>
          </p:nvSpPr>
          <p:spPr>
            <a:xfrm>
              <a:off x="5358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4" name="lines"/>
            <p:cNvSpPr/>
            <p:nvPr/>
          </p:nvSpPr>
          <p:spPr>
            <a:xfrm>
              <a:off x="4902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5" name="lines"/>
            <p:cNvSpPr/>
            <p:nvPr/>
          </p:nvSpPr>
          <p:spPr>
            <a:xfrm>
              <a:off x="4446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6" name="lines"/>
            <p:cNvSpPr/>
            <p:nvPr/>
          </p:nvSpPr>
          <p:spPr>
            <a:xfrm>
              <a:off x="3990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7" name="lines"/>
            <p:cNvSpPr/>
            <p:nvPr/>
          </p:nvSpPr>
          <p:spPr>
            <a:xfrm>
              <a:off x="3534600" y="301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8" name="lines"/>
            <p:cNvSpPr/>
            <p:nvPr/>
          </p:nvSpPr>
          <p:spPr>
            <a:xfrm>
              <a:off x="3078600" y="347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9" name="lines"/>
            <p:cNvSpPr/>
            <p:nvPr/>
          </p:nvSpPr>
          <p:spPr>
            <a:xfrm>
              <a:off x="2622600" y="392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0" name="lines"/>
            <p:cNvSpPr/>
            <p:nvPr/>
          </p:nvSpPr>
          <p:spPr>
            <a:xfrm>
              <a:off x="2166600" y="438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1" name="lines"/>
            <p:cNvSpPr/>
            <p:nvPr/>
          </p:nvSpPr>
          <p:spPr>
            <a:xfrm>
              <a:off x="1710600" y="483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2" name="lines"/>
            <p:cNvSpPr/>
            <p:nvPr/>
          </p:nvSpPr>
          <p:spPr>
            <a:xfrm>
              <a:off x="1254600" y="529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3" name="lines"/>
            <p:cNvSpPr/>
            <p:nvPr/>
          </p:nvSpPr>
          <p:spPr>
            <a:xfrm>
              <a:off x="882200" y="5750800"/>
              <a:ext cx="372400" cy="372400"/>
            </a:xfrm>
            <a:custGeom>
              <a:avLst/>
              <a:gdLst/>
              <a:ahLst/>
              <a:cxnLst/>
              <a:rect l="0" t="0" r="0" b="0"/>
              <a:pathLst>
                <a:path w="372400" h="372400">
                  <a:moveTo>
                    <a:pt x="372400" y="0"/>
                  </a:moveTo>
                  <a:lnTo>
                    <a:pt x="0" y="372400"/>
                  </a:lnTo>
                  <a:close/>
                </a:path>
              </a:pathLst>
            </a:custGeom>
            <a:noFill/>
            <a:ln w="7600" cap="flat">
              <a:solidFill>
                <a:srgbClr val="26FF3C">
                  <a:alpha val="38000"/>
                </a:srgbClr>
              </a:solidFill>
              <a:bevel/>
            </a:ln>
          </p:spPr>
        </p:sp>
        <p:sp>
          <p:nvSpPr>
            <p:cNvPr id="424" name="lines"/>
            <p:cNvSpPr/>
            <p:nvPr/>
          </p:nvSpPr>
          <p:spPr>
            <a:xfrm>
              <a:off x="6270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5" name="lines"/>
            <p:cNvSpPr/>
            <p:nvPr/>
          </p:nvSpPr>
          <p:spPr>
            <a:xfrm>
              <a:off x="5814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6" name="lines"/>
            <p:cNvSpPr/>
            <p:nvPr/>
          </p:nvSpPr>
          <p:spPr>
            <a:xfrm>
              <a:off x="5358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7" name="lines"/>
            <p:cNvSpPr/>
            <p:nvPr/>
          </p:nvSpPr>
          <p:spPr>
            <a:xfrm>
              <a:off x="4902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8" name="lines"/>
            <p:cNvSpPr/>
            <p:nvPr/>
          </p:nvSpPr>
          <p:spPr>
            <a:xfrm>
              <a:off x="4446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9" name="lines"/>
            <p:cNvSpPr/>
            <p:nvPr/>
          </p:nvSpPr>
          <p:spPr>
            <a:xfrm>
              <a:off x="3990600" y="301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0" name="lines"/>
            <p:cNvSpPr/>
            <p:nvPr/>
          </p:nvSpPr>
          <p:spPr>
            <a:xfrm>
              <a:off x="3534600" y="347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1" name="lines"/>
            <p:cNvSpPr/>
            <p:nvPr/>
          </p:nvSpPr>
          <p:spPr>
            <a:xfrm>
              <a:off x="3078600" y="392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2" name="lines"/>
            <p:cNvSpPr/>
            <p:nvPr/>
          </p:nvSpPr>
          <p:spPr>
            <a:xfrm>
              <a:off x="2622600" y="438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3" name="lines"/>
            <p:cNvSpPr/>
            <p:nvPr/>
          </p:nvSpPr>
          <p:spPr>
            <a:xfrm>
              <a:off x="2166600" y="483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4" name="lines"/>
            <p:cNvSpPr/>
            <p:nvPr/>
          </p:nvSpPr>
          <p:spPr>
            <a:xfrm>
              <a:off x="1710600" y="529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5" name="lines"/>
            <p:cNvSpPr/>
            <p:nvPr/>
          </p:nvSpPr>
          <p:spPr>
            <a:xfrm>
              <a:off x="1338200" y="5750800"/>
              <a:ext cx="372400" cy="372400"/>
            </a:xfrm>
            <a:custGeom>
              <a:avLst/>
              <a:gdLst/>
              <a:ahLst/>
              <a:cxnLst/>
              <a:rect l="0" t="0" r="0" b="0"/>
              <a:pathLst>
                <a:path w="372400" h="372400">
                  <a:moveTo>
                    <a:pt x="372400" y="0"/>
                  </a:moveTo>
                  <a:lnTo>
                    <a:pt x="0" y="372400"/>
                  </a:lnTo>
                  <a:close/>
                </a:path>
              </a:pathLst>
            </a:custGeom>
            <a:noFill/>
            <a:ln w="7600" cap="flat">
              <a:solidFill>
                <a:srgbClr val="26FF3C">
                  <a:alpha val="38000"/>
                </a:srgbClr>
              </a:solidFill>
              <a:bevel/>
            </a:ln>
          </p:spPr>
        </p:sp>
        <p:sp>
          <p:nvSpPr>
            <p:cNvPr id="436" name="lines"/>
            <p:cNvSpPr/>
            <p:nvPr/>
          </p:nvSpPr>
          <p:spPr>
            <a:xfrm>
              <a:off x="6726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7" name="lines"/>
            <p:cNvSpPr/>
            <p:nvPr/>
          </p:nvSpPr>
          <p:spPr>
            <a:xfrm>
              <a:off x="6270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8" name="lines"/>
            <p:cNvSpPr/>
            <p:nvPr/>
          </p:nvSpPr>
          <p:spPr>
            <a:xfrm>
              <a:off x="5814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9" name="lines"/>
            <p:cNvSpPr/>
            <p:nvPr/>
          </p:nvSpPr>
          <p:spPr>
            <a:xfrm>
              <a:off x="5358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0" name="lines"/>
            <p:cNvSpPr/>
            <p:nvPr/>
          </p:nvSpPr>
          <p:spPr>
            <a:xfrm>
              <a:off x="4902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1" name="lines"/>
            <p:cNvSpPr/>
            <p:nvPr/>
          </p:nvSpPr>
          <p:spPr>
            <a:xfrm>
              <a:off x="4446600" y="301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2" name="lines"/>
            <p:cNvSpPr/>
            <p:nvPr/>
          </p:nvSpPr>
          <p:spPr>
            <a:xfrm>
              <a:off x="3990600" y="347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3" name="lines"/>
            <p:cNvSpPr/>
            <p:nvPr/>
          </p:nvSpPr>
          <p:spPr>
            <a:xfrm>
              <a:off x="3534600" y="392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4" name="lines"/>
            <p:cNvSpPr/>
            <p:nvPr/>
          </p:nvSpPr>
          <p:spPr>
            <a:xfrm>
              <a:off x="3078600" y="438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5" name="lines"/>
            <p:cNvSpPr/>
            <p:nvPr/>
          </p:nvSpPr>
          <p:spPr>
            <a:xfrm>
              <a:off x="2622600" y="483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6" name="lines"/>
            <p:cNvSpPr/>
            <p:nvPr/>
          </p:nvSpPr>
          <p:spPr>
            <a:xfrm>
              <a:off x="2166600" y="529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7" name="lines"/>
            <p:cNvSpPr/>
            <p:nvPr/>
          </p:nvSpPr>
          <p:spPr>
            <a:xfrm>
              <a:off x="1794200" y="5750800"/>
              <a:ext cx="372400" cy="372400"/>
            </a:xfrm>
            <a:custGeom>
              <a:avLst/>
              <a:gdLst/>
              <a:ahLst/>
              <a:cxnLst/>
              <a:rect l="0" t="0" r="0" b="0"/>
              <a:pathLst>
                <a:path w="372400" h="372400">
                  <a:moveTo>
                    <a:pt x="372400" y="0"/>
                  </a:moveTo>
                  <a:lnTo>
                    <a:pt x="0" y="372400"/>
                  </a:lnTo>
                  <a:close/>
                </a:path>
              </a:pathLst>
            </a:custGeom>
            <a:noFill/>
            <a:ln w="7600" cap="flat">
              <a:solidFill>
                <a:srgbClr val="26FF3C">
                  <a:alpha val="38000"/>
                </a:srgbClr>
              </a:solidFill>
              <a:bevel/>
            </a:ln>
          </p:spPr>
        </p:sp>
        <p:sp>
          <p:nvSpPr>
            <p:cNvPr id="448" name="lines"/>
            <p:cNvSpPr/>
            <p:nvPr/>
          </p:nvSpPr>
          <p:spPr>
            <a:xfrm>
              <a:off x="7182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9" name="lines"/>
            <p:cNvSpPr/>
            <p:nvPr/>
          </p:nvSpPr>
          <p:spPr>
            <a:xfrm>
              <a:off x="6726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0" name="lines"/>
            <p:cNvSpPr/>
            <p:nvPr/>
          </p:nvSpPr>
          <p:spPr>
            <a:xfrm>
              <a:off x="6270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1" name="lines"/>
            <p:cNvSpPr/>
            <p:nvPr/>
          </p:nvSpPr>
          <p:spPr>
            <a:xfrm>
              <a:off x="5814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2" name="lines"/>
            <p:cNvSpPr/>
            <p:nvPr/>
          </p:nvSpPr>
          <p:spPr>
            <a:xfrm>
              <a:off x="5358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3" name="lines"/>
            <p:cNvSpPr/>
            <p:nvPr/>
          </p:nvSpPr>
          <p:spPr>
            <a:xfrm>
              <a:off x="4902600" y="301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4" name="lines"/>
            <p:cNvSpPr/>
            <p:nvPr/>
          </p:nvSpPr>
          <p:spPr>
            <a:xfrm>
              <a:off x="4446600" y="347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5" name="lines"/>
            <p:cNvSpPr/>
            <p:nvPr/>
          </p:nvSpPr>
          <p:spPr>
            <a:xfrm>
              <a:off x="3990600" y="392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6" name="lines"/>
            <p:cNvSpPr/>
            <p:nvPr/>
          </p:nvSpPr>
          <p:spPr>
            <a:xfrm>
              <a:off x="3534600" y="438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7" name="lines"/>
            <p:cNvSpPr/>
            <p:nvPr/>
          </p:nvSpPr>
          <p:spPr>
            <a:xfrm>
              <a:off x="3078600" y="483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8" name="lines"/>
            <p:cNvSpPr/>
            <p:nvPr/>
          </p:nvSpPr>
          <p:spPr>
            <a:xfrm>
              <a:off x="2622600" y="529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9" name="lines"/>
            <p:cNvSpPr/>
            <p:nvPr/>
          </p:nvSpPr>
          <p:spPr>
            <a:xfrm>
              <a:off x="2250200" y="5750800"/>
              <a:ext cx="372400" cy="372400"/>
            </a:xfrm>
            <a:custGeom>
              <a:avLst/>
              <a:gdLst/>
              <a:ahLst/>
              <a:cxnLst/>
              <a:rect l="0" t="0" r="0" b="0"/>
              <a:pathLst>
                <a:path w="372400" h="372400">
                  <a:moveTo>
                    <a:pt x="372400" y="0"/>
                  </a:moveTo>
                  <a:lnTo>
                    <a:pt x="0" y="372400"/>
                  </a:lnTo>
                  <a:close/>
                </a:path>
              </a:pathLst>
            </a:custGeom>
            <a:noFill/>
            <a:ln w="7600" cap="flat">
              <a:solidFill>
                <a:srgbClr val="26FF3C">
                  <a:alpha val="38000"/>
                </a:srgbClr>
              </a:solidFill>
              <a:bevel/>
            </a:ln>
          </p:spPr>
        </p:sp>
        <p:sp>
          <p:nvSpPr>
            <p:cNvPr id="460" name="lines"/>
            <p:cNvSpPr/>
            <p:nvPr/>
          </p:nvSpPr>
          <p:spPr>
            <a:xfrm>
              <a:off x="7638600" y="73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1" name="lines"/>
            <p:cNvSpPr/>
            <p:nvPr/>
          </p:nvSpPr>
          <p:spPr>
            <a:xfrm>
              <a:off x="7182600" y="119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2" name="lines"/>
            <p:cNvSpPr/>
            <p:nvPr/>
          </p:nvSpPr>
          <p:spPr>
            <a:xfrm>
              <a:off x="6726600" y="164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3" name="lines"/>
            <p:cNvSpPr/>
            <p:nvPr/>
          </p:nvSpPr>
          <p:spPr>
            <a:xfrm>
              <a:off x="6270600" y="210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4" name="lines"/>
            <p:cNvSpPr/>
            <p:nvPr/>
          </p:nvSpPr>
          <p:spPr>
            <a:xfrm>
              <a:off x="5814600" y="255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5" name="lines"/>
            <p:cNvSpPr/>
            <p:nvPr/>
          </p:nvSpPr>
          <p:spPr>
            <a:xfrm>
              <a:off x="5358600" y="301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6" name="lines"/>
            <p:cNvSpPr/>
            <p:nvPr/>
          </p:nvSpPr>
          <p:spPr>
            <a:xfrm>
              <a:off x="4902600" y="3470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7" name="lines"/>
            <p:cNvSpPr/>
            <p:nvPr/>
          </p:nvSpPr>
          <p:spPr>
            <a:xfrm>
              <a:off x="4446600" y="3926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8" name="lines"/>
            <p:cNvSpPr/>
            <p:nvPr/>
          </p:nvSpPr>
          <p:spPr>
            <a:xfrm>
              <a:off x="3990600" y="4382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9" name="lines"/>
            <p:cNvSpPr/>
            <p:nvPr/>
          </p:nvSpPr>
          <p:spPr>
            <a:xfrm>
              <a:off x="3534600" y="4838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0" name="lines"/>
            <p:cNvSpPr/>
            <p:nvPr/>
          </p:nvSpPr>
          <p:spPr>
            <a:xfrm>
              <a:off x="3078600" y="52948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1" name="lines"/>
            <p:cNvSpPr/>
            <p:nvPr/>
          </p:nvSpPr>
          <p:spPr>
            <a:xfrm>
              <a:off x="2706200" y="5750800"/>
              <a:ext cx="372400" cy="372400"/>
            </a:xfrm>
            <a:custGeom>
              <a:avLst/>
              <a:gdLst/>
              <a:ahLst/>
              <a:cxnLst/>
              <a:rect l="0" t="0" r="0" b="0"/>
              <a:pathLst>
                <a:path w="372400" h="372400">
                  <a:moveTo>
                    <a:pt x="372400" y="0"/>
                  </a:moveTo>
                  <a:lnTo>
                    <a:pt x="0" y="372400"/>
                  </a:lnTo>
                  <a:close/>
                </a:path>
              </a:pathLst>
            </a:custGeom>
            <a:noFill/>
            <a:ln w="7600" cap="flat">
              <a:solidFill>
                <a:srgbClr val="26FF3C">
                  <a:alpha val="38000"/>
                </a:srgbClr>
              </a:solidFill>
              <a:bevel/>
            </a:ln>
          </p:spPr>
        </p:sp>
        <p:sp>
          <p:nvSpPr>
            <p:cNvPr id="472" name="lines"/>
            <p:cNvSpPr/>
            <p:nvPr/>
          </p:nvSpPr>
          <p:spPr>
            <a:xfrm>
              <a:off x="7889400" y="94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3" name="lines"/>
            <p:cNvSpPr/>
            <p:nvPr/>
          </p:nvSpPr>
          <p:spPr>
            <a:xfrm>
              <a:off x="7433400" y="1396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4" name="lines"/>
            <p:cNvSpPr/>
            <p:nvPr/>
          </p:nvSpPr>
          <p:spPr>
            <a:xfrm>
              <a:off x="6977400" y="1852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5" name="lines"/>
            <p:cNvSpPr/>
            <p:nvPr/>
          </p:nvSpPr>
          <p:spPr>
            <a:xfrm>
              <a:off x="6521400" y="230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6" name="lines"/>
            <p:cNvSpPr/>
            <p:nvPr/>
          </p:nvSpPr>
          <p:spPr>
            <a:xfrm>
              <a:off x="6065400" y="276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7" name="lines"/>
            <p:cNvSpPr/>
            <p:nvPr/>
          </p:nvSpPr>
          <p:spPr>
            <a:xfrm>
              <a:off x="5609400" y="322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8" name="lines"/>
            <p:cNvSpPr/>
            <p:nvPr/>
          </p:nvSpPr>
          <p:spPr>
            <a:xfrm>
              <a:off x="5153400" y="3676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9" name="lines"/>
            <p:cNvSpPr/>
            <p:nvPr/>
          </p:nvSpPr>
          <p:spPr>
            <a:xfrm>
              <a:off x="4697400" y="4132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0" name="lines"/>
            <p:cNvSpPr/>
            <p:nvPr/>
          </p:nvSpPr>
          <p:spPr>
            <a:xfrm>
              <a:off x="4241400" y="458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1" name="lines"/>
            <p:cNvSpPr/>
            <p:nvPr/>
          </p:nvSpPr>
          <p:spPr>
            <a:xfrm>
              <a:off x="3785400" y="504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2" name="lines"/>
            <p:cNvSpPr/>
            <p:nvPr/>
          </p:nvSpPr>
          <p:spPr>
            <a:xfrm>
              <a:off x="3329400" y="550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3" name="lines"/>
            <p:cNvSpPr/>
            <p:nvPr/>
          </p:nvSpPr>
          <p:spPr>
            <a:xfrm>
              <a:off x="3162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sp>
          <p:nvSpPr>
            <p:cNvPr id="484" name="lines"/>
            <p:cNvSpPr/>
            <p:nvPr/>
          </p:nvSpPr>
          <p:spPr>
            <a:xfrm>
              <a:off x="7889400" y="1396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5" name="lines"/>
            <p:cNvSpPr/>
            <p:nvPr/>
          </p:nvSpPr>
          <p:spPr>
            <a:xfrm>
              <a:off x="7433400" y="1852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6" name="lines"/>
            <p:cNvSpPr/>
            <p:nvPr/>
          </p:nvSpPr>
          <p:spPr>
            <a:xfrm>
              <a:off x="6977400" y="230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7" name="lines"/>
            <p:cNvSpPr/>
            <p:nvPr/>
          </p:nvSpPr>
          <p:spPr>
            <a:xfrm>
              <a:off x="6521400" y="276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8" name="lines"/>
            <p:cNvSpPr/>
            <p:nvPr/>
          </p:nvSpPr>
          <p:spPr>
            <a:xfrm>
              <a:off x="6065400" y="322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9" name="lines"/>
            <p:cNvSpPr/>
            <p:nvPr/>
          </p:nvSpPr>
          <p:spPr>
            <a:xfrm>
              <a:off x="5609400" y="3676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0" name="lines"/>
            <p:cNvSpPr/>
            <p:nvPr/>
          </p:nvSpPr>
          <p:spPr>
            <a:xfrm>
              <a:off x="5153400" y="4132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1" name="lines"/>
            <p:cNvSpPr/>
            <p:nvPr/>
          </p:nvSpPr>
          <p:spPr>
            <a:xfrm>
              <a:off x="4697400" y="458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2" name="lines"/>
            <p:cNvSpPr/>
            <p:nvPr/>
          </p:nvSpPr>
          <p:spPr>
            <a:xfrm>
              <a:off x="4241400" y="504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3" name="lines"/>
            <p:cNvSpPr/>
            <p:nvPr/>
          </p:nvSpPr>
          <p:spPr>
            <a:xfrm>
              <a:off x="3785400" y="550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4" name="lines"/>
            <p:cNvSpPr/>
            <p:nvPr/>
          </p:nvSpPr>
          <p:spPr>
            <a:xfrm>
              <a:off x="3618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sp>
          <p:nvSpPr>
            <p:cNvPr id="495" name="lines"/>
            <p:cNvSpPr/>
            <p:nvPr/>
          </p:nvSpPr>
          <p:spPr>
            <a:xfrm>
              <a:off x="7889400" y="1852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6" name="lines"/>
            <p:cNvSpPr/>
            <p:nvPr/>
          </p:nvSpPr>
          <p:spPr>
            <a:xfrm>
              <a:off x="7433400" y="230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7" name="lines"/>
            <p:cNvSpPr/>
            <p:nvPr/>
          </p:nvSpPr>
          <p:spPr>
            <a:xfrm>
              <a:off x="6977400" y="276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8" name="lines"/>
            <p:cNvSpPr/>
            <p:nvPr/>
          </p:nvSpPr>
          <p:spPr>
            <a:xfrm>
              <a:off x="6521400" y="322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9" name="lines"/>
            <p:cNvSpPr/>
            <p:nvPr/>
          </p:nvSpPr>
          <p:spPr>
            <a:xfrm>
              <a:off x="6065400" y="3676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0" name="lines"/>
            <p:cNvSpPr/>
            <p:nvPr/>
          </p:nvSpPr>
          <p:spPr>
            <a:xfrm>
              <a:off x="5609400" y="4132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1" name="lines"/>
            <p:cNvSpPr/>
            <p:nvPr/>
          </p:nvSpPr>
          <p:spPr>
            <a:xfrm>
              <a:off x="5153400" y="458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2" name="lines"/>
            <p:cNvSpPr/>
            <p:nvPr/>
          </p:nvSpPr>
          <p:spPr>
            <a:xfrm>
              <a:off x="4697400" y="504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3" name="lines"/>
            <p:cNvSpPr/>
            <p:nvPr/>
          </p:nvSpPr>
          <p:spPr>
            <a:xfrm>
              <a:off x="4241400" y="550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4" name="lines"/>
            <p:cNvSpPr/>
            <p:nvPr/>
          </p:nvSpPr>
          <p:spPr>
            <a:xfrm>
              <a:off x="4074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sp>
          <p:nvSpPr>
            <p:cNvPr id="505" name="lines"/>
            <p:cNvSpPr/>
            <p:nvPr/>
          </p:nvSpPr>
          <p:spPr>
            <a:xfrm>
              <a:off x="7889400" y="230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6" name="lines"/>
            <p:cNvSpPr/>
            <p:nvPr/>
          </p:nvSpPr>
          <p:spPr>
            <a:xfrm>
              <a:off x="7433400" y="276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7" name="lines"/>
            <p:cNvSpPr/>
            <p:nvPr/>
          </p:nvSpPr>
          <p:spPr>
            <a:xfrm>
              <a:off x="6977400" y="322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8" name="lines"/>
            <p:cNvSpPr/>
            <p:nvPr/>
          </p:nvSpPr>
          <p:spPr>
            <a:xfrm>
              <a:off x="6521400" y="3676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9" name="lines"/>
            <p:cNvSpPr/>
            <p:nvPr/>
          </p:nvSpPr>
          <p:spPr>
            <a:xfrm>
              <a:off x="6065400" y="4132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0" name="lines"/>
            <p:cNvSpPr/>
            <p:nvPr/>
          </p:nvSpPr>
          <p:spPr>
            <a:xfrm>
              <a:off x="5609400" y="458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1" name="lines"/>
            <p:cNvSpPr/>
            <p:nvPr/>
          </p:nvSpPr>
          <p:spPr>
            <a:xfrm>
              <a:off x="5153400" y="504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2" name="lines"/>
            <p:cNvSpPr/>
            <p:nvPr/>
          </p:nvSpPr>
          <p:spPr>
            <a:xfrm>
              <a:off x="4697400" y="550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3" name="lines"/>
            <p:cNvSpPr/>
            <p:nvPr/>
          </p:nvSpPr>
          <p:spPr>
            <a:xfrm>
              <a:off x="4530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sp>
          <p:nvSpPr>
            <p:cNvPr id="514" name="lines"/>
            <p:cNvSpPr/>
            <p:nvPr/>
          </p:nvSpPr>
          <p:spPr>
            <a:xfrm>
              <a:off x="7889400" y="276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5" name="lines"/>
            <p:cNvSpPr/>
            <p:nvPr/>
          </p:nvSpPr>
          <p:spPr>
            <a:xfrm>
              <a:off x="7433400" y="322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6" name="lines"/>
            <p:cNvSpPr/>
            <p:nvPr/>
          </p:nvSpPr>
          <p:spPr>
            <a:xfrm>
              <a:off x="6977400" y="3676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7" name="lines"/>
            <p:cNvSpPr/>
            <p:nvPr/>
          </p:nvSpPr>
          <p:spPr>
            <a:xfrm>
              <a:off x="6521400" y="4132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8" name="lines"/>
            <p:cNvSpPr/>
            <p:nvPr/>
          </p:nvSpPr>
          <p:spPr>
            <a:xfrm>
              <a:off x="6065400" y="458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9" name="lines"/>
            <p:cNvSpPr/>
            <p:nvPr/>
          </p:nvSpPr>
          <p:spPr>
            <a:xfrm>
              <a:off x="5609400" y="504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0" name="lines"/>
            <p:cNvSpPr/>
            <p:nvPr/>
          </p:nvSpPr>
          <p:spPr>
            <a:xfrm>
              <a:off x="5153400" y="550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1" name="lines"/>
            <p:cNvSpPr/>
            <p:nvPr/>
          </p:nvSpPr>
          <p:spPr>
            <a:xfrm>
              <a:off x="4986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sp>
          <p:nvSpPr>
            <p:cNvPr id="522" name="lines"/>
            <p:cNvSpPr/>
            <p:nvPr/>
          </p:nvSpPr>
          <p:spPr>
            <a:xfrm>
              <a:off x="7889400" y="322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3" name="lines"/>
            <p:cNvSpPr/>
            <p:nvPr/>
          </p:nvSpPr>
          <p:spPr>
            <a:xfrm>
              <a:off x="7433400" y="3676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4" name="lines"/>
            <p:cNvSpPr/>
            <p:nvPr/>
          </p:nvSpPr>
          <p:spPr>
            <a:xfrm>
              <a:off x="6977400" y="4132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5" name="lines"/>
            <p:cNvSpPr/>
            <p:nvPr/>
          </p:nvSpPr>
          <p:spPr>
            <a:xfrm>
              <a:off x="6521400" y="458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6" name="lines"/>
            <p:cNvSpPr/>
            <p:nvPr/>
          </p:nvSpPr>
          <p:spPr>
            <a:xfrm>
              <a:off x="6065400" y="504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7" name="lines"/>
            <p:cNvSpPr/>
            <p:nvPr/>
          </p:nvSpPr>
          <p:spPr>
            <a:xfrm>
              <a:off x="5609400" y="550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8" name="lines"/>
            <p:cNvSpPr/>
            <p:nvPr/>
          </p:nvSpPr>
          <p:spPr>
            <a:xfrm>
              <a:off x="5442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sp>
          <p:nvSpPr>
            <p:cNvPr id="529" name="lines"/>
            <p:cNvSpPr/>
            <p:nvPr/>
          </p:nvSpPr>
          <p:spPr>
            <a:xfrm>
              <a:off x="7889400" y="3676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0" name="lines"/>
            <p:cNvSpPr/>
            <p:nvPr/>
          </p:nvSpPr>
          <p:spPr>
            <a:xfrm>
              <a:off x="7433400" y="4132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1" name="lines"/>
            <p:cNvSpPr/>
            <p:nvPr/>
          </p:nvSpPr>
          <p:spPr>
            <a:xfrm>
              <a:off x="6977400" y="458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2" name="lines"/>
            <p:cNvSpPr/>
            <p:nvPr/>
          </p:nvSpPr>
          <p:spPr>
            <a:xfrm>
              <a:off x="6521400" y="504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3" name="lines"/>
            <p:cNvSpPr/>
            <p:nvPr/>
          </p:nvSpPr>
          <p:spPr>
            <a:xfrm>
              <a:off x="6065400" y="550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4" name="lines"/>
            <p:cNvSpPr/>
            <p:nvPr/>
          </p:nvSpPr>
          <p:spPr>
            <a:xfrm>
              <a:off x="5898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sp>
          <p:nvSpPr>
            <p:cNvPr id="535" name="lines"/>
            <p:cNvSpPr/>
            <p:nvPr/>
          </p:nvSpPr>
          <p:spPr>
            <a:xfrm>
              <a:off x="7889400" y="4132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6" name="lines"/>
            <p:cNvSpPr/>
            <p:nvPr/>
          </p:nvSpPr>
          <p:spPr>
            <a:xfrm>
              <a:off x="7433400" y="458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7" name="lines"/>
            <p:cNvSpPr/>
            <p:nvPr/>
          </p:nvSpPr>
          <p:spPr>
            <a:xfrm>
              <a:off x="6977400" y="504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8" name="lines"/>
            <p:cNvSpPr/>
            <p:nvPr/>
          </p:nvSpPr>
          <p:spPr>
            <a:xfrm>
              <a:off x="6521400" y="550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9" name="lines"/>
            <p:cNvSpPr/>
            <p:nvPr/>
          </p:nvSpPr>
          <p:spPr>
            <a:xfrm>
              <a:off x="6354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sp>
          <p:nvSpPr>
            <p:cNvPr id="540" name="lines"/>
            <p:cNvSpPr/>
            <p:nvPr/>
          </p:nvSpPr>
          <p:spPr>
            <a:xfrm>
              <a:off x="7889400" y="4588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1" name="lines"/>
            <p:cNvSpPr/>
            <p:nvPr/>
          </p:nvSpPr>
          <p:spPr>
            <a:xfrm>
              <a:off x="7433400" y="504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2" name="lines"/>
            <p:cNvSpPr/>
            <p:nvPr/>
          </p:nvSpPr>
          <p:spPr>
            <a:xfrm>
              <a:off x="6977400" y="550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3" name="lines"/>
            <p:cNvSpPr/>
            <p:nvPr/>
          </p:nvSpPr>
          <p:spPr>
            <a:xfrm>
              <a:off x="6810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sp>
          <p:nvSpPr>
            <p:cNvPr id="544" name="lines"/>
            <p:cNvSpPr/>
            <p:nvPr/>
          </p:nvSpPr>
          <p:spPr>
            <a:xfrm>
              <a:off x="7889400" y="5044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5" name="lines"/>
            <p:cNvSpPr/>
            <p:nvPr/>
          </p:nvSpPr>
          <p:spPr>
            <a:xfrm>
              <a:off x="7433400" y="550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6" name="lines"/>
            <p:cNvSpPr/>
            <p:nvPr/>
          </p:nvSpPr>
          <p:spPr>
            <a:xfrm>
              <a:off x="7266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sp>
          <p:nvSpPr>
            <p:cNvPr id="547" name="lines"/>
            <p:cNvSpPr/>
            <p:nvPr/>
          </p:nvSpPr>
          <p:spPr>
            <a:xfrm>
              <a:off x="7889400" y="55000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8" name="lines"/>
            <p:cNvSpPr/>
            <p:nvPr/>
          </p:nvSpPr>
          <p:spPr>
            <a:xfrm>
              <a:off x="7722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sp>
          <p:nvSpPr>
            <p:cNvPr id="549" name="lines"/>
            <p:cNvSpPr/>
            <p:nvPr/>
          </p:nvSpPr>
          <p:spPr>
            <a:xfrm>
              <a:off x="8178200" y="5956000"/>
              <a:ext cx="167200" cy="167200"/>
            </a:xfrm>
            <a:custGeom>
              <a:avLst/>
              <a:gdLst/>
              <a:ahLst/>
              <a:cxnLst/>
              <a:rect l="0" t="0" r="0" b="0"/>
              <a:pathLst>
                <a:path w="167200" h="167200">
                  <a:moveTo>
                    <a:pt x="167200" y="0"/>
                  </a:moveTo>
                  <a:lnTo>
                    <a:pt x="0" y="167200"/>
                  </a:lnTo>
                  <a:close/>
                </a:path>
              </a:pathLst>
            </a:custGeom>
            <a:noFill/>
            <a:ln w="7600" cap="flat">
              <a:solidFill>
                <a:srgbClr val="26FF3C">
                  <a:alpha val="38000"/>
                </a:srgbClr>
              </a:solidFill>
              <a:bevel/>
            </a:ln>
          </p:spPr>
        </p:sp>
      </p:grpSp>
    </p:spTree>
    <p:extLst>
      <p:ext uri="{BB962C8B-B14F-4D97-AF65-F5344CB8AC3E}">
        <p14:creationId xmlns:p14="http://schemas.microsoft.com/office/powerpoint/2010/main" val="3723455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6" y="0"/>
            <a:ext cx="936307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62000" y="228600"/>
            <a:ext cx="7620000" cy="646113"/>
          </a:xfrm>
          <a:prstGeom prst="rect">
            <a:avLst/>
          </a:prstGeom>
          <a:noFill/>
        </p:spPr>
        <p:txBody>
          <a:bodyPr>
            <a:spAutoFit/>
          </a:bodyPr>
          <a:lstStyle/>
          <a:p>
            <a:pPr fontAlgn="auto">
              <a:spcBef>
                <a:spcPts val="0"/>
              </a:spcBef>
              <a:spcAft>
                <a:spcPts val="0"/>
              </a:spcAft>
              <a:defRPr/>
            </a:pPr>
            <a:r>
              <a:rPr lang="vi-VN" sz="3600" b="1" dirty="0">
                <a:solidFill>
                  <a:srgbClr val="FFFF00"/>
                </a:solidFill>
                <a:latin typeface="+mj-lt"/>
                <a:cs typeface="+mn-cs"/>
              </a:rPr>
              <a:t>TRÒ CHƠI:   </a:t>
            </a:r>
            <a:r>
              <a:rPr lang="en-US" sz="3600" b="1" i="1" dirty="0">
                <a:solidFill>
                  <a:srgbClr val="FF0000"/>
                </a:solidFill>
                <a:latin typeface="+mj-lt"/>
                <a:cs typeface="+mn-cs"/>
              </a:rPr>
              <a:t>ĐI TÌM HÌNH ẢNH</a:t>
            </a:r>
            <a:endParaRPr lang="vi-VN" sz="3600" b="1" i="1" dirty="0">
              <a:solidFill>
                <a:srgbClr val="FF0000"/>
              </a:solidFill>
              <a:latin typeface="+mj-lt"/>
              <a:cs typeface="+mn-cs"/>
            </a:endParaRPr>
          </a:p>
        </p:txBody>
      </p:sp>
      <p:sp>
        <p:nvSpPr>
          <p:cNvPr id="7172" name="Text Box 16"/>
          <p:cNvSpPr txBox="1">
            <a:spLocks noChangeArrowheads="1"/>
          </p:cNvSpPr>
          <p:nvPr/>
        </p:nvSpPr>
        <p:spPr bwMode="auto">
          <a:xfrm>
            <a:off x="228600" y="4337050"/>
            <a:ext cx="87630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vi-VN" sz="2400" b="1" dirty="0">
                <a:solidFill>
                  <a:srgbClr val="1E0E96"/>
                </a:solidFill>
                <a:latin typeface="Times New Roman" pitchFamily="18" charset="0"/>
                <a:cs typeface="Times New Roman" pitchFamily="18" charset="0"/>
              </a:rPr>
              <a:t>Luật chơi: Có bốn miếng ghép được đánh số 1, 2, 3, 4. Ứng với  mỗi miếng ghép là một câu hỏi. Trả lời đúng câu hỏi miếng ghép sẽ được mở ra, một phần hình ảnh sẽ được bật mí. Các em có thể đoán hình ảnh bất cứ lúc nào. </a:t>
            </a:r>
            <a:r>
              <a:rPr lang="vi-VN" sz="2400" b="1" dirty="0" smtClean="0">
                <a:solidFill>
                  <a:srgbClr val="1E0E96"/>
                </a:solidFill>
                <a:latin typeface="Times New Roman" pitchFamily="18" charset="0"/>
                <a:cs typeface="Times New Roman" pitchFamily="18" charset="0"/>
              </a:rPr>
              <a:t>Trả </a:t>
            </a:r>
            <a:r>
              <a:rPr lang="vi-VN" sz="2400" b="1" dirty="0">
                <a:solidFill>
                  <a:srgbClr val="1E0E96"/>
                </a:solidFill>
                <a:latin typeface="Times New Roman" pitchFamily="18" charset="0"/>
                <a:cs typeface="Times New Roman" pitchFamily="18" charset="0"/>
              </a:rPr>
              <a:t>lời được hình ảnh sẽ nhận được một phần quà đặc biệt.</a:t>
            </a:r>
          </a:p>
        </p:txBody>
      </p:sp>
      <p:grpSp>
        <p:nvGrpSpPr>
          <p:cNvPr id="7173" name="Group 14"/>
          <p:cNvGrpSpPr>
            <a:grpSpLocks/>
          </p:cNvGrpSpPr>
          <p:nvPr/>
        </p:nvGrpSpPr>
        <p:grpSpPr bwMode="auto">
          <a:xfrm>
            <a:off x="1752600" y="1219200"/>
            <a:ext cx="5562600" cy="2895600"/>
            <a:chOff x="-914400" y="-228600"/>
            <a:chExt cx="11734800" cy="7253748"/>
          </a:xfrm>
        </p:grpSpPr>
        <p:sp>
          <p:nvSpPr>
            <p:cNvPr id="9" name="AutoShape 20">
              <a:hlinkClick r:id="rId3" action="ppaction://hlinksldjump"/>
            </p:cNvPr>
            <p:cNvSpPr>
              <a:spLocks noChangeArrowheads="1"/>
            </p:cNvSpPr>
            <p:nvPr/>
          </p:nvSpPr>
          <p:spPr bwMode="auto">
            <a:xfrm>
              <a:off x="-914400" y="-228600"/>
              <a:ext cx="6550591" cy="3527454"/>
            </a:xfrm>
            <a:prstGeom prst="homePlate">
              <a:avLst>
                <a:gd name="adj" fmla="val 35417"/>
              </a:avLst>
            </a:prstGeom>
            <a:gradFill rotWithShape="1">
              <a:gsLst>
                <a:gs pos="0">
                  <a:srgbClr val="FF3300"/>
                </a:gs>
                <a:gs pos="50000">
                  <a:schemeClr val="bg1"/>
                </a:gs>
                <a:gs pos="100000">
                  <a:srgbClr val="FF3300"/>
                </a:gs>
              </a:gsLst>
              <a:lin ang="5400000" scaled="1"/>
            </a:gradFill>
            <a:ln w="9525">
              <a:solidFill>
                <a:schemeClr val="tx1"/>
              </a:solidFill>
              <a:miter lim="800000"/>
              <a:headEnd/>
              <a:tailEnd/>
            </a:ln>
            <a:effectLst/>
            <a:extLst/>
          </p:spPr>
          <p:txBody>
            <a:bodyPr wrap="none" anchor="ctr"/>
            <a:lstStyle/>
            <a:p>
              <a:pPr>
                <a:defRPr/>
              </a:pPr>
              <a:endParaRPr lang="en-US">
                <a:latin typeface="Arial" charset="0"/>
                <a:cs typeface="+mn-cs"/>
              </a:endParaRPr>
            </a:p>
          </p:txBody>
        </p:sp>
        <p:grpSp>
          <p:nvGrpSpPr>
            <p:cNvPr id="7175" name="Group 13"/>
            <p:cNvGrpSpPr>
              <a:grpSpLocks/>
            </p:cNvGrpSpPr>
            <p:nvPr/>
          </p:nvGrpSpPr>
          <p:grpSpPr bwMode="auto">
            <a:xfrm>
              <a:off x="-914400" y="-228600"/>
              <a:ext cx="11734800" cy="7253748"/>
              <a:chOff x="-914400" y="-228600"/>
              <a:chExt cx="11734800" cy="7253748"/>
            </a:xfrm>
          </p:grpSpPr>
          <p:sp>
            <p:nvSpPr>
              <p:cNvPr id="5" name="AutoShape 26">
                <a:hlinkClick r:id="rId4" action="ppaction://hlinksldjump"/>
              </p:cNvPr>
              <p:cNvSpPr>
                <a:spLocks noChangeArrowheads="1"/>
              </p:cNvSpPr>
              <p:nvPr/>
            </p:nvSpPr>
            <p:spPr bwMode="auto">
              <a:xfrm>
                <a:off x="-914400" y="3274993"/>
                <a:ext cx="5485617" cy="3734247"/>
              </a:xfrm>
              <a:prstGeom prst="flowChartOnlineStorage">
                <a:avLst/>
              </a:prstGeom>
              <a:gradFill rotWithShape="1">
                <a:gsLst>
                  <a:gs pos="0">
                    <a:srgbClr val="00FF00"/>
                  </a:gs>
                  <a:gs pos="50000">
                    <a:schemeClr val="bg1"/>
                  </a:gs>
                  <a:gs pos="100000">
                    <a:srgbClr val="00FF00"/>
                  </a:gs>
                </a:gsLst>
                <a:lin ang="5400000" scaled="1"/>
              </a:gradFill>
              <a:ln w="9525">
                <a:solidFill>
                  <a:schemeClr val="tx1"/>
                </a:solidFill>
                <a:miter lim="800000"/>
                <a:headEnd/>
                <a:tailEnd/>
              </a:ln>
              <a:effectLst/>
              <a:extLst/>
            </p:spPr>
            <p:txBody>
              <a:bodyPr wrap="none" anchor="ctr"/>
              <a:lstStyle/>
              <a:p>
                <a:pPr>
                  <a:defRPr/>
                </a:pPr>
                <a:endParaRPr lang="en-US">
                  <a:latin typeface="Arial" charset="0"/>
                  <a:cs typeface="+mn-cs"/>
                </a:endParaRPr>
              </a:p>
            </p:txBody>
          </p:sp>
          <p:sp>
            <p:nvSpPr>
              <p:cNvPr id="7177" name="Rectangle 36"/>
              <p:cNvSpPr>
                <a:spLocks noChangeArrowheads="1"/>
              </p:cNvSpPr>
              <p:nvPr/>
            </p:nvSpPr>
            <p:spPr bwMode="auto">
              <a:xfrm>
                <a:off x="762000" y="4343400"/>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dirty="0">
                    <a:solidFill>
                      <a:schemeClr val="tx2"/>
                    </a:solidFill>
                  </a:rPr>
                  <a:t>3</a:t>
                </a:r>
              </a:p>
            </p:txBody>
          </p:sp>
          <p:sp>
            <p:nvSpPr>
              <p:cNvPr id="7" name="AutoShape 21">
                <a:hlinkClick r:id="rId4" action="ppaction://hlinksldjump"/>
              </p:cNvPr>
              <p:cNvSpPr>
                <a:spLocks noChangeArrowheads="1"/>
              </p:cNvSpPr>
              <p:nvPr/>
            </p:nvSpPr>
            <p:spPr bwMode="auto">
              <a:xfrm>
                <a:off x="4420514" y="-228600"/>
                <a:ext cx="6245833" cy="3503593"/>
              </a:xfrm>
              <a:prstGeom prst="chevron">
                <a:avLst>
                  <a:gd name="adj" fmla="val 35417"/>
                </a:avLst>
              </a:prstGeom>
              <a:gradFill rotWithShape="1">
                <a:gsLst>
                  <a:gs pos="0">
                    <a:srgbClr val="FFCC66"/>
                  </a:gs>
                  <a:gs pos="50000">
                    <a:schemeClr val="bg1"/>
                  </a:gs>
                  <a:gs pos="100000">
                    <a:srgbClr val="FFCC66"/>
                  </a:gs>
                </a:gsLst>
                <a:lin ang="5400000" scaled="1"/>
              </a:gradFill>
              <a:ln w="9525">
                <a:solidFill>
                  <a:schemeClr val="tx1"/>
                </a:solidFill>
                <a:miter lim="800000"/>
                <a:headEnd/>
                <a:tailEnd/>
              </a:ln>
              <a:effectLst/>
              <a:extLst/>
            </p:spPr>
            <p:txBody>
              <a:bodyPr wrap="none" anchor="ctr"/>
              <a:lstStyle/>
              <a:p>
                <a:pPr>
                  <a:defRPr/>
                </a:pPr>
                <a:endParaRPr lang="en-US">
                  <a:latin typeface="Arial" charset="0"/>
                  <a:cs typeface="+mn-cs"/>
                </a:endParaRPr>
              </a:p>
            </p:txBody>
          </p:sp>
          <p:sp>
            <p:nvSpPr>
              <p:cNvPr id="7179" name="Rectangle 37"/>
              <p:cNvSpPr>
                <a:spLocks noChangeArrowheads="1"/>
              </p:cNvSpPr>
              <p:nvPr/>
            </p:nvSpPr>
            <p:spPr bwMode="auto">
              <a:xfrm>
                <a:off x="6096000" y="762000"/>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solidFill>
                      <a:schemeClr val="tx2"/>
                    </a:solidFill>
                  </a:rPr>
                  <a:t>2</a:t>
                </a:r>
              </a:p>
            </p:txBody>
          </p:sp>
          <p:sp>
            <p:nvSpPr>
              <p:cNvPr id="10" name="AutoShape 23">
                <a:hlinkClick r:id="rId5" action="ppaction://hlinksldjump"/>
              </p:cNvPr>
              <p:cNvSpPr>
                <a:spLocks noChangeArrowheads="1"/>
              </p:cNvSpPr>
              <p:nvPr/>
            </p:nvSpPr>
            <p:spPr bwMode="auto">
              <a:xfrm>
                <a:off x="3200400" y="3291348"/>
                <a:ext cx="7620000" cy="3733800"/>
              </a:xfrm>
              <a:prstGeom prst="flowChartOnlineStorage">
                <a:avLst/>
              </a:prstGeom>
              <a:solidFill>
                <a:srgbClr val="FF66FF"/>
              </a:solidFill>
              <a:ln w="9525">
                <a:solidFill>
                  <a:srgbClr val="7030A0"/>
                </a:solidFill>
                <a:miter lim="800000"/>
                <a:headEnd/>
                <a:tailEnd/>
              </a:ln>
              <a:effectLst/>
              <a:scene3d>
                <a:camera prst="orthographicFront"/>
                <a:lightRig rig="threePt" dir="t"/>
              </a:scene3d>
              <a:sp3d extrusionH="76200" contourW="12700">
                <a:bevelB/>
                <a:extrusionClr>
                  <a:srgbClr val="FF66FF"/>
                </a:extrusionClr>
                <a:contourClr>
                  <a:schemeClr val="bg1"/>
                </a:contourClr>
              </a:sp3d>
              <a:extLst/>
            </p:spPr>
            <p:txBody>
              <a:bodyPr wrap="none" anchor="ctr"/>
              <a:lstStyle/>
              <a:p>
                <a:pPr>
                  <a:defRPr/>
                </a:pPr>
                <a:endParaRPr lang="en-US">
                  <a:latin typeface="Arial" charset="0"/>
                  <a:cs typeface="+mn-cs"/>
                </a:endParaRPr>
              </a:p>
            </p:txBody>
          </p:sp>
          <p:sp>
            <p:nvSpPr>
              <p:cNvPr id="7183" name="Rectangle 34"/>
              <p:cNvSpPr>
                <a:spLocks noChangeArrowheads="1"/>
              </p:cNvSpPr>
              <p:nvPr/>
            </p:nvSpPr>
            <p:spPr bwMode="auto">
              <a:xfrm>
                <a:off x="5029200" y="4343400"/>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solidFill>
                      <a:schemeClr val="tx2"/>
                    </a:solidFill>
                  </a:rPr>
                  <a:t>4</a:t>
                </a:r>
              </a:p>
            </p:txBody>
          </p:sp>
          <p:sp>
            <p:nvSpPr>
              <p:cNvPr id="7184" name="Rectangle 34">
                <a:hlinkClick r:id="rId3" action="ppaction://hlinksldjump"/>
              </p:cNvPr>
              <p:cNvSpPr>
                <a:spLocks noChangeArrowheads="1"/>
              </p:cNvSpPr>
              <p:nvPr/>
            </p:nvSpPr>
            <p:spPr bwMode="auto">
              <a:xfrm>
                <a:off x="914400" y="838200"/>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dirty="0">
                    <a:solidFill>
                      <a:schemeClr val="tx2"/>
                    </a:solidFill>
                  </a:rPr>
                  <a:t>1</a:t>
                </a:r>
              </a:p>
            </p:txBody>
          </p:sp>
        </p:grpSp>
      </p:grpSp>
    </p:spTree>
    <p:extLst>
      <p:ext uri="{BB962C8B-B14F-4D97-AF65-F5344CB8AC3E}">
        <p14:creationId xmlns:p14="http://schemas.microsoft.com/office/powerpoint/2010/main" val="42337123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6" y="7257"/>
            <a:ext cx="9144000" cy="6858000"/>
          </a:xfrm>
          <a:prstGeom prst="rect">
            <a:avLst/>
          </a:prstGeom>
        </p:spPr>
      </p:pic>
      <p:sp>
        <p:nvSpPr>
          <p:cNvPr id="86042" name="AutoShape 26">
            <a:hlinkClick r:id="rId3" action="ppaction://hlinksldjump"/>
          </p:cNvPr>
          <p:cNvSpPr>
            <a:spLocks noChangeArrowheads="1"/>
          </p:cNvSpPr>
          <p:nvPr/>
        </p:nvSpPr>
        <p:spPr bwMode="auto">
          <a:xfrm>
            <a:off x="-1066800" y="3303814"/>
            <a:ext cx="5943600" cy="3733800"/>
          </a:xfrm>
          <a:prstGeom prst="flowChartOnlineStorage">
            <a:avLst/>
          </a:prstGeom>
          <a:gradFill rotWithShape="1">
            <a:gsLst>
              <a:gs pos="0">
                <a:srgbClr val="00FF00"/>
              </a:gs>
              <a:gs pos="50000">
                <a:schemeClr val="bg1"/>
              </a:gs>
              <a:gs pos="100000">
                <a:srgbClr val="00FF00"/>
              </a:gs>
            </a:gsLst>
            <a:lin ang="5400000" scaled="1"/>
          </a:gradFill>
          <a:ln w="9525">
            <a:solidFill>
              <a:schemeClr val="tx1"/>
            </a:solidFill>
            <a:miter lim="800000"/>
            <a:headEnd/>
            <a:tailEnd/>
          </a:ln>
          <a:effectLst/>
          <a:extLst/>
        </p:spPr>
        <p:txBody>
          <a:bodyPr wrap="none" anchor="ctr"/>
          <a:lstStyle/>
          <a:p>
            <a:pPr>
              <a:defRPr/>
            </a:pPr>
            <a:endParaRPr lang="en-US">
              <a:latin typeface="Arial" charset="0"/>
              <a:cs typeface="+mn-cs"/>
            </a:endParaRPr>
          </a:p>
        </p:txBody>
      </p:sp>
      <p:sp>
        <p:nvSpPr>
          <p:cNvPr id="86052" name="Rectangle 36"/>
          <p:cNvSpPr>
            <a:spLocks noChangeArrowheads="1"/>
          </p:cNvSpPr>
          <p:nvPr/>
        </p:nvSpPr>
        <p:spPr bwMode="auto">
          <a:xfrm>
            <a:off x="1371600" y="4419600"/>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7200" b="1" dirty="0">
                <a:solidFill>
                  <a:srgbClr val="1E0E96"/>
                </a:solidFill>
              </a:rPr>
              <a:t>3</a:t>
            </a:r>
          </a:p>
        </p:txBody>
      </p:sp>
      <p:sp>
        <p:nvSpPr>
          <p:cNvPr id="86037" name="AutoShape 21">
            <a:hlinkClick r:id="rId4" action="ppaction://hlinksldjump"/>
          </p:cNvPr>
          <p:cNvSpPr>
            <a:spLocks noChangeArrowheads="1"/>
          </p:cNvSpPr>
          <p:nvPr/>
        </p:nvSpPr>
        <p:spPr bwMode="auto">
          <a:xfrm>
            <a:off x="4166755" y="-76200"/>
            <a:ext cx="6272645" cy="3380014"/>
          </a:xfrm>
          <a:prstGeom prst="chevron">
            <a:avLst>
              <a:gd name="adj" fmla="val 35417"/>
            </a:avLst>
          </a:prstGeom>
          <a:gradFill rotWithShape="1">
            <a:gsLst>
              <a:gs pos="0">
                <a:srgbClr val="FFCC66"/>
              </a:gs>
              <a:gs pos="50000">
                <a:schemeClr val="bg1"/>
              </a:gs>
              <a:gs pos="100000">
                <a:srgbClr val="FFCC66"/>
              </a:gs>
            </a:gsLst>
            <a:lin ang="5400000" scaled="1"/>
          </a:gradFill>
          <a:ln w="9525">
            <a:solidFill>
              <a:schemeClr val="tx1"/>
            </a:solidFill>
            <a:miter lim="800000"/>
            <a:headEnd/>
            <a:tailEnd/>
          </a:ln>
          <a:effectLst/>
          <a:extLst/>
        </p:spPr>
        <p:txBody>
          <a:bodyPr wrap="none" anchor="ctr"/>
          <a:lstStyle/>
          <a:p>
            <a:pPr>
              <a:defRPr/>
            </a:pPr>
            <a:endParaRPr lang="en-US">
              <a:latin typeface="Arial" charset="0"/>
              <a:cs typeface="+mn-cs"/>
            </a:endParaRPr>
          </a:p>
        </p:txBody>
      </p:sp>
      <p:sp>
        <p:nvSpPr>
          <p:cNvPr id="86053" name="Rectangle 37"/>
          <p:cNvSpPr>
            <a:spLocks noChangeArrowheads="1"/>
          </p:cNvSpPr>
          <p:nvPr/>
        </p:nvSpPr>
        <p:spPr bwMode="auto">
          <a:xfrm>
            <a:off x="5943600" y="308428"/>
            <a:ext cx="2895600" cy="228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7200" b="1" dirty="0">
                <a:solidFill>
                  <a:srgbClr val="1E0E96"/>
                </a:solidFill>
              </a:rPr>
              <a:t>2</a:t>
            </a:r>
          </a:p>
        </p:txBody>
      </p:sp>
      <p:sp>
        <p:nvSpPr>
          <p:cNvPr id="86036" name="AutoShape 20">
            <a:hlinkClick r:id="rId5" action="ppaction://hlinksldjump"/>
          </p:cNvPr>
          <p:cNvSpPr>
            <a:spLocks noChangeArrowheads="1"/>
          </p:cNvSpPr>
          <p:nvPr/>
        </p:nvSpPr>
        <p:spPr bwMode="auto">
          <a:xfrm>
            <a:off x="-152400" y="-98424"/>
            <a:ext cx="6096000" cy="3402238"/>
          </a:xfrm>
          <a:prstGeom prst="homePlate">
            <a:avLst>
              <a:gd name="adj" fmla="val 35417"/>
            </a:avLst>
          </a:prstGeom>
          <a:gradFill rotWithShape="1">
            <a:gsLst>
              <a:gs pos="0">
                <a:srgbClr val="FF3300"/>
              </a:gs>
              <a:gs pos="50000">
                <a:schemeClr val="bg1"/>
              </a:gs>
              <a:gs pos="100000">
                <a:srgbClr val="FF3300"/>
              </a:gs>
            </a:gsLst>
            <a:lin ang="5400000" scaled="1"/>
          </a:gradFill>
          <a:ln w="9525">
            <a:solidFill>
              <a:schemeClr val="tx1"/>
            </a:solidFill>
            <a:miter lim="800000"/>
            <a:headEnd/>
            <a:tailEnd/>
          </a:ln>
          <a:effectLst/>
          <a:extLst/>
        </p:spPr>
        <p:txBody>
          <a:bodyPr wrap="none" anchor="ctr"/>
          <a:lstStyle/>
          <a:p>
            <a:pPr>
              <a:defRPr/>
            </a:pPr>
            <a:endParaRPr lang="en-US">
              <a:latin typeface="Arial" charset="0"/>
              <a:cs typeface="+mn-cs"/>
            </a:endParaRPr>
          </a:p>
        </p:txBody>
      </p:sp>
      <p:sp>
        <p:nvSpPr>
          <p:cNvPr id="30" name="Oval 29">
            <a:hlinkClick r:id="rId6" action="ppaction://hlinksldjump"/>
          </p:cNvPr>
          <p:cNvSpPr/>
          <p:nvPr/>
        </p:nvSpPr>
        <p:spPr>
          <a:xfrm>
            <a:off x="8686800" y="6400800"/>
            <a:ext cx="457200" cy="457200"/>
          </a:xfrm>
          <a:prstGeom prst="ellips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039" name="AutoShape 23">
            <a:hlinkClick r:id="rId7" action="ppaction://hlinksldjump"/>
          </p:cNvPr>
          <p:cNvSpPr>
            <a:spLocks noChangeArrowheads="1"/>
          </p:cNvSpPr>
          <p:nvPr/>
        </p:nvSpPr>
        <p:spPr bwMode="auto">
          <a:xfrm>
            <a:off x="3810000" y="3276600"/>
            <a:ext cx="6577444" cy="3774169"/>
          </a:xfrm>
          <a:prstGeom prst="flowChartOnlineStorage">
            <a:avLst/>
          </a:prstGeom>
          <a:solidFill>
            <a:srgbClr val="FF66FF"/>
          </a:solidFill>
          <a:ln w="9525">
            <a:solidFill>
              <a:srgbClr val="7030A0"/>
            </a:solidFill>
            <a:miter lim="800000"/>
            <a:headEnd/>
            <a:tailEnd/>
          </a:ln>
          <a:effectLst/>
          <a:scene3d>
            <a:camera prst="orthographicFront"/>
            <a:lightRig rig="threePt" dir="t"/>
          </a:scene3d>
          <a:sp3d extrusionH="76200" contourW="12700">
            <a:bevelB/>
            <a:extrusionClr>
              <a:srgbClr val="FF66FF"/>
            </a:extrusionClr>
            <a:contourClr>
              <a:schemeClr val="bg1"/>
            </a:contourClr>
          </a:sp3d>
          <a:extLst/>
        </p:spPr>
        <p:txBody>
          <a:bodyPr wrap="none" anchor="ctr"/>
          <a:lstStyle/>
          <a:p>
            <a:pPr>
              <a:defRPr/>
            </a:pPr>
            <a:endParaRPr lang="en-US">
              <a:latin typeface="Arial" charset="0"/>
              <a:cs typeface="+mn-cs"/>
            </a:endParaRPr>
          </a:p>
        </p:txBody>
      </p:sp>
      <p:sp>
        <p:nvSpPr>
          <p:cNvPr id="86050" name="Rectangle 34"/>
          <p:cNvSpPr>
            <a:spLocks noChangeArrowheads="1"/>
          </p:cNvSpPr>
          <p:nvPr/>
        </p:nvSpPr>
        <p:spPr bwMode="auto">
          <a:xfrm>
            <a:off x="6400800" y="4495800"/>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7200" b="1" dirty="0">
                <a:solidFill>
                  <a:srgbClr val="1E0E96"/>
                </a:solidFill>
              </a:rPr>
              <a:t>4</a:t>
            </a:r>
          </a:p>
        </p:txBody>
      </p:sp>
      <p:sp>
        <p:nvSpPr>
          <p:cNvPr id="24" name="Rectangle 34"/>
          <p:cNvSpPr>
            <a:spLocks noChangeArrowheads="1"/>
          </p:cNvSpPr>
          <p:nvPr/>
        </p:nvSpPr>
        <p:spPr bwMode="auto">
          <a:xfrm>
            <a:off x="1409700" y="918192"/>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7200" b="1" dirty="0">
                <a:solidFill>
                  <a:srgbClr val="1E0E96"/>
                </a:solidFill>
              </a:rPr>
              <a:t>1</a:t>
            </a:r>
          </a:p>
        </p:txBody>
      </p:sp>
    </p:spTree>
    <p:extLst>
      <p:ext uri="{BB962C8B-B14F-4D97-AF65-F5344CB8AC3E}">
        <p14:creationId xmlns:p14="http://schemas.microsoft.com/office/powerpoint/2010/main" val="424308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4"/>
                                        </p:tgtEl>
                                      </p:cBhvr>
                                    </p:animEffect>
                                    <p:set>
                                      <p:cBhvr>
                                        <p:cTn id="7" dur="1" fill="hold">
                                          <p:stCondLst>
                                            <p:cond delay="1999"/>
                                          </p:stCondLst>
                                        </p:cTn>
                                        <p:tgtEl>
                                          <p:spTgt spid="24"/>
                                        </p:tgtEl>
                                        <p:attrNameLst>
                                          <p:attrName>style.visibility</p:attrName>
                                        </p:attrNameLst>
                                      </p:cBhvr>
                                      <p:to>
                                        <p:strVal val="hidden"/>
                                      </p:to>
                                    </p:set>
                                  </p:childTnLst>
                                </p:cTn>
                              </p:par>
                              <p:par>
                                <p:cTn id="8" presetID="6" presetClass="exit" presetSubtype="32" fill="hold" grpId="0" nodeType="withEffect">
                                  <p:stCondLst>
                                    <p:cond delay="0"/>
                                  </p:stCondLst>
                                  <p:childTnLst>
                                    <p:animEffect transition="out" filter="circle(out)">
                                      <p:cBhvr>
                                        <p:cTn id="9" dur="2000"/>
                                        <p:tgtEl>
                                          <p:spTgt spid="86036"/>
                                        </p:tgtEl>
                                      </p:cBhvr>
                                    </p:animEffect>
                                    <p:set>
                                      <p:cBhvr>
                                        <p:cTn id="10" dur="1" fill="hold">
                                          <p:stCondLst>
                                            <p:cond delay="1999"/>
                                          </p:stCondLst>
                                        </p:cTn>
                                        <p:tgtEl>
                                          <p:spTgt spid="86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6053"/>
                    </p:tgtEl>
                  </p:cond>
                </p:stCondLst>
                <p:endSync evt="end" delay="0">
                  <p:rtn val="all"/>
                </p:endSync>
                <p:childTnLst>
                  <p:par>
                    <p:cTn id="12" fill="hold">
                      <p:stCondLst>
                        <p:cond delay="0"/>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86037"/>
                                        </p:tgtEl>
                                      </p:cBhvr>
                                    </p:animEffect>
                                    <p:set>
                                      <p:cBhvr>
                                        <p:cTn id="16" dur="1" fill="hold">
                                          <p:stCondLst>
                                            <p:cond delay="1999"/>
                                          </p:stCondLst>
                                        </p:cTn>
                                        <p:tgtEl>
                                          <p:spTgt spid="86037"/>
                                        </p:tgtEl>
                                        <p:attrNameLst>
                                          <p:attrName>style.visibility</p:attrName>
                                        </p:attrNameLst>
                                      </p:cBhvr>
                                      <p:to>
                                        <p:strVal val="hidden"/>
                                      </p:to>
                                    </p:set>
                                  </p:childTnLst>
                                </p:cTn>
                              </p:par>
                              <p:par>
                                <p:cTn id="17" presetID="6" presetClass="exit" presetSubtype="32" fill="hold" grpId="0" nodeType="withEffect">
                                  <p:stCondLst>
                                    <p:cond delay="0"/>
                                  </p:stCondLst>
                                  <p:childTnLst>
                                    <p:animEffect transition="out" filter="circle(out)">
                                      <p:cBhvr>
                                        <p:cTn id="18" dur="2000"/>
                                        <p:tgtEl>
                                          <p:spTgt spid="86053"/>
                                        </p:tgtEl>
                                      </p:cBhvr>
                                    </p:animEffect>
                                    <p:set>
                                      <p:cBhvr>
                                        <p:cTn id="19" dur="1" fill="hold">
                                          <p:stCondLst>
                                            <p:cond delay="1999"/>
                                          </p:stCondLst>
                                        </p:cTn>
                                        <p:tgtEl>
                                          <p:spTgt spid="86053"/>
                                        </p:tgtEl>
                                        <p:attrNameLst>
                                          <p:attrName>style.visibility</p:attrName>
                                        </p:attrNameLst>
                                      </p:cBhvr>
                                      <p:to>
                                        <p:strVal val="hidden"/>
                                      </p:to>
                                    </p:set>
                                  </p:childTnLst>
                                </p:cTn>
                              </p:par>
                            </p:childTnLst>
                          </p:cTn>
                        </p:par>
                      </p:childTnLst>
                    </p:cTn>
                  </p:par>
                </p:childTnLst>
              </p:cTn>
              <p:nextCondLst>
                <p:cond evt="onClick" delay="0">
                  <p:tgtEl>
                    <p:spTgt spid="86053"/>
                  </p:tgtEl>
                </p:cond>
              </p:nextCondLst>
            </p:seq>
            <p:seq concurrent="1" nextAc="seek">
              <p:cTn id="20" restart="whenNotActive" fill="hold" evtFilter="cancelBubble" nodeType="interactiveSeq">
                <p:stCondLst>
                  <p:cond evt="onClick" delay="0">
                    <p:tgtEl>
                      <p:spTgt spid="86052"/>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2000"/>
                                        <p:tgtEl>
                                          <p:spTgt spid="86042"/>
                                        </p:tgtEl>
                                      </p:cBhvr>
                                    </p:animEffect>
                                    <p:set>
                                      <p:cBhvr>
                                        <p:cTn id="25" dur="1" fill="hold">
                                          <p:stCondLst>
                                            <p:cond delay="1999"/>
                                          </p:stCondLst>
                                        </p:cTn>
                                        <p:tgtEl>
                                          <p:spTgt spid="86042"/>
                                        </p:tgtEl>
                                        <p:attrNameLst>
                                          <p:attrName>style.visibility</p:attrName>
                                        </p:attrNameLst>
                                      </p:cBhvr>
                                      <p:to>
                                        <p:strVal val="hidden"/>
                                      </p:to>
                                    </p:set>
                                  </p:childTnLst>
                                </p:cTn>
                              </p:par>
                              <p:par>
                                <p:cTn id="26" presetID="6" presetClass="exit" presetSubtype="32" fill="hold" grpId="0" nodeType="withEffect">
                                  <p:stCondLst>
                                    <p:cond delay="0"/>
                                  </p:stCondLst>
                                  <p:childTnLst>
                                    <p:animEffect transition="out" filter="circle(out)">
                                      <p:cBhvr>
                                        <p:cTn id="27" dur="2000"/>
                                        <p:tgtEl>
                                          <p:spTgt spid="86052"/>
                                        </p:tgtEl>
                                      </p:cBhvr>
                                    </p:animEffect>
                                    <p:set>
                                      <p:cBhvr>
                                        <p:cTn id="28" dur="1" fill="hold">
                                          <p:stCondLst>
                                            <p:cond delay="1999"/>
                                          </p:stCondLst>
                                        </p:cTn>
                                        <p:tgtEl>
                                          <p:spTgt spid="86052"/>
                                        </p:tgtEl>
                                        <p:attrNameLst>
                                          <p:attrName>style.visibility</p:attrName>
                                        </p:attrNameLst>
                                      </p:cBhvr>
                                      <p:to>
                                        <p:strVal val="hidden"/>
                                      </p:to>
                                    </p:set>
                                  </p:childTnLst>
                                </p:cTn>
                              </p:par>
                            </p:childTnLst>
                          </p:cTn>
                        </p:par>
                      </p:childTnLst>
                    </p:cTn>
                  </p:par>
                </p:childTnLst>
              </p:cTn>
              <p:nextCondLst>
                <p:cond evt="onClick" delay="0">
                  <p:tgtEl>
                    <p:spTgt spid="86052"/>
                  </p:tgtEl>
                </p:cond>
              </p:nextCondLst>
            </p:seq>
            <p:seq concurrent="1" nextAc="seek">
              <p:cTn id="29" restart="whenNotActive" fill="hold" evtFilter="cancelBubble" nodeType="interactiveSeq">
                <p:stCondLst>
                  <p:cond evt="onClick" delay="0">
                    <p:tgtEl>
                      <p:spTgt spid="86050"/>
                    </p:tgtEl>
                  </p:cond>
                </p:stCondLst>
                <p:endSync evt="end" delay="0">
                  <p:rtn val="all"/>
                </p:endSync>
                <p:childTnLst>
                  <p:par>
                    <p:cTn id="30" fill="hold">
                      <p:stCondLst>
                        <p:cond delay="0"/>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2000"/>
                                        <p:tgtEl>
                                          <p:spTgt spid="86039"/>
                                        </p:tgtEl>
                                      </p:cBhvr>
                                    </p:animEffect>
                                    <p:set>
                                      <p:cBhvr>
                                        <p:cTn id="34" dur="1" fill="hold">
                                          <p:stCondLst>
                                            <p:cond delay="1999"/>
                                          </p:stCondLst>
                                        </p:cTn>
                                        <p:tgtEl>
                                          <p:spTgt spid="86039"/>
                                        </p:tgtEl>
                                        <p:attrNameLst>
                                          <p:attrName>style.visibility</p:attrName>
                                        </p:attrNameLst>
                                      </p:cBhvr>
                                      <p:to>
                                        <p:strVal val="hidden"/>
                                      </p:to>
                                    </p:set>
                                  </p:childTnLst>
                                </p:cTn>
                              </p:par>
                              <p:par>
                                <p:cTn id="35" presetID="6" presetClass="exit" presetSubtype="32" fill="hold" grpId="0" nodeType="withEffect">
                                  <p:stCondLst>
                                    <p:cond delay="0"/>
                                  </p:stCondLst>
                                  <p:childTnLst>
                                    <p:animEffect transition="out" filter="circle(out)">
                                      <p:cBhvr>
                                        <p:cTn id="36" dur="2000"/>
                                        <p:tgtEl>
                                          <p:spTgt spid="86050"/>
                                        </p:tgtEl>
                                      </p:cBhvr>
                                    </p:animEffect>
                                    <p:set>
                                      <p:cBhvr>
                                        <p:cTn id="37" dur="1" fill="hold">
                                          <p:stCondLst>
                                            <p:cond delay="1999"/>
                                          </p:stCondLst>
                                        </p:cTn>
                                        <p:tgtEl>
                                          <p:spTgt spid="86050"/>
                                        </p:tgtEl>
                                        <p:attrNameLst>
                                          <p:attrName>style.visibility</p:attrName>
                                        </p:attrNameLst>
                                      </p:cBhvr>
                                      <p:to>
                                        <p:strVal val="hidden"/>
                                      </p:to>
                                    </p:set>
                                  </p:childTnLst>
                                </p:cTn>
                              </p:par>
                            </p:childTnLst>
                          </p:cTn>
                        </p:par>
                      </p:childTnLst>
                    </p:cTn>
                  </p:par>
                </p:childTnLst>
              </p:cTn>
              <p:nextCondLst>
                <p:cond evt="onClick" delay="0">
                  <p:tgtEl>
                    <p:spTgt spid="86050"/>
                  </p:tgtEl>
                </p:cond>
              </p:nextCondLst>
            </p:seq>
          </p:childTnLst>
        </p:cTn>
      </p:par>
    </p:tnLst>
    <p:bldLst>
      <p:bldP spid="86042" grpId="0" animBg="1"/>
      <p:bldP spid="86052" grpId="0"/>
      <p:bldP spid="86037" grpId="0" animBg="1"/>
      <p:bldP spid="86053" grpId="0"/>
      <p:bldP spid="86036" grpId="0" animBg="1"/>
      <p:bldP spid="86039" grpId="0" animBg="1"/>
      <p:bldP spid="86050"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914401" y="4094946"/>
            <a:ext cx="685800" cy="64930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ext Box 2">
            <a:hlinkClick r:id="rId3" action="ppaction://hlinksldjump"/>
          </p:cNvPr>
          <p:cNvSpPr txBox="1">
            <a:spLocks noChangeArrowheads="1"/>
          </p:cNvSpPr>
          <p:nvPr/>
        </p:nvSpPr>
        <p:spPr bwMode="auto">
          <a:xfrm>
            <a:off x="0" y="0"/>
            <a:ext cx="784225" cy="701675"/>
          </a:xfrm>
          <a:prstGeom prst="rect">
            <a:avLst/>
          </a:prstGeom>
          <a:gradFill rotWithShape="1">
            <a:gsLst>
              <a:gs pos="0">
                <a:schemeClr val="bg1"/>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solidFill>
                  <a:srgbClr val="FF6600"/>
                </a:solidFill>
                <a:latin typeface=".VnArabiaH" pitchFamily="34" charset="0"/>
              </a:rPr>
              <a:t>1</a:t>
            </a:r>
          </a:p>
        </p:txBody>
      </p:sp>
      <p:sp>
        <p:nvSpPr>
          <p:cNvPr id="2" name="Rectangle 1"/>
          <p:cNvSpPr/>
          <p:nvPr/>
        </p:nvSpPr>
        <p:spPr>
          <a:xfrm>
            <a:off x="544513" y="762000"/>
            <a:ext cx="8142287" cy="1477328"/>
          </a:xfrm>
          <a:prstGeom prst="rect">
            <a:avLst/>
          </a:prstGeom>
        </p:spPr>
        <p:txBody>
          <a:bodyPr wrap="square">
            <a:spAutoFit/>
          </a:bodyPr>
          <a:lstStyle/>
          <a:p>
            <a:pPr algn="just"/>
            <a:r>
              <a:rPr lang="en-US" sz="3000" b="1" dirty="0" err="1" smtClean="0">
                <a:solidFill>
                  <a:srgbClr val="FF0000"/>
                </a:solidFill>
                <a:latin typeface="Arial" pitchFamily="34" charset="0"/>
                <a:cs typeface="Arial" pitchFamily="34" charset="0"/>
              </a:rPr>
              <a:t>Đun</a:t>
            </a:r>
            <a:r>
              <a:rPr lang="en-US" sz="3000" b="1" dirty="0" smtClean="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cùng</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một</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lượng</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nước</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bằng</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ấm</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nhôm</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và</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bằng</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ấm</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đất</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trên</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cùng</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một</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bếp</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lửa</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thì</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nước</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trong</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ấm</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nào</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sẽ</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nhanh</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sôi</a:t>
            </a:r>
            <a:r>
              <a:rPr lang="en-US" sz="3000" b="1" dirty="0">
                <a:solidFill>
                  <a:srgbClr val="FF0000"/>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hơn</a:t>
            </a:r>
            <a:r>
              <a:rPr lang="en-US" sz="3000" b="1" dirty="0" smtClean="0">
                <a:solidFill>
                  <a:srgbClr val="FF0000"/>
                </a:solidFill>
                <a:latin typeface="Arial" pitchFamily="34" charset="0"/>
                <a:cs typeface="Arial" pitchFamily="34" charset="0"/>
              </a:rPr>
              <a:t>?</a:t>
            </a:r>
            <a:endParaRPr lang="en-US" sz="3000" dirty="0">
              <a:solidFill>
                <a:srgbClr val="FF0000"/>
              </a:solidFill>
              <a:latin typeface="Arial" pitchFamily="34" charset="0"/>
              <a:cs typeface="Arial" pitchFamily="34" charset="0"/>
            </a:endParaRPr>
          </a:p>
        </p:txBody>
      </p:sp>
      <p:sp>
        <p:nvSpPr>
          <p:cNvPr id="4" name="TextBox 3"/>
          <p:cNvSpPr txBox="1"/>
          <p:nvPr/>
        </p:nvSpPr>
        <p:spPr>
          <a:xfrm>
            <a:off x="1143000" y="2720563"/>
            <a:ext cx="4876800" cy="523220"/>
          </a:xfrm>
          <a:prstGeom prst="rect">
            <a:avLst/>
          </a:prstGeom>
          <a:noFill/>
        </p:spPr>
        <p:txBody>
          <a:bodyPr wrap="square" rtlCol="0">
            <a:spAutoFit/>
          </a:bodyPr>
          <a:lstStyle/>
          <a:p>
            <a:r>
              <a:rPr lang="en-US" sz="2800" b="1" dirty="0">
                <a:solidFill>
                  <a:srgbClr val="1E0E96"/>
                </a:solidFill>
                <a:latin typeface="Arial" pitchFamily="34" charset="0"/>
                <a:cs typeface="Arial" pitchFamily="34" charset="0"/>
              </a:rPr>
              <a:t>A. </a:t>
            </a:r>
            <a:r>
              <a:rPr lang="en-US" sz="2800" b="1" dirty="0" err="1">
                <a:solidFill>
                  <a:srgbClr val="1E0E96"/>
                </a:solidFill>
                <a:latin typeface="Arial" pitchFamily="34" charset="0"/>
                <a:cs typeface="Arial" pitchFamily="34" charset="0"/>
              </a:rPr>
              <a:t>Hai</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ấm</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sôi</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cùng</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một</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lúc</a:t>
            </a:r>
            <a:r>
              <a:rPr lang="en-US" sz="2800" b="1" dirty="0">
                <a:solidFill>
                  <a:srgbClr val="1E0E96"/>
                </a:solidFill>
                <a:latin typeface="Arial" pitchFamily="34" charset="0"/>
                <a:cs typeface="Arial" pitchFamily="34" charset="0"/>
              </a:rPr>
              <a:t>.</a:t>
            </a:r>
          </a:p>
        </p:txBody>
      </p:sp>
      <p:sp>
        <p:nvSpPr>
          <p:cNvPr id="6" name="TextBox 5"/>
          <p:cNvSpPr txBox="1"/>
          <p:nvPr/>
        </p:nvSpPr>
        <p:spPr>
          <a:xfrm>
            <a:off x="1089025" y="3465493"/>
            <a:ext cx="5921375" cy="954107"/>
          </a:xfrm>
          <a:prstGeom prst="rect">
            <a:avLst/>
          </a:prstGeom>
          <a:noFill/>
        </p:spPr>
        <p:txBody>
          <a:bodyPr wrap="square" rtlCol="0">
            <a:spAutoFit/>
          </a:bodyPr>
          <a:lstStyle/>
          <a:p>
            <a:r>
              <a:rPr lang="en-US" sz="2800" b="1" dirty="0">
                <a:solidFill>
                  <a:srgbClr val="1E0E96"/>
                </a:solidFill>
                <a:latin typeface="Arial" pitchFamily="34" charset="0"/>
                <a:cs typeface="Arial" pitchFamily="34" charset="0"/>
              </a:rPr>
              <a:t>B. </a:t>
            </a:r>
            <a:r>
              <a:rPr lang="en-US" sz="2800" b="1" dirty="0" err="1">
                <a:solidFill>
                  <a:srgbClr val="1E0E96"/>
                </a:solidFill>
                <a:latin typeface="Arial" pitchFamily="34" charset="0"/>
                <a:cs typeface="Arial" pitchFamily="34" charset="0"/>
              </a:rPr>
              <a:t>Trong</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ấm</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đất</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nhanh</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sôi</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hơn</a:t>
            </a:r>
            <a:r>
              <a:rPr lang="en-US" sz="2800" b="1" dirty="0">
                <a:solidFill>
                  <a:srgbClr val="1E0E96"/>
                </a:solidFill>
                <a:latin typeface="Arial" pitchFamily="34" charset="0"/>
                <a:cs typeface="Arial" pitchFamily="34" charset="0"/>
              </a:rPr>
              <a:t>.</a:t>
            </a:r>
          </a:p>
          <a:p>
            <a:endParaRPr lang="en-US" sz="2800" b="1" dirty="0">
              <a:solidFill>
                <a:srgbClr val="1E0E96"/>
              </a:solidFill>
              <a:latin typeface="Arial" pitchFamily="34" charset="0"/>
              <a:cs typeface="Arial" pitchFamily="34" charset="0"/>
            </a:endParaRPr>
          </a:p>
        </p:txBody>
      </p:sp>
      <p:sp>
        <p:nvSpPr>
          <p:cNvPr id="7" name="TextBox 6"/>
          <p:cNvSpPr txBox="1"/>
          <p:nvPr/>
        </p:nvSpPr>
        <p:spPr>
          <a:xfrm>
            <a:off x="1089025" y="4199930"/>
            <a:ext cx="6835775" cy="800219"/>
          </a:xfrm>
          <a:prstGeom prst="rect">
            <a:avLst/>
          </a:prstGeom>
          <a:noFill/>
        </p:spPr>
        <p:txBody>
          <a:bodyPr wrap="square" rtlCol="0">
            <a:spAutoFit/>
          </a:bodyPr>
          <a:lstStyle/>
          <a:p>
            <a:r>
              <a:rPr lang="en-US" sz="2800" b="1" dirty="0">
                <a:solidFill>
                  <a:srgbClr val="1E0E96"/>
                </a:solidFill>
                <a:latin typeface="Arial" pitchFamily="34" charset="0"/>
                <a:cs typeface="Arial" pitchFamily="34" charset="0"/>
              </a:rPr>
              <a:t>C. </a:t>
            </a:r>
            <a:r>
              <a:rPr lang="en-US" sz="2800" b="1" dirty="0" err="1">
                <a:solidFill>
                  <a:srgbClr val="1E0E96"/>
                </a:solidFill>
                <a:latin typeface="Arial" pitchFamily="34" charset="0"/>
                <a:cs typeface="Arial" pitchFamily="34" charset="0"/>
              </a:rPr>
              <a:t>Trong</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ấm</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nhôm</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nhanh</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sôi</a:t>
            </a:r>
            <a:r>
              <a:rPr lang="en-US" sz="2800" b="1" dirty="0">
                <a:solidFill>
                  <a:srgbClr val="1E0E96"/>
                </a:solidFill>
                <a:latin typeface="Arial" pitchFamily="34" charset="0"/>
                <a:cs typeface="Arial" pitchFamily="34" charset="0"/>
              </a:rPr>
              <a:t> </a:t>
            </a:r>
            <a:r>
              <a:rPr lang="en-US" sz="2800" b="1" dirty="0" err="1">
                <a:solidFill>
                  <a:srgbClr val="1E0E96"/>
                </a:solidFill>
                <a:latin typeface="Arial" pitchFamily="34" charset="0"/>
                <a:cs typeface="Arial" pitchFamily="34" charset="0"/>
              </a:rPr>
              <a:t>hơn</a:t>
            </a:r>
            <a:r>
              <a:rPr lang="en-US" sz="2800" b="1" dirty="0">
                <a:solidFill>
                  <a:srgbClr val="1E0E96"/>
                </a:solidFill>
                <a:latin typeface="Arial" pitchFamily="34" charset="0"/>
                <a:cs typeface="Arial" pitchFamily="34" charset="0"/>
              </a:rPr>
              <a:t>.</a:t>
            </a:r>
          </a:p>
          <a:p>
            <a:endParaRPr lang="en-US" dirty="0"/>
          </a:p>
        </p:txBody>
      </p:sp>
    </p:spTree>
    <p:extLst>
      <p:ext uri="{BB962C8B-B14F-4D97-AF65-F5344CB8AC3E}">
        <p14:creationId xmlns:p14="http://schemas.microsoft.com/office/powerpoint/2010/main" val="1099487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3" name="Text Box 23"/>
          <p:cNvSpPr txBox="1">
            <a:spLocks noChangeArrowheads="1"/>
          </p:cNvSpPr>
          <p:nvPr/>
        </p:nvSpPr>
        <p:spPr bwMode="auto">
          <a:xfrm>
            <a:off x="7070725" y="10747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vi-VN" b="1">
              <a:latin typeface=".VnArial Narrow" pitchFamily="34" charset="0"/>
            </a:endParaRPr>
          </a:p>
        </p:txBody>
      </p:sp>
      <p:sp>
        <p:nvSpPr>
          <p:cNvPr id="153657" name="AutoShape 57"/>
          <p:cNvSpPr>
            <a:spLocks noChangeArrowheads="1"/>
          </p:cNvSpPr>
          <p:nvPr/>
        </p:nvSpPr>
        <p:spPr bwMode="auto">
          <a:xfrm rot="-5400000">
            <a:off x="3772694" y="-991394"/>
            <a:ext cx="1828800" cy="4649788"/>
          </a:xfrm>
          <a:prstGeom prst="can">
            <a:avLst>
              <a:gd name="adj" fmla="val 21765"/>
            </a:avLst>
          </a:prstGeom>
          <a:solidFill>
            <a:schemeClr val="accent1"/>
          </a:solidFill>
          <a:ln w="9525">
            <a:solidFill>
              <a:schemeClr val="tx1"/>
            </a:solidFill>
            <a:round/>
            <a:headEnd/>
            <a:tailEnd/>
          </a:ln>
        </p:spPr>
        <p:txBody>
          <a:bodyPr vert="eaVert" wrap="none" anchor="ctr"/>
          <a:lstStyle/>
          <a:p>
            <a:pPr eaLnBrk="0" hangingPunct="0">
              <a:spcBef>
                <a:spcPct val="50000"/>
              </a:spcBef>
            </a:pPr>
            <a:endParaRPr lang="vi-VN">
              <a:latin typeface=".VnTime" pitchFamily="34" charset="0"/>
            </a:endParaRPr>
          </a:p>
        </p:txBody>
      </p:sp>
      <p:sp>
        <p:nvSpPr>
          <p:cNvPr id="153658" name="Oval 58"/>
          <p:cNvSpPr>
            <a:spLocks noChangeArrowheads="1"/>
          </p:cNvSpPr>
          <p:nvPr/>
        </p:nvSpPr>
        <p:spPr bwMode="auto">
          <a:xfrm>
            <a:off x="3109913" y="762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59" name="Oval 59"/>
          <p:cNvSpPr>
            <a:spLocks noChangeArrowheads="1"/>
          </p:cNvSpPr>
          <p:nvPr/>
        </p:nvSpPr>
        <p:spPr bwMode="auto">
          <a:xfrm>
            <a:off x="3643313" y="762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60" name="Oval 60"/>
          <p:cNvSpPr>
            <a:spLocks noChangeArrowheads="1"/>
          </p:cNvSpPr>
          <p:nvPr/>
        </p:nvSpPr>
        <p:spPr bwMode="auto">
          <a:xfrm>
            <a:off x="3338513" y="8382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61" name="Oval 61"/>
          <p:cNvSpPr>
            <a:spLocks noChangeArrowheads="1"/>
          </p:cNvSpPr>
          <p:nvPr/>
        </p:nvSpPr>
        <p:spPr bwMode="auto">
          <a:xfrm>
            <a:off x="3719513" y="10668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62" name="Oval 62"/>
          <p:cNvSpPr>
            <a:spLocks noChangeArrowheads="1"/>
          </p:cNvSpPr>
          <p:nvPr/>
        </p:nvSpPr>
        <p:spPr bwMode="auto">
          <a:xfrm>
            <a:off x="3109913" y="10668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63" name="Oval 63"/>
          <p:cNvSpPr>
            <a:spLocks noChangeArrowheads="1"/>
          </p:cNvSpPr>
          <p:nvPr/>
        </p:nvSpPr>
        <p:spPr bwMode="auto">
          <a:xfrm>
            <a:off x="3643313" y="1371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64" name="Oval 64"/>
          <p:cNvSpPr>
            <a:spLocks noChangeArrowheads="1"/>
          </p:cNvSpPr>
          <p:nvPr/>
        </p:nvSpPr>
        <p:spPr bwMode="auto">
          <a:xfrm>
            <a:off x="3414713" y="1143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65" name="Oval 65"/>
          <p:cNvSpPr>
            <a:spLocks noChangeArrowheads="1"/>
          </p:cNvSpPr>
          <p:nvPr/>
        </p:nvSpPr>
        <p:spPr bwMode="auto">
          <a:xfrm>
            <a:off x="3033713" y="1371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66" name="Oval 66"/>
          <p:cNvSpPr>
            <a:spLocks noChangeArrowheads="1"/>
          </p:cNvSpPr>
          <p:nvPr/>
        </p:nvSpPr>
        <p:spPr bwMode="auto">
          <a:xfrm>
            <a:off x="3490913" y="1676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67" name="Oval 67"/>
          <p:cNvSpPr>
            <a:spLocks noChangeArrowheads="1"/>
          </p:cNvSpPr>
          <p:nvPr/>
        </p:nvSpPr>
        <p:spPr bwMode="auto">
          <a:xfrm>
            <a:off x="3338513" y="14478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68" name="Oval 68"/>
          <p:cNvSpPr>
            <a:spLocks noChangeArrowheads="1"/>
          </p:cNvSpPr>
          <p:nvPr/>
        </p:nvSpPr>
        <p:spPr bwMode="auto">
          <a:xfrm>
            <a:off x="3186113" y="1676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69" name="Oval 69"/>
          <p:cNvSpPr>
            <a:spLocks noChangeArrowheads="1"/>
          </p:cNvSpPr>
          <p:nvPr/>
        </p:nvSpPr>
        <p:spPr bwMode="auto">
          <a:xfrm>
            <a:off x="3795713" y="4572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70" name="Oval 70"/>
          <p:cNvSpPr>
            <a:spLocks noChangeArrowheads="1"/>
          </p:cNvSpPr>
          <p:nvPr/>
        </p:nvSpPr>
        <p:spPr bwMode="auto">
          <a:xfrm>
            <a:off x="3567113" y="533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71" name="Oval 71"/>
          <p:cNvSpPr>
            <a:spLocks noChangeArrowheads="1"/>
          </p:cNvSpPr>
          <p:nvPr/>
        </p:nvSpPr>
        <p:spPr bwMode="auto">
          <a:xfrm>
            <a:off x="3262313" y="533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72" name="Oval 72"/>
          <p:cNvSpPr>
            <a:spLocks noChangeArrowheads="1"/>
          </p:cNvSpPr>
          <p:nvPr/>
        </p:nvSpPr>
        <p:spPr bwMode="auto">
          <a:xfrm>
            <a:off x="3948113" y="6858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73" name="Oval 73"/>
          <p:cNvSpPr>
            <a:spLocks noChangeArrowheads="1"/>
          </p:cNvSpPr>
          <p:nvPr/>
        </p:nvSpPr>
        <p:spPr bwMode="auto">
          <a:xfrm>
            <a:off x="4024313" y="990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74" name="Oval 74"/>
          <p:cNvSpPr>
            <a:spLocks noChangeArrowheads="1"/>
          </p:cNvSpPr>
          <p:nvPr/>
        </p:nvSpPr>
        <p:spPr bwMode="auto">
          <a:xfrm>
            <a:off x="3948113" y="1295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75" name="Oval 75"/>
          <p:cNvSpPr>
            <a:spLocks noChangeArrowheads="1"/>
          </p:cNvSpPr>
          <p:nvPr/>
        </p:nvSpPr>
        <p:spPr bwMode="auto">
          <a:xfrm>
            <a:off x="3795713" y="16002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76" name="Oval 76"/>
          <p:cNvSpPr>
            <a:spLocks noChangeArrowheads="1"/>
          </p:cNvSpPr>
          <p:nvPr/>
        </p:nvSpPr>
        <p:spPr bwMode="auto">
          <a:xfrm>
            <a:off x="37195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77" name="Oval 77"/>
          <p:cNvSpPr>
            <a:spLocks noChangeArrowheads="1"/>
          </p:cNvSpPr>
          <p:nvPr/>
        </p:nvSpPr>
        <p:spPr bwMode="auto">
          <a:xfrm>
            <a:off x="30337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78" name="Oval 78"/>
          <p:cNvSpPr>
            <a:spLocks noChangeArrowheads="1"/>
          </p:cNvSpPr>
          <p:nvPr/>
        </p:nvSpPr>
        <p:spPr bwMode="auto">
          <a:xfrm>
            <a:off x="33385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79" name="Oval 79"/>
          <p:cNvSpPr>
            <a:spLocks noChangeArrowheads="1"/>
          </p:cNvSpPr>
          <p:nvPr/>
        </p:nvSpPr>
        <p:spPr bwMode="auto">
          <a:xfrm>
            <a:off x="4252913" y="533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80" name="Oval 80"/>
          <p:cNvSpPr>
            <a:spLocks noChangeArrowheads="1"/>
          </p:cNvSpPr>
          <p:nvPr/>
        </p:nvSpPr>
        <p:spPr bwMode="auto">
          <a:xfrm>
            <a:off x="4176713" y="8382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81" name="Oval 81"/>
          <p:cNvSpPr>
            <a:spLocks noChangeArrowheads="1"/>
          </p:cNvSpPr>
          <p:nvPr/>
        </p:nvSpPr>
        <p:spPr bwMode="auto">
          <a:xfrm>
            <a:off x="4252913" y="1143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82" name="Oval 82"/>
          <p:cNvSpPr>
            <a:spLocks noChangeArrowheads="1"/>
          </p:cNvSpPr>
          <p:nvPr/>
        </p:nvSpPr>
        <p:spPr bwMode="auto">
          <a:xfrm>
            <a:off x="4267200" y="1676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83" name="Oval 83"/>
          <p:cNvSpPr>
            <a:spLocks noChangeArrowheads="1"/>
          </p:cNvSpPr>
          <p:nvPr/>
        </p:nvSpPr>
        <p:spPr bwMode="auto">
          <a:xfrm>
            <a:off x="4343400"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84" name="Oval 84"/>
          <p:cNvSpPr>
            <a:spLocks noChangeArrowheads="1"/>
          </p:cNvSpPr>
          <p:nvPr/>
        </p:nvSpPr>
        <p:spPr bwMode="auto">
          <a:xfrm>
            <a:off x="4176713" y="1371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85" name="Oval 85"/>
          <p:cNvSpPr>
            <a:spLocks noChangeArrowheads="1"/>
          </p:cNvSpPr>
          <p:nvPr/>
        </p:nvSpPr>
        <p:spPr bwMode="auto">
          <a:xfrm>
            <a:off x="4024313" y="16002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86" name="Oval 86"/>
          <p:cNvSpPr>
            <a:spLocks noChangeArrowheads="1"/>
          </p:cNvSpPr>
          <p:nvPr/>
        </p:nvSpPr>
        <p:spPr bwMode="auto">
          <a:xfrm>
            <a:off x="40243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87" name="Oval 87"/>
          <p:cNvSpPr>
            <a:spLocks noChangeArrowheads="1"/>
          </p:cNvSpPr>
          <p:nvPr/>
        </p:nvSpPr>
        <p:spPr bwMode="auto">
          <a:xfrm>
            <a:off x="4481513" y="990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88" name="Oval 88"/>
          <p:cNvSpPr>
            <a:spLocks noChangeArrowheads="1"/>
          </p:cNvSpPr>
          <p:nvPr/>
        </p:nvSpPr>
        <p:spPr bwMode="auto">
          <a:xfrm>
            <a:off x="4633913" y="1295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89" name="Oval 89"/>
          <p:cNvSpPr>
            <a:spLocks noChangeArrowheads="1"/>
          </p:cNvSpPr>
          <p:nvPr/>
        </p:nvSpPr>
        <p:spPr bwMode="auto">
          <a:xfrm>
            <a:off x="4710113" y="16002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90" name="Oval 90"/>
          <p:cNvSpPr>
            <a:spLocks noChangeArrowheads="1"/>
          </p:cNvSpPr>
          <p:nvPr/>
        </p:nvSpPr>
        <p:spPr bwMode="auto">
          <a:xfrm>
            <a:off x="47863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91" name="Oval 91"/>
          <p:cNvSpPr>
            <a:spLocks noChangeArrowheads="1"/>
          </p:cNvSpPr>
          <p:nvPr/>
        </p:nvSpPr>
        <p:spPr bwMode="auto">
          <a:xfrm>
            <a:off x="4405313" y="1371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92" name="Oval 92"/>
          <p:cNvSpPr>
            <a:spLocks noChangeArrowheads="1"/>
          </p:cNvSpPr>
          <p:nvPr/>
        </p:nvSpPr>
        <p:spPr bwMode="auto">
          <a:xfrm>
            <a:off x="4557713" y="1676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93" name="Oval 93"/>
          <p:cNvSpPr>
            <a:spLocks noChangeArrowheads="1"/>
          </p:cNvSpPr>
          <p:nvPr/>
        </p:nvSpPr>
        <p:spPr bwMode="auto">
          <a:xfrm>
            <a:off x="45577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94" name="Oval 94"/>
          <p:cNvSpPr>
            <a:spLocks noChangeArrowheads="1"/>
          </p:cNvSpPr>
          <p:nvPr/>
        </p:nvSpPr>
        <p:spPr bwMode="auto">
          <a:xfrm>
            <a:off x="4786313" y="762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95" name="Oval 95"/>
          <p:cNvSpPr>
            <a:spLocks noChangeArrowheads="1"/>
          </p:cNvSpPr>
          <p:nvPr/>
        </p:nvSpPr>
        <p:spPr bwMode="auto">
          <a:xfrm>
            <a:off x="5319713" y="762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96" name="Oval 96"/>
          <p:cNvSpPr>
            <a:spLocks noChangeArrowheads="1"/>
          </p:cNvSpPr>
          <p:nvPr/>
        </p:nvSpPr>
        <p:spPr bwMode="auto">
          <a:xfrm>
            <a:off x="5014913" y="8382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97" name="Oval 97"/>
          <p:cNvSpPr>
            <a:spLocks noChangeArrowheads="1"/>
          </p:cNvSpPr>
          <p:nvPr/>
        </p:nvSpPr>
        <p:spPr bwMode="auto">
          <a:xfrm>
            <a:off x="5395913" y="10668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98" name="Oval 98"/>
          <p:cNvSpPr>
            <a:spLocks noChangeArrowheads="1"/>
          </p:cNvSpPr>
          <p:nvPr/>
        </p:nvSpPr>
        <p:spPr bwMode="auto">
          <a:xfrm>
            <a:off x="4786313" y="10668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699" name="Oval 99"/>
          <p:cNvSpPr>
            <a:spLocks noChangeArrowheads="1"/>
          </p:cNvSpPr>
          <p:nvPr/>
        </p:nvSpPr>
        <p:spPr bwMode="auto">
          <a:xfrm>
            <a:off x="5319713" y="1371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00" name="Oval 100"/>
          <p:cNvSpPr>
            <a:spLocks noChangeArrowheads="1"/>
          </p:cNvSpPr>
          <p:nvPr/>
        </p:nvSpPr>
        <p:spPr bwMode="auto">
          <a:xfrm>
            <a:off x="5091113" y="1143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01" name="Oval 101"/>
          <p:cNvSpPr>
            <a:spLocks noChangeArrowheads="1"/>
          </p:cNvSpPr>
          <p:nvPr/>
        </p:nvSpPr>
        <p:spPr bwMode="auto">
          <a:xfrm>
            <a:off x="4710113" y="1371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02" name="Oval 102"/>
          <p:cNvSpPr>
            <a:spLocks noChangeArrowheads="1"/>
          </p:cNvSpPr>
          <p:nvPr/>
        </p:nvSpPr>
        <p:spPr bwMode="auto">
          <a:xfrm>
            <a:off x="5167313" y="1676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03" name="Oval 103"/>
          <p:cNvSpPr>
            <a:spLocks noChangeArrowheads="1"/>
          </p:cNvSpPr>
          <p:nvPr/>
        </p:nvSpPr>
        <p:spPr bwMode="auto">
          <a:xfrm>
            <a:off x="5014913" y="14478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04" name="Oval 104"/>
          <p:cNvSpPr>
            <a:spLocks noChangeArrowheads="1"/>
          </p:cNvSpPr>
          <p:nvPr/>
        </p:nvSpPr>
        <p:spPr bwMode="auto">
          <a:xfrm>
            <a:off x="4862513" y="1676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05" name="Oval 105"/>
          <p:cNvSpPr>
            <a:spLocks noChangeArrowheads="1"/>
          </p:cNvSpPr>
          <p:nvPr/>
        </p:nvSpPr>
        <p:spPr bwMode="auto">
          <a:xfrm>
            <a:off x="5472113" y="4572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06" name="Oval 106"/>
          <p:cNvSpPr>
            <a:spLocks noChangeArrowheads="1"/>
          </p:cNvSpPr>
          <p:nvPr/>
        </p:nvSpPr>
        <p:spPr bwMode="auto">
          <a:xfrm>
            <a:off x="5243513" y="533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07" name="Oval 107"/>
          <p:cNvSpPr>
            <a:spLocks noChangeArrowheads="1"/>
          </p:cNvSpPr>
          <p:nvPr/>
        </p:nvSpPr>
        <p:spPr bwMode="auto">
          <a:xfrm>
            <a:off x="4938713" y="533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08" name="Oval 108"/>
          <p:cNvSpPr>
            <a:spLocks noChangeArrowheads="1"/>
          </p:cNvSpPr>
          <p:nvPr/>
        </p:nvSpPr>
        <p:spPr bwMode="auto">
          <a:xfrm>
            <a:off x="5624513" y="6858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09" name="Oval 109"/>
          <p:cNvSpPr>
            <a:spLocks noChangeArrowheads="1"/>
          </p:cNvSpPr>
          <p:nvPr/>
        </p:nvSpPr>
        <p:spPr bwMode="auto">
          <a:xfrm>
            <a:off x="5700713" y="990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10" name="Oval 110"/>
          <p:cNvSpPr>
            <a:spLocks noChangeArrowheads="1"/>
          </p:cNvSpPr>
          <p:nvPr/>
        </p:nvSpPr>
        <p:spPr bwMode="auto">
          <a:xfrm>
            <a:off x="5624513" y="1295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11" name="Oval 111"/>
          <p:cNvSpPr>
            <a:spLocks noChangeArrowheads="1"/>
          </p:cNvSpPr>
          <p:nvPr/>
        </p:nvSpPr>
        <p:spPr bwMode="auto">
          <a:xfrm>
            <a:off x="5472113" y="16002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12" name="Oval 112"/>
          <p:cNvSpPr>
            <a:spLocks noChangeArrowheads="1"/>
          </p:cNvSpPr>
          <p:nvPr/>
        </p:nvSpPr>
        <p:spPr bwMode="auto">
          <a:xfrm>
            <a:off x="53959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13" name="Oval 113"/>
          <p:cNvSpPr>
            <a:spLocks noChangeArrowheads="1"/>
          </p:cNvSpPr>
          <p:nvPr/>
        </p:nvSpPr>
        <p:spPr bwMode="auto">
          <a:xfrm>
            <a:off x="47101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14" name="Oval 114"/>
          <p:cNvSpPr>
            <a:spLocks noChangeArrowheads="1"/>
          </p:cNvSpPr>
          <p:nvPr/>
        </p:nvSpPr>
        <p:spPr bwMode="auto">
          <a:xfrm>
            <a:off x="50149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15" name="Oval 115"/>
          <p:cNvSpPr>
            <a:spLocks noChangeArrowheads="1"/>
          </p:cNvSpPr>
          <p:nvPr/>
        </p:nvSpPr>
        <p:spPr bwMode="auto">
          <a:xfrm>
            <a:off x="5929313" y="533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16" name="Oval 116"/>
          <p:cNvSpPr>
            <a:spLocks noChangeArrowheads="1"/>
          </p:cNvSpPr>
          <p:nvPr/>
        </p:nvSpPr>
        <p:spPr bwMode="auto">
          <a:xfrm>
            <a:off x="5853113" y="8382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17" name="Oval 117"/>
          <p:cNvSpPr>
            <a:spLocks noChangeArrowheads="1"/>
          </p:cNvSpPr>
          <p:nvPr/>
        </p:nvSpPr>
        <p:spPr bwMode="auto">
          <a:xfrm>
            <a:off x="5929313" y="1143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18" name="Oval 118"/>
          <p:cNvSpPr>
            <a:spLocks noChangeArrowheads="1"/>
          </p:cNvSpPr>
          <p:nvPr/>
        </p:nvSpPr>
        <p:spPr bwMode="auto">
          <a:xfrm>
            <a:off x="5929313" y="1676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19" name="Oval 119"/>
          <p:cNvSpPr>
            <a:spLocks noChangeArrowheads="1"/>
          </p:cNvSpPr>
          <p:nvPr/>
        </p:nvSpPr>
        <p:spPr bwMode="auto">
          <a:xfrm>
            <a:off x="60055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20" name="Oval 120"/>
          <p:cNvSpPr>
            <a:spLocks noChangeArrowheads="1"/>
          </p:cNvSpPr>
          <p:nvPr/>
        </p:nvSpPr>
        <p:spPr bwMode="auto">
          <a:xfrm>
            <a:off x="5853113" y="1371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21" name="Oval 121"/>
          <p:cNvSpPr>
            <a:spLocks noChangeArrowheads="1"/>
          </p:cNvSpPr>
          <p:nvPr/>
        </p:nvSpPr>
        <p:spPr bwMode="auto">
          <a:xfrm>
            <a:off x="5700713" y="16002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22" name="Oval 122"/>
          <p:cNvSpPr>
            <a:spLocks noChangeArrowheads="1"/>
          </p:cNvSpPr>
          <p:nvPr/>
        </p:nvSpPr>
        <p:spPr bwMode="auto">
          <a:xfrm>
            <a:off x="57007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23" name="Oval 123"/>
          <p:cNvSpPr>
            <a:spLocks noChangeArrowheads="1"/>
          </p:cNvSpPr>
          <p:nvPr/>
        </p:nvSpPr>
        <p:spPr bwMode="auto">
          <a:xfrm>
            <a:off x="6157913" y="990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24" name="Oval 124"/>
          <p:cNvSpPr>
            <a:spLocks noChangeArrowheads="1"/>
          </p:cNvSpPr>
          <p:nvPr/>
        </p:nvSpPr>
        <p:spPr bwMode="auto">
          <a:xfrm>
            <a:off x="6310313" y="1295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25" name="Oval 125"/>
          <p:cNvSpPr>
            <a:spLocks noChangeArrowheads="1"/>
          </p:cNvSpPr>
          <p:nvPr/>
        </p:nvSpPr>
        <p:spPr bwMode="auto">
          <a:xfrm>
            <a:off x="6081713" y="13716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26" name="Oval 126"/>
          <p:cNvSpPr>
            <a:spLocks noChangeArrowheads="1"/>
          </p:cNvSpPr>
          <p:nvPr/>
        </p:nvSpPr>
        <p:spPr bwMode="auto">
          <a:xfrm>
            <a:off x="6234113" y="16764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27" name="Oval 127"/>
          <p:cNvSpPr>
            <a:spLocks noChangeArrowheads="1"/>
          </p:cNvSpPr>
          <p:nvPr/>
        </p:nvSpPr>
        <p:spPr bwMode="auto">
          <a:xfrm>
            <a:off x="6234113" y="1905000"/>
            <a:ext cx="228600" cy="228600"/>
          </a:xfrm>
          <a:prstGeom prst="ellipse">
            <a:avLst/>
          </a:prstGeom>
          <a:solidFill>
            <a:srgbClr val="FF7C80"/>
          </a:solidFill>
          <a:ln w="9525">
            <a:solidFill>
              <a:schemeClr val="tx1"/>
            </a:solidFill>
            <a:round/>
            <a:headEnd/>
            <a:tailEnd/>
          </a:ln>
        </p:spPr>
        <p:txBody>
          <a:bodyPr wrap="none" anchor="ctr"/>
          <a:lstStyle/>
          <a:p>
            <a:pPr eaLnBrk="0" hangingPunct="0">
              <a:spcBef>
                <a:spcPct val="50000"/>
              </a:spcBef>
            </a:pPr>
            <a:endParaRPr lang="vi-VN">
              <a:latin typeface=".VnTime" pitchFamily="34" charset="0"/>
            </a:endParaRPr>
          </a:p>
        </p:txBody>
      </p:sp>
      <p:sp>
        <p:nvSpPr>
          <p:cNvPr id="153728" name="Text Box 128"/>
          <p:cNvSpPr txBox="1">
            <a:spLocks noChangeArrowheads="1"/>
          </p:cNvSpPr>
          <p:nvPr/>
        </p:nvSpPr>
        <p:spPr bwMode="auto">
          <a:xfrm>
            <a:off x="6235700" y="22479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a:latin typeface=".VnTime" pitchFamily="34" charset="0"/>
              </a:rPr>
              <a:t> </a:t>
            </a:r>
            <a:endParaRPr lang="en-US" sz="2400" b="1">
              <a:latin typeface=".VnTime" pitchFamily="34" charset="0"/>
            </a:endParaRPr>
          </a:p>
        </p:txBody>
      </p:sp>
      <p:sp>
        <p:nvSpPr>
          <p:cNvPr id="153729" name="Text Box 129"/>
          <p:cNvSpPr txBox="1">
            <a:spLocks noChangeArrowheads="1"/>
          </p:cNvSpPr>
          <p:nvPr/>
        </p:nvSpPr>
        <p:spPr bwMode="auto">
          <a:xfrm>
            <a:off x="1495136" y="352961"/>
            <a:ext cx="533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4000" dirty="0">
                <a:solidFill>
                  <a:srgbClr val="4603EF"/>
                </a:solidFill>
                <a:latin typeface="Times New Roman" pitchFamily="18" charset="0"/>
                <a:cs typeface="Times New Roman" pitchFamily="18" charset="0"/>
              </a:rPr>
              <a:t> </a:t>
            </a:r>
            <a:r>
              <a:rPr lang="en-US" sz="4000" b="1" dirty="0">
                <a:solidFill>
                  <a:srgbClr val="4603EF"/>
                </a:solidFill>
                <a:latin typeface="Times New Roman" pitchFamily="18" charset="0"/>
                <a:cs typeface="Times New Roman" pitchFamily="18" charset="0"/>
              </a:rPr>
              <a:t>A</a:t>
            </a:r>
          </a:p>
        </p:txBody>
      </p:sp>
      <p:pic>
        <p:nvPicPr>
          <p:cNvPr id="153731" name="Picture 16" descr="fa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28800"/>
            <a:ext cx="381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2"/>
          <p:cNvGrpSpPr>
            <a:grpSpLocks/>
          </p:cNvGrpSpPr>
          <p:nvPr/>
        </p:nvGrpSpPr>
        <p:grpSpPr bwMode="auto">
          <a:xfrm>
            <a:off x="2362200" y="2514600"/>
            <a:ext cx="838200" cy="635000"/>
            <a:chOff x="2338" y="3513"/>
            <a:chExt cx="618" cy="544"/>
          </a:xfrm>
        </p:grpSpPr>
        <p:sp>
          <p:nvSpPr>
            <p:cNvPr id="196687" name="Freeform 133"/>
            <p:cNvSpPr>
              <a:spLocks/>
            </p:cNvSpPr>
            <p:nvPr/>
          </p:nvSpPr>
          <p:spPr bwMode="auto">
            <a:xfrm>
              <a:off x="2474" y="3513"/>
              <a:ext cx="351" cy="457"/>
            </a:xfrm>
            <a:custGeom>
              <a:avLst/>
              <a:gdLst>
                <a:gd name="T0" fmla="*/ 187 w 355"/>
                <a:gd name="T1" fmla="*/ 0 h 617"/>
                <a:gd name="T2" fmla="*/ 199 w 355"/>
                <a:gd name="T3" fmla="*/ 56 h 617"/>
                <a:gd name="T4" fmla="*/ 283 w 355"/>
                <a:gd name="T5" fmla="*/ 69 h 617"/>
                <a:gd name="T6" fmla="*/ 235 w 355"/>
                <a:gd name="T7" fmla="*/ 86 h 617"/>
                <a:gd name="T8" fmla="*/ 130 w 355"/>
                <a:gd name="T9" fmla="*/ 86 h 617"/>
                <a:gd name="T10" fmla="*/ 13 w 355"/>
                <a:gd name="T11" fmla="*/ 83 h 617"/>
                <a:gd name="T12" fmla="*/ 55 w 355"/>
                <a:gd name="T13" fmla="*/ 99 h 617"/>
                <a:gd name="T14" fmla="*/ 169 w 355"/>
                <a:gd name="T15" fmla="*/ 101 h 617"/>
                <a:gd name="T16" fmla="*/ 331 w 355"/>
                <a:gd name="T17" fmla="*/ 93 h 6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5"/>
                <a:gd name="T28" fmla="*/ 0 h 617"/>
                <a:gd name="T29" fmla="*/ 355 w 355"/>
                <a:gd name="T30" fmla="*/ 617 h 6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5" h="617">
                  <a:moveTo>
                    <a:pt x="199" y="0"/>
                  </a:moveTo>
                  <a:cubicBezTo>
                    <a:pt x="201" y="57"/>
                    <a:pt x="194" y="272"/>
                    <a:pt x="211" y="342"/>
                  </a:cubicBezTo>
                  <a:cubicBezTo>
                    <a:pt x="228" y="412"/>
                    <a:pt x="294" y="391"/>
                    <a:pt x="301" y="420"/>
                  </a:cubicBezTo>
                  <a:cubicBezTo>
                    <a:pt x="308" y="449"/>
                    <a:pt x="280" y="500"/>
                    <a:pt x="253" y="516"/>
                  </a:cubicBezTo>
                  <a:cubicBezTo>
                    <a:pt x="226" y="532"/>
                    <a:pt x="179" y="518"/>
                    <a:pt x="139" y="516"/>
                  </a:cubicBezTo>
                  <a:cubicBezTo>
                    <a:pt x="99" y="514"/>
                    <a:pt x="26" y="491"/>
                    <a:pt x="13" y="504"/>
                  </a:cubicBezTo>
                  <a:cubicBezTo>
                    <a:pt x="0" y="517"/>
                    <a:pt x="33" y="576"/>
                    <a:pt x="61" y="594"/>
                  </a:cubicBezTo>
                  <a:cubicBezTo>
                    <a:pt x="89" y="612"/>
                    <a:pt x="132" y="617"/>
                    <a:pt x="181" y="612"/>
                  </a:cubicBezTo>
                  <a:cubicBezTo>
                    <a:pt x="230" y="607"/>
                    <a:pt x="319" y="574"/>
                    <a:pt x="355" y="564"/>
                  </a:cubicBezTo>
                </a:path>
              </a:pathLst>
            </a:custGeom>
            <a:noFill/>
            <a:ln w="57150">
              <a:solidFill>
                <a:srgbClr val="FFB13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34" name="Oval 134"/>
            <p:cNvSpPr>
              <a:spLocks noChangeArrowheads="1"/>
            </p:cNvSpPr>
            <p:nvPr/>
          </p:nvSpPr>
          <p:spPr bwMode="auto">
            <a:xfrm>
              <a:off x="2338" y="3620"/>
              <a:ext cx="618" cy="411"/>
            </a:xfrm>
            <a:prstGeom prst="ellipse">
              <a:avLst/>
            </a:prstGeom>
            <a:gradFill rotWithShape="1">
              <a:gsLst>
                <a:gs pos="0">
                  <a:schemeClr val="hlink">
                    <a:gamma/>
                    <a:shade val="46275"/>
                    <a:invGamma/>
                  </a:schemeClr>
                </a:gs>
                <a:gs pos="100000">
                  <a:schemeClr val="hlink">
                    <a:alpha val="50000"/>
                  </a:schemeClr>
                </a:gs>
              </a:gsLst>
              <a:lin ang="0" scaled="1"/>
            </a:gradFill>
            <a:ln w="9525">
              <a:noFill/>
              <a:round/>
              <a:headEnd/>
              <a:tailEnd/>
            </a:ln>
            <a:effectLst/>
          </p:spPr>
          <p:txBody>
            <a:bodyPr wrap="none" anchor="ctr"/>
            <a:lstStyle/>
            <a:p>
              <a:pPr eaLnBrk="0" hangingPunct="0">
                <a:spcBef>
                  <a:spcPct val="50000"/>
                </a:spcBef>
                <a:defRPr/>
              </a:pPr>
              <a:endParaRPr lang="en-US">
                <a:latin typeface=".VnTime" pitchFamily="34" charset="0"/>
                <a:cs typeface="+mn-cs"/>
              </a:endParaRPr>
            </a:p>
          </p:txBody>
        </p:sp>
        <p:sp>
          <p:nvSpPr>
            <p:cNvPr id="196689" name="Oval 135"/>
            <p:cNvSpPr>
              <a:spLocks noChangeArrowheads="1"/>
            </p:cNvSpPr>
            <p:nvPr/>
          </p:nvSpPr>
          <p:spPr bwMode="auto">
            <a:xfrm>
              <a:off x="2344" y="3762"/>
              <a:ext cx="604" cy="76"/>
            </a:xfrm>
            <a:prstGeom prst="ellipse">
              <a:avLst/>
            </a:prstGeom>
            <a:solidFill>
              <a:srgbClr val="00C0B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spcBef>
                  <a:spcPct val="50000"/>
                </a:spcBef>
              </a:pPr>
              <a:endParaRPr lang="vi-VN">
                <a:latin typeface=".VnTime" pitchFamily="34" charset="0"/>
              </a:endParaRPr>
            </a:p>
          </p:txBody>
        </p:sp>
        <p:sp>
          <p:nvSpPr>
            <p:cNvPr id="153736" name="AutoShape 136"/>
            <p:cNvSpPr>
              <a:spLocks noChangeArrowheads="1"/>
            </p:cNvSpPr>
            <p:nvPr/>
          </p:nvSpPr>
          <p:spPr bwMode="auto">
            <a:xfrm>
              <a:off x="2540" y="3557"/>
              <a:ext cx="247" cy="79"/>
            </a:xfrm>
            <a:prstGeom prst="roundRect">
              <a:avLst>
                <a:gd name="adj" fmla="val 16667"/>
              </a:avLst>
            </a:prstGeom>
            <a:gradFill rotWithShape="1">
              <a:gsLst>
                <a:gs pos="0">
                  <a:schemeClr val="accent1">
                    <a:gamma/>
                    <a:shade val="46275"/>
                    <a:invGamma/>
                  </a:schemeClr>
                </a:gs>
                <a:gs pos="100000">
                  <a:schemeClr val="accent1"/>
                </a:gs>
              </a:gsLst>
              <a:lin ang="0" scaled="1"/>
            </a:gradFill>
            <a:ln w="9525">
              <a:solidFill>
                <a:schemeClr val="tx1"/>
              </a:solidFill>
              <a:round/>
              <a:headEnd/>
              <a:tailEnd/>
            </a:ln>
            <a:effectLst/>
          </p:spPr>
          <p:txBody>
            <a:bodyPr wrap="none" anchor="ctr"/>
            <a:lstStyle/>
            <a:p>
              <a:pPr eaLnBrk="0" hangingPunct="0">
                <a:spcBef>
                  <a:spcPct val="50000"/>
                </a:spcBef>
                <a:defRPr/>
              </a:pPr>
              <a:endParaRPr lang="en-US">
                <a:latin typeface=".VnTime" pitchFamily="34" charset="0"/>
                <a:cs typeface="+mn-cs"/>
              </a:endParaRPr>
            </a:p>
          </p:txBody>
        </p:sp>
        <p:sp>
          <p:nvSpPr>
            <p:cNvPr id="196691" name="AutoShape 137"/>
            <p:cNvSpPr>
              <a:spLocks noChangeArrowheads="1"/>
            </p:cNvSpPr>
            <p:nvPr/>
          </p:nvSpPr>
          <p:spPr bwMode="auto">
            <a:xfrm flipV="1">
              <a:off x="2433" y="4018"/>
              <a:ext cx="428"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2 w 21600"/>
                <a:gd name="T13" fmla="*/ 4431 h 21600"/>
                <a:gd name="T14" fmla="*/ 17108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005957"/>
                </a:gs>
                <a:gs pos="100000">
                  <a:srgbClr val="00C0B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96692" name="Text Box 84">
            <a:hlinkClick r:id="rId3" action="ppaction://hlinkfile"/>
          </p:cNvPr>
          <p:cNvSpPr txBox="1">
            <a:spLocks noChangeArrowheads="1"/>
          </p:cNvSpPr>
          <p:nvPr/>
        </p:nvSpPr>
        <p:spPr bwMode="auto">
          <a:xfrm>
            <a:off x="3657600" y="25146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err="1">
                <a:solidFill>
                  <a:srgbClr val="1E0E96"/>
                </a:solidFill>
              </a:rPr>
              <a:t>Bản</a:t>
            </a:r>
            <a:r>
              <a:rPr lang="en-US" sz="2400" b="1" dirty="0">
                <a:solidFill>
                  <a:srgbClr val="1E0E96"/>
                </a:solidFill>
              </a:rPr>
              <a:t> </a:t>
            </a:r>
            <a:r>
              <a:rPr lang="en-US" sz="2400" b="1" dirty="0" err="1">
                <a:solidFill>
                  <a:srgbClr val="1E0E96"/>
                </a:solidFill>
              </a:rPr>
              <a:t>chất</a:t>
            </a:r>
            <a:r>
              <a:rPr lang="en-US" sz="2400" b="1" dirty="0">
                <a:solidFill>
                  <a:srgbClr val="1E0E96"/>
                </a:solidFill>
              </a:rPr>
              <a:t> </a:t>
            </a:r>
            <a:r>
              <a:rPr lang="en-US" sz="2400" b="1" dirty="0" err="1">
                <a:solidFill>
                  <a:srgbClr val="1E0E96"/>
                </a:solidFill>
              </a:rPr>
              <a:t>của</a:t>
            </a:r>
            <a:r>
              <a:rPr lang="en-US" sz="2400" b="1" dirty="0">
                <a:solidFill>
                  <a:srgbClr val="1E0E96"/>
                </a:solidFill>
              </a:rPr>
              <a:t> </a:t>
            </a:r>
            <a:r>
              <a:rPr lang="en-US" sz="2400" b="1" dirty="0" err="1">
                <a:solidFill>
                  <a:srgbClr val="1E0E96"/>
                </a:solidFill>
              </a:rPr>
              <a:t>sự</a:t>
            </a:r>
            <a:r>
              <a:rPr lang="en-US" sz="2400" b="1" dirty="0">
                <a:solidFill>
                  <a:srgbClr val="1E0E96"/>
                </a:solidFill>
              </a:rPr>
              <a:t> </a:t>
            </a:r>
            <a:r>
              <a:rPr lang="en-US" sz="2400" b="1" dirty="0" err="1">
                <a:solidFill>
                  <a:srgbClr val="1E0E96"/>
                </a:solidFill>
              </a:rPr>
              <a:t>dẫn</a:t>
            </a:r>
            <a:r>
              <a:rPr lang="en-US" sz="2400" b="1" dirty="0">
                <a:solidFill>
                  <a:srgbClr val="1E0E96"/>
                </a:solidFill>
              </a:rPr>
              <a:t> </a:t>
            </a:r>
            <a:r>
              <a:rPr lang="en-US" sz="2400" b="1" dirty="0" err="1">
                <a:solidFill>
                  <a:srgbClr val="1E0E96"/>
                </a:solidFill>
              </a:rPr>
              <a:t>nhiệt</a:t>
            </a:r>
            <a:endParaRPr lang="en-US" sz="2400" b="1" dirty="0">
              <a:solidFill>
                <a:srgbClr val="1E0E96"/>
              </a:solidFill>
            </a:endParaRPr>
          </a:p>
        </p:txBody>
      </p:sp>
      <p:sp>
        <p:nvSpPr>
          <p:cNvPr id="3" name="TextBox 2"/>
          <p:cNvSpPr txBox="1"/>
          <p:nvPr/>
        </p:nvSpPr>
        <p:spPr>
          <a:xfrm>
            <a:off x="366713" y="3276600"/>
            <a:ext cx="8243887" cy="3416320"/>
          </a:xfrm>
          <a:prstGeom prst="rect">
            <a:avLst/>
          </a:prstGeom>
          <a:noFill/>
        </p:spPr>
        <p:txBody>
          <a:bodyPr wrap="square" rtlCol="0">
            <a:spAutoFit/>
          </a:bodyPr>
          <a:lstStyle/>
          <a:p>
            <a:pPr algn="just"/>
            <a:r>
              <a:rPr lang="en-US" sz="2400" b="1" dirty="0" err="1" smtClean="0">
                <a:latin typeface="Arial" pitchFamily="34" charset="0"/>
                <a:cs typeface="Arial" pitchFamily="34" charset="0"/>
              </a:rPr>
              <a:t>Khi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đốt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nóng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đầu</a:t>
            </a:r>
            <a:r>
              <a:rPr lang="en-US" sz="2400" b="1" dirty="0" smtClean="0">
                <a:latin typeface="Arial" pitchFamily="34" charset="0"/>
                <a:cs typeface="Arial" pitchFamily="34" charset="0"/>
              </a:rPr>
              <a:t> A </a:t>
            </a:r>
            <a:r>
              <a:rPr lang="en-US" sz="2400" b="1" dirty="0" err="1" smtClean="0">
                <a:latin typeface="Arial" pitchFamily="34" charset="0"/>
                <a:cs typeface="Arial" pitchFamily="34" charset="0"/>
              </a:rPr>
              <a:t>của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thanh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đồng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thì</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nhiệt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độ</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nhiệt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năng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của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đầu</a:t>
            </a:r>
            <a:r>
              <a:rPr lang="en-US" sz="2400" b="1" dirty="0" smtClean="0">
                <a:latin typeface="Arial" pitchFamily="34" charset="0"/>
                <a:cs typeface="Arial" pitchFamily="34" charset="0"/>
              </a:rPr>
              <a:t> A </a:t>
            </a:r>
            <a:r>
              <a:rPr lang="en-US" sz="2400" b="1" dirty="0" err="1" smtClean="0">
                <a:latin typeface="Arial" pitchFamily="34" charset="0"/>
                <a:cs typeface="Arial" pitchFamily="34" charset="0"/>
              </a:rPr>
              <a:t>tăng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nguyên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phân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đồng</a:t>
            </a:r>
            <a:r>
              <a:rPr lang="en-US" sz="2400" b="1" dirty="0" smtClean="0">
                <a:latin typeface="Arial" pitchFamily="34" charset="0"/>
                <a:cs typeface="Arial" pitchFamily="34" charset="0"/>
              </a:rPr>
              <a:t> ở </a:t>
            </a:r>
            <a:r>
              <a:rPr lang="en-US" sz="2400" b="1" dirty="0" err="1" smtClean="0">
                <a:latin typeface="Arial" pitchFamily="34" charset="0"/>
                <a:cs typeface="Arial" pitchFamily="34" charset="0"/>
              </a:rPr>
              <a:t>đầu</a:t>
            </a:r>
            <a:r>
              <a:rPr lang="en-US" sz="2400" b="1" dirty="0" smtClean="0">
                <a:latin typeface="Arial" pitchFamily="34" charset="0"/>
                <a:cs typeface="Arial" pitchFamily="34" charset="0"/>
              </a:rPr>
              <a:t> A </a:t>
            </a:r>
            <a:r>
              <a:rPr lang="en-US" sz="2400" b="1" dirty="0" err="1" smtClean="0">
                <a:latin typeface="Arial" pitchFamily="34" charset="0"/>
                <a:cs typeface="Arial" pitchFamily="34" charset="0"/>
              </a:rPr>
              <a:t>dao</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động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nhanh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và</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truyền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động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năng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cho</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nguyên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phân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cạnh</a:t>
            </a:r>
            <a:r>
              <a:rPr lang="en-US" sz="2400" b="1" dirty="0" smtClean="0">
                <a:latin typeface="Arial" pitchFamily="34" charset="0"/>
                <a:cs typeface="Arial" pitchFamily="34" charset="0"/>
              </a:rPr>
              <a:t>. Do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nguyên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phân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đồng</a:t>
            </a:r>
            <a:r>
              <a:rPr lang="en-US" sz="2400" b="1" dirty="0" smtClean="0">
                <a:latin typeface="Arial" pitchFamily="34" charset="0"/>
                <a:cs typeface="Arial" pitchFamily="34" charset="0"/>
              </a:rPr>
              <a:t> ở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rắn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sắp</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xếp</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rất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chặt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chẽ</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nguyên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phân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đồng</a:t>
            </a:r>
            <a:r>
              <a:rPr lang="en-US" sz="2400" b="1" dirty="0" smtClean="0">
                <a:latin typeface="Arial" pitchFamily="34" charset="0"/>
                <a:cs typeface="Arial" pitchFamily="34" charset="0"/>
              </a:rPr>
              <a:t> ở </a:t>
            </a:r>
            <a:r>
              <a:rPr lang="en-US" sz="2400" b="1" dirty="0" err="1" smtClean="0">
                <a:latin typeface="Arial" pitchFamily="34" charset="0"/>
                <a:cs typeface="Arial" pitchFamily="34" charset="0"/>
              </a:rPr>
              <a:t>bên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cạnh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cũng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dao</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động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nhanh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lên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nhiệt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độ</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nhiệt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năng</a:t>
            </a:r>
            <a:r>
              <a:rPr lang="en-US" sz="2400" b="1" dirty="0" smtClean="0">
                <a:latin typeface="Arial" pitchFamily="34" charset="0"/>
                <a:cs typeface="Arial" pitchFamily="34" charset="0"/>
              </a:rPr>
              <a:t> ở </a:t>
            </a:r>
            <a:r>
              <a:rPr lang="en-US" sz="2400" b="1" dirty="0" err="1" smtClean="0">
                <a:latin typeface="Arial" pitchFamily="34" charset="0"/>
                <a:cs typeface="Arial" pitchFamily="34" charset="0"/>
              </a:rPr>
              <a:t>phần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cạnh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cũng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tăng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Cứ</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như</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thế</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nhiệt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năng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được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truyền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từ</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đầu</a:t>
            </a:r>
            <a:r>
              <a:rPr lang="en-US" sz="2400" b="1" dirty="0" smtClean="0">
                <a:latin typeface="Arial" pitchFamily="34" charset="0"/>
                <a:cs typeface="Arial" pitchFamily="34" charset="0"/>
              </a:rPr>
              <a:t> A </a:t>
            </a:r>
            <a:r>
              <a:rPr lang="en-US" sz="2400" b="1" dirty="0" err="1" smtClean="0">
                <a:latin typeface="Arial" pitchFamily="34" charset="0"/>
                <a:cs typeface="Arial" pitchFamily="34" charset="0"/>
              </a:rPr>
              <a:t>đến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đầu</a:t>
            </a:r>
            <a:r>
              <a:rPr lang="en-US" sz="2400" b="1" dirty="0" smtClean="0">
                <a:latin typeface="Arial" pitchFamily="34" charset="0"/>
                <a:cs typeface="Arial" pitchFamily="34" charset="0"/>
              </a:rPr>
              <a:t> B </a:t>
            </a:r>
            <a:r>
              <a:rPr lang="en-US" sz="2400" b="1" dirty="0" err="1" smtClean="0">
                <a:latin typeface="Arial" pitchFamily="34" charset="0"/>
                <a:cs typeface="Arial" pitchFamily="34" charset="0"/>
              </a:rPr>
              <a:t>của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thanh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đồng</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
        <p:nvSpPr>
          <p:cNvPr id="86" name="Text Box 129"/>
          <p:cNvSpPr txBox="1">
            <a:spLocks noChangeArrowheads="1"/>
          </p:cNvSpPr>
          <p:nvPr/>
        </p:nvSpPr>
        <p:spPr bwMode="auto">
          <a:xfrm>
            <a:off x="7436427" y="661389"/>
            <a:ext cx="533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4000" dirty="0">
                <a:solidFill>
                  <a:srgbClr val="4603EF"/>
                </a:solidFill>
                <a:latin typeface="Times New Roman" pitchFamily="18" charset="0"/>
                <a:cs typeface="Times New Roman" pitchFamily="18" charset="0"/>
              </a:rPr>
              <a:t> </a:t>
            </a:r>
            <a:r>
              <a:rPr lang="en-US" sz="4000" b="1" dirty="0">
                <a:solidFill>
                  <a:srgbClr val="4603EF"/>
                </a:solidFill>
                <a:latin typeface="Times New Roman" pitchFamily="18" charset="0"/>
                <a:cs typeface="Times New Roman" pitchFamily="18" charset="0"/>
              </a:rPr>
              <a:t>B</a:t>
            </a:r>
          </a:p>
        </p:txBody>
      </p:sp>
    </p:spTree>
    <p:extLst>
      <p:ext uri="{BB962C8B-B14F-4D97-AF65-F5344CB8AC3E}">
        <p14:creationId xmlns:p14="http://schemas.microsoft.com/office/powerpoint/2010/main" val="168705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xit" presetSubtype="0" fill="hold" grpId="0" nodeType="clickEffect" nodePh="1">
                                  <p:stCondLst>
                                    <p:cond delay="0"/>
                                  </p:stCondLst>
                                  <p:endCondLst>
                                    <p:cond evt="begin" delay="0">
                                      <p:tn val="5"/>
                                    </p:cond>
                                  </p:endCondLst>
                                  <p:childTnLst>
                                    <p:animEffect transition="out" filter="wedge">
                                      <p:cBhvr>
                                        <p:cTn id="6" dur="500"/>
                                        <p:tgtEl>
                                          <p:spTgt spid="153623"/>
                                        </p:tgtEl>
                                      </p:cBhvr>
                                    </p:animEffect>
                                    <p:set>
                                      <p:cBhvr>
                                        <p:cTn id="7" dur="1" fill="hold">
                                          <p:stCondLst>
                                            <p:cond delay="499"/>
                                          </p:stCondLst>
                                        </p:cTn>
                                        <p:tgtEl>
                                          <p:spTgt spid="15362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par>
                                <p:cTn id="13" presetID="4" presetClass="entr" presetSubtype="16" fill="hold" nodeType="withEffect">
                                  <p:stCondLst>
                                    <p:cond delay="0"/>
                                  </p:stCondLst>
                                  <p:childTnLst>
                                    <p:set>
                                      <p:cBhvr>
                                        <p:cTn id="14" dur="1" fill="hold">
                                          <p:stCondLst>
                                            <p:cond delay="0"/>
                                          </p:stCondLst>
                                        </p:cTn>
                                        <p:tgtEl>
                                          <p:spTgt spid="153731"/>
                                        </p:tgtEl>
                                        <p:attrNameLst>
                                          <p:attrName>style.visibility</p:attrName>
                                        </p:attrNameLst>
                                      </p:cBhvr>
                                      <p:to>
                                        <p:strVal val="visible"/>
                                      </p:to>
                                    </p:set>
                                    <p:animEffect transition="in" filter="box(in)">
                                      <p:cBhvr>
                                        <p:cTn id="15" dur="500"/>
                                        <p:tgtEl>
                                          <p:spTgt spid="153731"/>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96692"/>
                                        </p:tgtEl>
                                        <p:attrNameLst>
                                          <p:attrName>style.visibility</p:attrName>
                                        </p:attrNameLst>
                                      </p:cBhvr>
                                      <p:to>
                                        <p:strVal val="visible"/>
                                      </p:to>
                                    </p:set>
                                    <p:anim calcmode="lin" valueType="num">
                                      <p:cBhvr additive="base">
                                        <p:cTn id="18" dur="500" fill="hold"/>
                                        <p:tgtEl>
                                          <p:spTgt spid="196692"/>
                                        </p:tgtEl>
                                        <p:attrNameLst>
                                          <p:attrName>ppt_x</p:attrName>
                                        </p:attrNameLst>
                                      </p:cBhvr>
                                      <p:tavLst>
                                        <p:tav tm="0">
                                          <p:val>
                                            <p:strVal val="#ppt_x"/>
                                          </p:val>
                                        </p:tav>
                                        <p:tav tm="100000">
                                          <p:val>
                                            <p:strVal val="#ppt_x"/>
                                          </p:val>
                                        </p:tav>
                                      </p:tavLst>
                                    </p:anim>
                                    <p:anim calcmode="lin" valueType="num">
                                      <p:cBhvr additive="base">
                                        <p:cTn id="19" dur="500" fill="hold"/>
                                        <p:tgtEl>
                                          <p:spTgt spid="196692"/>
                                        </p:tgtEl>
                                        <p:attrNameLst>
                                          <p:attrName>ppt_y</p:attrName>
                                        </p:attrNameLst>
                                      </p:cBhvr>
                                      <p:tavLst>
                                        <p:tav tm="0">
                                          <p:val>
                                            <p:strVal val="1+#ppt_h/2"/>
                                          </p:val>
                                        </p:tav>
                                        <p:tav tm="100000">
                                          <p:val>
                                            <p:strVal val="#ppt_y"/>
                                          </p:val>
                                        </p:tav>
                                      </p:tavLst>
                                    </p:anim>
                                  </p:childTnLst>
                                </p:cTn>
                              </p:par>
                              <p:par>
                                <p:cTn id="20" presetID="49" presetClass="entr" presetSubtype="0" decel="10000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p:cTn id="22" dur="500" fill="hold"/>
                                        <p:tgtEl>
                                          <p:spTgt spid="86"/>
                                        </p:tgtEl>
                                        <p:attrNameLst>
                                          <p:attrName>ppt_w</p:attrName>
                                        </p:attrNameLst>
                                      </p:cBhvr>
                                      <p:tavLst>
                                        <p:tav tm="0">
                                          <p:val>
                                            <p:fltVal val="0"/>
                                          </p:val>
                                        </p:tav>
                                        <p:tav tm="100000">
                                          <p:val>
                                            <p:strVal val="#ppt_w"/>
                                          </p:val>
                                        </p:tav>
                                      </p:tavLst>
                                    </p:anim>
                                    <p:anim calcmode="lin" valueType="num">
                                      <p:cBhvr>
                                        <p:cTn id="23" dur="500" fill="hold"/>
                                        <p:tgtEl>
                                          <p:spTgt spid="86"/>
                                        </p:tgtEl>
                                        <p:attrNameLst>
                                          <p:attrName>ppt_h</p:attrName>
                                        </p:attrNameLst>
                                      </p:cBhvr>
                                      <p:tavLst>
                                        <p:tav tm="0">
                                          <p:val>
                                            <p:fltVal val="0"/>
                                          </p:val>
                                        </p:tav>
                                        <p:tav tm="100000">
                                          <p:val>
                                            <p:strVal val="#ppt_h"/>
                                          </p:val>
                                        </p:tav>
                                      </p:tavLst>
                                    </p:anim>
                                    <p:anim calcmode="lin" valueType="num">
                                      <p:cBhvr>
                                        <p:cTn id="24" dur="500" fill="hold"/>
                                        <p:tgtEl>
                                          <p:spTgt spid="86"/>
                                        </p:tgtEl>
                                        <p:attrNameLst>
                                          <p:attrName>style.rotation</p:attrName>
                                        </p:attrNameLst>
                                      </p:cBhvr>
                                      <p:tavLst>
                                        <p:tav tm="0">
                                          <p:val>
                                            <p:fltVal val="360"/>
                                          </p:val>
                                        </p:tav>
                                        <p:tav tm="100000">
                                          <p:val>
                                            <p:fltVal val="0"/>
                                          </p:val>
                                        </p:tav>
                                      </p:tavLst>
                                    </p:anim>
                                    <p:animEffect transition="in" filter="fade">
                                      <p:cBhvr>
                                        <p:cTn id="25" dur="500"/>
                                        <p:tgtEl>
                                          <p:spTgt spid="86"/>
                                        </p:tgtEl>
                                      </p:cBhvr>
                                    </p:animEffect>
                                  </p:childTnLst>
                                </p:cTn>
                              </p:par>
                              <p:par>
                                <p:cTn id="26" presetID="23" presetClass="entr" presetSubtype="16" fill="hold" grpId="0" nodeType="withEffect">
                                  <p:stCondLst>
                                    <p:cond delay="0"/>
                                  </p:stCondLst>
                                  <p:childTnLst>
                                    <p:set>
                                      <p:cBhvr>
                                        <p:cTn id="27" dur="1" fill="hold">
                                          <p:stCondLst>
                                            <p:cond delay="0"/>
                                          </p:stCondLst>
                                        </p:cTn>
                                        <p:tgtEl>
                                          <p:spTgt spid="153657"/>
                                        </p:tgtEl>
                                        <p:attrNameLst>
                                          <p:attrName>style.visibility</p:attrName>
                                        </p:attrNameLst>
                                      </p:cBhvr>
                                      <p:to>
                                        <p:strVal val="visible"/>
                                      </p:to>
                                    </p:set>
                                    <p:anim calcmode="lin" valueType="num">
                                      <p:cBhvr>
                                        <p:cTn id="28" dur="500" fill="hold"/>
                                        <p:tgtEl>
                                          <p:spTgt spid="153657"/>
                                        </p:tgtEl>
                                        <p:attrNameLst>
                                          <p:attrName>ppt_w</p:attrName>
                                        </p:attrNameLst>
                                      </p:cBhvr>
                                      <p:tavLst>
                                        <p:tav tm="0">
                                          <p:val>
                                            <p:fltVal val="0"/>
                                          </p:val>
                                        </p:tav>
                                        <p:tav tm="100000">
                                          <p:val>
                                            <p:strVal val="#ppt_w"/>
                                          </p:val>
                                        </p:tav>
                                      </p:tavLst>
                                    </p:anim>
                                    <p:anim calcmode="lin" valueType="num">
                                      <p:cBhvr>
                                        <p:cTn id="29" dur="500" fill="hold"/>
                                        <p:tgtEl>
                                          <p:spTgt spid="153657"/>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153658"/>
                                        </p:tgtEl>
                                        <p:attrNameLst>
                                          <p:attrName>style.visibility</p:attrName>
                                        </p:attrNameLst>
                                      </p:cBhvr>
                                      <p:to>
                                        <p:strVal val="visible"/>
                                      </p:to>
                                    </p:set>
                                    <p:anim calcmode="lin" valueType="num">
                                      <p:cBhvr>
                                        <p:cTn id="32" dur="500" fill="hold"/>
                                        <p:tgtEl>
                                          <p:spTgt spid="153658"/>
                                        </p:tgtEl>
                                        <p:attrNameLst>
                                          <p:attrName>ppt_w</p:attrName>
                                        </p:attrNameLst>
                                      </p:cBhvr>
                                      <p:tavLst>
                                        <p:tav tm="0">
                                          <p:val>
                                            <p:fltVal val="0"/>
                                          </p:val>
                                        </p:tav>
                                        <p:tav tm="100000">
                                          <p:val>
                                            <p:strVal val="#ppt_w"/>
                                          </p:val>
                                        </p:tav>
                                      </p:tavLst>
                                    </p:anim>
                                    <p:anim calcmode="lin" valueType="num">
                                      <p:cBhvr>
                                        <p:cTn id="33" dur="500" fill="hold"/>
                                        <p:tgtEl>
                                          <p:spTgt spid="153658"/>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53659"/>
                                        </p:tgtEl>
                                        <p:attrNameLst>
                                          <p:attrName>style.visibility</p:attrName>
                                        </p:attrNameLst>
                                      </p:cBhvr>
                                      <p:to>
                                        <p:strVal val="visible"/>
                                      </p:to>
                                    </p:set>
                                    <p:anim calcmode="lin" valueType="num">
                                      <p:cBhvr>
                                        <p:cTn id="36" dur="500" fill="hold"/>
                                        <p:tgtEl>
                                          <p:spTgt spid="153659"/>
                                        </p:tgtEl>
                                        <p:attrNameLst>
                                          <p:attrName>ppt_w</p:attrName>
                                        </p:attrNameLst>
                                      </p:cBhvr>
                                      <p:tavLst>
                                        <p:tav tm="0">
                                          <p:val>
                                            <p:fltVal val="0"/>
                                          </p:val>
                                        </p:tav>
                                        <p:tav tm="100000">
                                          <p:val>
                                            <p:strVal val="#ppt_w"/>
                                          </p:val>
                                        </p:tav>
                                      </p:tavLst>
                                    </p:anim>
                                    <p:anim calcmode="lin" valueType="num">
                                      <p:cBhvr>
                                        <p:cTn id="37" dur="500" fill="hold"/>
                                        <p:tgtEl>
                                          <p:spTgt spid="153659"/>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3660"/>
                                        </p:tgtEl>
                                        <p:attrNameLst>
                                          <p:attrName>style.visibility</p:attrName>
                                        </p:attrNameLst>
                                      </p:cBhvr>
                                      <p:to>
                                        <p:strVal val="visible"/>
                                      </p:to>
                                    </p:set>
                                    <p:anim calcmode="lin" valueType="num">
                                      <p:cBhvr>
                                        <p:cTn id="40" dur="500" fill="hold"/>
                                        <p:tgtEl>
                                          <p:spTgt spid="153660"/>
                                        </p:tgtEl>
                                        <p:attrNameLst>
                                          <p:attrName>ppt_w</p:attrName>
                                        </p:attrNameLst>
                                      </p:cBhvr>
                                      <p:tavLst>
                                        <p:tav tm="0">
                                          <p:val>
                                            <p:fltVal val="0"/>
                                          </p:val>
                                        </p:tav>
                                        <p:tav tm="100000">
                                          <p:val>
                                            <p:strVal val="#ppt_w"/>
                                          </p:val>
                                        </p:tav>
                                      </p:tavLst>
                                    </p:anim>
                                    <p:anim calcmode="lin" valueType="num">
                                      <p:cBhvr>
                                        <p:cTn id="41" dur="500" fill="hold"/>
                                        <p:tgtEl>
                                          <p:spTgt spid="153660"/>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53661"/>
                                        </p:tgtEl>
                                        <p:attrNameLst>
                                          <p:attrName>style.visibility</p:attrName>
                                        </p:attrNameLst>
                                      </p:cBhvr>
                                      <p:to>
                                        <p:strVal val="visible"/>
                                      </p:to>
                                    </p:set>
                                    <p:anim calcmode="lin" valueType="num">
                                      <p:cBhvr>
                                        <p:cTn id="44" dur="500" fill="hold"/>
                                        <p:tgtEl>
                                          <p:spTgt spid="153661"/>
                                        </p:tgtEl>
                                        <p:attrNameLst>
                                          <p:attrName>ppt_w</p:attrName>
                                        </p:attrNameLst>
                                      </p:cBhvr>
                                      <p:tavLst>
                                        <p:tav tm="0">
                                          <p:val>
                                            <p:fltVal val="0"/>
                                          </p:val>
                                        </p:tav>
                                        <p:tav tm="100000">
                                          <p:val>
                                            <p:strVal val="#ppt_w"/>
                                          </p:val>
                                        </p:tav>
                                      </p:tavLst>
                                    </p:anim>
                                    <p:anim calcmode="lin" valueType="num">
                                      <p:cBhvr>
                                        <p:cTn id="45" dur="500" fill="hold"/>
                                        <p:tgtEl>
                                          <p:spTgt spid="153661"/>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153662"/>
                                        </p:tgtEl>
                                        <p:attrNameLst>
                                          <p:attrName>style.visibility</p:attrName>
                                        </p:attrNameLst>
                                      </p:cBhvr>
                                      <p:to>
                                        <p:strVal val="visible"/>
                                      </p:to>
                                    </p:set>
                                    <p:anim calcmode="lin" valueType="num">
                                      <p:cBhvr>
                                        <p:cTn id="48" dur="500" fill="hold"/>
                                        <p:tgtEl>
                                          <p:spTgt spid="153662"/>
                                        </p:tgtEl>
                                        <p:attrNameLst>
                                          <p:attrName>ppt_w</p:attrName>
                                        </p:attrNameLst>
                                      </p:cBhvr>
                                      <p:tavLst>
                                        <p:tav tm="0">
                                          <p:val>
                                            <p:fltVal val="0"/>
                                          </p:val>
                                        </p:tav>
                                        <p:tav tm="100000">
                                          <p:val>
                                            <p:strVal val="#ppt_w"/>
                                          </p:val>
                                        </p:tav>
                                      </p:tavLst>
                                    </p:anim>
                                    <p:anim calcmode="lin" valueType="num">
                                      <p:cBhvr>
                                        <p:cTn id="49" dur="500" fill="hold"/>
                                        <p:tgtEl>
                                          <p:spTgt spid="153662"/>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153663"/>
                                        </p:tgtEl>
                                        <p:attrNameLst>
                                          <p:attrName>style.visibility</p:attrName>
                                        </p:attrNameLst>
                                      </p:cBhvr>
                                      <p:to>
                                        <p:strVal val="visible"/>
                                      </p:to>
                                    </p:set>
                                    <p:anim calcmode="lin" valueType="num">
                                      <p:cBhvr>
                                        <p:cTn id="52" dur="500" fill="hold"/>
                                        <p:tgtEl>
                                          <p:spTgt spid="153663"/>
                                        </p:tgtEl>
                                        <p:attrNameLst>
                                          <p:attrName>ppt_w</p:attrName>
                                        </p:attrNameLst>
                                      </p:cBhvr>
                                      <p:tavLst>
                                        <p:tav tm="0">
                                          <p:val>
                                            <p:fltVal val="0"/>
                                          </p:val>
                                        </p:tav>
                                        <p:tav tm="100000">
                                          <p:val>
                                            <p:strVal val="#ppt_w"/>
                                          </p:val>
                                        </p:tav>
                                      </p:tavLst>
                                    </p:anim>
                                    <p:anim calcmode="lin" valueType="num">
                                      <p:cBhvr>
                                        <p:cTn id="53" dur="500" fill="hold"/>
                                        <p:tgtEl>
                                          <p:spTgt spid="153663"/>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153664"/>
                                        </p:tgtEl>
                                        <p:attrNameLst>
                                          <p:attrName>style.visibility</p:attrName>
                                        </p:attrNameLst>
                                      </p:cBhvr>
                                      <p:to>
                                        <p:strVal val="visible"/>
                                      </p:to>
                                    </p:set>
                                    <p:anim calcmode="lin" valueType="num">
                                      <p:cBhvr>
                                        <p:cTn id="56" dur="500" fill="hold"/>
                                        <p:tgtEl>
                                          <p:spTgt spid="153664"/>
                                        </p:tgtEl>
                                        <p:attrNameLst>
                                          <p:attrName>ppt_w</p:attrName>
                                        </p:attrNameLst>
                                      </p:cBhvr>
                                      <p:tavLst>
                                        <p:tav tm="0">
                                          <p:val>
                                            <p:fltVal val="0"/>
                                          </p:val>
                                        </p:tav>
                                        <p:tav tm="100000">
                                          <p:val>
                                            <p:strVal val="#ppt_w"/>
                                          </p:val>
                                        </p:tav>
                                      </p:tavLst>
                                    </p:anim>
                                    <p:anim calcmode="lin" valueType="num">
                                      <p:cBhvr>
                                        <p:cTn id="57" dur="500" fill="hold"/>
                                        <p:tgtEl>
                                          <p:spTgt spid="153664"/>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153665"/>
                                        </p:tgtEl>
                                        <p:attrNameLst>
                                          <p:attrName>style.visibility</p:attrName>
                                        </p:attrNameLst>
                                      </p:cBhvr>
                                      <p:to>
                                        <p:strVal val="visible"/>
                                      </p:to>
                                    </p:set>
                                    <p:anim calcmode="lin" valueType="num">
                                      <p:cBhvr>
                                        <p:cTn id="60" dur="500" fill="hold"/>
                                        <p:tgtEl>
                                          <p:spTgt spid="153665"/>
                                        </p:tgtEl>
                                        <p:attrNameLst>
                                          <p:attrName>ppt_w</p:attrName>
                                        </p:attrNameLst>
                                      </p:cBhvr>
                                      <p:tavLst>
                                        <p:tav tm="0">
                                          <p:val>
                                            <p:fltVal val="0"/>
                                          </p:val>
                                        </p:tav>
                                        <p:tav tm="100000">
                                          <p:val>
                                            <p:strVal val="#ppt_w"/>
                                          </p:val>
                                        </p:tav>
                                      </p:tavLst>
                                    </p:anim>
                                    <p:anim calcmode="lin" valueType="num">
                                      <p:cBhvr>
                                        <p:cTn id="61" dur="500" fill="hold"/>
                                        <p:tgtEl>
                                          <p:spTgt spid="153665"/>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53666"/>
                                        </p:tgtEl>
                                        <p:attrNameLst>
                                          <p:attrName>style.visibility</p:attrName>
                                        </p:attrNameLst>
                                      </p:cBhvr>
                                      <p:to>
                                        <p:strVal val="visible"/>
                                      </p:to>
                                    </p:set>
                                    <p:anim calcmode="lin" valueType="num">
                                      <p:cBhvr>
                                        <p:cTn id="64" dur="500" fill="hold"/>
                                        <p:tgtEl>
                                          <p:spTgt spid="153666"/>
                                        </p:tgtEl>
                                        <p:attrNameLst>
                                          <p:attrName>ppt_w</p:attrName>
                                        </p:attrNameLst>
                                      </p:cBhvr>
                                      <p:tavLst>
                                        <p:tav tm="0">
                                          <p:val>
                                            <p:fltVal val="0"/>
                                          </p:val>
                                        </p:tav>
                                        <p:tav tm="100000">
                                          <p:val>
                                            <p:strVal val="#ppt_w"/>
                                          </p:val>
                                        </p:tav>
                                      </p:tavLst>
                                    </p:anim>
                                    <p:anim calcmode="lin" valueType="num">
                                      <p:cBhvr>
                                        <p:cTn id="65" dur="500" fill="hold"/>
                                        <p:tgtEl>
                                          <p:spTgt spid="153666"/>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153667"/>
                                        </p:tgtEl>
                                        <p:attrNameLst>
                                          <p:attrName>style.visibility</p:attrName>
                                        </p:attrNameLst>
                                      </p:cBhvr>
                                      <p:to>
                                        <p:strVal val="visible"/>
                                      </p:to>
                                    </p:set>
                                    <p:anim calcmode="lin" valueType="num">
                                      <p:cBhvr>
                                        <p:cTn id="68" dur="500" fill="hold"/>
                                        <p:tgtEl>
                                          <p:spTgt spid="153667"/>
                                        </p:tgtEl>
                                        <p:attrNameLst>
                                          <p:attrName>ppt_w</p:attrName>
                                        </p:attrNameLst>
                                      </p:cBhvr>
                                      <p:tavLst>
                                        <p:tav tm="0">
                                          <p:val>
                                            <p:fltVal val="0"/>
                                          </p:val>
                                        </p:tav>
                                        <p:tav tm="100000">
                                          <p:val>
                                            <p:strVal val="#ppt_w"/>
                                          </p:val>
                                        </p:tav>
                                      </p:tavLst>
                                    </p:anim>
                                    <p:anim calcmode="lin" valueType="num">
                                      <p:cBhvr>
                                        <p:cTn id="69" dur="500" fill="hold"/>
                                        <p:tgtEl>
                                          <p:spTgt spid="153667"/>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153668"/>
                                        </p:tgtEl>
                                        <p:attrNameLst>
                                          <p:attrName>style.visibility</p:attrName>
                                        </p:attrNameLst>
                                      </p:cBhvr>
                                      <p:to>
                                        <p:strVal val="visible"/>
                                      </p:to>
                                    </p:set>
                                    <p:anim calcmode="lin" valueType="num">
                                      <p:cBhvr>
                                        <p:cTn id="72" dur="500" fill="hold"/>
                                        <p:tgtEl>
                                          <p:spTgt spid="153668"/>
                                        </p:tgtEl>
                                        <p:attrNameLst>
                                          <p:attrName>ppt_w</p:attrName>
                                        </p:attrNameLst>
                                      </p:cBhvr>
                                      <p:tavLst>
                                        <p:tav tm="0">
                                          <p:val>
                                            <p:fltVal val="0"/>
                                          </p:val>
                                        </p:tav>
                                        <p:tav tm="100000">
                                          <p:val>
                                            <p:strVal val="#ppt_w"/>
                                          </p:val>
                                        </p:tav>
                                      </p:tavLst>
                                    </p:anim>
                                    <p:anim calcmode="lin" valueType="num">
                                      <p:cBhvr>
                                        <p:cTn id="73" dur="500" fill="hold"/>
                                        <p:tgtEl>
                                          <p:spTgt spid="153668"/>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153669"/>
                                        </p:tgtEl>
                                        <p:attrNameLst>
                                          <p:attrName>style.visibility</p:attrName>
                                        </p:attrNameLst>
                                      </p:cBhvr>
                                      <p:to>
                                        <p:strVal val="visible"/>
                                      </p:to>
                                    </p:set>
                                    <p:anim calcmode="lin" valueType="num">
                                      <p:cBhvr>
                                        <p:cTn id="76" dur="500" fill="hold"/>
                                        <p:tgtEl>
                                          <p:spTgt spid="153669"/>
                                        </p:tgtEl>
                                        <p:attrNameLst>
                                          <p:attrName>ppt_w</p:attrName>
                                        </p:attrNameLst>
                                      </p:cBhvr>
                                      <p:tavLst>
                                        <p:tav tm="0">
                                          <p:val>
                                            <p:fltVal val="0"/>
                                          </p:val>
                                        </p:tav>
                                        <p:tav tm="100000">
                                          <p:val>
                                            <p:strVal val="#ppt_w"/>
                                          </p:val>
                                        </p:tav>
                                      </p:tavLst>
                                    </p:anim>
                                    <p:anim calcmode="lin" valueType="num">
                                      <p:cBhvr>
                                        <p:cTn id="77" dur="500" fill="hold"/>
                                        <p:tgtEl>
                                          <p:spTgt spid="153669"/>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153670"/>
                                        </p:tgtEl>
                                        <p:attrNameLst>
                                          <p:attrName>style.visibility</p:attrName>
                                        </p:attrNameLst>
                                      </p:cBhvr>
                                      <p:to>
                                        <p:strVal val="visible"/>
                                      </p:to>
                                    </p:set>
                                    <p:anim calcmode="lin" valueType="num">
                                      <p:cBhvr>
                                        <p:cTn id="80" dur="500" fill="hold"/>
                                        <p:tgtEl>
                                          <p:spTgt spid="153670"/>
                                        </p:tgtEl>
                                        <p:attrNameLst>
                                          <p:attrName>ppt_w</p:attrName>
                                        </p:attrNameLst>
                                      </p:cBhvr>
                                      <p:tavLst>
                                        <p:tav tm="0">
                                          <p:val>
                                            <p:fltVal val="0"/>
                                          </p:val>
                                        </p:tav>
                                        <p:tav tm="100000">
                                          <p:val>
                                            <p:strVal val="#ppt_w"/>
                                          </p:val>
                                        </p:tav>
                                      </p:tavLst>
                                    </p:anim>
                                    <p:anim calcmode="lin" valueType="num">
                                      <p:cBhvr>
                                        <p:cTn id="81" dur="500" fill="hold"/>
                                        <p:tgtEl>
                                          <p:spTgt spid="153670"/>
                                        </p:tgtEl>
                                        <p:attrNameLst>
                                          <p:attrName>ppt_h</p:attrName>
                                        </p:attrNameLst>
                                      </p:cBhvr>
                                      <p:tavLst>
                                        <p:tav tm="0">
                                          <p:val>
                                            <p:fltVal val="0"/>
                                          </p:val>
                                        </p:tav>
                                        <p:tav tm="100000">
                                          <p:val>
                                            <p:strVal val="#ppt_h"/>
                                          </p:val>
                                        </p:tav>
                                      </p:tavLst>
                                    </p:anim>
                                  </p:childTnLst>
                                </p:cTn>
                              </p:par>
                              <p:par>
                                <p:cTn id="82" presetID="23" presetClass="entr" presetSubtype="16" fill="hold" grpId="0" nodeType="withEffect">
                                  <p:stCondLst>
                                    <p:cond delay="0"/>
                                  </p:stCondLst>
                                  <p:childTnLst>
                                    <p:set>
                                      <p:cBhvr>
                                        <p:cTn id="83" dur="1" fill="hold">
                                          <p:stCondLst>
                                            <p:cond delay="0"/>
                                          </p:stCondLst>
                                        </p:cTn>
                                        <p:tgtEl>
                                          <p:spTgt spid="153671"/>
                                        </p:tgtEl>
                                        <p:attrNameLst>
                                          <p:attrName>style.visibility</p:attrName>
                                        </p:attrNameLst>
                                      </p:cBhvr>
                                      <p:to>
                                        <p:strVal val="visible"/>
                                      </p:to>
                                    </p:set>
                                    <p:anim calcmode="lin" valueType="num">
                                      <p:cBhvr>
                                        <p:cTn id="84" dur="500" fill="hold"/>
                                        <p:tgtEl>
                                          <p:spTgt spid="153671"/>
                                        </p:tgtEl>
                                        <p:attrNameLst>
                                          <p:attrName>ppt_w</p:attrName>
                                        </p:attrNameLst>
                                      </p:cBhvr>
                                      <p:tavLst>
                                        <p:tav tm="0">
                                          <p:val>
                                            <p:fltVal val="0"/>
                                          </p:val>
                                        </p:tav>
                                        <p:tav tm="100000">
                                          <p:val>
                                            <p:strVal val="#ppt_w"/>
                                          </p:val>
                                        </p:tav>
                                      </p:tavLst>
                                    </p:anim>
                                    <p:anim calcmode="lin" valueType="num">
                                      <p:cBhvr>
                                        <p:cTn id="85" dur="500" fill="hold"/>
                                        <p:tgtEl>
                                          <p:spTgt spid="153671"/>
                                        </p:tgtEl>
                                        <p:attrNameLst>
                                          <p:attrName>ppt_h</p:attrName>
                                        </p:attrNameLst>
                                      </p:cBhvr>
                                      <p:tavLst>
                                        <p:tav tm="0">
                                          <p:val>
                                            <p:fltVal val="0"/>
                                          </p:val>
                                        </p:tav>
                                        <p:tav tm="100000">
                                          <p:val>
                                            <p:strVal val="#ppt_h"/>
                                          </p:val>
                                        </p:tav>
                                      </p:tavLst>
                                    </p:anim>
                                  </p:childTnLst>
                                </p:cTn>
                              </p:par>
                              <p:par>
                                <p:cTn id="86" presetID="23" presetClass="entr" presetSubtype="16" fill="hold" grpId="0" nodeType="withEffect">
                                  <p:stCondLst>
                                    <p:cond delay="0"/>
                                  </p:stCondLst>
                                  <p:childTnLst>
                                    <p:set>
                                      <p:cBhvr>
                                        <p:cTn id="87" dur="1" fill="hold">
                                          <p:stCondLst>
                                            <p:cond delay="0"/>
                                          </p:stCondLst>
                                        </p:cTn>
                                        <p:tgtEl>
                                          <p:spTgt spid="153672"/>
                                        </p:tgtEl>
                                        <p:attrNameLst>
                                          <p:attrName>style.visibility</p:attrName>
                                        </p:attrNameLst>
                                      </p:cBhvr>
                                      <p:to>
                                        <p:strVal val="visible"/>
                                      </p:to>
                                    </p:set>
                                    <p:anim calcmode="lin" valueType="num">
                                      <p:cBhvr>
                                        <p:cTn id="88" dur="500" fill="hold"/>
                                        <p:tgtEl>
                                          <p:spTgt spid="153672"/>
                                        </p:tgtEl>
                                        <p:attrNameLst>
                                          <p:attrName>ppt_w</p:attrName>
                                        </p:attrNameLst>
                                      </p:cBhvr>
                                      <p:tavLst>
                                        <p:tav tm="0">
                                          <p:val>
                                            <p:fltVal val="0"/>
                                          </p:val>
                                        </p:tav>
                                        <p:tav tm="100000">
                                          <p:val>
                                            <p:strVal val="#ppt_w"/>
                                          </p:val>
                                        </p:tav>
                                      </p:tavLst>
                                    </p:anim>
                                    <p:anim calcmode="lin" valueType="num">
                                      <p:cBhvr>
                                        <p:cTn id="89" dur="500" fill="hold"/>
                                        <p:tgtEl>
                                          <p:spTgt spid="153672"/>
                                        </p:tgtEl>
                                        <p:attrNameLst>
                                          <p:attrName>ppt_h</p:attrName>
                                        </p:attrNameLst>
                                      </p:cBhvr>
                                      <p:tavLst>
                                        <p:tav tm="0">
                                          <p:val>
                                            <p:fltVal val="0"/>
                                          </p:val>
                                        </p:tav>
                                        <p:tav tm="100000">
                                          <p:val>
                                            <p:strVal val="#ppt_h"/>
                                          </p:val>
                                        </p:tav>
                                      </p:tavLst>
                                    </p:anim>
                                  </p:childTnLst>
                                </p:cTn>
                              </p:par>
                              <p:par>
                                <p:cTn id="90" presetID="23" presetClass="entr" presetSubtype="16" fill="hold" grpId="0" nodeType="withEffect">
                                  <p:stCondLst>
                                    <p:cond delay="0"/>
                                  </p:stCondLst>
                                  <p:childTnLst>
                                    <p:set>
                                      <p:cBhvr>
                                        <p:cTn id="91" dur="1" fill="hold">
                                          <p:stCondLst>
                                            <p:cond delay="0"/>
                                          </p:stCondLst>
                                        </p:cTn>
                                        <p:tgtEl>
                                          <p:spTgt spid="153673"/>
                                        </p:tgtEl>
                                        <p:attrNameLst>
                                          <p:attrName>style.visibility</p:attrName>
                                        </p:attrNameLst>
                                      </p:cBhvr>
                                      <p:to>
                                        <p:strVal val="visible"/>
                                      </p:to>
                                    </p:set>
                                    <p:anim calcmode="lin" valueType="num">
                                      <p:cBhvr>
                                        <p:cTn id="92" dur="500" fill="hold"/>
                                        <p:tgtEl>
                                          <p:spTgt spid="153673"/>
                                        </p:tgtEl>
                                        <p:attrNameLst>
                                          <p:attrName>ppt_w</p:attrName>
                                        </p:attrNameLst>
                                      </p:cBhvr>
                                      <p:tavLst>
                                        <p:tav tm="0">
                                          <p:val>
                                            <p:fltVal val="0"/>
                                          </p:val>
                                        </p:tav>
                                        <p:tav tm="100000">
                                          <p:val>
                                            <p:strVal val="#ppt_w"/>
                                          </p:val>
                                        </p:tav>
                                      </p:tavLst>
                                    </p:anim>
                                    <p:anim calcmode="lin" valueType="num">
                                      <p:cBhvr>
                                        <p:cTn id="93" dur="500" fill="hold"/>
                                        <p:tgtEl>
                                          <p:spTgt spid="153673"/>
                                        </p:tgtEl>
                                        <p:attrNameLst>
                                          <p:attrName>ppt_h</p:attrName>
                                        </p:attrNameLst>
                                      </p:cBhvr>
                                      <p:tavLst>
                                        <p:tav tm="0">
                                          <p:val>
                                            <p:fltVal val="0"/>
                                          </p:val>
                                        </p:tav>
                                        <p:tav tm="100000">
                                          <p:val>
                                            <p:strVal val="#ppt_h"/>
                                          </p:val>
                                        </p:tav>
                                      </p:tavLst>
                                    </p:anim>
                                  </p:childTnLst>
                                </p:cTn>
                              </p:par>
                              <p:par>
                                <p:cTn id="94" presetID="23" presetClass="entr" presetSubtype="16" fill="hold" grpId="0" nodeType="withEffect">
                                  <p:stCondLst>
                                    <p:cond delay="0"/>
                                  </p:stCondLst>
                                  <p:childTnLst>
                                    <p:set>
                                      <p:cBhvr>
                                        <p:cTn id="95" dur="1" fill="hold">
                                          <p:stCondLst>
                                            <p:cond delay="0"/>
                                          </p:stCondLst>
                                        </p:cTn>
                                        <p:tgtEl>
                                          <p:spTgt spid="153674"/>
                                        </p:tgtEl>
                                        <p:attrNameLst>
                                          <p:attrName>style.visibility</p:attrName>
                                        </p:attrNameLst>
                                      </p:cBhvr>
                                      <p:to>
                                        <p:strVal val="visible"/>
                                      </p:to>
                                    </p:set>
                                    <p:anim calcmode="lin" valueType="num">
                                      <p:cBhvr>
                                        <p:cTn id="96" dur="500" fill="hold"/>
                                        <p:tgtEl>
                                          <p:spTgt spid="153674"/>
                                        </p:tgtEl>
                                        <p:attrNameLst>
                                          <p:attrName>ppt_w</p:attrName>
                                        </p:attrNameLst>
                                      </p:cBhvr>
                                      <p:tavLst>
                                        <p:tav tm="0">
                                          <p:val>
                                            <p:fltVal val="0"/>
                                          </p:val>
                                        </p:tav>
                                        <p:tav tm="100000">
                                          <p:val>
                                            <p:strVal val="#ppt_w"/>
                                          </p:val>
                                        </p:tav>
                                      </p:tavLst>
                                    </p:anim>
                                    <p:anim calcmode="lin" valueType="num">
                                      <p:cBhvr>
                                        <p:cTn id="97" dur="500" fill="hold"/>
                                        <p:tgtEl>
                                          <p:spTgt spid="153674"/>
                                        </p:tgtEl>
                                        <p:attrNameLst>
                                          <p:attrName>ppt_h</p:attrName>
                                        </p:attrNameLst>
                                      </p:cBhvr>
                                      <p:tavLst>
                                        <p:tav tm="0">
                                          <p:val>
                                            <p:fltVal val="0"/>
                                          </p:val>
                                        </p:tav>
                                        <p:tav tm="100000">
                                          <p:val>
                                            <p:strVal val="#ppt_h"/>
                                          </p:val>
                                        </p:tav>
                                      </p:tavLst>
                                    </p:anim>
                                  </p:childTnLst>
                                </p:cTn>
                              </p:par>
                              <p:par>
                                <p:cTn id="98" presetID="23" presetClass="entr" presetSubtype="16" fill="hold" grpId="0" nodeType="withEffect">
                                  <p:stCondLst>
                                    <p:cond delay="0"/>
                                  </p:stCondLst>
                                  <p:childTnLst>
                                    <p:set>
                                      <p:cBhvr>
                                        <p:cTn id="99" dur="1" fill="hold">
                                          <p:stCondLst>
                                            <p:cond delay="0"/>
                                          </p:stCondLst>
                                        </p:cTn>
                                        <p:tgtEl>
                                          <p:spTgt spid="153675"/>
                                        </p:tgtEl>
                                        <p:attrNameLst>
                                          <p:attrName>style.visibility</p:attrName>
                                        </p:attrNameLst>
                                      </p:cBhvr>
                                      <p:to>
                                        <p:strVal val="visible"/>
                                      </p:to>
                                    </p:set>
                                    <p:anim calcmode="lin" valueType="num">
                                      <p:cBhvr>
                                        <p:cTn id="100" dur="500" fill="hold"/>
                                        <p:tgtEl>
                                          <p:spTgt spid="153675"/>
                                        </p:tgtEl>
                                        <p:attrNameLst>
                                          <p:attrName>ppt_w</p:attrName>
                                        </p:attrNameLst>
                                      </p:cBhvr>
                                      <p:tavLst>
                                        <p:tav tm="0">
                                          <p:val>
                                            <p:fltVal val="0"/>
                                          </p:val>
                                        </p:tav>
                                        <p:tav tm="100000">
                                          <p:val>
                                            <p:strVal val="#ppt_w"/>
                                          </p:val>
                                        </p:tav>
                                      </p:tavLst>
                                    </p:anim>
                                    <p:anim calcmode="lin" valueType="num">
                                      <p:cBhvr>
                                        <p:cTn id="101" dur="500" fill="hold"/>
                                        <p:tgtEl>
                                          <p:spTgt spid="153675"/>
                                        </p:tgtEl>
                                        <p:attrNameLst>
                                          <p:attrName>ppt_h</p:attrName>
                                        </p:attrNameLst>
                                      </p:cBhvr>
                                      <p:tavLst>
                                        <p:tav tm="0">
                                          <p:val>
                                            <p:fltVal val="0"/>
                                          </p:val>
                                        </p:tav>
                                        <p:tav tm="100000">
                                          <p:val>
                                            <p:strVal val="#ppt_h"/>
                                          </p:val>
                                        </p:tav>
                                      </p:tavLst>
                                    </p:anim>
                                  </p:childTnLst>
                                </p:cTn>
                              </p:par>
                              <p:par>
                                <p:cTn id="102" presetID="23" presetClass="entr" presetSubtype="16" fill="hold" grpId="0" nodeType="withEffect">
                                  <p:stCondLst>
                                    <p:cond delay="0"/>
                                  </p:stCondLst>
                                  <p:childTnLst>
                                    <p:set>
                                      <p:cBhvr>
                                        <p:cTn id="103" dur="1" fill="hold">
                                          <p:stCondLst>
                                            <p:cond delay="0"/>
                                          </p:stCondLst>
                                        </p:cTn>
                                        <p:tgtEl>
                                          <p:spTgt spid="153676"/>
                                        </p:tgtEl>
                                        <p:attrNameLst>
                                          <p:attrName>style.visibility</p:attrName>
                                        </p:attrNameLst>
                                      </p:cBhvr>
                                      <p:to>
                                        <p:strVal val="visible"/>
                                      </p:to>
                                    </p:set>
                                    <p:anim calcmode="lin" valueType="num">
                                      <p:cBhvr>
                                        <p:cTn id="104" dur="500" fill="hold"/>
                                        <p:tgtEl>
                                          <p:spTgt spid="153676"/>
                                        </p:tgtEl>
                                        <p:attrNameLst>
                                          <p:attrName>ppt_w</p:attrName>
                                        </p:attrNameLst>
                                      </p:cBhvr>
                                      <p:tavLst>
                                        <p:tav tm="0">
                                          <p:val>
                                            <p:fltVal val="0"/>
                                          </p:val>
                                        </p:tav>
                                        <p:tav tm="100000">
                                          <p:val>
                                            <p:strVal val="#ppt_w"/>
                                          </p:val>
                                        </p:tav>
                                      </p:tavLst>
                                    </p:anim>
                                    <p:anim calcmode="lin" valueType="num">
                                      <p:cBhvr>
                                        <p:cTn id="105" dur="500" fill="hold"/>
                                        <p:tgtEl>
                                          <p:spTgt spid="153676"/>
                                        </p:tgtEl>
                                        <p:attrNameLst>
                                          <p:attrName>ppt_h</p:attrName>
                                        </p:attrNameLst>
                                      </p:cBhvr>
                                      <p:tavLst>
                                        <p:tav tm="0">
                                          <p:val>
                                            <p:fltVal val="0"/>
                                          </p:val>
                                        </p:tav>
                                        <p:tav tm="100000">
                                          <p:val>
                                            <p:strVal val="#ppt_h"/>
                                          </p:val>
                                        </p:tav>
                                      </p:tavLst>
                                    </p:anim>
                                  </p:childTnLst>
                                </p:cTn>
                              </p:par>
                              <p:par>
                                <p:cTn id="106" presetID="23" presetClass="entr" presetSubtype="16" fill="hold" grpId="0" nodeType="withEffect">
                                  <p:stCondLst>
                                    <p:cond delay="0"/>
                                  </p:stCondLst>
                                  <p:childTnLst>
                                    <p:set>
                                      <p:cBhvr>
                                        <p:cTn id="107" dur="1" fill="hold">
                                          <p:stCondLst>
                                            <p:cond delay="0"/>
                                          </p:stCondLst>
                                        </p:cTn>
                                        <p:tgtEl>
                                          <p:spTgt spid="153677"/>
                                        </p:tgtEl>
                                        <p:attrNameLst>
                                          <p:attrName>style.visibility</p:attrName>
                                        </p:attrNameLst>
                                      </p:cBhvr>
                                      <p:to>
                                        <p:strVal val="visible"/>
                                      </p:to>
                                    </p:set>
                                    <p:anim calcmode="lin" valueType="num">
                                      <p:cBhvr>
                                        <p:cTn id="108" dur="500" fill="hold"/>
                                        <p:tgtEl>
                                          <p:spTgt spid="153677"/>
                                        </p:tgtEl>
                                        <p:attrNameLst>
                                          <p:attrName>ppt_w</p:attrName>
                                        </p:attrNameLst>
                                      </p:cBhvr>
                                      <p:tavLst>
                                        <p:tav tm="0">
                                          <p:val>
                                            <p:fltVal val="0"/>
                                          </p:val>
                                        </p:tav>
                                        <p:tav tm="100000">
                                          <p:val>
                                            <p:strVal val="#ppt_w"/>
                                          </p:val>
                                        </p:tav>
                                      </p:tavLst>
                                    </p:anim>
                                    <p:anim calcmode="lin" valueType="num">
                                      <p:cBhvr>
                                        <p:cTn id="109" dur="500" fill="hold"/>
                                        <p:tgtEl>
                                          <p:spTgt spid="153677"/>
                                        </p:tgtEl>
                                        <p:attrNameLst>
                                          <p:attrName>ppt_h</p:attrName>
                                        </p:attrNameLst>
                                      </p:cBhvr>
                                      <p:tavLst>
                                        <p:tav tm="0">
                                          <p:val>
                                            <p:fltVal val="0"/>
                                          </p:val>
                                        </p:tav>
                                        <p:tav tm="100000">
                                          <p:val>
                                            <p:strVal val="#ppt_h"/>
                                          </p:val>
                                        </p:tav>
                                      </p:tavLst>
                                    </p:anim>
                                  </p:childTnLst>
                                </p:cTn>
                              </p:par>
                              <p:par>
                                <p:cTn id="110" presetID="23" presetClass="entr" presetSubtype="16" fill="hold" grpId="0" nodeType="withEffect">
                                  <p:stCondLst>
                                    <p:cond delay="0"/>
                                  </p:stCondLst>
                                  <p:childTnLst>
                                    <p:set>
                                      <p:cBhvr>
                                        <p:cTn id="111" dur="1" fill="hold">
                                          <p:stCondLst>
                                            <p:cond delay="0"/>
                                          </p:stCondLst>
                                        </p:cTn>
                                        <p:tgtEl>
                                          <p:spTgt spid="153678"/>
                                        </p:tgtEl>
                                        <p:attrNameLst>
                                          <p:attrName>style.visibility</p:attrName>
                                        </p:attrNameLst>
                                      </p:cBhvr>
                                      <p:to>
                                        <p:strVal val="visible"/>
                                      </p:to>
                                    </p:set>
                                    <p:anim calcmode="lin" valueType="num">
                                      <p:cBhvr>
                                        <p:cTn id="112" dur="500" fill="hold"/>
                                        <p:tgtEl>
                                          <p:spTgt spid="153678"/>
                                        </p:tgtEl>
                                        <p:attrNameLst>
                                          <p:attrName>ppt_w</p:attrName>
                                        </p:attrNameLst>
                                      </p:cBhvr>
                                      <p:tavLst>
                                        <p:tav tm="0">
                                          <p:val>
                                            <p:fltVal val="0"/>
                                          </p:val>
                                        </p:tav>
                                        <p:tav tm="100000">
                                          <p:val>
                                            <p:strVal val="#ppt_w"/>
                                          </p:val>
                                        </p:tav>
                                      </p:tavLst>
                                    </p:anim>
                                    <p:anim calcmode="lin" valueType="num">
                                      <p:cBhvr>
                                        <p:cTn id="113" dur="500" fill="hold"/>
                                        <p:tgtEl>
                                          <p:spTgt spid="153678"/>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0"/>
                                  </p:stCondLst>
                                  <p:childTnLst>
                                    <p:set>
                                      <p:cBhvr>
                                        <p:cTn id="115" dur="1" fill="hold">
                                          <p:stCondLst>
                                            <p:cond delay="0"/>
                                          </p:stCondLst>
                                        </p:cTn>
                                        <p:tgtEl>
                                          <p:spTgt spid="153679"/>
                                        </p:tgtEl>
                                        <p:attrNameLst>
                                          <p:attrName>style.visibility</p:attrName>
                                        </p:attrNameLst>
                                      </p:cBhvr>
                                      <p:to>
                                        <p:strVal val="visible"/>
                                      </p:to>
                                    </p:set>
                                    <p:anim calcmode="lin" valueType="num">
                                      <p:cBhvr>
                                        <p:cTn id="116" dur="500" fill="hold"/>
                                        <p:tgtEl>
                                          <p:spTgt spid="153679"/>
                                        </p:tgtEl>
                                        <p:attrNameLst>
                                          <p:attrName>ppt_w</p:attrName>
                                        </p:attrNameLst>
                                      </p:cBhvr>
                                      <p:tavLst>
                                        <p:tav tm="0">
                                          <p:val>
                                            <p:fltVal val="0"/>
                                          </p:val>
                                        </p:tav>
                                        <p:tav tm="100000">
                                          <p:val>
                                            <p:strVal val="#ppt_w"/>
                                          </p:val>
                                        </p:tav>
                                      </p:tavLst>
                                    </p:anim>
                                    <p:anim calcmode="lin" valueType="num">
                                      <p:cBhvr>
                                        <p:cTn id="117" dur="500" fill="hold"/>
                                        <p:tgtEl>
                                          <p:spTgt spid="153679"/>
                                        </p:tgtEl>
                                        <p:attrNameLst>
                                          <p:attrName>ppt_h</p:attrName>
                                        </p:attrNameLst>
                                      </p:cBhvr>
                                      <p:tavLst>
                                        <p:tav tm="0">
                                          <p:val>
                                            <p:fltVal val="0"/>
                                          </p:val>
                                        </p:tav>
                                        <p:tav tm="100000">
                                          <p:val>
                                            <p:strVal val="#ppt_h"/>
                                          </p:val>
                                        </p:tav>
                                      </p:tavLst>
                                    </p:anim>
                                  </p:childTnLst>
                                </p:cTn>
                              </p:par>
                              <p:par>
                                <p:cTn id="118" presetID="23" presetClass="entr" presetSubtype="16" fill="hold" grpId="0" nodeType="withEffect">
                                  <p:stCondLst>
                                    <p:cond delay="0"/>
                                  </p:stCondLst>
                                  <p:childTnLst>
                                    <p:set>
                                      <p:cBhvr>
                                        <p:cTn id="119" dur="1" fill="hold">
                                          <p:stCondLst>
                                            <p:cond delay="0"/>
                                          </p:stCondLst>
                                        </p:cTn>
                                        <p:tgtEl>
                                          <p:spTgt spid="153680"/>
                                        </p:tgtEl>
                                        <p:attrNameLst>
                                          <p:attrName>style.visibility</p:attrName>
                                        </p:attrNameLst>
                                      </p:cBhvr>
                                      <p:to>
                                        <p:strVal val="visible"/>
                                      </p:to>
                                    </p:set>
                                    <p:anim calcmode="lin" valueType="num">
                                      <p:cBhvr>
                                        <p:cTn id="120" dur="500" fill="hold"/>
                                        <p:tgtEl>
                                          <p:spTgt spid="153680"/>
                                        </p:tgtEl>
                                        <p:attrNameLst>
                                          <p:attrName>ppt_w</p:attrName>
                                        </p:attrNameLst>
                                      </p:cBhvr>
                                      <p:tavLst>
                                        <p:tav tm="0">
                                          <p:val>
                                            <p:fltVal val="0"/>
                                          </p:val>
                                        </p:tav>
                                        <p:tav tm="100000">
                                          <p:val>
                                            <p:strVal val="#ppt_w"/>
                                          </p:val>
                                        </p:tav>
                                      </p:tavLst>
                                    </p:anim>
                                    <p:anim calcmode="lin" valueType="num">
                                      <p:cBhvr>
                                        <p:cTn id="121" dur="500" fill="hold"/>
                                        <p:tgtEl>
                                          <p:spTgt spid="153680"/>
                                        </p:tgtEl>
                                        <p:attrNameLst>
                                          <p:attrName>ppt_h</p:attrName>
                                        </p:attrNameLst>
                                      </p:cBhvr>
                                      <p:tavLst>
                                        <p:tav tm="0">
                                          <p:val>
                                            <p:fltVal val="0"/>
                                          </p:val>
                                        </p:tav>
                                        <p:tav tm="100000">
                                          <p:val>
                                            <p:strVal val="#ppt_h"/>
                                          </p:val>
                                        </p:tav>
                                      </p:tavLst>
                                    </p:anim>
                                  </p:childTnLst>
                                </p:cTn>
                              </p:par>
                              <p:par>
                                <p:cTn id="122" presetID="23" presetClass="entr" presetSubtype="16" fill="hold" grpId="0" nodeType="withEffect">
                                  <p:stCondLst>
                                    <p:cond delay="0"/>
                                  </p:stCondLst>
                                  <p:childTnLst>
                                    <p:set>
                                      <p:cBhvr>
                                        <p:cTn id="123" dur="1" fill="hold">
                                          <p:stCondLst>
                                            <p:cond delay="0"/>
                                          </p:stCondLst>
                                        </p:cTn>
                                        <p:tgtEl>
                                          <p:spTgt spid="153681"/>
                                        </p:tgtEl>
                                        <p:attrNameLst>
                                          <p:attrName>style.visibility</p:attrName>
                                        </p:attrNameLst>
                                      </p:cBhvr>
                                      <p:to>
                                        <p:strVal val="visible"/>
                                      </p:to>
                                    </p:set>
                                    <p:anim calcmode="lin" valueType="num">
                                      <p:cBhvr>
                                        <p:cTn id="124" dur="500" fill="hold"/>
                                        <p:tgtEl>
                                          <p:spTgt spid="153681"/>
                                        </p:tgtEl>
                                        <p:attrNameLst>
                                          <p:attrName>ppt_w</p:attrName>
                                        </p:attrNameLst>
                                      </p:cBhvr>
                                      <p:tavLst>
                                        <p:tav tm="0">
                                          <p:val>
                                            <p:fltVal val="0"/>
                                          </p:val>
                                        </p:tav>
                                        <p:tav tm="100000">
                                          <p:val>
                                            <p:strVal val="#ppt_w"/>
                                          </p:val>
                                        </p:tav>
                                      </p:tavLst>
                                    </p:anim>
                                    <p:anim calcmode="lin" valueType="num">
                                      <p:cBhvr>
                                        <p:cTn id="125" dur="500" fill="hold"/>
                                        <p:tgtEl>
                                          <p:spTgt spid="153681"/>
                                        </p:tgtEl>
                                        <p:attrNameLst>
                                          <p:attrName>ppt_h</p:attrName>
                                        </p:attrNameLst>
                                      </p:cBhvr>
                                      <p:tavLst>
                                        <p:tav tm="0">
                                          <p:val>
                                            <p:fltVal val="0"/>
                                          </p:val>
                                        </p:tav>
                                        <p:tav tm="100000">
                                          <p:val>
                                            <p:strVal val="#ppt_h"/>
                                          </p:val>
                                        </p:tav>
                                      </p:tavLst>
                                    </p:anim>
                                  </p:childTnLst>
                                </p:cTn>
                              </p:par>
                              <p:par>
                                <p:cTn id="126" presetID="23" presetClass="entr" presetSubtype="16" fill="hold" grpId="0" nodeType="withEffect">
                                  <p:stCondLst>
                                    <p:cond delay="0"/>
                                  </p:stCondLst>
                                  <p:childTnLst>
                                    <p:set>
                                      <p:cBhvr>
                                        <p:cTn id="127" dur="1" fill="hold">
                                          <p:stCondLst>
                                            <p:cond delay="0"/>
                                          </p:stCondLst>
                                        </p:cTn>
                                        <p:tgtEl>
                                          <p:spTgt spid="153682"/>
                                        </p:tgtEl>
                                        <p:attrNameLst>
                                          <p:attrName>style.visibility</p:attrName>
                                        </p:attrNameLst>
                                      </p:cBhvr>
                                      <p:to>
                                        <p:strVal val="visible"/>
                                      </p:to>
                                    </p:set>
                                    <p:anim calcmode="lin" valueType="num">
                                      <p:cBhvr>
                                        <p:cTn id="128" dur="500" fill="hold"/>
                                        <p:tgtEl>
                                          <p:spTgt spid="153682"/>
                                        </p:tgtEl>
                                        <p:attrNameLst>
                                          <p:attrName>ppt_w</p:attrName>
                                        </p:attrNameLst>
                                      </p:cBhvr>
                                      <p:tavLst>
                                        <p:tav tm="0">
                                          <p:val>
                                            <p:fltVal val="0"/>
                                          </p:val>
                                        </p:tav>
                                        <p:tav tm="100000">
                                          <p:val>
                                            <p:strVal val="#ppt_w"/>
                                          </p:val>
                                        </p:tav>
                                      </p:tavLst>
                                    </p:anim>
                                    <p:anim calcmode="lin" valueType="num">
                                      <p:cBhvr>
                                        <p:cTn id="129" dur="500" fill="hold"/>
                                        <p:tgtEl>
                                          <p:spTgt spid="153682"/>
                                        </p:tgtEl>
                                        <p:attrNameLst>
                                          <p:attrName>ppt_h</p:attrName>
                                        </p:attrNameLst>
                                      </p:cBhvr>
                                      <p:tavLst>
                                        <p:tav tm="0">
                                          <p:val>
                                            <p:fltVal val="0"/>
                                          </p:val>
                                        </p:tav>
                                        <p:tav tm="100000">
                                          <p:val>
                                            <p:strVal val="#ppt_h"/>
                                          </p:val>
                                        </p:tav>
                                      </p:tavLst>
                                    </p:anim>
                                  </p:childTnLst>
                                </p:cTn>
                              </p:par>
                              <p:par>
                                <p:cTn id="130" presetID="23" presetClass="entr" presetSubtype="16" fill="hold" grpId="0" nodeType="withEffect">
                                  <p:stCondLst>
                                    <p:cond delay="0"/>
                                  </p:stCondLst>
                                  <p:childTnLst>
                                    <p:set>
                                      <p:cBhvr>
                                        <p:cTn id="131" dur="1" fill="hold">
                                          <p:stCondLst>
                                            <p:cond delay="0"/>
                                          </p:stCondLst>
                                        </p:cTn>
                                        <p:tgtEl>
                                          <p:spTgt spid="153683"/>
                                        </p:tgtEl>
                                        <p:attrNameLst>
                                          <p:attrName>style.visibility</p:attrName>
                                        </p:attrNameLst>
                                      </p:cBhvr>
                                      <p:to>
                                        <p:strVal val="visible"/>
                                      </p:to>
                                    </p:set>
                                    <p:anim calcmode="lin" valueType="num">
                                      <p:cBhvr>
                                        <p:cTn id="132" dur="500" fill="hold"/>
                                        <p:tgtEl>
                                          <p:spTgt spid="153683"/>
                                        </p:tgtEl>
                                        <p:attrNameLst>
                                          <p:attrName>ppt_w</p:attrName>
                                        </p:attrNameLst>
                                      </p:cBhvr>
                                      <p:tavLst>
                                        <p:tav tm="0">
                                          <p:val>
                                            <p:fltVal val="0"/>
                                          </p:val>
                                        </p:tav>
                                        <p:tav tm="100000">
                                          <p:val>
                                            <p:strVal val="#ppt_w"/>
                                          </p:val>
                                        </p:tav>
                                      </p:tavLst>
                                    </p:anim>
                                    <p:anim calcmode="lin" valueType="num">
                                      <p:cBhvr>
                                        <p:cTn id="133" dur="500" fill="hold"/>
                                        <p:tgtEl>
                                          <p:spTgt spid="153683"/>
                                        </p:tgtEl>
                                        <p:attrNameLst>
                                          <p:attrName>ppt_h</p:attrName>
                                        </p:attrNameLst>
                                      </p:cBhvr>
                                      <p:tavLst>
                                        <p:tav tm="0">
                                          <p:val>
                                            <p:fltVal val="0"/>
                                          </p:val>
                                        </p:tav>
                                        <p:tav tm="100000">
                                          <p:val>
                                            <p:strVal val="#ppt_h"/>
                                          </p:val>
                                        </p:tav>
                                      </p:tavLst>
                                    </p:anim>
                                  </p:childTnLst>
                                </p:cTn>
                              </p:par>
                              <p:par>
                                <p:cTn id="134" presetID="23" presetClass="entr" presetSubtype="16" fill="hold" grpId="0" nodeType="withEffect">
                                  <p:stCondLst>
                                    <p:cond delay="0"/>
                                  </p:stCondLst>
                                  <p:childTnLst>
                                    <p:set>
                                      <p:cBhvr>
                                        <p:cTn id="135" dur="1" fill="hold">
                                          <p:stCondLst>
                                            <p:cond delay="0"/>
                                          </p:stCondLst>
                                        </p:cTn>
                                        <p:tgtEl>
                                          <p:spTgt spid="153684"/>
                                        </p:tgtEl>
                                        <p:attrNameLst>
                                          <p:attrName>style.visibility</p:attrName>
                                        </p:attrNameLst>
                                      </p:cBhvr>
                                      <p:to>
                                        <p:strVal val="visible"/>
                                      </p:to>
                                    </p:set>
                                    <p:anim calcmode="lin" valueType="num">
                                      <p:cBhvr>
                                        <p:cTn id="136" dur="500" fill="hold"/>
                                        <p:tgtEl>
                                          <p:spTgt spid="153684"/>
                                        </p:tgtEl>
                                        <p:attrNameLst>
                                          <p:attrName>ppt_w</p:attrName>
                                        </p:attrNameLst>
                                      </p:cBhvr>
                                      <p:tavLst>
                                        <p:tav tm="0">
                                          <p:val>
                                            <p:fltVal val="0"/>
                                          </p:val>
                                        </p:tav>
                                        <p:tav tm="100000">
                                          <p:val>
                                            <p:strVal val="#ppt_w"/>
                                          </p:val>
                                        </p:tav>
                                      </p:tavLst>
                                    </p:anim>
                                    <p:anim calcmode="lin" valueType="num">
                                      <p:cBhvr>
                                        <p:cTn id="137" dur="500" fill="hold"/>
                                        <p:tgtEl>
                                          <p:spTgt spid="153684"/>
                                        </p:tgtEl>
                                        <p:attrNameLst>
                                          <p:attrName>ppt_h</p:attrName>
                                        </p:attrNameLst>
                                      </p:cBhvr>
                                      <p:tavLst>
                                        <p:tav tm="0">
                                          <p:val>
                                            <p:fltVal val="0"/>
                                          </p:val>
                                        </p:tav>
                                        <p:tav tm="100000">
                                          <p:val>
                                            <p:strVal val="#ppt_h"/>
                                          </p:val>
                                        </p:tav>
                                      </p:tavLst>
                                    </p:anim>
                                  </p:childTnLst>
                                </p:cTn>
                              </p:par>
                              <p:par>
                                <p:cTn id="138" presetID="23" presetClass="entr" presetSubtype="16" fill="hold" grpId="0" nodeType="withEffect">
                                  <p:stCondLst>
                                    <p:cond delay="0"/>
                                  </p:stCondLst>
                                  <p:childTnLst>
                                    <p:set>
                                      <p:cBhvr>
                                        <p:cTn id="139" dur="1" fill="hold">
                                          <p:stCondLst>
                                            <p:cond delay="0"/>
                                          </p:stCondLst>
                                        </p:cTn>
                                        <p:tgtEl>
                                          <p:spTgt spid="153685"/>
                                        </p:tgtEl>
                                        <p:attrNameLst>
                                          <p:attrName>style.visibility</p:attrName>
                                        </p:attrNameLst>
                                      </p:cBhvr>
                                      <p:to>
                                        <p:strVal val="visible"/>
                                      </p:to>
                                    </p:set>
                                    <p:anim calcmode="lin" valueType="num">
                                      <p:cBhvr>
                                        <p:cTn id="140" dur="500" fill="hold"/>
                                        <p:tgtEl>
                                          <p:spTgt spid="153685"/>
                                        </p:tgtEl>
                                        <p:attrNameLst>
                                          <p:attrName>ppt_w</p:attrName>
                                        </p:attrNameLst>
                                      </p:cBhvr>
                                      <p:tavLst>
                                        <p:tav tm="0">
                                          <p:val>
                                            <p:fltVal val="0"/>
                                          </p:val>
                                        </p:tav>
                                        <p:tav tm="100000">
                                          <p:val>
                                            <p:strVal val="#ppt_w"/>
                                          </p:val>
                                        </p:tav>
                                      </p:tavLst>
                                    </p:anim>
                                    <p:anim calcmode="lin" valueType="num">
                                      <p:cBhvr>
                                        <p:cTn id="141" dur="500" fill="hold"/>
                                        <p:tgtEl>
                                          <p:spTgt spid="153685"/>
                                        </p:tgtEl>
                                        <p:attrNameLst>
                                          <p:attrName>ppt_h</p:attrName>
                                        </p:attrNameLst>
                                      </p:cBhvr>
                                      <p:tavLst>
                                        <p:tav tm="0">
                                          <p:val>
                                            <p:fltVal val="0"/>
                                          </p:val>
                                        </p:tav>
                                        <p:tav tm="100000">
                                          <p:val>
                                            <p:strVal val="#ppt_h"/>
                                          </p:val>
                                        </p:tav>
                                      </p:tavLst>
                                    </p:anim>
                                  </p:childTnLst>
                                </p:cTn>
                              </p:par>
                              <p:par>
                                <p:cTn id="142" presetID="23" presetClass="entr" presetSubtype="16" fill="hold" grpId="0" nodeType="withEffect">
                                  <p:stCondLst>
                                    <p:cond delay="0"/>
                                  </p:stCondLst>
                                  <p:childTnLst>
                                    <p:set>
                                      <p:cBhvr>
                                        <p:cTn id="143" dur="1" fill="hold">
                                          <p:stCondLst>
                                            <p:cond delay="0"/>
                                          </p:stCondLst>
                                        </p:cTn>
                                        <p:tgtEl>
                                          <p:spTgt spid="153686"/>
                                        </p:tgtEl>
                                        <p:attrNameLst>
                                          <p:attrName>style.visibility</p:attrName>
                                        </p:attrNameLst>
                                      </p:cBhvr>
                                      <p:to>
                                        <p:strVal val="visible"/>
                                      </p:to>
                                    </p:set>
                                    <p:anim calcmode="lin" valueType="num">
                                      <p:cBhvr>
                                        <p:cTn id="144" dur="500" fill="hold"/>
                                        <p:tgtEl>
                                          <p:spTgt spid="153686"/>
                                        </p:tgtEl>
                                        <p:attrNameLst>
                                          <p:attrName>ppt_w</p:attrName>
                                        </p:attrNameLst>
                                      </p:cBhvr>
                                      <p:tavLst>
                                        <p:tav tm="0">
                                          <p:val>
                                            <p:fltVal val="0"/>
                                          </p:val>
                                        </p:tav>
                                        <p:tav tm="100000">
                                          <p:val>
                                            <p:strVal val="#ppt_w"/>
                                          </p:val>
                                        </p:tav>
                                      </p:tavLst>
                                    </p:anim>
                                    <p:anim calcmode="lin" valueType="num">
                                      <p:cBhvr>
                                        <p:cTn id="145" dur="500" fill="hold"/>
                                        <p:tgtEl>
                                          <p:spTgt spid="153686"/>
                                        </p:tgtEl>
                                        <p:attrNameLst>
                                          <p:attrName>ppt_h</p:attrName>
                                        </p:attrNameLst>
                                      </p:cBhvr>
                                      <p:tavLst>
                                        <p:tav tm="0">
                                          <p:val>
                                            <p:fltVal val="0"/>
                                          </p:val>
                                        </p:tav>
                                        <p:tav tm="100000">
                                          <p:val>
                                            <p:strVal val="#ppt_h"/>
                                          </p:val>
                                        </p:tav>
                                      </p:tavLst>
                                    </p:anim>
                                  </p:childTnLst>
                                </p:cTn>
                              </p:par>
                              <p:par>
                                <p:cTn id="146" presetID="23" presetClass="entr" presetSubtype="16" fill="hold" grpId="0" nodeType="withEffect">
                                  <p:stCondLst>
                                    <p:cond delay="0"/>
                                  </p:stCondLst>
                                  <p:childTnLst>
                                    <p:set>
                                      <p:cBhvr>
                                        <p:cTn id="147" dur="1" fill="hold">
                                          <p:stCondLst>
                                            <p:cond delay="0"/>
                                          </p:stCondLst>
                                        </p:cTn>
                                        <p:tgtEl>
                                          <p:spTgt spid="153687"/>
                                        </p:tgtEl>
                                        <p:attrNameLst>
                                          <p:attrName>style.visibility</p:attrName>
                                        </p:attrNameLst>
                                      </p:cBhvr>
                                      <p:to>
                                        <p:strVal val="visible"/>
                                      </p:to>
                                    </p:set>
                                    <p:anim calcmode="lin" valueType="num">
                                      <p:cBhvr>
                                        <p:cTn id="148" dur="500" fill="hold"/>
                                        <p:tgtEl>
                                          <p:spTgt spid="153687"/>
                                        </p:tgtEl>
                                        <p:attrNameLst>
                                          <p:attrName>ppt_w</p:attrName>
                                        </p:attrNameLst>
                                      </p:cBhvr>
                                      <p:tavLst>
                                        <p:tav tm="0">
                                          <p:val>
                                            <p:fltVal val="0"/>
                                          </p:val>
                                        </p:tav>
                                        <p:tav tm="100000">
                                          <p:val>
                                            <p:strVal val="#ppt_w"/>
                                          </p:val>
                                        </p:tav>
                                      </p:tavLst>
                                    </p:anim>
                                    <p:anim calcmode="lin" valueType="num">
                                      <p:cBhvr>
                                        <p:cTn id="149" dur="500" fill="hold"/>
                                        <p:tgtEl>
                                          <p:spTgt spid="153687"/>
                                        </p:tgtEl>
                                        <p:attrNameLst>
                                          <p:attrName>ppt_h</p:attrName>
                                        </p:attrNameLst>
                                      </p:cBhvr>
                                      <p:tavLst>
                                        <p:tav tm="0">
                                          <p:val>
                                            <p:fltVal val="0"/>
                                          </p:val>
                                        </p:tav>
                                        <p:tav tm="100000">
                                          <p:val>
                                            <p:strVal val="#ppt_h"/>
                                          </p:val>
                                        </p:tav>
                                      </p:tavLst>
                                    </p:anim>
                                  </p:childTnLst>
                                </p:cTn>
                              </p:par>
                              <p:par>
                                <p:cTn id="150" presetID="23" presetClass="entr" presetSubtype="16" fill="hold" grpId="0" nodeType="withEffect">
                                  <p:stCondLst>
                                    <p:cond delay="0"/>
                                  </p:stCondLst>
                                  <p:childTnLst>
                                    <p:set>
                                      <p:cBhvr>
                                        <p:cTn id="151" dur="1" fill="hold">
                                          <p:stCondLst>
                                            <p:cond delay="0"/>
                                          </p:stCondLst>
                                        </p:cTn>
                                        <p:tgtEl>
                                          <p:spTgt spid="153688"/>
                                        </p:tgtEl>
                                        <p:attrNameLst>
                                          <p:attrName>style.visibility</p:attrName>
                                        </p:attrNameLst>
                                      </p:cBhvr>
                                      <p:to>
                                        <p:strVal val="visible"/>
                                      </p:to>
                                    </p:set>
                                    <p:anim calcmode="lin" valueType="num">
                                      <p:cBhvr>
                                        <p:cTn id="152" dur="500" fill="hold"/>
                                        <p:tgtEl>
                                          <p:spTgt spid="153688"/>
                                        </p:tgtEl>
                                        <p:attrNameLst>
                                          <p:attrName>ppt_w</p:attrName>
                                        </p:attrNameLst>
                                      </p:cBhvr>
                                      <p:tavLst>
                                        <p:tav tm="0">
                                          <p:val>
                                            <p:fltVal val="0"/>
                                          </p:val>
                                        </p:tav>
                                        <p:tav tm="100000">
                                          <p:val>
                                            <p:strVal val="#ppt_w"/>
                                          </p:val>
                                        </p:tav>
                                      </p:tavLst>
                                    </p:anim>
                                    <p:anim calcmode="lin" valueType="num">
                                      <p:cBhvr>
                                        <p:cTn id="153" dur="500" fill="hold"/>
                                        <p:tgtEl>
                                          <p:spTgt spid="153688"/>
                                        </p:tgtEl>
                                        <p:attrNameLst>
                                          <p:attrName>ppt_h</p:attrName>
                                        </p:attrNameLst>
                                      </p:cBhvr>
                                      <p:tavLst>
                                        <p:tav tm="0">
                                          <p:val>
                                            <p:fltVal val="0"/>
                                          </p:val>
                                        </p:tav>
                                        <p:tav tm="100000">
                                          <p:val>
                                            <p:strVal val="#ppt_h"/>
                                          </p:val>
                                        </p:tav>
                                      </p:tavLst>
                                    </p:anim>
                                  </p:childTnLst>
                                </p:cTn>
                              </p:par>
                              <p:par>
                                <p:cTn id="154" presetID="23" presetClass="entr" presetSubtype="16" fill="hold" grpId="0" nodeType="withEffect">
                                  <p:stCondLst>
                                    <p:cond delay="0"/>
                                  </p:stCondLst>
                                  <p:childTnLst>
                                    <p:set>
                                      <p:cBhvr>
                                        <p:cTn id="155" dur="1" fill="hold">
                                          <p:stCondLst>
                                            <p:cond delay="0"/>
                                          </p:stCondLst>
                                        </p:cTn>
                                        <p:tgtEl>
                                          <p:spTgt spid="153689"/>
                                        </p:tgtEl>
                                        <p:attrNameLst>
                                          <p:attrName>style.visibility</p:attrName>
                                        </p:attrNameLst>
                                      </p:cBhvr>
                                      <p:to>
                                        <p:strVal val="visible"/>
                                      </p:to>
                                    </p:set>
                                    <p:anim calcmode="lin" valueType="num">
                                      <p:cBhvr>
                                        <p:cTn id="156" dur="500" fill="hold"/>
                                        <p:tgtEl>
                                          <p:spTgt spid="153689"/>
                                        </p:tgtEl>
                                        <p:attrNameLst>
                                          <p:attrName>ppt_w</p:attrName>
                                        </p:attrNameLst>
                                      </p:cBhvr>
                                      <p:tavLst>
                                        <p:tav tm="0">
                                          <p:val>
                                            <p:fltVal val="0"/>
                                          </p:val>
                                        </p:tav>
                                        <p:tav tm="100000">
                                          <p:val>
                                            <p:strVal val="#ppt_w"/>
                                          </p:val>
                                        </p:tav>
                                      </p:tavLst>
                                    </p:anim>
                                    <p:anim calcmode="lin" valueType="num">
                                      <p:cBhvr>
                                        <p:cTn id="157" dur="500" fill="hold"/>
                                        <p:tgtEl>
                                          <p:spTgt spid="153689"/>
                                        </p:tgtEl>
                                        <p:attrNameLst>
                                          <p:attrName>ppt_h</p:attrName>
                                        </p:attrNameLst>
                                      </p:cBhvr>
                                      <p:tavLst>
                                        <p:tav tm="0">
                                          <p:val>
                                            <p:fltVal val="0"/>
                                          </p:val>
                                        </p:tav>
                                        <p:tav tm="100000">
                                          <p:val>
                                            <p:strVal val="#ppt_h"/>
                                          </p:val>
                                        </p:tav>
                                      </p:tavLst>
                                    </p:anim>
                                  </p:childTnLst>
                                </p:cTn>
                              </p:par>
                              <p:par>
                                <p:cTn id="158" presetID="23" presetClass="entr" presetSubtype="16" fill="hold" grpId="0" nodeType="withEffect">
                                  <p:stCondLst>
                                    <p:cond delay="0"/>
                                  </p:stCondLst>
                                  <p:childTnLst>
                                    <p:set>
                                      <p:cBhvr>
                                        <p:cTn id="159" dur="1" fill="hold">
                                          <p:stCondLst>
                                            <p:cond delay="0"/>
                                          </p:stCondLst>
                                        </p:cTn>
                                        <p:tgtEl>
                                          <p:spTgt spid="153690"/>
                                        </p:tgtEl>
                                        <p:attrNameLst>
                                          <p:attrName>style.visibility</p:attrName>
                                        </p:attrNameLst>
                                      </p:cBhvr>
                                      <p:to>
                                        <p:strVal val="visible"/>
                                      </p:to>
                                    </p:set>
                                    <p:anim calcmode="lin" valueType="num">
                                      <p:cBhvr>
                                        <p:cTn id="160" dur="500" fill="hold"/>
                                        <p:tgtEl>
                                          <p:spTgt spid="153690"/>
                                        </p:tgtEl>
                                        <p:attrNameLst>
                                          <p:attrName>ppt_w</p:attrName>
                                        </p:attrNameLst>
                                      </p:cBhvr>
                                      <p:tavLst>
                                        <p:tav tm="0">
                                          <p:val>
                                            <p:fltVal val="0"/>
                                          </p:val>
                                        </p:tav>
                                        <p:tav tm="100000">
                                          <p:val>
                                            <p:strVal val="#ppt_w"/>
                                          </p:val>
                                        </p:tav>
                                      </p:tavLst>
                                    </p:anim>
                                    <p:anim calcmode="lin" valueType="num">
                                      <p:cBhvr>
                                        <p:cTn id="161" dur="500" fill="hold"/>
                                        <p:tgtEl>
                                          <p:spTgt spid="153690"/>
                                        </p:tgtEl>
                                        <p:attrNameLst>
                                          <p:attrName>ppt_h</p:attrName>
                                        </p:attrNameLst>
                                      </p:cBhvr>
                                      <p:tavLst>
                                        <p:tav tm="0">
                                          <p:val>
                                            <p:fltVal val="0"/>
                                          </p:val>
                                        </p:tav>
                                        <p:tav tm="100000">
                                          <p:val>
                                            <p:strVal val="#ppt_h"/>
                                          </p:val>
                                        </p:tav>
                                      </p:tavLst>
                                    </p:anim>
                                  </p:childTnLst>
                                </p:cTn>
                              </p:par>
                              <p:par>
                                <p:cTn id="162" presetID="23" presetClass="entr" presetSubtype="16" fill="hold" grpId="0" nodeType="withEffect">
                                  <p:stCondLst>
                                    <p:cond delay="0"/>
                                  </p:stCondLst>
                                  <p:childTnLst>
                                    <p:set>
                                      <p:cBhvr>
                                        <p:cTn id="163" dur="1" fill="hold">
                                          <p:stCondLst>
                                            <p:cond delay="0"/>
                                          </p:stCondLst>
                                        </p:cTn>
                                        <p:tgtEl>
                                          <p:spTgt spid="153691"/>
                                        </p:tgtEl>
                                        <p:attrNameLst>
                                          <p:attrName>style.visibility</p:attrName>
                                        </p:attrNameLst>
                                      </p:cBhvr>
                                      <p:to>
                                        <p:strVal val="visible"/>
                                      </p:to>
                                    </p:set>
                                    <p:anim calcmode="lin" valueType="num">
                                      <p:cBhvr>
                                        <p:cTn id="164" dur="500" fill="hold"/>
                                        <p:tgtEl>
                                          <p:spTgt spid="153691"/>
                                        </p:tgtEl>
                                        <p:attrNameLst>
                                          <p:attrName>ppt_w</p:attrName>
                                        </p:attrNameLst>
                                      </p:cBhvr>
                                      <p:tavLst>
                                        <p:tav tm="0">
                                          <p:val>
                                            <p:fltVal val="0"/>
                                          </p:val>
                                        </p:tav>
                                        <p:tav tm="100000">
                                          <p:val>
                                            <p:strVal val="#ppt_w"/>
                                          </p:val>
                                        </p:tav>
                                      </p:tavLst>
                                    </p:anim>
                                    <p:anim calcmode="lin" valueType="num">
                                      <p:cBhvr>
                                        <p:cTn id="165" dur="500" fill="hold"/>
                                        <p:tgtEl>
                                          <p:spTgt spid="153691"/>
                                        </p:tgtEl>
                                        <p:attrNameLst>
                                          <p:attrName>ppt_h</p:attrName>
                                        </p:attrNameLst>
                                      </p:cBhvr>
                                      <p:tavLst>
                                        <p:tav tm="0">
                                          <p:val>
                                            <p:fltVal val="0"/>
                                          </p:val>
                                        </p:tav>
                                        <p:tav tm="100000">
                                          <p:val>
                                            <p:strVal val="#ppt_h"/>
                                          </p:val>
                                        </p:tav>
                                      </p:tavLst>
                                    </p:anim>
                                  </p:childTnLst>
                                </p:cTn>
                              </p:par>
                              <p:par>
                                <p:cTn id="166" presetID="23" presetClass="entr" presetSubtype="16" fill="hold" grpId="0" nodeType="withEffect">
                                  <p:stCondLst>
                                    <p:cond delay="0"/>
                                  </p:stCondLst>
                                  <p:childTnLst>
                                    <p:set>
                                      <p:cBhvr>
                                        <p:cTn id="167" dur="1" fill="hold">
                                          <p:stCondLst>
                                            <p:cond delay="0"/>
                                          </p:stCondLst>
                                        </p:cTn>
                                        <p:tgtEl>
                                          <p:spTgt spid="153692"/>
                                        </p:tgtEl>
                                        <p:attrNameLst>
                                          <p:attrName>style.visibility</p:attrName>
                                        </p:attrNameLst>
                                      </p:cBhvr>
                                      <p:to>
                                        <p:strVal val="visible"/>
                                      </p:to>
                                    </p:set>
                                    <p:anim calcmode="lin" valueType="num">
                                      <p:cBhvr>
                                        <p:cTn id="168" dur="500" fill="hold"/>
                                        <p:tgtEl>
                                          <p:spTgt spid="153692"/>
                                        </p:tgtEl>
                                        <p:attrNameLst>
                                          <p:attrName>ppt_w</p:attrName>
                                        </p:attrNameLst>
                                      </p:cBhvr>
                                      <p:tavLst>
                                        <p:tav tm="0">
                                          <p:val>
                                            <p:fltVal val="0"/>
                                          </p:val>
                                        </p:tav>
                                        <p:tav tm="100000">
                                          <p:val>
                                            <p:strVal val="#ppt_w"/>
                                          </p:val>
                                        </p:tav>
                                      </p:tavLst>
                                    </p:anim>
                                    <p:anim calcmode="lin" valueType="num">
                                      <p:cBhvr>
                                        <p:cTn id="169" dur="500" fill="hold"/>
                                        <p:tgtEl>
                                          <p:spTgt spid="153692"/>
                                        </p:tgtEl>
                                        <p:attrNameLst>
                                          <p:attrName>ppt_h</p:attrName>
                                        </p:attrNameLst>
                                      </p:cBhvr>
                                      <p:tavLst>
                                        <p:tav tm="0">
                                          <p:val>
                                            <p:fltVal val="0"/>
                                          </p:val>
                                        </p:tav>
                                        <p:tav tm="100000">
                                          <p:val>
                                            <p:strVal val="#ppt_h"/>
                                          </p:val>
                                        </p:tav>
                                      </p:tavLst>
                                    </p:anim>
                                  </p:childTnLst>
                                </p:cTn>
                              </p:par>
                              <p:par>
                                <p:cTn id="170" presetID="23" presetClass="entr" presetSubtype="16" fill="hold" grpId="0" nodeType="withEffect">
                                  <p:stCondLst>
                                    <p:cond delay="0"/>
                                  </p:stCondLst>
                                  <p:childTnLst>
                                    <p:set>
                                      <p:cBhvr>
                                        <p:cTn id="171" dur="1" fill="hold">
                                          <p:stCondLst>
                                            <p:cond delay="0"/>
                                          </p:stCondLst>
                                        </p:cTn>
                                        <p:tgtEl>
                                          <p:spTgt spid="153693"/>
                                        </p:tgtEl>
                                        <p:attrNameLst>
                                          <p:attrName>style.visibility</p:attrName>
                                        </p:attrNameLst>
                                      </p:cBhvr>
                                      <p:to>
                                        <p:strVal val="visible"/>
                                      </p:to>
                                    </p:set>
                                    <p:anim calcmode="lin" valueType="num">
                                      <p:cBhvr>
                                        <p:cTn id="172" dur="500" fill="hold"/>
                                        <p:tgtEl>
                                          <p:spTgt spid="153693"/>
                                        </p:tgtEl>
                                        <p:attrNameLst>
                                          <p:attrName>ppt_w</p:attrName>
                                        </p:attrNameLst>
                                      </p:cBhvr>
                                      <p:tavLst>
                                        <p:tav tm="0">
                                          <p:val>
                                            <p:fltVal val="0"/>
                                          </p:val>
                                        </p:tav>
                                        <p:tav tm="100000">
                                          <p:val>
                                            <p:strVal val="#ppt_w"/>
                                          </p:val>
                                        </p:tav>
                                      </p:tavLst>
                                    </p:anim>
                                    <p:anim calcmode="lin" valueType="num">
                                      <p:cBhvr>
                                        <p:cTn id="173" dur="500" fill="hold"/>
                                        <p:tgtEl>
                                          <p:spTgt spid="153693"/>
                                        </p:tgtEl>
                                        <p:attrNameLst>
                                          <p:attrName>ppt_h</p:attrName>
                                        </p:attrNameLst>
                                      </p:cBhvr>
                                      <p:tavLst>
                                        <p:tav tm="0">
                                          <p:val>
                                            <p:fltVal val="0"/>
                                          </p:val>
                                        </p:tav>
                                        <p:tav tm="100000">
                                          <p:val>
                                            <p:strVal val="#ppt_h"/>
                                          </p:val>
                                        </p:tav>
                                      </p:tavLst>
                                    </p:anim>
                                  </p:childTnLst>
                                </p:cTn>
                              </p:par>
                              <p:par>
                                <p:cTn id="174" presetID="23" presetClass="entr" presetSubtype="16" fill="hold" grpId="0" nodeType="withEffect">
                                  <p:stCondLst>
                                    <p:cond delay="0"/>
                                  </p:stCondLst>
                                  <p:childTnLst>
                                    <p:set>
                                      <p:cBhvr>
                                        <p:cTn id="175" dur="1" fill="hold">
                                          <p:stCondLst>
                                            <p:cond delay="0"/>
                                          </p:stCondLst>
                                        </p:cTn>
                                        <p:tgtEl>
                                          <p:spTgt spid="153694"/>
                                        </p:tgtEl>
                                        <p:attrNameLst>
                                          <p:attrName>style.visibility</p:attrName>
                                        </p:attrNameLst>
                                      </p:cBhvr>
                                      <p:to>
                                        <p:strVal val="visible"/>
                                      </p:to>
                                    </p:set>
                                    <p:anim calcmode="lin" valueType="num">
                                      <p:cBhvr>
                                        <p:cTn id="176" dur="500" fill="hold"/>
                                        <p:tgtEl>
                                          <p:spTgt spid="153694"/>
                                        </p:tgtEl>
                                        <p:attrNameLst>
                                          <p:attrName>ppt_w</p:attrName>
                                        </p:attrNameLst>
                                      </p:cBhvr>
                                      <p:tavLst>
                                        <p:tav tm="0">
                                          <p:val>
                                            <p:fltVal val="0"/>
                                          </p:val>
                                        </p:tav>
                                        <p:tav tm="100000">
                                          <p:val>
                                            <p:strVal val="#ppt_w"/>
                                          </p:val>
                                        </p:tav>
                                      </p:tavLst>
                                    </p:anim>
                                    <p:anim calcmode="lin" valueType="num">
                                      <p:cBhvr>
                                        <p:cTn id="177" dur="500" fill="hold"/>
                                        <p:tgtEl>
                                          <p:spTgt spid="153694"/>
                                        </p:tgtEl>
                                        <p:attrNameLst>
                                          <p:attrName>ppt_h</p:attrName>
                                        </p:attrNameLst>
                                      </p:cBhvr>
                                      <p:tavLst>
                                        <p:tav tm="0">
                                          <p:val>
                                            <p:fltVal val="0"/>
                                          </p:val>
                                        </p:tav>
                                        <p:tav tm="100000">
                                          <p:val>
                                            <p:strVal val="#ppt_h"/>
                                          </p:val>
                                        </p:tav>
                                      </p:tavLst>
                                    </p:anim>
                                  </p:childTnLst>
                                </p:cTn>
                              </p:par>
                              <p:par>
                                <p:cTn id="178" presetID="23" presetClass="entr" presetSubtype="16" fill="hold" grpId="0" nodeType="withEffect">
                                  <p:stCondLst>
                                    <p:cond delay="0"/>
                                  </p:stCondLst>
                                  <p:childTnLst>
                                    <p:set>
                                      <p:cBhvr>
                                        <p:cTn id="179" dur="1" fill="hold">
                                          <p:stCondLst>
                                            <p:cond delay="0"/>
                                          </p:stCondLst>
                                        </p:cTn>
                                        <p:tgtEl>
                                          <p:spTgt spid="153695"/>
                                        </p:tgtEl>
                                        <p:attrNameLst>
                                          <p:attrName>style.visibility</p:attrName>
                                        </p:attrNameLst>
                                      </p:cBhvr>
                                      <p:to>
                                        <p:strVal val="visible"/>
                                      </p:to>
                                    </p:set>
                                    <p:anim calcmode="lin" valueType="num">
                                      <p:cBhvr>
                                        <p:cTn id="180" dur="500" fill="hold"/>
                                        <p:tgtEl>
                                          <p:spTgt spid="153695"/>
                                        </p:tgtEl>
                                        <p:attrNameLst>
                                          <p:attrName>ppt_w</p:attrName>
                                        </p:attrNameLst>
                                      </p:cBhvr>
                                      <p:tavLst>
                                        <p:tav tm="0">
                                          <p:val>
                                            <p:fltVal val="0"/>
                                          </p:val>
                                        </p:tav>
                                        <p:tav tm="100000">
                                          <p:val>
                                            <p:strVal val="#ppt_w"/>
                                          </p:val>
                                        </p:tav>
                                      </p:tavLst>
                                    </p:anim>
                                    <p:anim calcmode="lin" valueType="num">
                                      <p:cBhvr>
                                        <p:cTn id="181" dur="500" fill="hold"/>
                                        <p:tgtEl>
                                          <p:spTgt spid="153695"/>
                                        </p:tgtEl>
                                        <p:attrNameLst>
                                          <p:attrName>ppt_h</p:attrName>
                                        </p:attrNameLst>
                                      </p:cBhvr>
                                      <p:tavLst>
                                        <p:tav tm="0">
                                          <p:val>
                                            <p:fltVal val="0"/>
                                          </p:val>
                                        </p:tav>
                                        <p:tav tm="100000">
                                          <p:val>
                                            <p:strVal val="#ppt_h"/>
                                          </p:val>
                                        </p:tav>
                                      </p:tavLst>
                                    </p:anim>
                                  </p:childTnLst>
                                </p:cTn>
                              </p:par>
                              <p:par>
                                <p:cTn id="182" presetID="23" presetClass="entr" presetSubtype="16" fill="hold" grpId="0" nodeType="withEffect">
                                  <p:stCondLst>
                                    <p:cond delay="0"/>
                                  </p:stCondLst>
                                  <p:childTnLst>
                                    <p:set>
                                      <p:cBhvr>
                                        <p:cTn id="183" dur="1" fill="hold">
                                          <p:stCondLst>
                                            <p:cond delay="0"/>
                                          </p:stCondLst>
                                        </p:cTn>
                                        <p:tgtEl>
                                          <p:spTgt spid="153696"/>
                                        </p:tgtEl>
                                        <p:attrNameLst>
                                          <p:attrName>style.visibility</p:attrName>
                                        </p:attrNameLst>
                                      </p:cBhvr>
                                      <p:to>
                                        <p:strVal val="visible"/>
                                      </p:to>
                                    </p:set>
                                    <p:anim calcmode="lin" valueType="num">
                                      <p:cBhvr>
                                        <p:cTn id="184" dur="500" fill="hold"/>
                                        <p:tgtEl>
                                          <p:spTgt spid="153696"/>
                                        </p:tgtEl>
                                        <p:attrNameLst>
                                          <p:attrName>ppt_w</p:attrName>
                                        </p:attrNameLst>
                                      </p:cBhvr>
                                      <p:tavLst>
                                        <p:tav tm="0">
                                          <p:val>
                                            <p:fltVal val="0"/>
                                          </p:val>
                                        </p:tav>
                                        <p:tav tm="100000">
                                          <p:val>
                                            <p:strVal val="#ppt_w"/>
                                          </p:val>
                                        </p:tav>
                                      </p:tavLst>
                                    </p:anim>
                                    <p:anim calcmode="lin" valueType="num">
                                      <p:cBhvr>
                                        <p:cTn id="185" dur="500" fill="hold"/>
                                        <p:tgtEl>
                                          <p:spTgt spid="153696"/>
                                        </p:tgtEl>
                                        <p:attrNameLst>
                                          <p:attrName>ppt_h</p:attrName>
                                        </p:attrNameLst>
                                      </p:cBhvr>
                                      <p:tavLst>
                                        <p:tav tm="0">
                                          <p:val>
                                            <p:fltVal val="0"/>
                                          </p:val>
                                        </p:tav>
                                        <p:tav tm="100000">
                                          <p:val>
                                            <p:strVal val="#ppt_h"/>
                                          </p:val>
                                        </p:tav>
                                      </p:tavLst>
                                    </p:anim>
                                  </p:childTnLst>
                                </p:cTn>
                              </p:par>
                              <p:par>
                                <p:cTn id="186" presetID="23" presetClass="entr" presetSubtype="16" fill="hold" grpId="0" nodeType="withEffect">
                                  <p:stCondLst>
                                    <p:cond delay="0"/>
                                  </p:stCondLst>
                                  <p:childTnLst>
                                    <p:set>
                                      <p:cBhvr>
                                        <p:cTn id="187" dur="1" fill="hold">
                                          <p:stCondLst>
                                            <p:cond delay="0"/>
                                          </p:stCondLst>
                                        </p:cTn>
                                        <p:tgtEl>
                                          <p:spTgt spid="153697"/>
                                        </p:tgtEl>
                                        <p:attrNameLst>
                                          <p:attrName>style.visibility</p:attrName>
                                        </p:attrNameLst>
                                      </p:cBhvr>
                                      <p:to>
                                        <p:strVal val="visible"/>
                                      </p:to>
                                    </p:set>
                                    <p:anim calcmode="lin" valueType="num">
                                      <p:cBhvr>
                                        <p:cTn id="188" dur="500" fill="hold"/>
                                        <p:tgtEl>
                                          <p:spTgt spid="153697"/>
                                        </p:tgtEl>
                                        <p:attrNameLst>
                                          <p:attrName>ppt_w</p:attrName>
                                        </p:attrNameLst>
                                      </p:cBhvr>
                                      <p:tavLst>
                                        <p:tav tm="0">
                                          <p:val>
                                            <p:fltVal val="0"/>
                                          </p:val>
                                        </p:tav>
                                        <p:tav tm="100000">
                                          <p:val>
                                            <p:strVal val="#ppt_w"/>
                                          </p:val>
                                        </p:tav>
                                      </p:tavLst>
                                    </p:anim>
                                    <p:anim calcmode="lin" valueType="num">
                                      <p:cBhvr>
                                        <p:cTn id="189" dur="500" fill="hold"/>
                                        <p:tgtEl>
                                          <p:spTgt spid="153697"/>
                                        </p:tgtEl>
                                        <p:attrNameLst>
                                          <p:attrName>ppt_h</p:attrName>
                                        </p:attrNameLst>
                                      </p:cBhvr>
                                      <p:tavLst>
                                        <p:tav tm="0">
                                          <p:val>
                                            <p:fltVal val="0"/>
                                          </p:val>
                                        </p:tav>
                                        <p:tav tm="100000">
                                          <p:val>
                                            <p:strVal val="#ppt_h"/>
                                          </p:val>
                                        </p:tav>
                                      </p:tavLst>
                                    </p:anim>
                                  </p:childTnLst>
                                </p:cTn>
                              </p:par>
                              <p:par>
                                <p:cTn id="190" presetID="23" presetClass="entr" presetSubtype="16" fill="hold" grpId="0" nodeType="withEffect">
                                  <p:stCondLst>
                                    <p:cond delay="0"/>
                                  </p:stCondLst>
                                  <p:childTnLst>
                                    <p:set>
                                      <p:cBhvr>
                                        <p:cTn id="191" dur="1" fill="hold">
                                          <p:stCondLst>
                                            <p:cond delay="0"/>
                                          </p:stCondLst>
                                        </p:cTn>
                                        <p:tgtEl>
                                          <p:spTgt spid="153698"/>
                                        </p:tgtEl>
                                        <p:attrNameLst>
                                          <p:attrName>style.visibility</p:attrName>
                                        </p:attrNameLst>
                                      </p:cBhvr>
                                      <p:to>
                                        <p:strVal val="visible"/>
                                      </p:to>
                                    </p:set>
                                    <p:anim calcmode="lin" valueType="num">
                                      <p:cBhvr>
                                        <p:cTn id="192" dur="500" fill="hold"/>
                                        <p:tgtEl>
                                          <p:spTgt spid="153698"/>
                                        </p:tgtEl>
                                        <p:attrNameLst>
                                          <p:attrName>ppt_w</p:attrName>
                                        </p:attrNameLst>
                                      </p:cBhvr>
                                      <p:tavLst>
                                        <p:tav tm="0">
                                          <p:val>
                                            <p:fltVal val="0"/>
                                          </p:val>
                                        </p:tav>
                                        <p:tav tm="100000">
                                          <p:val>
                                            <p:strVal val="#ppt_w"/>
                                          </p:val>
                                        </p:tav>
                                      </p:tavLst>
                                    </p:anim>
                                    <p:anim calcmode="lin" valueType="num">
                                      <p:cBhvr>
                                        <p:cTn id="193" dur="500" fill="hold"/>
                                        <p:tgtEl>
                                          <p:spTgt spid="153698"/>
                                        </p:tgtEl>
                                        <p:attrNameLst>
                                          <p:attrName>ppt_h</p:attrName>
                                        </p:attrNameLst>
                                      </p:cBhvr>
                                      <p:tavLst>
                                        <p:tav tm="0">
                                          <p:val>
                                            <p:fltVal val="0"/>
                                          </p:val>
                                        </p:tav>
                                        <p:tav tm="100000">
                                          <p:val>
                                            <p:strVal val="#ppt_h"/>
                                          </p:val>
                                        </p:tav>
                                      </p:tavLst>
                                    </p:anim>
                                  </p:childTnLst>
                                </p:cTn>
                              </p:par>
                              <p:par>
                                <p:cTn id="194" presetID="23" presetClass="entr" presetSubtype="16" fill="hold" grpId="0" nodeType="withEffect">
                                  <p:stCondLst>
                                    <p:cond delay="0"/>
                                  </p:stCondLst>
                                  <p:childTnLst>
                                    <p:set>
                                      <p:cBhvr>
                                        <p:cTn id="195" dur="1" fill="hold">
                                          <p:stCondLst>
                                            <p:cond delay="0"/>
                                          </p:stCondLst>
                                        </p:cTn>
                                        <p:tgtEl>
                                          <p:spTgt spid="153699"/>
                                        </p:tgtEl>
                                        <p:attrNameLst>
                                          <p:attrName>style.visibility</p:attrName>
                                        </p:attrNameLst>
                                      </p:cBhvr>
                                      <p:to>
                                        <p:strVal val="visible"/>
                                      </p:to>
                                    </p:set>
                                    <p:anim calcmode="lin" valueType="num">
                                      <p:cBhvr>
                                        <p:cTn id="196" dur="500" fill="hold"/>
                                        <p:tgtEl>
                                          <p:spTgt spid="153699"/>
                                        </p:tgtEl>
                                        <p:attrNameLst>
                                          <p:attrName>ppt_w</p:attrName>
                                        </p:attrNameLst>
                                      </p:cBhvr>
                                      <p:tavLst>
                                        <p:tav tm="0">
                                          <p:val>
                                            <p:fltVal val="0"/>
                                          </p:val>
                                        </p:tav>
                                        <p:tav tm="100000">
                                          <p:val>
                                            <p:strVal val="#ppt_w"/>
                                          </p:val>
                                        </p:tav>
                                      </p:tavLst>
                                    </p:anim>
                                    <p:anim calcmode="lin" valueType="num">
                                      <p:cBhvr>
                                        <p:cTn id="197" dur="500" fill="hold"/>
                                        <p:tgtEl>
                                          <p:spTgt spid="153699"/>
                                        </p:tgtEl>
                                        <p:attrNameLst>
                                          <p:attrName>ppt_h</p:attrName>
                                        </p:attrNameLst>
                                      </p:cBhvr>
                                      <p:tavLst>
                                        <p:tav tm="0">
                                          <p:val>
                                            <p:fltVal val="0"/>
                                          </p:val>
                                        </p:tav>
                                        <p:tav tm="100000">
                                          <p:val>
                                            <p:strVal val="#ppt_h"/>
                                          </p:val>
                                        </p:tav>
                                      </p:tavLst>
                                    </p:anim>
                                  </p:childTnLst>
                                </p:cTn>
                              </p:par>
                              <p:par>
                                <p:cTn id="198" presetID="23" presetClass="entr" presetSubtype="16" fill="hold" grpId="0" nodeType="withEffect">
                                  <p:stCondLst>
                                    <p:cond delay="0"/>
                                  </p:stCondLst>
                                  <p:childTnLst>
                                    <p:set>
                                      <p:cBhvr>
                                        <p:cTn id="199" dur="1" fill="hold">
                                          <p:stCondLst>
                                            <p:cond delay="0"/>
                                          </p:stCondLst>
                                        </p:cTn>
                                        <p:tgtEl>
                                          <p:spTgt spid="153700"/>
                                        </p:tgtEl>
                                        <p:attrNameLst>
                                          <p:attrName>style.visibility</p:attrName>
                                        </p:attrNameLst>
                                      </p:cBhvr>
                                      <p:to>
                                        <p:strVal val="visible"/>
                                      </p:to>
                                    </p:set>
                                    <p:anim calcmode="lin" valueType="num">
                                      <p:cBhvr>
                                        <p:cTn id="200" dur="500" fill="hold"/>
                                        <p:tgtEl>
                                          <p:spTgt spid="153700"/>
                                        </p:tgtEl>
                                        <p:attrNameLst>
                                          <p:attrName>ppt_w</p:attrName>
                                        </p:attrNameLst>
                                      </p:cBhvr>
                                      <p:tavLst>
                                        <p:tav tm="0">
                                          <p:val>
                                            <p:fltVal val="0"/>
                                          </p:val>
                                        </p:tav>
                                        <p:tav tm="100000">
                                          <p:val>
                                            <p:strVal val="#ppt_w"/>
                                          </p:val>
                                        </p:tav>
                                      </p:tavLst>
                                    </p:anim>
                                    <p:anim calcmode="lin" valueType="num">
                                      <p:cBhvr>
                                        <p:cTn id="201" dur="500" fill="hold"/>
                                        <p:tgtEl>
                                          <p:spTgt spid="153700"/>
                                        </p:tgtEl>
                                        <p:attrNameLst>
                                          <p:attrName>ppt_h</p:attrName>
                                        </p:attrNameLst>
                                      </p:cBhvr>
                                      <p:tavLst>
                                        <p:tav tm="0">
                                          <p:val>
                                            <p:fltVal val="0"/>
                                          </p:val>
                                        </p:tav>
                                        <p:tav tm="100000">
                                          <p:val>
                                            <p:strVal val="#ppt_h"/>
                                          </p:val>
                                        </p:tav>
                                      </p:tavLst>
                                    </p:anim>
                                  </p:childTnLst>
                                </p:cTn>
                              </p:par>
                              <p:par>
                                <p:cTn id="202" presetID="23" presetClass="entr" presetSubtype="16" fill="hold" grpId="0" nodeType="withEffect">
                                  <p:stCondLst>
                                    <p:cond delay="0"/>
                                  </p:stCondLst>
                                  <p:childTnLst>
                                    <p:set>
                                      <p:cBhvr>
                                        <p:cTn id="203" dur="1" fill="hold">
                                          <p:stCondLst>
                                            <p:cond delay="0"/>
                                          </p:stCondLst>
                                        </p:cTn>
                                        <p:tgtEl>
                                          <p:spTgt spid="153701"/>
                                        </p:tgtEl>
                                        <p:attrNameLst>
                                          <p:attrName>style.visibility</p:attrName>
                                        </p:attrNameLst>
                                      </p:cBhvr>
                                      <p:to>
                                        <p:strVal val="visible"/>
                                      </p:to>
                                    </p:set>
                                    <p:anim calcmode="lin" valueType="num">
                                      <p:cBhvr>
                                        <p:cTn id="204" dur="500" fill="hold"/>
                                        <p:tgtEl>
                                          <p:spTgt spid="153701"/>
                                        </p:tgtEl>
                                        <p:attrNameLst>
                                          <p:attrName>ppt_w</p:attrName>
                                        </p:attrNameLst>
                                      </p:cBhvr>
                                      <p:tavLst>
                                        <p:tav tm="0">
                                          <p:val>
                                            <p:fltVal val="0"/>
                                          </p:val>
                                        </p:tav>
                                        <p:tav tm="100000">
                                          <p:val>
                                            <p:strVal val="#ppt_w"/>
                                          </p:val>
                                        </p:tav>
                                      </p:tavLst>
                                    </p:anim>
                                    <p:anim calcmode="lin" valueType="num">
                                      <p:cBhvr>
                                        <p:cTn id="205" dur="500" fill="hold"/>
                                        <p:tgtEl>
                                          <p:spTgt spid="153701"/>
                                        </p:tgtEl>
                                        <p:attrNameLst>
                                          <p:attrName>ppt_h</p:attrName>
                                        </p:attrNameLst>
                                      </p:cBhvr>
                                      <p:tavLst>
                                        <p:tav tm="0">
                                          <p:val>
                                            <p:fltVal val="0"/>
                                          </p:val>
                                        </p:tav>
                                        <p:tav tm="100000">
                                          <p:val>
                                            <p:strVal val="#ppt_h"/>
                                          </p:val>
                                        </p:tav>
                                      </p:tavLst>
                                    </p:anim>
                                  </p:childTnLst>
                                </p:cTn>
                              </p:par>
                              <p:par>
                                <p:cTn id="206" presetID="23" presetClass="entr" presetSubtype="16" fill="hold" grpId="0" nodeType="withEffect">
                                  <p:stCondLst>
                                    <p:cond delay="0"/>
                                  </p:stCondLst>
                                  <p:childTnLst>
                                    <p:set>
                                      <p:cBhvr>
                                        <p:cTn id="207" dur="1" fill="hold">
                                          <p:stCondLst>
                                            <p:cond delay="0"/>
                                          </p:stCondLst>
                                        </p:cTn>
                                        <p:tgtEl>
                                          <p:spTgt spid="153702"/>
                                        </p:tgtEl>
                                        <p:attrNameLst>
                                          <p:attrName>style.visibility</p:attrName>
                                        </p:attrNameLst>
                                      </p:cBhvr>
                                      <p:to>
                                        <p:strVal val="visible"/>
                                      </p:to>
                                    </p:set>
                                    <p:anim calcmode="lin" valueType="num">
                                      <p:cBhvr>
                                        <p:cTn id="208" dur="500" fill="hold"/>
                                        <p:tgtEl>
                                          <p:spTgt spid="153702"/>
                                        </p:tgtEl>
                                        <p:attrNameLst>
                                          <p:attrName>ppt_w</p:attrName>
                                        </p:attrNameLst>
                                      </p:cBhvr>
                                      <p:tavLst>
                                        <p:tav tm="0">
                                          <p:val>
                                            <p:fltVal val="0"/>
                                          </p:val>
                                        </p:tav>
                                        <p:tav tm="100000">
                                          <p:val>
                                            <p:strVal val="#ppt_w"/>
                                          </p:val>
                                        </p:tav>
                                      </p:tavLst>
                                    </p:anim>
                                    <p:anim calcmode="lin" valueType="num">
                                      <p:cBhvr>
                                        <p:cTn id="209" dur="500" fill="hold"/>
                                        <p:tgtEl>
                                          <p:spTgt spid="153702"/>
                                        </p:tgtEl>
                                        <p:attrNameLst>
                                          <p:attrName>ppt_h</p:attrName>
                                        </p:attrNameLst>
                                      </p:cBhvr>
                                      <p:tavLst>
                                        <p:tav tm="0">
                                          <p:val>
                                            <p:fltVal val="0"/>
                                          </p:val>
                                        </p:tav>
                                        <p:tav tm="100000">
                                          <p:val>
                                            <p:strVal val="#ppt_h"/>
                                          </p:val>
                                        </p:tav>
                                      </p:tavLst>
                                    </p:anim>
                                  </p:childTnLst>
                                </p:cTn>
                              </p:par>
                              <p:par>
                                <p:cTn id="210" presetID="23" presetClass="entr" presetSubtype="16" fill="hold" grpId="0" nodeType="withEffect">
                                  <p:stCondLst>
                                    <p:cond delay="0"/>
                                  </p:stCondLst>
                                  <p:childTnLst>
                                    <p:set>
                                      <p:cBhvr>
                                        <p:cTn id="211" dur="1" fill="hold">
                                          <p:stCondLst>
                                            <p:cond delay="0"/>
                                          </p:stCondLst>
                                        </p:cTn>
                                        <p:tgtEl>
                                          <p:spTgt spid="153703"/>
                                        </p:tgtEl>
                                        <p:attrNameLst>
                                          <p:attrName>style.visibility</p:attrName>
                                        </p:attrNameLst>
                                      </p:cBhvr>
                                      <p:to>
                                        <p:strVal val="visible"/>
                                      </p:to>
                                    </p:set>
                                    <p:anim calcmode="lin" valueType="num">
                                      <p:cBhvr>
                                        <p:cTn id="212" dur="500" fill="hold"/>
                                        <p:tgtEl>
                                          <p:spTgt spid="153703"/>
                                        </p:tgtEl>
                                        <p:attrNameLst>
                                          <p:attrName>ppt_w</p:attrName>
                                        </p:attrNameLst>
                                      </p:cBhvr>
                                      <p:tavLst>
                                        <p:tav tm="0">
                                          <p:val>
                                            <p:fltVal val="0"/>
                                          </p:val>
                                        </p:tav>
                                        <p:tav tm="100000">
                                          <p:val>
                                            <p:strVal val="#ppt_w"/>
                                          </p:val>
                                        </p:tav>
                                      </p:tavLst>
                                    </p:anim>
                                    <p:anim calcmode="lin" valueType="num">
                                      <p:cBhvr>
                                        <p:cTn id="213" dur="500" fill="hold"/>
                                        <p:tgtEl>
                                          <p:spTgt spid="153703"/>
                                        </p:tgtEl>
                                        <p:attrNameLst>
                                          <p:attrName>ppt_h</p:attrName>
                                        </p:attrNameLst>
                                      </p:cBhvr>
                                      <p:tavLst>
                                        <p:tav tm="0">
                                          <p:val>
                                            <p:fltVal val="0"/>
                                          </p:val>
                                        </p:tav>
                                        <p:tav tm="100000">
                                          <p:val>
                                            <p:strVal val="#ppt_h"/>
                                          </p:val>
                                        </p:tav>
                                      </p:tavLst>
                                    </p:anim>
                                  </p:childTnLst>
                                </p:cTn>
                              </p:par>
                              <p:par>
                                <p:cTn id="214" presetID="23" presetClass="entr" presetSubtype="16" fill="hold" grpId="0" nodeType="withEffect">
                                  <p:stCondLst>
                                    <p:cond delay="0"/>
                                  </p:stCondLst>
                                  <p:childTnLst>
                                    <p:set>
                                      <p:cBhvr>
                                        <p:cTn id="215" dur="1" fill="hold">
                                          <p:stCondLst>
                                            <p:cond delay="0"/>
                                          </p:stCondLst>
                                        </p:cTn>
                                        <p:tgtEl>
                                          <p:spTgt spid="153704"/>
                                        </p:tgtEl>
                                        <p:attrNameLst>
                                          <p:attrName>style.visibility</p:attrName>
                                        </p:attrNameLst>
                                      </p:cBhvr>
                                      <p:to>
                                        <p:strVal val="visible"/>
                                      </p:to>
                                    </p:set>
                                    <p:anim calcmode="lin" valueType="num">
                                      <p:cBhvr>
                                        <p:cTn id="216" dur="500" fill="hold"/>
                                        <p:tgtEl>
                                          <p:spTgt spid="153704"/>
                                        </p:tgtEl>
                                        <p:attrNameLst>
                                          <p:attrName>ppt_w</p:attrName>
                                        </p:attrNameLst>
                                      </p:cBhvr>
                                      <p:tavLst>
                                        <p:tav tm="0">
                                          <p:val>
                                            <p:fltVal val="0"/>
                                          </p:val>
                                        </p:tav>
                                        <p:tav tm="100000">
                                          <p:val>
                                            <p:strVal val="#ppt_w"/>
                                          </p:val>
                                        </p:tav>
                                      </p:tavLst>
                                    </p:anim>
                                    <p:anim calcmode="lin" valueType="num">
                                      <p:cBhvr>
                                        <p:cTn id="217" dur="500" fill="hold"/>
                                        <p:tgtEl>
                                          <p:spTgt spid="153704"/>
                                        </p:tgtEl>
                                        <p:attrNameLst>
                                          <p:attrName>ppt_h</p:attrName>
                                        </p:attrNameLst>
                                      </p:cBhvr>
                                      <p:tavLst>
                                        <p:tav tm="0">
                                          <p:val>
                                            <p:fltVal val="0"/>
                                          </p:val>
                                        </p:tav>
                                        <p:tav tm="100000">
                                          <p:val>
                                            <p:strVal val="#ppt_h"/>
                                          </p:val>
                                        </p:tav>
                                      </p:tavLst>
                                    </p:anim>
                                  </p:childTnLst>
                                </p:cTn>
                              </p:par>
                              <p:par>
                                <p:cTn id="218" presetID="23" presetClass="entr" presetSubtype="16" fill="hold" grpId="0" nodeType="withEffect">
                                  <p:stCondLst>
                                    <p:cond delay="0"/>
                                  </p:stCondLst>
                                  <p:childTnLst>
                                    <p:set>
                                      <p:cBhvr>
                                        <p:cTn id="219" dur="1" fill="hold">
                                          <p:stCondLst>
                                            <p:cond delay="0"/>
                                          </p:stCondLst>
                                        </p:cTn>
                                        <p:tgtEl>
                                          <p:spTgt spid="153705"/>
                                        </p:tgtEl>
                                        <p:attrNameLst>
                                          <p:attrName>style.visibility</p:attrName>
                                        </p:attrNameLst>
                                      </p:cBhvr>
                                      <p:to>
                                        <p:strVal val="visible"/>
                                      </p:to>
                                    </p:set>
                                    <p:anim calcmode="lin" valueType="num">
                                      <p:cBhvr>
                                        <p:cTn id="220" dur="500" fill="hold"/>
                                        <p:tgtEl>
                                          <p:spTgt spid="153705"/>
                                        </p:tgtEl>
                                        <p:attrNameLst>
                                          <p:attrName>ppt_w</p:attrName>
                                        </p:attrNameLst>
                                      </p:cBhvr>
                                      <p:tavLst>
                                        <p:tav tm="0">
                                          <p:val>
                                            <p:fltVal val="0"/>
                                          </p:val>
                                        </p:tav>
                                        <p:tav tm="100000">
                                          <p:val>
                                            <p:strVal val="#ppt_w"/>
                                          </p:val>
                                        </p:tav>
                                      </p:tavLst>
                                    </p:anim>
                                    <p:anim calcmode="lin" valueType="num">
                                      <p:cBhvr>
                                        <p:cTn id="221" dur="500" fill="hold"/>
                                        <p:tgtEl>
                                          <p:spTgt spid="153705"/>
                                        </p:tgtEl>
                                        <p:attrNameLst>
                                          <p:attrName>ppt_h</p:attrName>
                                        </p:attrNameLst>
                                      </p:cBhvr>
                                      <p:tavLst>
                                        <p:tav tm="0">
                                          <p:val>
                                            <p:fltVal val="0"/>
                                          </p:val>
                                        </p:tav>
                                        <p:tav tm="100000">
                                          <p:val>
                                            <p:strVal val="#ppt_h"/>
                                          </p:val>
                                        </p:tav>
                                      </p:tavLst>
                                    </p:anim>
                                  </p:childTnLst>
                                </p:cTn>
                              </p:par>
                              <p:par>
                                <p:cTn id="222" presetID="23" presetClass="entr" presetSubtype="16" fill="hold" grpId="0" nodeType="withEffect">
                                  <p:stCondLst>
                                    <p:cond delay="0"/>
                                  </p:stCondLst>
                                  <p:childTnLst>
                                    <p:set>
                                      <p:cBhvr>
                                        <p:cTn id="223" dur="1" fill="hold">
                                          <p:stCondLst>
                                            <p:cond delay="0"/>
                                          </p:stCondLst>
                                        </p:cTn>
                                        <p:tgtEl>
                                          <p:spTgt spid="153706"/>
                                        </p:tgtEl>
                                        <p:attrNameLst>
                                          <p:attrName>style.visibility</p:attrName>
                                        </p:attrNameLst>
                                      </p:cBhvr>
                                      <p:to>
                                        <p:strVal val="visible"/>
                                      </p:to>
                                    </p:set>
                                    <p:anim calcmode="lin" valueType="num">
                                      <p:cBhvr>
                                        <p:cTn id="224" dur="500" fill="hold"/>
                                        <p:tgtEl>
                                          <p:spTgt spid="153706"/>
                                        </p:tgtEl>
                                        <p:attrNameLst>
                                          <p:attrName>ppt_w</p:attrName>
                                        </p:attrNameLst>
                                      </p:cBhvr>
                                      <p:tavLst>
                                        <p:tav tm="0">
                                          <p:val>
                                            <p:fltVal val="0"/>
                                          </p:val>
                                        </p:tav>
                                        <p:tav tm="100000">
                                          <p:val>
                                            <p:strVal val="#ppt_w"/>
                                          </p:val>
                                        </p:tav>
                                      </p:tavLst>
                                    </p:anim>
                                    <p:anim calcmode="lin" valueType="num">
                                      <p:cBhvr>
                                        <p:cTn id="225" dur="500" fill="hold"/>
                                        <p:tgtEl>
                                          <p:spTgt spid="153706"/>
                                        </p:tgtEl>
                                        <p:attrNameLst>
                                          <p:attrName>ppt_h</p:attrName>
                                        </p:attrNameLst>
                                      </p:cBhvr>
                                      <p:tavLst>
                                        <p:tav tm="0">
                                          <p:val>
                                            <p:fltVal val="0"/>
                                          </p:val>
                                        </p:tav>
                                        <p:tav tm="100000">
                                          <p:val>
                                            <p:strVal val="#ppt_h"/>
                                          </p:val>
                                        </p:tav>
                                      </p:tavLst>
                                    </p:anim>
                                  </p:childTnLst>
                                </p:cTn>
                              </p:par>
                              <p:par>
                                <p:cTn id="226" presetID="23" presetClass="entr" presetSubtype="16" fill="hold" grpId="0" nodeType="withEffect">
                                  <p:stCondLst>
                                    <p:cond delay="0"/>
                                  </p:stCondLst>
                                  <p:childTnLst>
                                    <p:set>
                                      <p:cBhvr>
                                        <p:cTn id="227" dur="1" fill="hold">
                                          <p:stCondLst>
                                            <p:cond delay="0"/>
                                          </p:stCondLst>
                                        </p:cTn>
                                        <p:tgtEl>
                                          <p:spTgt spid="153707"/>
                                        </p:tgtEl>
                                        <p:attrNameLst>
                                          <p:attrName>style.visibility</p:attrName>
                                        </p:attrNameLst>
                                      </p:cBhvr>
                                      <p:to>
                                        <p:strVal val="visible"/>
                                      </p:to>
                                    </p:set>
                                    <p:anim calcmode="lin" valueType="num">
                                      <p:cBhvr>
                                        <p:cTn id="228" dur="500" fill="hold"/>
                                        <p:tgtEl>
                                          <p:spTgt spid="153707"/>
                                        </p:tgtEl>
                                        <p:attrNameLst>
                                          <p:attrName>ppt_w</p:attrName>
                                        </p:attrNameLst>
                                      </p:cBhvr>
                                      <p:tavLst>
                                        <p:tav tm="0">
                                          <p:val>
                                            <p:fltVal val="0"/>
                                          </p:val>
                                        </p:tav>
                                        <p:tav tm="100000">
                                          <p:val>
                                            <p:strVal val="#ppt_w"/>
                                          </p:val>
                                        </p:tav>
                                      </p:tavLst>
                                    </p:anim>
                                    <p:anim calcmode="lin" valueType="num">
                                      <p:cBhvr>
                                        <p:cTn id="229" dur="500" fill="hold"/>
                                        <p:tgtEl>
                                          <p:spTgt spid="153707"/>
                                        </p:tgtEl>
                                        <p:attrNameLst>
                                          <p:attrName>ppt_h</p:attrName>
                                        </p:attrNameLst>
                                      </p:cBhvr>
                                      <p:tavLst>
                                        <p:tav tm="0">
                                          <p:val>
                                            <p:fltVal val="0"/>
                                          </p:val>
                                        </p:tav>
                                        <p:tav tm="100000">
                                          <p:val>
                                            <p:strVal val="#ppt_h"/>
                                          </p:val>
                                        </p:tav>
                                      </p:tavLst>
                                    </p:anim>
                                  </p:childTnLst>
                                </p:cTn>
                              </p:par>
                              <p:par>
                                <p:cTn id="230" presetID="23" presetClass="entr" presetSubtype="16" fill="hold" grpId="0" nodeType="withEffect">
                                  <p:stCondLst>
                                    <p:cond delay="0"/>
                                  </p:stCondLst>
                                  <p:childTnLst>
                                    <p:set>
                                      <p:cBhvr>
                                        <p:cTn id="231" dur="1" fill="hold">
                                          <p:stCondLst>
                                            <p:cond delay="0"/>
                                          </p:stCondLst>
                                        </p:cTn>
                                        <p:tgtEl>
                                          <p:spTgt spid="153708"/>
                                        </p:tgtEl>
                                        <p:attrNameLst>
                                          <p:attrName>style.visibility</p:attrName>
                                        </p:attrNameLst>
                                      </p:cBhvr>
                                      <p:to>
                                        <p:strVal val="visible"/>
                                      </p:to>
                                    </p:set>
                                    <p:anim calcmode="lin" valueType="num">
                                      <p:cBhvr>
                                        <p:cTn id="232" dur="500" fill="hold"/>
                                        <p:tgtEl>
                                          <p:spTgt spid="153708"/>
                                        </p:tgtEl>
                                        <p:attrNameLst>
                                          <p:attrName>ppt_w</p:attrName>
                                        </p:attrNameLst>
                                      </p:cBhvr>
                                      <p:tavLst>
                                        <p:tav tm="0">
                                          <p:val>
                                            <p:fltVal val="0"/>
                                          </p:val>
                                        </p:tav>
                                        <p:tav tm="100000">
                                          <p:val>
                                            <p:strVal val="#ppt_w"/>
                                          </p:val>
                                        </p:tav>
                                      </p:tavLst>
                                    </p:anim>
                                    <p:anim calcmode="lin" valueType="num">
                                      <p:cBhvr>
                                        <p:cTn id="233" dur="500" fill="hold"/>
                                        <p:tgtEl>
                                          <p:spTgt spid="153708"/>
                                        </p:tgtEl>
                                        <p:attrNameLst>
                                          <p:attrName>ppt_h</p:attrName>
                                        </p:attrNameLst>
                                      </p:cBhvr>
                                      <p:tavLst>
                                        <p:tav tm="0">
                                          <p:val>
                                            <p:fltVal val="0"/>
                                          </p:val>
                                        </p:tav>
                                        <p:tav tm="100000">
                                          <p:val>
                                            <p:strVal val="#ppt_h"/>
                                          </p:val>
                                        </p:tav>
                                      </p:tavLst>
                                    </p:anim>
                                  </p:childTnLst>
                                </p:cTn>
                              </p:par>
                              <p:par>
                                <p:cTn id="234" presetID="23" presetClass="entr" presetSubtype="16" fill="hold" grpId="0" nodeType="withEffect">
                                  <p:stCondLst>
                                    <p:cond delay="0"/>
                                  </p:stCondLst>
                                  <p:childTnLst>
                                    <p:set>
                                      <p:cBhvr>
                                        <p:cTn id="235" dur="1" fill="hold">
                                          <p:stCondLst>
                                            <p:cond delay="0"/>
                                          </p:stCondLst>
                                        </p:cTn>
                                        <p:tgtEl>
                                          <p:spTgt spid="153709"/>
                                        </p:tgtEl>
                                        <p:attrNameLst>
                                          <p:attrName>style.visibility</p:attrName>
                                        </p:attrNameLst>
                                      </p:cBhvr>
                                      <p:to>
                                        <p:strVal val="visible"/>
                                      </p:to>
                                    </p:set>
                                    <p:anim calcmode="lin" valueType="num">
                                      <p:cBhvr>
                                        <p:cTn id="236" dur="500" fill="hold"/>
                                        <p:tgtEl>
                                          <p:spTgt spid="153709"/>
                                        </p:tgtEl>
                                        <p:attrNameLst>
                                          <p:attrName>ppt_w</p:attrName>
                                        </p:attrNameLst>
                                      </p:cBhvr>
                                      <p:tavLst>
                                        <p:tav tm="0">
                                          <p:val>
                                            <p:fltVal val="0"/>
                                          </p:val>
                                        </p:tav>
                                        <p:tav tm="100000">
                                          <p:val>
                                            <p:strVal val="#ppt_w"/>
                                          </p:val>
                                        </p:tav>
                                      </p:tavLst>
                                    </p:anim>
                                    <p:anim calcmode="lin" valueType="num">
                                      <p:cBhvr>
                                        <p:cTn id="237" dur="500" fill="hold"/>
                                        <p:tgtEl>
                                          <p:spTgt spid="153709"/>
                                        </p:tgtEl>
                                        <p:attrNameLst>
                                          <p:attrName>ppt_h</p:attrName>
                                        </p:attrNameLst>
                                      </p:cBhvr>
                                      <p:tavLst>
                                        <p:tav tm="0">
                                          <p:val>
                                            <p:fltVal val="0"/>
                                          </p:val>
                                        </p:tav>
                                        <p:tav tm="100000">
                                          <p:val>
                                            <p:strVal val="#ppt_h"/>
                                          </p:val>
                                        </p:tav>
                                      </p:tavLst>
                                    </p:anim>
                                  </p:childTnLst>
                                </p:cTn>
                              </p:par>
                              <p:par>
                                <p:cTn id="238" presetID="23" presetClass="entr" presetSubtype="16" fill="hold" grpId="0" nodeType="withEffect">
                                  <p:stCondLst>
                                    <p:cond delay="0"/>
                                  </p:stCondLst>
                                  <p:childTnLst>
                                    <p:set>
                                      <p:cBhvr>
                                        <p:cTn id="239" dur="1" fill="hold">
                                          <p:stCondLst>
                                            <p:cond delay="0"/>
                                          </p:stCondLst>
                                        </p:cTn>
                                        <p:tgtEl>
                                          <p:spTgt spid="153710"/>
                                        </p:tgtEl>
                                        <p:attrNameLst>
                                          <p:attrName>style.visibility</p:attrName>
                                        </p:attrNameLst>
                                      </p:cBhvr>
                                      <p:to>
                                        <p:strVal val="visible"/>
                                      </p:to>
                                    </p:set>
                                    <p:anim calcmode="lin" valueType="num">
                                      <p:cBhvr>
                                        <p:cTn id="240" dur="500" fill="hold"/>
                                        <p:tgtEl>
                                          <p:spTgt spid="153710"/>
                                        </p:tgtEl>
                                        <p:attrNameLst>
                                          <p:attrName>ppt_w</p:attrName>
                                        </p:attrNameLst>
                                      </p:cBhvr>
                                      <p:tavLst>
                                        <p:tav tm="0">
                                          <p:val>
                                            <p:fltVal val="0"/>
                                          </p:val>
                                        </p:tav>
                                        <p:tav tm="100000">
                                          <p:val>
                                            <p:strVal val="#ppt_w"/>
                                          </p:val>
                                        </p:tav>
                                      </p:tavLst>
                                    </p:anim>
                                    <p:anim calcmode="lin" valueType="num">
                                      <p:cBhvr>
                                        <p:cTn id="241" dur="500" fill="hold"/>
                                        <p:tgtEl>
                                          <p:spTgt spid="153710"/>
                                        </p:tgtEl>
                                        <p:attrNameLst>
                                          <p:attrName>ppt_h</p:attrName>
                                        </p:attrNameLst>
                                      </p:cBhvr>
                                      <p:tavLst>
                                        <p:tav tm="0">
                                          <p:val>
                                            <p:fltVal val="0"/>
                                          </p:val>
                                        </p:tav>
                                        <p:tav tm="100000">
                                          <p:val>
                                            <p:strVal val="#ppt_h"/>
                                          </p:val>
                                        </p:tav>
                                      </p:tavLst>
                                    </p:anim>
                                  </p:childTnLst>
                                </p:cTn>
                              </p:par>
                              <p:par>
                                <p:cTn id="242" presetID="23" presetClass="entr" presetSubtype="16" fill="hold" grpId="0" nodeType="withEffect">
                                  <p:stCondLst>
                                    <p:cond delay="0"/>
                                  </p:stCondLst>
                                  <p:childTnLst>
                                    <p:set>
                                      <p:cBhvr>
                                        <p:cTn id="243" dur="1" fill="hold">
                                          <p:stCondLst>
                                            <p:cond delay="0"/>
                                          </p:stCondLst>
                                        </p:cTn>
                                        <p:tgtEl>
                                          <p:spTgt spid="153711"/>
                                        </p:tgtEl>
                                        <p:attrNameLst>
                                          <p:attrName>style.visibility</p:attrName>
                                        </p:attrNameLst>
                                      </p:cBhvr>
                                      <p:to>
                                        <p:strVal val="visible"/>
                                      </p:to>
                                    </p:set>
                                    <p:anim calcmode="lin" valueType="num">
                                      <p:cBhvr>
                                        <p:cTn id="244" dur="500" fill="hold"/>
                                        <p:tgtEl>
                                          <p:spTgt spid="153711"/>
                                        </p:tgtEl>
                                        <p:attrNameLst>
                                          <p:attrName>ppt_w</p:attrName>
                                        </p:attrNameLst>
                                      </p:cBhvr>
                                      <p:tavLst>
                                        <p:tav tm="0">
                                          <p:val>
                                            <p:fltVal val="0"/>
                                          </p:val>
                                        </p:tav>
                                        <p:tav tm="100000">
                                          <p:val>
                                            <p:strVal val="#ppt_w"/>
                                          </p:val>
                                        </p:tav>
                                      </p:tavLst>
                                    </p:anim>
                                    <p:anim calcmode="lin" valueType="num">
                                      <p:cBhvr>
                                        <p:cTn id="245" dur="500" fill="hold"/>
                                        <p:tgtEl>
                                          <p:spTgt spid="153711"/>
                                        </p:tgtEl>
                                        <p:attrNameLst>
                                          <p:attrName>ppt_h</p:attrName>
                                        </p:attrNameLst>
                                      </p:cBhvr>
                                      <p:tavLst>
                                        <p:tav tm="0">
                                          <p:val>
                                            <p:fltVal val="0"/>
                                          </p:val>
                                        </p:tav>
                                        <p:tav tm="100000">
                                          <p:val>
                                            <p:strVal val="#ppt_h"/>
                                          </p:val>
                                        </p:tav>
                                      </p:tavLst>
                                    </p:anim>
                                  </p:childTnLst>
                                </p:cTn>
                              </p:par>
                              <p:par>
                                <p:cTn id="246" presetID="23" presetClass="entr" presetSubtype="16" fill="hold" grpId="0" nodeType="withEffect">
                                  <p:stCondLst>
                                    <p:cond delay="0"/>
                                  </p:stCondLst>
                                  <p:childTnLst>
                                    <p:set>
                                      <p:cBhvr>
                                        <p:cTn id="247" dur="1" fill="hold">
                                          <p:stCondLst>
                                            <p:cond delay="0"/>
                                          </p:stCondLst>
                                        </p:cTn>
                                        <p:tgtEl>
                                          <p:spTgt spid="153712"/>
                                        </p:tgtEl>
                                        <p:attrNameLst>
                                          <p:attrName>style.visibility</p:attrName>
                                        </p:attrNameLst>
                                      </p:cBhvr>
                                      <p:to>
                                        <p:strVal val="visible"/>
                                      </p:to>
                                    </p:set>
                                    <p:anim calcmode="lin" valueType="num">
                                      <p:cBhvr>
                                        <p:cTn id="248" dur="500" fill="hold"/>
                                        <p:tgtEl>
                                          <p:spTgt spid="153712"/>
                                        </p:tgtEl>
                                        <p:attrNameLst>
                                          <p:attrName>ppt_w</p:attrName>
                                        </p:attrNameLst>
                                      </p:cBhvr>
                                      <p:tavLst>
                                        <p:tav tm="0">
                                          <p:val>
                                            <p:fltVal val="0"/>
                                          </p:val>
                                        </p:tav>
                                        <p:tav tm="100000">
                                          <p:val>
                                            <p:strVal val="#ppt_w"/>
                                          </p:val>
                                        </p:tav>
                                      </p:tavLst>
                                    </p:anim>
                                    <p:anim calcmode="lin" valueType="num">
                                      <p:cBhvr>
                                        <p:cTn id="249" dur="500" fill="hold"/>
                                        <p:tgtEl>
                                          <p:spTgt spid="153712"/>
                                        </p:tgtEl>
                                        <p:attrNameLst>
                                          <p:attrName>ppt_h</p:attrName>
                                        </p:attrNameLst>
                                      </p:cBhvr>
                                      <p:tavLst>
                                        <p:tav tm="0">
                                          <p:val>
                                            <p:fltVal val="0"/>
                                          </p:val>
                                        </p:tav>
                                        <p:tav tm="100000">
                                          <p:val>
                                            <p:strVal val="#ppt_h"/>
                                          </p:val>
                                        </p:tav>
                                      </p:tavLst>
                                    </p:anim>
                                  </p:childTnLst>
                                </p:cTn>
                              </p:par>
                              <p:par>
                                <p:cTn id="250" presetID="23" presetClass="entr" presetSubtype="16" fill="hold" grpId="0" nodeType="withEffect">
                                  <p:stCondLst>
                                    <p:cond delay="0"/>
                                  </p:stCondLst>
                                  <p:childTnLst>
                                    <p:set>
                                      <p:cBhvr>
                                        <p:cTn id="251" dur="1" fill="hold">
                                          <p:stCondLst>
                                            <p:cond delay="0"/>
                                          </p:stCondLst>
                                        </p:cTn>
                                        <p:tgtEl>
                                          <p:spTgt spid="153713"/>
                                        </p:tgtEl>
                                        <p:attrNameLst>
                                          <p:attrName>style.visibility</p:attrName>
                                        </p:attrNameLst>
                                      </p:cBhvr>
                                      <p:to>
                                        <p:strVal val="visible"/>
                                      </p:to>
                                    </p:set>
                                    <p:anim calcmode="lin" valueType="num">
                                      <p:cBhvr>
                                        <p:cTn id="252" dur="500" fill="hold"/>
                                        <p:tgtEl>
                                          <p:spTgt spid="153713"/>
                                        </p:tgtEl>
                                        <p:attrNameLst>
                                          <p:attrName>ppt_w</p:attrName>
                                        </p:attrNameLst>
                                      </p:cBhvr>
                                      <p:tavLst>
                                        <p:tav tm="0">
                                          <p:val>
                                            <p:fltVal val="0"/>
                                          </p:val>
                                        </p:tav>
                                        <p:tav tm="100000">
                                          <p:val>
                                            <p:strVal val="#ppt_w"/>
                                          </p:val>
                                        </p:tav>
                                      </p:tavLst>
                                    </p:anim>
                                    <p:anim calcmode="lin" valueType="num">
                                      <p:cBhvr>
                                        <p:cTn id="253" dur="500" fill="hold"/>
                                        <p:tgtEl>
                                          <p:spTgt spid="153713"/>
                                        </p:tgtEl>
                                        <p:attrNameLst>
                                          <p:attrName>ppt_h</p:attrName>
                                        </p:attrNameLst>
                                      </p:cBhvr>
                                      <p:tavLst>
                                        <p:tav tm="0">
                                          <p:val>
                                            <p:fltVal val="0"/>
                                          </p:val>
                                        </p:tav>
                                        <p:tav tm="100000">
                                          <p:val>
                                            <p:strVal val="#ppt_h"/>
                                          </p:val>
                                        </p:tav>
                                      </p:tavLst>
                                    </p:anim>
                                  </p:childTnLst>
                                </p:cTn>
                              </p:par>
                              <p:par>
                                <p:cTn id="254" presetID="23" presetClass="entr" presetSubtype="16" fill="hold" grpId="0" nodeType="withEffect">
                                  <p:stCondLst>
                                    <p:cond delay="0"/>
                                  </p:stCondLst>
                                  <p:childTnLst>
                                    <p:set>
                                      <p:cBhvr>
                                        <p:cTn id="255" dur="1" fill="hold">
                                          <p:stCondLst>
                                            <p:cond delay="0"/>
                                          </p:stCondLst>
                                        </p:cTn>
                                        <p:tgtEl>
                                          <p:spTgt spid="153714"/>
                                        </p:tgtEl>
                                        <p:attrNameLst>
                                          <p:attrName>style.visibility</p:attrName>
                                        </p:attrNameLst>
                                      </p:cBhvr>
                                      <p:to>
                                        <p:strVal val="visible"/>
                                      </p:to>
                                    </p:set>
                                    <p:anim calcmode="lin" valueType="num">
                                      <p:cBhvr>
                                        <p:cTn id="256" dur="500" fill="hold"/>
                                        <p:tgtEl>
                                          <p:spTgt spid="153714"/>
                                        </p:tgtEl>
                                        <p:attrNameLst>
                                          <p:attrName>ppt_w</p:attrName>
                                        </p:attrNameLst>
                                      </p:cBhvr>
                                      <p:tavLst>
                                        <p:tav tm="0">
                                          <p:val>
                                            <p:fltVal val="0"/>
                                          </p:val>
                                        </p:tav>
                                        <p:tav tm="100000">
                                          <p:val>
                                            <p:strVal val="#ppt_w"/>
                                          </p:val>
                                        </p:tav>
                                      </p:tavLst>
                                    </p:anim>
                                    <p:anim calcmode="lin" valueType="num">
                                      <p:cBhvr>
                                        <p:cTn id="257" dur="500" fill="hold"/>
                                        <p:tgtEl>
                                          <p:spTgt spid="153714"/>
                                        </p:tgtEl>
                                        <p:attrNameLst>
                                          <p:attrName>ppt_h</p:attrName>
                                        </p:attrNameLst>
                                      </p:cBhvr>
                                      <p:tavLst>
                                        <p:tav tm="0">
                                          <p:val>
                                            <p:fltVal val="0"/>
                                          </p:val>
                                        </p:tav>
                                        <p:tav tm="100000">
                                          <p:val>
                                            <p:strVal val="#ppt_h"/>
                                          </p:val>
                                        </p:tav>
                                      </p:tavLst>
                                    </p:anim>
                                  </p:childTnLst>
                                </p:cTn>
                              </p:par>
                              <p:par>
                                <p:cTn id="258" presetID="23" presetClass="entr" presetSubtype="16" fill="hold" grpId="0" nodeType="withEffect">
                                  <p:stCondLst>
                                    <p:cond delay="0"/>
                                  </p:stCondLst>
                                  <p:childTnLst>
                                    <p:set>
                                      <p:cBhvr>
                                        <p:cTn id="259" dur="1" fill="hold">
                                          <p:stCondLst>
                                            <p:cond delay="0"/>
                                          </p:stCondLst>
                                        </p:cTn>
                                        <p:tgtEl>
                                          <p:spTgt spid="153715"/>
                                        </p:tgtEl>
                                        <p:attrNameLst>
                                          <p:attrName>style.visibility</p:attrName>
                                        </p:attrNameLst>
                                      </p:cBhvr>
                                      <p:to>
                                        <p:strVal val="visible"/>
                                      </p:to>
                                    </p:set>
                                    <p:anim calcmode="lin" valueType="num">
                                      <p:cBhvr>
                                        <p:cTn id="260" dur="500" fill="hold"/>
                                        <p:tgtEl>
                                          <p:spTgt spid="153715"/>
                                        </p:tgtEl>
                                        <p:attrNameLst>
                                          <p:attrName>ppt_w</p:attrName>
                                        </p:attrNameLst>
                                      </p:cBhvr>
                                      <p:tavLst>
                                        <p:tav tm="0">
                                          <p:val>
                                            <p:fltVal val="0"/>
                                          </p:val>
                                        </p:tav>
                                        <p:tav tm="100000">
                                          <p:val>
                                            <p:strVal val="#ppt_w"/>
                                          </p:val>
                                        </p:tav>
                                      </p:tavLst>
                                    </p:anim>
                                    <p:anim calcmode="lin" valueType="num">
                                      <p:cBhvr>
                                        <p:cTn id="261" dur="500" fill="hold"/>
                                        <p:tgtEl>
                                          <p:spTgt spid="153715"/>
                                        </p:tgtEl>
                                        <p:attrNameLst>
                                          <p:attrName>ppt_h</p:attrName>
                                        </p:attrNameLst>
                                      </p:cBhvr>
                                      <p:tavLst>
                                        <p:tav tm="0">
                                          <p:val>
                                            <p:fltVal val="0"/>
                                          </p:val>
                                        </p:tav>
                                        <p:tav tm="100000">
                                          <p:val>
                                            <p:strVal val="#ppt_h"/>
                                          </p:val>
                                        </p:tav>
                                      </p:tavLst>
                                    </p:anim>
                                  </p:childTnLst>
                                </p:cTn>
                              </p:par>
                              <p:par>
                                <p:cTn id="262" presetID="23" presetClass="entr" presetSubtype="16" fill="hold" grpId="0" nodeType="withEffect">
                                  <p:stCondLst>
                                    <p:cond delay="0"/>
                                  </p:stCondLst>
                                  <p:childTnLst>
                                    <p:set>
                                      <p:cBhvr>
                                        <p:cTn id="263" dur="1" fill="hold">
                                          <p:stCondLst>
                                            <p:cond delay="0"/>
                                          </p:stCondLst>
                                        </p:cTn>
                                        <p:tgtEl>
                                          <p:spTgt spid="153716"/>
                                        </p:tgtEl>
                                        <p:attrNameLst>
                                          <p:attrName>style.visibility</p:attrName>
                                        </p:attrNameLst>
                                      </p:cBhvr>
                                      <p:to>
                                        <p:strVal val="visible"/>
                                      </p:to>
                                    </p:set>
                                    <p:anim calcmode="lin" valueType="num">
                                      <p:cBhvr>
                                        <p:cTn id="264" dur="500" fill="hold"/>
                                        <p:tgtEl>
                                          <p:spTgt spid="153716"/>
                                        </p:tgtEl>
                                        <p:attrNameLst>
                                          <p:attrName>ppt_w</p:attrName>
                                        </p:attrNameLst>
                                      </p:cBhvr>
                                      <p:tavLst>
                                        <p:tav tm="0">
                                          <p:val>
                                            <p:fltVal val="0"/>
                                          </p:val>
                                        </p:tav>
                                        <p:tav tm="100000">
                                          <p:val>
                                            <p:strVal val="#ppt_w"/>
                                          </p:val>
                                        </p:tav>
                                      </p:tavLst>
                                    </p:anim>
                                    <p:anim calcmode="lin" valueType="num">
                                      <p:cBhvr>
                                        <p:cTn id="265" dur="500" fill="hold"/>
                                        <p:tgtEl>
                                          <p:spTgt spid="153716"/>
                                        </p:tgtEl>
                                        <p:attrNameLst>
                                          <p:attrName>ppt_h</p:attrName>
                                        </p:attrNameLst>
                                      </p:cBhvr>
                                      <p:tavLst>
                                        <p:tav tm="0">
                                          <p:val>
                                            <p:fltVal val="0"/>
                                          </p:val>
                                        </p:tav>
                                        <p:tav tm="100000">
                                          <p:val>
                                            <p:strVal val="#ppt_h"/>
                                          </p:val>
                                        </p:tav>
                                      </p:tavLst>
                                    </p:anim>
                                  </p:childTnLst>
                                </p:cTn>
                              </p:par>
                              <p:par>
                                <p:cTn id="266" presetID="23" presetClass="entr" presetSubtype="16" fill="hold" grpId="0" nodeType="withEffect">
                                  <p:stCondLst>
                                    <p:cond delay="0"/>
                                  </p:stCondLst>
                                  <p:childTnLst>
                                    <p:set>
                                      <p:cBhvr>
                                        <p:cTn id="267" dur="1" fill="hold">
                                          <p:stCondLst>
                                            <p:cond delay="0"/>
                                          </p:stCondLst>
                                        </p:cTn>
                                        <p:tgtEl>
                                          <p:spTgt spid="153717"/>
                                        </p:tgtEl>
                                        <p:attrNameLst>
                                          <p:attrName>style.visibility</p:attrName>
                                        </p:attrNameLst>
                                      </p:cBhvr>
                                      <p:to>
                                        <p:strVal val="visible"/>
                                      </p:to>
                                    </p:set>
                                    <p:anim calcmode="lin" valueType="num">
                                      <p:cBhvr>
                                        <p:cTn id="268" dur="500" fill="hold"/>
                                        <p:tgtEl>
                                          <p:spTgt spid="153717"/>
                                        </p:tgtEl>
                                        <p:attrNameLst>
                                          <p:attrName>ppt_w</p:attrName>
                                        </p:attrNameLst>
                                      </p:cBhvr>
                                      <p:tavLst>
                                        <p:tav tm="0">
                                          <p:val>
                                            <p:fltVal val="0"/>
                                          </p:val>
                                        </p:tav>
                                        <p:tav tm="100000">
                                          <p:val>
                                            <p:strVal val="#ppt_w"/>
                                          </p:val>
                                        </p:tav>
                                      </p:tavLst>
                                    </p:anim>
                                    <p:anim calcmode="lin" valueType="num">
                                      <p:cBhvr>
                                        <p:cTn id="269" dur="500" fill="hold"/>
                                        <p:tgtEl>
                                          <p:spTgt spid="153717"/>
                                        </p:tgtEl>
                                        <p:attrNameLst>
                                          <p:attrName>ppt_h</p:attrName>
                                        </p:attrNameLst>
                                      </p:cBhvr>
                                      <p:tavLst>
                                        <p:tav tm="0">
                                          <p:val>
                                            <p:fltVal val="0"/>
                                          </p:val>
                                        </p:tav>
                                        <p:tav tm="100000">
                                          <p:val>
                                            <p:strVal val="#ppt_h"/>
                                          </p:val>
                                        </p:tav>
                                      </p:tavLst>
                                    </p:anim>
                                  </p:childTnLst>
                                </p:cTn>
                              </p:par>
                              <p:par>
                                <p:cTn id="270" presetID="23" presetClass="entr" presetSubtype="16" fill="hold" grpId="0" nodeType="withEffect">
                                  <p:stCondLst>
                                    <p:cond delay="0"/>
                                  </p:stCondLst>
                                  <p:childTnLst>
                                    <p:set>
                                      <p:cBhvr>
                                        <p:cTn id="271" dur="1" fill="hold">
                                          <p:stCondLst>
                                            <p:cond delay="0"/>
                                          </p:stCondLst>
                                        </p:cTn>
                                        <p:tgtEl>
                                          <p:spTgt spid="153718"/>
                                        </p:tgtEl>
                                        <p:attrNameLst>
                                          <p:attrName>style.visibility</p:attrName>
                                        </p:attrNameLst>
                                      </p:cBhvr>
                                      <p:to>
                                        <p:strVal val="visible"/>
                                      </p:to>
                                    </p:set>
                                    <p:anim calcmode="lin" valueType="num">
                                      <p:cBhvr>
                                        <p:cTn id="272" dur="500" fill="hold"/>
                                        <p:tgtEl>
                                          <p:spTgt spid="153718"/>
                                        </p:tgtEl>
                                        <p:attrNameLst>
                                          <p:attrName>ppt_w</p:attrName>
                                        </p:attrNameLst>
                                      </p:cBhvr>
                                      <p:tavLst>
                                        <p:tav tm="0">
                                          <p:val>
                                            <p:fltVal val="0"/>
                                          </p:val>
                                        </p:tav>
                                        <p:tav tm="100000">
                                          <p:val>
                                            <p:strVal val="#ppt_w"/>
                                          </p:val>
                                        </p:tav>
                                      </p:tavLst>
                                    </p:anim>
                                    <p:anim calcmode="lin" valueType="num">
                                      <p:cBhvr>
                                        <p:cTn id="273" dur="500" fill="hold"/>
                                        <p:tgtEl>
                                          <p:spTgt spid="153718"/>
                                        </p:tgtEl>
                                        <p:attrNameLst>
                                          <p:attrName>ppt_h</p:attrName>
                                        </p:attrNameLst>
                                      </p:cBhvr>
                                      <p:tavLst>
                                        <p:tav tm="0">
                                          <p:val>
                                            <p:fltVal val="0"/>
                                          </p:val>
                                        </p:tav>
                                        <p:tav tm="100000">
                                          <p:val>
                                            <p:strVal val="#ppt_h"/>
                                          </p:val>
                                        </p:tav>
                                      </p:tavLst>
                                    </p:anim>
                                  </p:childTnLst>
                                </p:cTn>
                              </p:par>
                              <p:par>
                                <p:cTn id="274" presetID="23" presetClass="entr" presetSubtype="16" fill="hold" grpId="0" nodeType="withEffect">
                                  <p:stCondLst>
                                    <p:cond delay="0"/>
                                  </p:stCondLst>
                                  <p:childTnLst>
                                    <p:set>
                                      <p:cBhvr>
                                        <p:cTn id="275" dur="1" fill="hold">
                                          <p:stCondLst>
                                            <p:cond delay="0"/>
                                          </p:stCondLst>
                                        </p:cTn>
                                        <p:tgtEl>
                                          <p:spTgt spid="153719"/>
                                        </p:tgtEl>
                                        <p:attrNameLst>
                                          <p:attrName>style.visibility</p:attrName>
                                        </p:attrNameLst>
                                      </p:cBhvr>
                                      <p:to>
                                        <p:strVal val="visible"/>
                                      </p:to>
                                    </p:set>
                                    <p:anim calcmode="lin" valueType="num">
                                      <p:cBhvr>
                                        <p:cTn id="276" dur="500" fill="hold"/>
                                        <p:tgtEl>
                                          <p:spTgt spid="153719"/>
                                        </p:tgtEl>
                                        <p:attrNameLst>
                                          <p:attrName>ppt_w</p:attrName>
                                        </p:attrNameLst>
                                      </p:cBhvr>
                                      <p:tavLst>
                                        <p:tav tm="0">
                                          <p:val>
                                            <p:fltVal val="0"/>
                                          </p:val>
                                        </p:tav>
                                        <p:tav tm="100000">
                                          <p:val>
                                            <p:strVal val="#ppt_w"/>
                                          </p:val>
                                        </p:tav>
                                      </p:tavLst>
                                    </p:anim>
                                    <p:anim calcmode="lin" valueType="num">
                                      <p:cBhvr>
                                        <p:cTn id="277" dur="500" fill="hold"/>
                                        <p:tgtEl>
                                          <p:spTgt spid="153719"/>
                                        </p:tgtEl>
                                        <p:attrNameLst>
                                          <p:attrName>ppt_h</p:attrName>
                                        </p:attrNameLst>
                                      </p:cBhvr>
                                      <p:tavLst>
                                        <p:tav tm="0">
                                          <p:val>
                                            <p:fltVal val="0"/>
                                          </p:val>
                                        </p:tav>
                                        <p:tav tm="100000">
                                          <p:val>
                                            <p:strVal val="#ppt_h"/>
                                          </p:val>
                                        </p:tav>
                                      </p:tavLst>
                                    </p:anim>
                                  </p:childTnLst>
                                </p:cTn>
                              </p:par>
                              <p:par>
                                <p:cTn id="278" presetID="23" presetClass="entr" presetSubtype="16" fill="hold" grpId="0" nodeType="withEffect">
                                  <p:stCondLst>
                                    <p:cond delay="0"/>
                                  </p:stCondLst>
                                  <p:childTnLst>
                                    <p:set>
                                      <p:cBhvr>
                                        <p:cTn id="279" dur="1" fill="hold">
                                          <p:stCondLst>
                                            <p:cond delay="0"/>
                                          </p:stCondLst>
                                        </p:cTn>
                                        <p:tgtEl>
                                          <p:spTgt spid="153720"/>
                                        </p:tgtEl>
                                        <p:attrNameLst>
                                          <p:attrName>style.visibility</p:attrName>
                                        </p:attrNameLst>
                                      </p:cBhvr>
                                      <p:to>
                                        <p:strVal val="visible"/>
                                      </p:to>
                                    </p:set>
                                    <p:anim calcmode="lin" valueType="num">
                                      <p:cBhvr>
                                        <p:cTn id="280" dur="500" fill="hold"/>
                                        <p:tgtEl>
                                          <p:spTgt spid="153720"/>
                                        </p:tgtEl>
                                        <p:attrNameLst>
                                          <p:attrName>ppt_w</p:attrName>
                                        </p:attrNameLst>
                                      </p:cBhvr>
                                      <p:tavLst>
                                        <p:tav tm="0">
                                          <p:val>
                                            <p:fltVal val="0"/>
                                          </p:val>
                                        </p:tav>
                                        <p:tav tm="100000">
                                          <p:val>
                                            <p:strVal val="#ppt_w"/>
                                          </p:val>
                                        </p:tav>
                                      </p:tavLst>
                                    </p:anim>
                                    <p:anim calcmode="lin" valueType="num">
                                      <p:cBhvr>
                                        <p:cTn id="281" dur="500" fill="hold"/>
                                        <p:tgtEl>
                                          <p:spTgt spid="153720"/>
                                        </p:tgtEl>
                                        <p:attrNameLst>
                                          <p:attrName>ppt_h</p:attrName>
                                        </p:attrNameLst>
                                      </p:cBhvr>
                                      <p:tavLst>
                                        <p:tav tm="0">
                                          <p:val>
                                            <p:fltVal val="0"/>
                                          </p:val>
                                        </p:tav>
                                        <p:tav tm="100000">
                                          <p:val>
                                            <p:strVal val="#ppt_h"/>
                                          </p:val>
                                        </p:tav>
                                      </p:tavLst>
                                    </p:anim>
                                  </p:childTnLst>
                                </p:cTn>
                              </p:par>
                              <p:par>
                                <p:cTn id="282" presetID="23" presetClass="entr" presetSubtype="16" fill="hold" grpId="0" nodeType="withEffect">
                                  <p:stCondLst>
                                    <p:cond delay="0"/>
                                  </p:stCondLst>
                                  <p:childTnLst>
                                    <p:set>
                                      <p:cBhvr>
                                        <p:cTn id="283" dur="1" fill="hold">
                                          <p:stCondLst>
                                            <p:cond delay="0"/>
                                          </p:stCondLst>
                                        </p:cTn>
                                        <p:tgtEl>
                                          <p:spTgt spid="153721"/>
                                        </p:tgtEl>
                                        <p:attrNameLst>
                                          <p:attrName>style.visibility</p:attrName>
                                        </p:attrNameLst>
                                      </p:cBhvr>
                                      <p:to>
                                        <p:strVal val="visible"/>
                                      </p:to>
                                    </p:set>
                                    <p:anim calcmode="lin" valueType="num">
                                      <p:cBhvr>
                                        <p:cTn id="284" dur="500" fill="hold"/>
                                        <p:tgtEl>
                                          <p:spTgt spid="153721"/>
                                        </p:tgtEl>
                                        <p:attrNameLst>
                                          <p:attrName>ppt_w</p:attrName>
                                        </p:attrNameLst>
                                      </p:cBhvr>
                                      <p:tavLst>
                                        <p:tav tm="0">
                                          <p:val>
                                            <p:fltVal val="0"/>
                                          </p:val>
                                        </p:tav>
                                        <p:tav tm="100000">
                                          <p:val>
                                            <p:strVal val="#ppt_w"/>
                                          </p:val>
                                        </p:tav>
                                      </p:tavLst>
                                    </p:anim>
                                    <p:anim calcmode="lin" valueType="num">
                                      <p:cBhvr>
                                        <p:cTn id="285" dur="500" fill="hold"/>
                                        <p:tgtEl>
                                          <p:spTgt spid="153721"/>
                                        </p:tgtEl>
                                        <p:attrNameLst>
                                          <p:attrName>ppt_h</p:attrName>
                                        </p:attrNameLst>
                                      </p:cBhvr>
                                      <p:tavLst>
                                        <p:tav tm="0">
                                          <p:val>
                                            <p:fltVal val="0"/>
                                          </p:val>
                                        </p:tav>
                                        <p:tav tm="100000">
                                          <p:val>
                                            <p:strVal val="#ppt_h"/>
                                          </p:val>
                                        </p:tav>
                                      </p:tavLst>
                                    </p:anim>
                                  </p:childTnLst>
                                </p:cTn>
                              </p:par>
                              <p:par>
                                <p:cTn id="286" presetID="23" presetClass="entr" presetSubtype="16" fill="hold" grpId="0" nodeType="withEffect">
                                  <p:stCondLst>
                                    <p:cond delay="0"/>
                                  </p:stCondLst>
                                  <p:childTnLst>
                                    <p:set>
                                      <p:cBhvr>
                                        <p:cTn id="287" dur="1" fill="hold">
                                          <p:stCondLst>
                                            <p:cond delay="0"/>
                                          </p:stCondLst>
                                        </p:cTn>
                                        <p:tgtEl>
                                          <p:spTgt spid="153722"/>
                                        </p:tgtEl>
                                        <p:attrNameLst>
                                          <p:attrName>style.visibility</p:attrName>
                                        </p:attrNameLst>
                                      </p:cBhvr>
                                      <p:to>
                                        <p:strVal val="visible"/>
                                      </p:to>
                                    </p:set>
                                    <p:anim calcmode="lin" valueType="num">
                                      <p:cBhvr>
                                        <p:cTn id="288" dur="500" fill="hold"/>
                                        <p:tgtEl>
                                          <p:spTgt spid="153722"/>
                                        </p:tgtEl>
                                        <p:attrNameLst>
                                          <p:attrName>ppt_w</p:attrName>
                                        </p:attrNameLst>
                                      </p:cBhvr>
                                      <p:tavLst>
                                        <p:tav tm="0">
                                          <p:val>
                                            <p:fltVal val="0"/>
                                          </p:val>
                                        </p:tav>
                                        <p:tav tm="100000">
                                          <p:val>
                                            <p:strVal val="#ppt_w"/>
                                          </p:val>
                                        </p:tav>
                                      </p:tavLst>
                                    </p:anim>
                                    <p:anim calcmode="lin" valueType="num">
                                      <p:cBhvr>
                                        <p:cTn id="289" dur="500" fill="hold"/>
                                        <p:tgtEl>
                                          <p:spTgt spid="153722"/>
                                        </p:tgtEl>
                                        <p:attrNameLst>
                                          <p:attrName>ppt_h</p:attrName>
                                        </p:attrNameLst>
                                      </p:cBhvr>
                                      <p:tavLst>
                                        <p:tav tm="0">
                                          <p:val>
                                            <p:fltVal val="0"/>
                                          </p:val>
                                        </p:tav>
                                        <p:tav tm="100000">
                                          <p:val>
                                            <p:strVal val="#ppt_h"/>
                                          </p:val>
                                        </p:tav>
                                      </p:tavLst>
                                    </p:anim>
                                  </p:childTnLst>
                                </p:cTn>
                              </p:par>
                              <p:par>
                                <p:cTn id="290" presetID="23" presetClass="entr" presetSubtype="16" fill="hold" grpId="0" nodeType="withEffect">
                                  <p:stCondLst>
                                    <p:cond delay="0"/>
                                  </p:stCondLst>
                                  <p:childTnLst>
                                    <p:set>
                                      <p:cBhvr>
                                        <p:cTn id="291" dur="1" fill="hold">
                                          <p:stCondLst>
                                            <p:cond delay="0"/>
                                          </p:stCondLst>
                                        </p:cTn>
                                        <p:tgtEl>
                                          <p:spTgt spid="153723"/>
                                        </p:tgtEl>
                                        <p:attrNameLst>
                                          <p:attrName>style.visibility</p:attrName>
                                        </p:attrNameLst>
                                      </p:cBhvr>
                                      <p:to>
                                        <p:strVal val="visible"/>
                                      </p:to>
                                    </p:set>
                                    <p:anim calcmode="lin" valueType="num">
                                      <p:cBhvr>
                                        <p:cTn id="292" dur="500" fill="hold"/>
                                        <p:tgtEl>
                                          <p:spTgt spid="153723"/>
                                        </p:tgtEl>
                                        <p:attrNameLst>
                                          <p:attrName>ppt_w</p:attrName>
                                        </p:attrNameLst>
                                      </p:cBhvr>
                                      <p:tavLst>
                                        <p:tav tm="0">
                                          <p:val>
                                            <p:fltVal val="0"/>
                                          </p:val>
                                        </p:tav>
                                        <p:tav tm="100000">
                                          <p:val>
                                            <p:strVal val="#ppt_w"/>
                                          </p:val>
                                        </p:tav>
                                      </p:tavLst>
                                    </p:anim>
                                    <p:anim calcmode="lin" valueType="num">
                                      <p:cBhvr>
                                        <p:cTn id="293" dur="500" fill="hold"/>
                                        <p:tgtEl>
                                          <p:spTgt spid="153723"/>
                                        </p:tgtEl>
                                        <p:attrNameLst>
                                          <p:attrName>ppt_h</p:attrName>
                                        </p:attrNameLst>
                                      </p:cBhvr>
                                      <p:tavLst>
                                        <p:tav tm="0">
                                          <p:val>
                                            <p:fltVal val="0"/>
                                          </p:val>
                                        </p:tav>
                                        <p:tav tm="100000">
                                          <p:val>
                                            <p:strVal val="#ppt_h"/>
                                          </p:val>
                                        </p:tav>
                                      </p:tavLst>
                                    </p:anim>
                                  </p:childTnLst>
                                </p:cTn>
                              </p:par>
                              <p:par>
                                <p:cTn id="294" presetID="23" presetClass="entr" presetSubtype="16" fill="hold" grpId="0" nodeType="withEffect">
                                  <p:stCondLst>
                                    <p:cond delay="0"/>
                                  </p:stCondLst>
                                  <p:childTnLst>
                                    <p:set>
                                      <p:cBhvr>
                                        <p:cTn id="295" dur="1" fill="hold">
                                          <p:stCondLst>
                                            <p:cond delay="0"/>
                                          </p:stCondLst>
                                        </p:cTn>
                                        <p:tgtEl>
                                          <p:spTgt spid="153724"/>
                                        </p:tgtEl>
                                        <p:attrNameLst>
                                          <p:attrName>style.visibility</p:attrName>
                                        </p:attrNameLst>
                                      </p:cBhvr>
                                      <p:to>
                                        <p:strVal val="visible"/>
                                      </p:to>
                                    </p:set>
                                    <p:anim calcmode="lin" valueType="num">
                                      <p:cBhvr>
                                        <p:cTn id="296" dur="500" fill="hold"/>
                                        <p:tgtEl>
                                          <p:spTgt spid="153724"/>
                                        </p:tgtEl>
                                        <p:attrNameLst>
                                          <p:attrName>ppt_w</p:attrName>
                                        </p:attrNameLst>
                                      </p:cBhvr>
                                      <p:tavLst>
                                        <p:tav tm="0">
                                          <p:val>
                                            <p:fltVal val="0"/>
                                          </p:val>
                                        </p:tav>
                                        <p:tav tm="100000">
                                          <p:val>
                                            <p:strVal val="#ppt_w"/>
                                          </p:val>
                                        </p:tav>
                                      </p:tavLst>
                                    </p:anim>
                                    <p:anim calcmode="lin" valueType="num">
                                      <p:cBhvr>
                                        <p:cTn id="297" dur="500" fill="hold"/>
                                        <p:tgtEl>
                                          <p:spTgt spid="153724"/>
                                        </p:tgtEl>
                                        <p:attrNameLst>
                                          <p:attrName>ppt_h</p:attrName>
                                        </p:attrNameLst>
                                      </p:cBhvr>
                                      <p:tavLst>
                                        <p:tav tm="0">
                                          <p:val>
                                            <p:fltVal val="0"/>
                                          </p:val>
                                        </p:tav>
                                        <p:tav tm="100000">
                                          <p:val>
                                            <p:strVal val="#ppt_h"/>
                                          </p:val>
                                        </p:tav>
                                      </p:tavLst>
                                    </p:anim>
                                  </p:childTnLst>
                                </p:cTn>
                              </p:par>
                              <p:par>
                                <p:cTn id="298" presetID="23" presetClass="entr" presetSubtype="16" fill="hold" grpId="0" nodeType="withEffect">
                                  <p:stCondLst>
                                    <p:cond delay="0"/>
                                  </p:stCondLst>
                                  <p:childTnLst>
                                    <p:set>
                                      <p:cBhvr>
                                        <p:cTn id="299" dur="1" fill="hold">
                                          <p:stCondLst>
                                            <p:cond delay="0"/>
                                          </p:stCondLst>
                                        </p:cTn>
                                        <p:tgtEl>
                                          <p:spTgt spid="153725"/>
                                        </p:tgtEl>
                                        <p:attrNameLst>
                                          <p:attrName>style.visibility</p:attrName>
                                        </p:attrNameLst>
                                      </p:cBhvr>
                                      <p:to>
                                        <p:strVal val="visible"/>
                                      </p:to>
                                    </p:set>
                                    <p:anim calcmode="lin" valueType="num">
                                      <p:cBhvr>
                                        <p:cTn id="300" dur="500" fill="hold"/>
                                        <p:tgtEl>
                                          <p:spTgt spid="153725"/>
                                        </p:tgtEl>
                                        <p:attrNameLst>
                                          <p:attrName>ppt_w</p:attrName>
                                        </p:attrNameLst>
                                      </p:cBhvr>
                                      <p:tavLst>
                                        <p:tav tm="0">
                                          <p:val>
                                            <p:fltVal val="0"/>
                                          </p:val>
                                        </p:tav>
                                        <p:tav tm="100000">
                                          <p:val>
                                            <p:strVal val="#ppt_w"/>
                                          </p:val>
                                        </p:tav>
                                      </p:tavLst>
                                    </p:anim>
                                    <p:anim calcmode="lin" valueType="num">
                                      <p:cBhvr>
                                        <p:cTn id="301" dur="500" fill="hold"/>
                                        <p:tgtEl>
                                          <p:spTgt spid="153725"/>
                                        </p:tgtEl>
                                        <p:attrNameLst>
                                          <p:attrName>ppt_h</p:attrName>
                                        </p:attrNameLst>
                                      </p:cBhvr>
                                      <p:tavLst>
                                        <p:tav tm="0">
                                          <p:val>
                                            <p:fltVal val="0"/>
                                          </p:val>
                                        </p:tav>
                                        <p:tav tm="100000">
                                          <p:val>
                                            <p:strVal val="#ppt_h"/>
                                          </p:val>
                                        </p:tav>
                                      </p:tavLst>
                                    </p:anim>
                                  </p:childTnLst>
                                </p:cTn>
                              </p:par>
                              <p:par>
                                <p:cTn id="302" presetID="23" presetClass="entr" presetSubtype="16" fill="hold" grpId="0" nodeType="withEffect">
                                  <p:stCondLst>
                                    <p:cond delay="0"/>
                                  </p:stCondLst>
                                  <p:childTnLst>
                                    <p:set>
                                      <p:cBhvr>
                                        <p:cTn id="303" dur="1" fill="hold">
                                          <p:stCondLst>
                                            <p:cond delay="0"/>
                                          </p:stCondLst>
                                        </p:cTn>
                                        <p:tgtEl>
                                          <p:spTgt spid="153726"/>
                                        </p:tgtEl>
                                        <p:attrNameLst>
                                          <p:attrName>style.visibility</p:attrName>
                                        </p:attrNameLst>
                                      </p:cBhvr>
                                      <p:to>
                                        <p:strVal val="visible"/>
                                      </p:to>
                                    </p:set>
                                    <p:anim calcmode="lin" valueType="num">
                                      <p:cBhvr>
                                        <p:cTn id="304" dur="500" fill="hold"/>
                                        <p:tgtEl>
                                          <p:spTgt spid="153726"/>
                                        </p:tgtEl>
                                        <p:attrNameLst>
                                          <p:attrName>ppt_w</p:attrName>
                                        </p:attrNameLst>
                                      </p:cBhvr>
                                      <p:tavLst>
                                        <p:tav tm="0">
                                          <p:val>
                                            <p:fltVal val="0"/>
                                          </p:val>
                                        </p:tav>
                                        <p:tav tm="100000">
                                          <p:val>
                                            <p:strVal val="#ppt_w"/>
                                          </p:val>
                                        </p:tav>
                                      </p:tavLst>
                                    </p:anim>
                                    <p:anim calcmode="lin" valueType="num">
                                      <p:cBhvr>
                                        <p:cTn id="305" dur="500" fill="hold"/>
                                        <p:tgtEl>
                                          <p:spTgt spid="153726"/>
                                        </p:tgtEl>
                                        <p:attrNameLst>
                                          <p:attrName>ppt_h</p:attrName>
                                        </p:attrNameLst>
                                      </p:cBhvr>
                                      <p:tavLst>
                                        <p:tav tm="0">
                                          <p:val>
                                            <p:fltVal val="0"/>
                                          </p:val>
                                        </p:tav>
                                        <p:tav tm="100000">
                                          <p:val>
                                            <p:strVal val="#ppt_h"/>
                                          </p:val>
                                        </p:tav>
                                      </p:tavLst>
                                    </p:anim>
                                  </p:childTnLst>
                                </p:cTn>
                              </p:par>
                              <p:par>
                                <p:cTn id="306" presetID="23" presetClass="entr" presetSubtype="16" fill="hold" grpId="0" nodeType="withEffect">
                                  <p:stCondLst>
                                    <p:cond delay="0"/>
                                  </p:stCondLst>
                                  <p:childTnLst>
                                    <p:set>
                                      <p:cBhvr>
                                        <p:cTn id="307" dur="1" fill="hold">
                                          <p:stCondLst>
                                            <p:cond delay="0"/>
                                          </p:stCondLst>
                                        </p:cTn>
                                        <p:tgtEl>
                                          <p:spTgt spid="153727"/>
                                        </p:tgtEl>
                                        <p:attrNameLst>
                                          <p:attrName>style.visibility</p:attrName>
                                        </p:attrNameLst>
                                      </p:cBhvr>
                                      <p:to>
                                        <p:strVal val="visible"/>
                                      </p:to>
                                    </p:set>
                                    <p:anim calcmode="lin" valueType="num">
                                      <p:cBhvr>
                                        <p:cTn id="308" dur="500" fill="hold"/>
                                        <p:tgtEl>
                                          <p:spTgt spid="153727"/>
                                        </p:tgtEl>
                                        <p:attrNameLst>
                                          <p:attrName>ppt_w</p:attrName>
                                        </p:attrNameLst>
                                      </p:cBhvr>
                                      <p:tavLst>
                                        <p:tav tm="0">
                                          <p:val>
                                            <p:fltVal val="0"/>
                                          </p:val>
                                        </p:tav>
                                        <p:tav tm="100000">
                                          <p:val>
                                            <p:strVal val="#ppt_w"/>
                                          </p:val>
                                        </p:tav>
                                      </p:tavLst>
                                    </p:anim>
                                    <p:anim calcmode="lin" valueType="num">
                                      <p:cBhvr>
                                        <p:cTn id="309" dur="500" fill="hold"/>
                                        <p:tgtEl>
                                          <p:spTgt spid="153727"/>
                                        </p:tgtEl>
                                        <p:attrNameLst>
                                          <p:attrName>ppt_h</p:attrName>
                                        </p:attrNameLst>
                                      </p:cBhvr>
                                      <p:tavLst>
                                        <p:tav tm="0">
                                          <p:val>
                                            <p:fltVal val="0"/>
                                          </p:val>
                                        </p:tav>
                                        <p:tav tm="100000">
                                          <p:val>
                                            <p:strVal val="#ppt_h"/>
                                          </p:val>
                                        </p:tav>
                                      </p:tavLst>
                                    </p:anim>
                                  </p:childTnLst>
                                </p:cTn>
                              </p:par>
                              <p:par>
                                <p:cTn id="310" presetID="49" presetClass="entr" presetSubtype="0" decel="100000" fill="hold" grpId="0" nodeType="withEffect">
                                  <p:stCondLst>
                                    <p:cond delay="0"/>
                                  </p:stCondLst>
                                  <p:childTnLst>
                                    <p:set>
                                      <p:cBhvr>
                                        <p:cTn id="311" dur="1" fill="hold">
                                          <p:stCondLst>
                                            <p:cond delay="0"/>
                                          </p:stCondLst>
                                        </p:cTn>
                                        <p:tgtEl>
                                          <p:spTgt spid="153729"/>
                                        </p:tgtEl>
                                        <p:attrNameLst>
                                          <p:attrName>style.visibility</p:attrName>
                                        </p:attrNameLst>
                                      </p:cBhvr>
                                      <p:to>
                                        <p:strVal val="visible"/>
                                      </p:to>
                                    </p:set>
                                    <p:anim calcmode="lin" valueType="num">
                                      <p:cBhvr>
                                        <p:cTn id="312" dur="500" fill="hold"/>
                                        <p:tgtEl>
                                          <p:spTgt spid="153729"/>
                                        </p:tgtEl>
                                        <p:attrNameLst>
                                          <p:attrName>ppt_w</p:attrName>
                                        </p:attrNameLst>
                                      </p:cBhvr>
                                      <p:tavLst>
                                        <p:tav tm="0">
                                          <p:val>
                                            <p:fltVal val="0"/>
                                          </p:val>
                                        </p:tav>
                                        <p:tav tm="100000">
                                          <p:val>
                                            <p:strVal val="#ppt_w"/>
                                          </p:val>
                                        </p:tav>
                                      </p:tavLst>
                                    </p:anim>
                                    <p:anim calcmode="lin" valueType="num">
                                      <p:cBhvr>
                                        <p:cTn id="313" dur="500" fill="hold"/>
                                        <p:tgtEl>
                                          <p:spTgt spid="153729"/>
                                        </p:tgtEl>
                                        <p:attrNameLst>
                                          <p:attrName>ppt_h</p:attrName>
                                        </p:attrNameLst>
                                      </p:cBhvr>
                                      <p:tavLst>
                                        <p:tav tm="0">
                                          <p:val>
                                            <p:fltVal val="0"/>
                                          </p:val>
                                        </p:tav>
                                        <p:tav tm="100000">
                                          <p:val>
                                            <p:strVal val="#ppt_h"/>
                                          </p:val>
                                        </p:tav>
                                      </p:tavLst>
                                    </p:anim>
                                    <p:anim calcmode="lin" valueType="num">
                                      <p:cBhvr>
                                        <p:cTn id="314" dur="500" fill="hold"/>
                                        <p:tgtEl>
                                          <p:spTgt spid="153729"/>
                                        </p:tgtEl>
                                        <p:attrNameLst>
                                          <p:attrName>style.rotation</p:attrName>
                                        </p:attrNameLst>
                                      </p:cBhvr>
                                      <p:tavLst>
                                        <p:tav tm="0">
                                          <p:val>
                                            <p:fltVal val="360"/>
                                          </p:val>
                                        </p:tav>
                                        <p:tav tm="100000">
                                          <p:val>
                                            <p:fltVal val="0"/>
                                          </p:val>
                                        </p:tav>
                                      </p:tavLst>
                                    </p:anim>
                                    <p:animEffect transition="in" filter="fade">
                                      <p:cBhvr>
                                        <p:cTn id="315" dur="500"/>
                                        <p:tgtEl>
                                          <p:spTgt spid="153729"/>
                                        </p:tgtEl>
                                      </p:cBhvr>
                                    </p:animEffect>
                                  </p:childTnLst>
                                </p:cTn>
                              </p:par>
                              <p:par>
                                <p:cTn id="316" presetID="49" presetClass="entr" presetSubtype="0" decel="100000" fill="hold" grpId="0" nodeType="withEffect">
                                  <p:stCondLst>
                                    <p:cond delay="0"/>
                                  </p:stCondLst>
                                  <p:childTnLst>
                                    <p:set>
                                      <p:cBhvr>
                                        <p:cTn id="317" dur="1" fill="hold">
                                          <p:stCondLst>
                                            <p:cond delay="0"/>
                                          </p:stCondLst>
                                        </p:cTn>
                                        <p:tgtEl>
                                          <p:spTgt spid="153728"/>
                                        </p:tgtEl>
                                        <p:attrNameLst>
                                          <p:attrName>style.visibility</p:attrName>
                                        </p:attrNameLst>
                                      </p:cBhvr>
                                      <p:to>
                                        <p:strVal val="visible"/>
                                      </p:to>
                                    </p:set>
                                    <p:anim calcmode="lin" valueType="num">
                                      <p:cBhvr>
                                        <p:cTn id="318" dur="500" fill="hold"/>
                                        <p:tgtEl>
                                          <p:spTgt spid="153728"/>
                                        </p:tgtEl>
                                        <p:attrNameLst>
                                          <p:attrName>ppt_w</p:attrName>
                                        </p:attrNameLst>
                                      </p:cBhvr>
                                      <p:tavLst>
                                        <p:tav tm="0">
                                          <p:val>
                                            <p:fltVal val="0"/>
                                          </p:val>
                                        </p:tav>
                                        <p:tav tm="100000">
                                          <p:val>
                                            <p:strVal val="#ppt_w"/>
                                          </p:val>
                                        </p:tav>
                                      </p:tavLst>
                                    </p:anim>
                                    <p:anim calcmode="lin" valueType="num">
                                      <p:cBhvr>
                                        <p:cTn id="319" dur="500" fill="hold"/>
                                        <p:tgtEl>
                                          <p:spTgt spid="153728"/>
                                        </p:tgtEl>
                                        <p:attrNameLst>
                                          <p:attrName>ppt_h</p:attrName>
                                        </p:attrNameLst>
                                      </p:cBhvr>
                                      <p:tavLst>
                                        <p:tav tm="0">
                                          <p:val>
                                            <p:fltVal val="0"/>
                                          </p:val>
                                        </p:tav>
                                        <p:tav tm="100000">
                                          <p:val>
                                            <p:strVal val="#ppt_h"/>
                                          </p:val>
                                        </p:tav>
                                      </p:tavLst>
                                    </p:anim>
                                    <p:anim calcmode="lin" valueType="num">
                                      <p:cBhvr>
                                        <p:cTn id="320" dur="500" fill="hold"/>
                                        <p:tgtEl>
                                          <p:spTgt spid="153728"/>
                                        </p:tgtEl>
                                        <p:attrNameLst>
                                          <p:attrName>style.rotation</p:attrName>
                                        </p:attrNameLst>
                                      </p:cBhvr>
                                      <p:tavLst>
                                        <p:tav tm="0">
                                          <p:val>
                                            <p:fltVal val="360"/>
                                          </p:val>
                                        </p:tav>
                                        <p:tav tm="100000">
                                          <p:val>
                                            <p:fltVal val="0"/>
                                          </p:val>
                                        </p:tav>
                                      </p:tavLst>
                                    </p:anim>
                                    <p:animEffect transition="in" filter="fade">
                                      <p:cBhvr>
                                        <p:cTn id="321" dur="500"/>
                                        <p:tgtEl>
                                          <p:spTgt spid="153728"/>
                                        </p:tgtEl>
                                      </p:cBhvr>
                                    </p:animEffect>
                                  </p:childTnLst>
                                </p:cTn>
                              </p:par>
                            </p:childTnLst>
                          </p:cTn>
                        </p:par>
                        <p:par>
                          <p:cTn id="322" fill="hold" nodeType="afterGroup">
                            <p:stCondLst>
                              <p:cond delay="500"/>
                            </p:stCondLst>
                            <p:childTnLst>
                              <p:par>
                                <p:cTn id="323" presetID="6" presetClass="emph" presetSubtype="0" repeatCount="indefinite" fill="hold" grpId="1" nodeType="afterEffect">
                                  <p:stCondLst>
                                    <p:cond delay="0"/>
                                  </p:stCondLst>
                                  <p:childTnLst>
                                    <p:animScale>
                                      <p:cBhvr>
                                        <p:cTn id="324" dur="2000" fill="hold"/>
                                        <p:tgtEl>
                                          <p:spTgt spid="153667"/>
                                        </p:tgtEl>
                                      </p:cBhvr>
                                      <p:by x="150000" y="150000"/>
                                    </p:animScale>
                                  </p:childTnLst>
                                </p:cTn>
                              </p:par>
                              <p:par>
                                <p:cTn id="325" presetID="6" presetClass="emph" presetSubtype="0" repeatCount="indefinite" fill="hold" grpId="1" nodeType="withEffect">
                                  <p:stCondLst>
                                    <p:cond delay="0"/>
                                  </p:stCondLst>
                                  <p:childTnLst>
                                    <p:animScale>
                                      <p:cBhvr>
                                        <p:cTn id="326" dur="2000" fill="hold"/>
                                        <p:tgtEl>
                                          <p:spTgt spid="153677"/>
                                        </p:tgtEl>
                                      </p:cBhvr>
                                      <p:by x="150000" y="150000"/>
                                    </p:animScale>
                                  </p:childTnLst>
                                </p:cTn>
                              </p:par>
                              <p:par>
                                <p:cTn id="327" presetID="6" presetClass="emph" presetSubtype="0" repeatCount="indefinite" fill="hold" grpId="1" nodeType="withEffect">
                                  <p:stCondLst>
                                    <p:cond delay="0"/>
                                  </p:stCondLst>
                                  <p:childTnLst>
                                    <p:animScale>
                                      <p:cBhvr>
                                        <p:cTn id="328" dur="1000" fill="hold"/>
                                        <p:tgtEl>
                                          <p:spTgt spid="153678"/>
                                        </p:tgtEl>
                                      </p:cBhvr>
                                      <p:by x="150000" y="150000"/>
                                    </p:animScale>
                                  </p:childTnLst>
                                </p:cTn>
                              </p:par>
                              <p:par>
                                <p:cTn id="329" presetID="26" presetClass="emph" presetSubtype="0" repeatCount="indefinite" fill="hold" grpId="1" nodeType="withEffect">
                                  <p:stCondLst>
                                    <p:cond delay="0"/>
                                  </p:stCondLst>
                                  <p:childTnLst>
                                    <p:animEffect transition="out" filter="fade">
                                      <p:cBhvr>
                                        <p:cTn id="330" dur="500" tmFilter="0, 0; .2, .5; .8, .5; 1, 0"/>
                                        <p:tgtEl>
                                          <p:spTgt spid="153675"/>
                                        </p:tgtEl>
                                      </p:cBhvr>
                                    </p:animEffect>
                                    <p:animScale>
                                      <p:cBhvr>
                                        <p:cTn id="331" dur="250" autoRev="1" fill="hold"/>
                                        <p:tgtEl>
                                          <p:spTgt spid="153675"/>
                                        </p:tgtEl>
                                      </p:cBhvr>
                                      <p:by x="105000" y="105000"/>
                                    </p:animScale>
                                  </p:childTnLst>
                                </p:cTn>
                              </p:par>
                            </p:childTnLst>
                          </p:cTn>
                        </p:par>
                        <p:par>
                          <p:cTn id="332" fill="hold" nodeType="afterGroup">
                            <p:stCondLst>
                              <p:cond delay="2500"/>
                            </p:stCondLst>
                            <p:childTnLst>
                              <p:par>
                                <p:cTn id="333" presetID="6" presetClass="emph" presetSubtype="0" repeatCount="indefinite" fill="hold" grpId="1" nodeType="afterEffect">
                                  <p:stCondLst>
                                    <p:cond delay="0"/>
                                  </p:stCondLst>
                                  <p:childTnLst>
                                    <p:animScale>
                                      <p:cBhvr>
                                        <p:cTn id="334" dur="2000" fill="hold"/>
                                        <p:tgtEl>
                                          <p:spTgt spid="153663"/>
                                        </p:tgtEl>
                                      </p:cBhvr>
                                      <p:by x="150000" y="150000"/>
                                    </p:animScale>
                                  </p:childTnLst>
                                </p:cTn>
                              </p:par>
                              <p:par>
                                <p:cTn id="335" presetID="26" presetClass="emph" presetSubtype="0" repeatCount="indefinite" fill="hold" grpId="1" nodeType="withEffect">
                                  <p:stCondLst>
                                    <p:cond delay="0"/>
                                  </p:stCondLst>
                                  <p:childTnLst>
                                    <p:animEffect transition="out" filter="fade">
                                      <p:cBhvr>
                                        <p:cTn id="336" dur="500" tmFilter="0, 0; .2, .5; .8, .5; 1, 0"/>
                                        <p:tgtEl>
                                          <p:spTgt spid="153674"/>
                                        </p:tgtEl>
                                      </p:cBhvr>
                                    </p:animEffect>
                                    <p:animScale>
                                      <p:cBhvr>
                                        <p:cTn id="337" dur="250" autoRev="1" fill="hold"/>
                                        <p:tgtEl>
                                          <p:spTgt spid="153674"/>
                                        </p:tgtEl>
                                      </p:cBhvr>
                                      <p:by x="105000" y="105000"/>
                                    </p:animScale>
                                  </p:childTnLst>
                                </p:cTn>
                              </p:par>
                              <p:par>
                                <p:cTn id="338" presetID="6" presetClass="emph" presetSubtype="0" repeatCount="indefinite" fill="hold" grpId="1" nodeType="withEffect">
                                  <p:stCondLst>
                                    <p:cond delay="0"/>
                                  </p:stCondLst>
                                  <p:childTnLst>
                                    <p:animScale>
                                      <p:cBhvr>
                                        <p:cTn id="339" dur="1000" fill="hold"/>
                                        <p:tgtEl>
                                          <p:spTgt spid="153676"/>
                                        </p:tgtEl>
                                      </p:cBhvr>
                                      <p:by x="150000" y="150000"/>
                                    </p:animScale>
                                  </p:childTnLst>
                                </p:cTn>
                              </p:par>
                              <p:par>
                                <p:cTn id="340" presetID="6" presetClass="emph" presetSubtype="0" repeatCount="indefinite" fill="hold" grpId="1" nodeType="withEffect">
                                  <p:stCondLst>
                                    <p:cond delay="0"/>
                                  </p:stCondLst>
                                  <p:childTnLst>
                                    <p:animScale>
                                      <p:cBhvr>
                                        <p:cTn id="341" dur="1000" fill="hold"/>
                                        <p:tgtEl>
                                          <p:spTgt spid="153686"/>
                                        </p:tgtEl>
                                      </p:cBhvr>
                                      <p:by x="150000" y="150000"/>
                                    </p:animScale>
                                  </p:childTnLst>
                                </p:cTn>
                              </p:par>
                            </p:childTnLst>
                          </p:cTn>
                        </p:par>
                        <p:par>
                          <p:cTn id="342" fill="hold" nodeType="afterGroup">
                            <p:stCondLst>
                              <p:cond delay="4500"/>
                            </p:stCondLst>
                            <p:childTnLst>
                              <p:par>
                                <p:cTn id="343" presetID="6" presetClass="emph" presetSubtype="0" repeatCount="indefinite" fill="hold" grpId="1" nodeType="afterEffect">
                                  <p:stCondLst>
                                    <p:cond delay="0"/>
                                  </p:stCondLst>
                                  <p:childTnLst>
                                    <p:animScale>
                                      <p:cBhvr>
                                        <p:cTn id="344" dur="1000" fill="hold"/>
                                        <p:tgtEl>
                                          <p:spTgt spid="153683"/>
                                        </p:tgtEl>
                                      </p:cBhvr>
                                      <p:by x="150000" y="150000"/>
                                    </p:animScale>
                                  </p:childTnLst>
                                </p:cTn>
                              </p:par>
                              <p:par>
                                <p:cTn id="345" presetID="26" presetClass="emph" presetSubtype="0" repeatCount="indefinite" fill="hold" grpId="1" nodeType="withEffect">
                                  <p:stCondLst>
                                    <p:cond delay="0"/>
                                  </p:stCondLst>
                                  <p:childTnLst>
                                    <p:animEffect transition="out" filter="fade">
                                      <p:cBhvr>
                                        <p:cTn id="346" dur="500" tmFilter="0, 0; .2, .5; .8, .5; 1, 0"/>
                                        <p:tgtEl>
                                          <p:spTgt spid="153682"/>
                                        </p:tgtEl>
                                      </p:cBhvr>
                                    </p:animEffect>
                                    <p:animScale>
                                      <p:cBhvr>
                                        <p:cTn id="347" dur="250" autoRev="1" fill="hold"/>
                                        <p:tgtEl>
                                          <p:spTgt spid="153682"/>
                                        </p:tgtEl>
                                      </p:cBhvr>
                                      <p:by x="105000" y="105000"/>
                                    </p:animScale>
                                  </p:childTnLst>
                                </p:cTn>
                              </p:par>
                              <p:par>
                                <p:cTn id="348" presetID="6" presetClass="emph" presetSubtype="0" repeatCount="indefinite" fill="hold" grpId="1" nodeType="withEffect">
                                  <p:stCondLst>
                                    <p:cond delay="0"/>
                                  </p:stCondLst>
                                  <p:childTnLst>
                                    <p:animScale>
                                      <p:cBhvr>
                                        <p:cTn id="349" dur="1000" fill="hold"/>
                                        <p:tgtEl>
                                          <p:spTgt spid="153666"/>
                                        </p:tgtEl>
                                      </p:cBhvr>
                                      <p:by x="150000" y="150000"/>
                                    </p:animScale>
                                  </p:childTnLst>
                                </p:cTn>
                              </p:par>
                              <p:par>
                                <p:cTn id="350" presetID="6" presetClass="emph" presetSubtype="0" repeatCount="indefinite" fill="hold" grpId="1" nodeType="withEffect">
                                  <p:stCondLst>
                                    <p:cond delay="0"/>
                                  </p:stCondLst>
                                  <p:childTnLst>
                                    <p:animScale>
                                      <p:cBhvr>
                                        <p:cTn id="351" dur="1000" fill="hold"/>
                                        <p:tgtEl>
                                          <p:spTgt spid="153668"/>
                                        </p:tgtEl>
                                      </p:cBhvr>
                                      <p:by x="150000" y="150000"/>
                                    </p:animScale>
                                  </p:childTnLst>
                                </p:cTn>
                              </p:par>
                            </p:childTnLst>
                          </p:cTn>
                        </p:par>
                        <p:par>
                          <p:cTn id="352" fill="hold" nodeType="afterGroup">
                            <p:stCondLst>
                              <p:cond delay="5500"/>
                            </p:stCondLst>
                            <p:childTnLst>
                              <p:par>
                                <p:cTn id="353" presetID="6" presetClass="emph" presetSubtype="0" repeatCount="indefinite" fill="hold" grpId="1" nodeType="afterEffect">
                                  <p:stCondLst>
                                    <p:cond delay="0"/>
                                  </p:stCondLst>
                                  <p:childTnLst>
                                    <p:animScale>
                                      <p:cBhvr>
                                        <p:cTn id="354" dur="1000" fill="hold"/>
                                        <p:tgtEl>
                                          <p:spTgt spid="153685"/>
                                        </p:tgtEl>
                                      </p:cBhvr>
                                      <p:by x="150000" y="150000"/>
                                    </p:animScale>
                                  </p:childTnLst>
                                </p:cTn>
                              </p:par>
                              <p:par>
                                <p:cTn id="355" presetID="26" presetClass="emph" presetSubtype="0" fill="hold" grpId="1" nodeType="withEffect">
                                  <p:stCondLst>
                                    <p:cond delay="0"/>
                                  </p:stCondLst>
                                  <p:childTnLst>
                                    <p:animEffect transition="out" filter="fade">
                                      <p:cBhvr>
                                        <p:cTn id="356" dur="500" tmFilter="0, 0; .2, .5; .8, .5; 1, 0"/>
                                        <p:tgtEl>
                                          <p:spTgt spid="153661"/>
                                        </p:tgtEl>
                                      </p:cBhvr>
                                    </p:animEffect>
                                    <p:animScale>
                                      <p:cBhvr>
                                        <p:cTn id="357" dur="250" autoRev="1" fill="hold"/>
                                        <p:tgtEl>
                                          <p:spTgt spid="153661"/>
                                        </p:tgtEl>
                                      </p:cBhvr>
                                      <p:by x="105000" y="105000"/>
                                    </p:animScale>
                                  </p:childTnLst>
                                </p:cTn>
                              </p:par>
                              <p:par>
                                <p:cTn id="358" presetID="6" presetClass="emph" presetSubtype="0" repeatCount="indefinite" fill="hold" grpId="1" nodeType="withEffect">
                                  <p:stCondLst>
                                    <p:cond delay="0"/>
                                  </p:stCondLst>
                                  <p:childTnLst>
                                    <p:animScale>
                                      <p:cBhvr>
                                        <p:cTn id="359" dur="1000" fill="hold"/>
                                        <p:tgtEl>
                                          <p:spTgt spid="153684"/>
                                        </p:tgtEl>
                                      </p:cBhvr>
                                      <p:by x="150000" y="150000"/>
                                    </p:animScale>
                                  </p:childTnLst>
                                </p:cTn>
                              </p:par>
                            </p:childTnLst>
                          </p:cTn>
                        </p:par>
                        <p:par>
                          <p:cTn id="360" fill="hold" nodeType="afterGroup">
                            <p:stCondLst>
                              <p:cond delay="6500"/>
                            </p:stCondLst>
                            <p:childTnLst>
                              <p:par>
                                <p:cTn id="361" presetID="26" presetClass="emph" presetSubtype="0" fill="hold" grpId="1" nodeType="afterEffect">
                                  <p:stCondLst>
                                    <p:cond delay="0"/>
                                  </p:stCondLst>
                                  <p:childTnLst>
                                    <p:animEffect transition="out" filter="fade">
                                      <p:cBhvr>
                                        <p:cTn id="362" dur="500" tmFilter="0, 0; .2, .5; .8, .5; 1, 0"/>
                                        <p:tgtEl>
                                          <p:spTgt spid="153673"/>
                                        </p:tgtEl>
                                      </p:cBhvr>
                                    </p:animEffect>
                                    <p:animScale>
                                      <p:cBhvr>
                                        <p:cTn id="363" dur="250" autoRev="1" fill="hold"/>
                                        <p:tgtEl>
                                          <p:spTgt spid="153673"/>
                                        </p:tgtEl>
                                      </p:cBhvr>
                                      <p:by x="105000" y="105000"/>
                                    </p:animScale>
                                  </p:childTnLst>
                                </p:cTn>
                              </p:par>
                              <p:par>
                                <p:cTn id="364" presetID="6" presetClass="emph" presetSubtype="0" repeatCount="indefinite" fill="hold" grpId="2" nodeType="withEffect">
                                  <p:stCondLst>
                                    <p:cond delay="0"/>
                                  </p:stCondLst>
                                  <p:childTnLst>
                                    <p:animScale>
                                      <p:cBhvr>
                                        <p:cTn id="365" dur="1000" fill="hold"/>
                                        <p:tgtEl>
                                          <p:spTgt spid="153674"/>
                                        </p:tgtEl>
                                      </p:cBhvr>
                                      <p:by x="150000" y="150000"/>
                                    </p:animScale>
                                  </p:childTnLst>
                                </p:cTn>
                              </p:par>
                              <p:par>
                                <p:cTn id="366" presetID="6" presetClass="emph" presetSubtype="0" repeatCount="indefinite" fill="hold" grpId="2" nodeType="withEffect">
                                  <p:stCondLst>
                                    <p:cond delay="0"/>
                                  </p:stCondLst>
                                  <p:childTnLst>
                                    <p:animScale>
                                      <p:cBhvr>
                                        <p:cTn id="367" dur="1000" fill="hold"/>
                                        <p:tgtEl>
                                          <p:spTgt spid="153667"/>
                                        </p:tgtEl>
                                      </p:cBhvr>
                                      <p:by x="150000" y="150000"/>
                                    </p:animScale>
                                  </p:childTnLst>
                                </p:cTn>
                              </p:par>
                            </p:childTnLst>
                          </p:cTn>
                        </p:par>
                        <p:par>
                          <p:cTn id="368" fill="hold" nodeType="afterGroup">
                            <p:stCondLst>
                              <p:cond delay="7500"/>
                            </p:stCondLst>
                            <p:childTnLst>
                              <p:par>
                                <p:cTn id="369" presetID="6" presetClass="emph" presetSubtype="0" repeatCount="indefinite" fill="hold" grpId="1" nodeType="afterEffect">
                                  <p:stCondLst>
                                    <p:cond delay="0"/>
                                  </p:stCondLst>
                                  <p:childTnLst>
                                    <p:animScale>
                                      <p:cBhvr>
                                        <p:cTn id="370" dur="1000" fill="hold"/>
                                        <p:tgtEl>
                                          <p:spTgt spid="153665"/>
                                        </p:tgtEl>
                                      </p:cBhvr>
                                      <p:by x="150000" y="150000"/>
                                    </p:animScale>
                                  </p:childTnLst>
                                </p:cTn>
                              </p:par>
                              <p:par>
                                <p:cTn id="371" presetID="26" presetClass="emph" presetSubtype="0" repeatCount="indefinite" fill="hold" grpId="1" nodeType="withEffect">
                                  <p:stCondLst>
                                    <p:cond delay="0"/>
                                  </p:stCondLst>
                                  <p:childTnLst>
                                    <p:animEffect transition="out" filter="fade">
                                      <p:cBhvr>
                                        <p:cTn id="372" dur="500" tmFilter="0, 0; .2, .5; .8, .5; 1, 0"/>
                                        <p:tgtEl>
                                          <p:spTgt spid="153662"/>
                                        </p:tgtEl>
                                      </p:cBhvr>
                                    </p:animEffect>
                                    <p:animScale>
                                      <p:cBhvr>
                                        <p:cTn id="373" dur="250" autoRev="1" fill="hold"/>
                                        <p:tgtEl>
                                          <p:spTgt spid="153662"/>
                                        </p:tgtEl>
                                      </p:cBhvr>
                                      <p:by x="105000" y="105000"/>
                                    </p:animScale>
                                  </p:childTnLst>
                                </p:cTn>
                              </p:par>
                              <p:par>
                                <p:cTn id="374" presetID="6" presetClass="emph" presetSubtype="0" repeatCount="indefinite" fill="hold" grpId="1" nodeType="withEffect">
                                  <p:stCondLst>
                                    <p:cond delay="0"/>
                                  </p:stCondLst>
                                  <p:childTnLst>
                                    <p:animScale>
                                      <p:cBhvr>
                                        <p:cTn id="375" dur="1000" fill="hold"/>
                                        <p:tgtEl>
                                          <p:spTgt spid="153664"/>
                                        </p:tgtEl>
                                      </p:cBhvr>
                                      <p:by x="150000" y="150000"/>
                                    </p:animScale>
                                  </p:childTnLst>
                                </p:cTn>
                              </p:par>
                              <p:par>
                                <p:cTn id="376" presetID="6" presetClass="emph" presetSubtype="0" repeatCount="indefinite" fill="hold" grpId="1" nodeType="withEffect">
                                  <p:stCondLst>
                                    <p:cond delay="0"/>
                                  </p:stCondLst>
                                  <p:childTnLst>
                                    <p:animScale>
                                      <p:cBhvr>
                                        <p:cTn id="377" dur="1000" fill="hold"/>
                                        <p:tgtEl>
                                          <p:spTgt spid="153660"/>
                                        </p:tgtEl>
                                      </p:cBhvr>
                                      <p:by x="150000" y="150000"/>
                                    </p:animScale>
                                  </p:childTnLst>
                                </p:cTn>
                              </p:par>
                            </p:childTnLst>
                          </p:cTn>
                        </p:par>
                        <p:par>
                          <p:cTn id="378" fill="hold" nodeType="afterGroup">
                            <p:stCondLst>
                              <p:cond delay="8500"/>
                            </p:stCondLst>
                            <p:childTnLst>
                              <p:par>
                                <p:cTn id="379" presetID="26" presetClass="emph" presetSubtype="0" repeatCount="indefinite" fill="hold" grpId="1" nodeType="afterEffect">
                                  <p:stCondLst>
                                    <p:cond delay="0"/>
                                  </p:stCondLst>
                                  <p:childTnLst>
                                    <p:animEffect transition="out" filter="fade">
                                      <p:cBhvr>
                                        <p:cTn id="380" dur="500" tmFilter="0, 0; .2, .5; .8, .5; 1, 0"/>
                                        <p:tgtEl>
                                          <p:spTgt spid="153658"/>
                                        </p:tgtEl>
                                      </p:cBhvr>
                                    </p:animEffect>
                                    <p:animScale>
                                      <p:cBhvr>
                                        <p:cTn id="381" dur="250" autoRev="1" fill="hold"/>
                                        <p:tgtEl>
                                          <p:spTgt spid="153658"/>
                                        </p:tgtEl>
                                      </p:cBhvr>
                                      <p:by x="105000" y="105000"/>
                                    </p:animScale>
                                  </p:childTnLst>
                                </p:cTn>
                              </p:par>
                              <p:par>
                                <p:cTn id="382" presetID="6" presetClass="emph" presetSubtype="0" repeatCount="indefinite" fill="hold" grpId="1" nodeType="withEffect">
                                  <p:stCondLst>
                                    <p:cond delay="0"/>
                                  </p:stCondLst>
                                  <p:childTnLst>
                                    <p:animScale>
                                      <p:cBhvr>
                                        <p:cTn id="383" dur="1000" fill="hold"/>
                                        <p:tgtEl>
                                          <p:spTgt spid="153671"/>
                                        </p:tgtEl>
                                      </p:cBhvr>
                                      <p:by x="150000" y="150000"/>
                                    </p:animScale>
                                  </p:childTnLst>
                                </p:cTn>
                              </p:par>
                              <p:par>
                                <p:cTn id="384" presetID="6" presetClass="emph" presetSubtype="0" repeatCount="indefinite" fill="hold" grpId="1" nodeType="withEffect">
                                  <p:stCondLst>
                                    <p:cond delay="0"/>
                                  </p:stCondLst>
                                  <p:childTnLst>
                                    <p:animScale>
                                      <p:cBhvr>
                                        <p:cTn id="385" dur="1000" fill="hold"/>
                                        <p:tgtEl>
                                          <p:spTgt spid="153659"/>
                                        </p:tgtEl>
                                      </p:cBhvr>
                                      <p:by x="150000" y="150000"/>
                                    </p:animScale>
                                  </p:childTnLst>
                                </p:cTn>
                              </p:par>
                              <p:par>
                                <p:cTn id="386" presetID="26" presetClass="emph" presetSubtype="0" repeatCount="indefinite" fill="hold" grpId="1" nodeType="withEffect">
                                  <p:stCondLst>
                                    <p:cond delay="0"/>
                                  </p:stCondLst>
                                  <p:childTnLst>
                                    <p:animEffect transition="out" filter="fade">
                                      <p:cBhvr>
                                        <p:cTn id="387" dur="500" tmFilter="0, 0; .2, .5; .8, .5; 1, 0"/>
                                        <p:tgtEl>
                                          <p:spTgt spid="153672"/>
                                        </p:tgtEl>
                                      </p:cBhvr>
                                    </p:animEffect>
                                    <p:animScale>
                                      <p:cBhvr>
                                        <p:cTn id="388" dur="250" autoRev="1" fill="hold"/>
                                        <p:tgtEl>
                                          <p:spTgt spid="153672"/>
                                        </p:tgtEl>
                                      </p:cBhvr>
                                      <p:by x="105000" y="105000"/>
                                    </p:animScale>
                                  </p:childTnLst>
                                </p:cTn>
                              </p:par>
                            </p:childTnLst>
                          </p:cTn>
                        </p:par>
                        <p:par>
                          <p:cTn id="389" fill="hold" nodeType="afterGroup">
                            <p:stCondLst>
                              <p:cond delay="9500"/>
                            </p:stCondLst>
                            <p:childTnLst>
                              <p:par>
                                <p:cTn id="390" presetID="6" presetClass="emph" presetSubtype="0" repeatCount="indefinite" fill="hold" grpId="1" nodeType="afterEffect">
                                  <p:stCondLst>
                                    <p:cond delay="0"/>
                                  </p:stCondLst>
                                  <p:childTnLst>
                                    <p:animScale>
                                      <p:cBhvr>
                                        <p:cTn id="391" dur="1000" fill="hold"/>
                                        <p:tgtEl>
                                          <p:spTgt spid="153680"/>
                                        </p:tgtEl>
                                      </p:cBhvr>
                                      <p:by x="150000" y="150000"/>
                                    </p:animScale>
                                  </p:childTnLst>
                                </p:cTn>
                              </p:par>
                              <p:par>
                                <p:cTn id="392" presetID="6" presetClass="emph" presetSubtype="0" repeatCount="indefinite" fill="hold" grpId="1" nodeType="withEffect">
                                  <p:stCondLst>
                                    <p:cond delay="0"/>
                                  </p:stCondLst>
                                  <p:childTnLst>
                                    <p:animScale>
                                      <p:cBhvr>
                                        <p:cTn id="393" dur="1000" fill="hold"/>
                                        <p:tgtEl>
                                          <p:spTgt spid="153670"/>
                                        </p:tgtEl>
                                      </p:cBhvr>
                                      <p:by x="150000" y="150000"/>
                                    </p:animScale>
                                  </p:childTnLst>
                                </p:cTn>
                              </p:par>
                              <p:par>
                                <p:cTn id="394" presetID="6" presetClass="emph" presetSubtype="0" repeatCount="indefinite" fill="hold" grpId="1" nodeType="withEffect">
                                  <p:stCondLst>
                                    <p:cond delay="0"/>
                                  </p:stCondLst>
                                  <p:childTnLst>
                                    <p:animScale>
                                      <p:cBhvr>
                                        <p:cTn id="395" dur="1000" fill="hold"/>
                                        <p:tgtEl>
                                          <p:spTgt spid="153669"/>
                                        </p:tgtEl>
                                      </p:cBhvr>
                                      <p:by x="150000" y="150000"/>
                                    </p:animScale>
                                  </p:childTnLst>
                                </p:cTn>
                              </p:par>
                              <p:par>
                                <p:cTn id="396" presetID="26" presetClass="emph" presetSubtype="0" repeatCount="indefinite" fill="hold" grpId="1" nodeType="withEffect">
                                  <p:stCondLst>
                                    <p:cond delay="0"/>
                                  </p:stCondLst>
                                  <p:childTnLst>
                                    <p:animEffect transition="out" filter="fade">
                                      <p:cBhvr>
                                        <p:cTn id="397" dur="500" tmFilter="0, 0; .2, .5; .8, .5; 1, 0"/>
                                        <p:tgtEl>
                                          <p:spTgt spid="153679"/>
                                        </p:tgtEl>
                                      </p:cBhvr>
                                    </p:animEffect>
                                    <p:animScale>
                                      <p:cBhvr>
                                        <p:cTn id="398" dur="250" autoRev="1" fill="hold"/>
                                        <p:tgtEl>
                                          <p:spTgt spid="153679"/>
                                        </p:tgtEl>
                                      </p:cBhvr>
                                      <p:by x="105000" y="105000"/>
                                    </p:animScale>
                                  </p:childTnLst>
                                </p:cTn>
                              </p:par>
                            </p:childTnLst>
                          </p:cTn>
                        </p:par>
                        <p:par>
                          <p:cTn id="399" fill="hold" nodeType="afterGroup">
                            <p:stCondLst>
                              <p:cond delay="10500"/>
                            </p:stCondLst>
                            <p:childTnLst>
                              <p:par>
                                <p:cTn id="400" presetID="6" presetClass="emph" presetSubtype="0" repeatCount="indefinite" fill="hold" grpId="1" nodeType="afterEffect">
                                  <p:stCondLst>
                                    <p:cond delay="0"/>
                                  </p:stCondLst>
                                  <p:childTnLst>
                                    <p:animScale>
                                      <p:cBhvr>
                                        <p:cTn id="401" dur="1000" fill="hold"/>
                                        <p:tgtEl>
                                          <p:spTgt spid="153693"/>
                                        </p:tgtEl>
                                      </p:cBhvr>
                                      <p:by x="150000" y="150000"/>
                                    </p:animScale>
                                  </p:childTnLst>
                                </p:cTn>
                              </p:par>
                              <p:par>
                                <p:cTn id="402" presetID="6" presetClass="emph" presetSubtype="0" repeatCount="indefinite" fill="hold" grpId="1" nodeType="withEffect">
                                  <p:stCondLst>
                                    <p:cond delay="0"/>
                                  </p:stCondLst>
                                  <p:childTnLst>
                                    <p:animScale>
                                      <p:cBhvr>
                                        <p:cTn id="403" dur="1000" fill="hold"/>
                                        <p:tgtEl>
                                          <p:spTgt spid="153690"/>
                                        </p:tgtEl>
                                      </p:cBhvr>
                                      <p:by x="150000" y="150000"/>
                                    </p:animScale>
                                  </p:childTnLst>
                                </p:cTn>
                              </p:par>
                              <p:par>
                                <p:cTn id="404" presetID="6" presetClass="emph" presetSubtype="0" repeatCount="indefinite" fill="hold" grpId="1" nodeType="withEffect">
                                  <p:stCondLst>
                                    <p:cond delay="0"/>
                                  </p:stCondLst>
                                  <p:childTnLst>
                                    <p:animScale>
                                      <p:cBhvr>
                                        <p:cTn id="405" dur="1000" fill="hold"/>
                                        <p:tgtEl>
                                          <p:spTgt spid="153689"/>
                                        </p:tgtEl>
                                      </p:cBhvr>
                                      <p:by x="150000" y="150000"/>
                                    </p:animScale>
                                  </p:childTnLst>
                                </p:cTn>
                              </p:par>
                            </p:childTnLst>
                          </p:cTn>
                        </p:par>
                        <p:par>
                          <p:cTn id="406" fill="hold" nodeType="afterGroup">
                            <p:stCondLst>
                              <p:cond delay="11500"/>
                            </p:stCondLst>
                            <p:childTnLst>
                              <p:par>
                                <p:cTn id="407" presetID="6" presetClass="emph" presetSubtype="0" repeatCount="indefinite" fill="hold" grpId="1" nodeType="afterEffect">
                                  <p:stCondLst>
                                    <p:cond delay="0"/>
                                  </p:stCondLst>
                                  <p:childTnLst>
                                    <p:animScale>
                                      <p:cBhvr>
                                        <p:cTn id="408" dur="1000" fill="hold"/>
                                        <p:tgtEl>
                                          <p:spTgt spid="153688"/>
                                        </p:tgtEl>
                                      </p:cBhvr>
                                      <p:by x="150000" y="150000"/>
                                    </p:animScale>
                                  </p:childTnLst>
                                </p:cTn>
                              </p:par>
                              <p:par>
                                <p:cTn id="409" presetID="26" presetClass="emph" presetSubtype="0" repeatCount="indefinite" fill="hold" grpId="1" nodeType="withEffect">
                                  <p:stCondLst>
                                    <p:cond delay="0"/>
                                  </p:stCondLst>
                                  <p:childTnLst>
                                    <p:animEffect transition="out" filter="fade">
                                      <p:cBhvr>
                                        <p:cTn id="410" dur="500" tmFilter="0, 0; .2, .5; .8, .5; 1, 0"/>
                                        <p:tgtEl>
                                          <p:spTgt spid="153702"/>
                                        </p:tgtEl>
                                      </p:cBhvr>
                                    </p:animEffect>
                                    <p:animScale>
                                      <p:cBhvr>
                                        <p:cTn id="411" dur="250" autoRev="1" fill="hold"/>
                                        <p:tgtEl>
                                          <p:spTgt spid="153702"/>
                                        </p:tgtEl>
                                      </p:cBhvr>
                                      <p:by x="105000" y="105000"/>
                                    </p:animScale>
                                  </p:childTnLst>
                                </p:cTn>
                              </p:par>
                              <p:par>
                                <p:cTn id="412" presetID="6" presetClass="emph" presetSubtype="0" repeatCount="indefinite" fill="hold" grpId="1" nodeType="withEffect">
                                  <p:stCondLst>
                                    <p:cond delay="0"/>
                                  </p:stCondLst>
                                  <p:childTnLst>
                                    <p:animScale>
                                      <p:cBhvr>
                                        <p:cTn id="413" dur="2000" fill="hold"/>
                                        <p:tgtEl>
                                          <p:spTgt spid="153703"/>
                                        </p:tgtEl>
                                      </p:cBhvr>
                                      <p:by x="150000" y="150000"/>
                                    </p:animScale>
                                  </p:childTnLst>
                                </p:cTn>
                              </p:par>
                            </p:childTnLst>
                          </p:cTn>
                        </p:par>
                        <p:par>
                          <p:cTn id="414" fill="hold" nodeType="afterGroup">
                            <p:stCondLst>
                              <p:cond delay="13500"/>
                            </p:stCondLst>
                            <p:childTnLst>
                              <p:par>
                                <p:cTn id="415" presetID="6" presetClass="emph" presetSubtype="0" repeatCount="indefinite" fill="hold" grpId="1" nodeType="afterEffect">
                                  <p:stCondLst>
                                    <p:cond delay="0"/>
                                  </p:stCondLst>
                                  <p:childTnLst>
                                    <p:animScale>
                                      <p:cBhvr>
                                        <p:cTn id="416" dur="2000" fill="hold"/>
                                        <p:tgtEl>
                                          <p:spTgt spid="153700"/>
                                        </p:tgtEl>
                                      </p:cBhvr>
                                      <p:by x="150000" y="150000"/>
                                    </p:animScale>
                                  </p:childTnLst>
                                </p:cTn>
                              </p:par>
                              <p:par>
                                <p:cTn id="417" presetID="26" presetClass="emph" presetSubtype="0" repeatCount="indefinite" fill="hold" grpId="1" nodeType="withEffect">
                                  <p:stCondLst>
                                    <p:cond delay="0"/>
                                  </p:stCondLst>
                                  <p:childTnLst>
                                    <p:animEffect transition="out" filter="fade">
                                      <p:cBhvr>
                                        <p:cTn id="418" dur="500" tmFilter="0, 0; .2, .5; .8, .5; 1, 0"/>
                                        <p:tgtEl>
                                          <p:spTgt spid="153697"/>
                                        </p:tgtEl>
                                      </p:cBhvr>
                                    </p:animEffect>
                                    <p:animScale>
                                      <p:cBhvr>
                                        <p:cTn id="419" dur="250" autoRev="1" fill="hold"/>
                                        <p:tgtEl>
                                          <p:spTgt spid="153697"/>
                                        </p:tgtEl>
                                      </p:cBhvr>
                                      <p:by x="105000" y="105000"/>
                                    </p:animScale>
                                  </p:childTnLst>
                                </p:cTn>
                              </p:par>
                              <p:par>
                                <p:cTn id="420" presetID="6" presetClass="emph" presetSubtype="0" repeatCount="indefinite" fill="hold" grpId="1" nodeType="withEffect">
                                  <p:stCondLst>
                                    <p:cond delay="0"/>
                                  </p:stCondLst>
                                  <p:childTnLst>
                                    <p:animScale>
                                      <p:cBhvr>
                                        <p:cTn id="421" dur="1000" fill="hold"/>
                                        <p:tgtEl>
                                          <p:spTgt spid="153714"/>
                                        </p:tgtEl>
                                      </p:cBhvr>
                                      <p:by x="150000" y="150000"/>
                                    </p:animScale>
                                  </p:childTnLst>
                                </p:cTn>
                              </p:par>
                              <p:par>
                                <p:cTn id="422" presetID="6" presetClass="emph" presetSubtype="0" repeatCount="indefinite" fill="hold" grpId="1" nodeType="withEffect">
                                  <p:stCondLst>
                                    <p:cond delay="0"/>
                                  </p:stCondLst>
                                  <p:childTnLst>
                                    <p:animScale>
                                      <p:cBhvr>
                                        <p:cTn id="423" dur="1000" fill="hold"/>
                                        <p:tgtEl>
                                          <p:spTgt spid="153712"/>
                                        </p:tgtEl>
                                      </p:cBhvr>
                                      <p:by x="150000" y="150000"/>
                                    </p:animScale>
                                  </p:childTnLst>
                                </p:cTn>
                              </p:par>
                            </p:childTnLst>
                          </p:cTn>
                        </p:par>
                        <p:par>
                          <p:cTn id="424" fill="hold" nodeType="afterGroup">
                            <p:stCondLst>
                              <p:cond delay="15500"/>
                            </p:stCondLst>
                            <p:childTnLst>
                              <p:par>
                                <p:cTn id="425" presetID="6" presetClass="emph" presetSubtype="0" repeatCount="indefinite" fill="hold" grpId="1" nodeType="afterEffect">
                                  <p:stCondLst>
                                    <p:cond delay="0"/>
                                  </p:stCondLst>
                                  <p:childTnLst>
                                    <p:animScale>
                                      <p:cBhvr>
                                        <p:cTn id="426" dur="1000" fill="hold"/>
                                        <p:tgtEl>
                                          <p:spTgt spid="153722"/>
                                        </p:tgtEl>
                                      </p:cBhvr>
                                      <p:by x="150000" y="150000"/>
                                    </p:animScale>
                                  </p:childTnLst>
                                </p:cTn>
                              </p:par>
                              <p:par>
                                <p:cTn id="427" presetID="6" presetClass="emph" presetSubtype="0" fill="hold" grpId="1" nodeType="withEffect">
                                  <p:stCondLst>
                                    <p:cond delay="0"/>
                                  </p:stCondLst>
                                  <p:childTnLst>
                                    <p:animScale>
                                      <p:cBhvr>
                                        <p:cTn id="428" dur="2000" fill="hold"/>
                                        <p:tgtEl>
                                          <p:spTgt spid="153713"/>
                                        </p:tgtEl>
                                      </p:cBhvr>
                                      <p:by x="150000" y="150000"/>
                                    </p:animScale>
                                  </p:childTnLst>
                                </p:cTn>
                              </p:par>
                              <p:par>
                                <p:cTn id="429" presetID="6" presetClass="emph" presetSubtype="0" fill="hold" grpId="1" nodeType="withEffect">
                                  <p:stCondLst>
                                    <p:cond delay="0"/>
                                  </p:stCondLst>
                                  <p:childTnLst>
                                    <p:animScale>
                                      <p:cBhvr>
                                        <p:cTn id="430" dur="2000" fill="hold"/>
                                        <p:tgtEl>
                                          <p:spTgt spid="153692"/>
                                        </p:tgtEl>
                                      </p:cBhvr>
                                      <p:by x="150000" y="150000"/>
                                    </p:animScale>
                                  </p:childTnLst>
                                </p:cTn>
                              </p:par>
                            </p:childTnLst>
                          </p:cTn>
                        </p:par>
                        <p:par>
                          <p:cTn id="431" fill="hold" nodeType="afterGroup">
                            <p:stCondLst>
                              <p:cond delay="17500"/>
                            </p:stCondLst>
                            <p:childTnLst>
                              <p:par>
                                <p:cTn id="432" presetID="26" presetClass="emph" presetSubtype="0" fill="hold" grpId="2" nodeType="afterEffect">
                                  <p:stCondLst>
                                    <p:cond delay="0"/>
                                  </p:stCondLst>
                                  <p:childTnLst>
                                    <p:animEffect transition="out" filter="fade">
                                      <p:cBhvr>
                                        <p:cTn id="433" dur="500" tmFilter="0, 0; .2, .5; .8, .5; 1, 0"/>
                                        <p:tgtEl>
                                          <p:spTgt spid="153673"/>
                                        </p:tgtEl>
                                      </p:cBhvr>
                                    </p:animEffect>
                                    <p:animScale>
                                      <p:cBhvr>
                                        <p:cTn id="434" dur="250" autoRev="1" fill="hold"/>
                                        <p:tgtEl>
                                          <p:spTgt spid="153673"/>
                                        </p:tgtEl>
                                      </p:cBhvr>
                                      <p:by x="105000" y="105000"/>
                                    </p:animScale>
                                  </p:childTnLst>
                                </p:cTn>
                              </p:par>
                              <p:par>
                                <p:cTn id="435" presetID="26" presetClass="emph" presetSubtype="0" repeatCount="indefinite" fill="hold" grpId="1" nodeType="withEffect">
                                  <p:stCondLst>
                                    <p:cond delay="0"/>
                                  </p:stCondLst>
                                  <p:childTnLst>
                                    <p:animEffect transition="out" filter="fade">
                                      <p:cBhvr>
                                        <p:cTn id="436" dur="500" tmFilter="0, 0; .2, .5; .8, .5; 1, 0"/>
                                        <p:tgtEl>
                                          <p:spTgt spid="153719"/>
                                        </p:tgtEl>
                                      </p:cBhvr>
                                    </p:animEffect>
                                    <p:animScale>
                                      <p:cBhvr>
                                        <p:cTn id="437" dur="250" autoRev="1" fill="hold"/>
                                        <p:tgtEl>
                                          <p:spTgt spid="153719"/>
                                        </p:tgtEl>
                                      </p:cBhvr>
                                      <p:by x="105000" y="105000"/>
                                    </p:animScale>
                                  </p:childTnLst>
                                </p:cTn>
                              </p:par>
                              <p:par>
                                <p:cTn id="438" presetID="6" presetClass="emph" presetSubtype="0" repeatCount="indefinite" fill="hold" grpId="1" nodeType="withEffect">
                                  <p:stCondLst>
                                    <p:cond delay="0"/>
                                  </p:stCondLst>
                                  <p:childTnLst>
                                    <p:animScale>
                                      <p:cBhvr>
                                        <p:cTn id="439" dur="1000" fill="hold"/>
                                        <p:tgtEl>
                                          <p:spTgt spid="153718"/>
                                        </p:tgtEl>
                                      </p:cBhvr>
                                      <p:by x="150000" y="150000"/>
                                    </p:animScale>
                                  </p:childTnLst>
                                </p:cTn>
                              </p:par>
                            </p:childTnLst>
                          </p:cTn>
                        </p:par>
                        <p:par>
                          <p:cTn id="440" fill="hold" nodeType="afterGroup">
                            <p:stCondLst>
                              <p:cond delay="18500"/>
                            </p:stCondLst>
                            <p:childTnLst>
                              <p:par>
                                <p:cTn id="441" presetID="6" presetClass="emph" presetSubtype="0" repeatCount="indefinite" fill="hold" grpId="2" nodeType="afterEffect">
                                  <p:stCondLst>
                                    <p:cond delay="0"/>
                                  </p:stCondLst>
                                  <p:childTnLst>
                                    <p:animScale>
                                      <p:cBhvr>
                                        <p:cTn id="442" dur="1000" fill="hold"/>
                                        <p:tgtEl>
                                          <p:spTgt spid="153702"/>
                                        </p:tgtEl>
                                      </p:cBhvr>
                                      <p:by x="150000" y="150000"/>
                                    </p:animScale>
                                  </p:childTnLst>
                                </p:cTn>
                              </p:par>
                              <p:par>
                                <p:cTn id="443" presetID="6" presetClass="emph" presetSubtype="0" repeatCount="indefinite" fill="hold" grpId="1" nodeType="withEffect">
                                  <p:stCondLst>
                                    <p:cond delay="0"/>
                                  </p:stCondLst>
                                  <p:childTnLst>
                                    <p:animScale>
                                      <p:cBhvr>
                                        <p:cTn id="444" dur="1000" fill="hold"/>
                                        <p:tgtEl>
                                          <p:spTgt spid="153704"/>
                                        </p:tgtEl>
                                      </p:cBhvr>
                                      <p:by x="150000" y="150000"/>
                                    </p:animScale>
                                  </p:childTnLst>
                                </p:cTn>
                              </p:par>
                              <p:par>
                                <p:cTn id="445" presetID="26" presetClass="emph" presetSubtype="0" repeatCount="indefinite" fill="hold" grpId="1" nodeType="withEffect">
                                  <p:stCondLst>
                                    <p:cond delay="0"/>
                                  </p:stCondLst>
                                  <p:childTnLst>
                                    <p:animEffect transition="out" filter="fade">
                                      <p:cBhvr>
                                        <p:cTn id="446" dur="500" tmFilter="0, 0; .2, .5; .8, .5; 1, 0"/>
                                        <p:tgtEl>
                                          <p:spTgt spid="153721"/>
                                        </p:tgtEl>
                                      </p:cBhvr>
                                    </p:animEffect>
                                    <p:animScale>
                                      <p:cBhvr>
                                        <p:cTn id="447" dur="250" autoRev="1" fill="hold"/>
                                        <p:tgtEl>
                                          <p:spTgt spid="153721"/>
                                        </p:tgtEl>
                                      </p:cBhvr>
                                      <p:by x="105000" y="105000"/>
                                    </p:animScale>
                                  </p:childTnLst>
                                </p:cTn>
                              </p:par>
                              <p:par>
                                <p:cTn id="448" presetID="6" presetClass="emph" presetSubtype="0" repeatCount="indefinite" fill="hold" grpId="1" nodeType="withEffect">
                                  <p:stCondLst>
                                    <p:cond delay="0"/>
                                  </p:stCondLst>
                                  <p:childTnLst>
                                    <p:animScale>
                                      <p:cBhvr>
                                        <p:cTn id="449" dur="1000" fill="hold"/>
                                        <p:tgtEl>
                                          <p:spTgt spid="153720"/>
                                        </p:tgtEl>
                                      </p:cBhvr>
                                      <p:by x="150000" y="150000"/>
                                    </p:animScale>
                                  </p:childTnLst>
                                </p:cTn>
                              </p:par>
                            </p:childTnLst>
                          </p:cTn>
                        </p:par>
                        <p:par>
                          <p:cTn id="450" fill="hold" nodeType="afterGroup">
                            <p:stCondLst>
                              <p:cond delay="19500"/>
                            </p:stCondLst>
                            <p:childTnLst>
                              <p:par>
                                <p:cTn id="451" presetID="6" presetClass="emph" presetSubtype="0" repeatCount="indefinite" fill="hold" grpId="1" nodeType="afterEffect">
                                  <p:stCondLst>
                                    <p:cond delay="0"/>
                                  </p:stCondLst>
                                  <p:childTnLst>
                                    <p:animScale>
                                      <p:cBhvr>
                                        <p:cTn id="452" dur="1000" fill="hold"/>
                                        <p:tgtEl>
                                          <p:spTgt spid="153710"/>
                                        </p:tgtEl>
                                      </p:cBhvr>
                                      <p:by x="150000" y="150000"/>
                                    </p:animScale>
                                  </p:childTnLst>
                                </p:cTn>
                              </p:par>
                              <p:par>
                                <p:cTn id="453" presetID="6" presetClass="emph" presetSubtype="0" repeatCount="indefinite" fill="hold" nodeType="withEffect">
                                  <p:stCondLst>
                                    <p:cond delay="0"/>
                                  </p:stCondLst>
                                  <p:childTnLst>
                                    <p:animScale>
                                      <p:cBhvr>
                                        <p:cTn id="454" dur="1000" fill="hold"/>
                                        <p:tgtEl>
                                          <p:spTgt spid="153703"/>
                                        </p:tgtEl>
                                      </p:cBhvr>
                                      <p:by x="150000" y="150000"/>
                                    </p:animScale>
                                  </p:childTnLst>
                                </p:cTn>
                              </p:par>
                              <p:par>
                                <p:cTn id="455" presetID="6" presetClass="emph" presetSubtype="0" repeatCount="indefinite" fill="hold" nodeType="withEffect">
                                  <p:stCondLst>
                                    <p:cond delay="0"/>
                                  </p:stCondLst>
                                  <p:childTnLst>
                                    <p:animScale>
                                      <p:cBhvr>
                                        <p:cTn id="456" dur="1000" fill="hold"/>
                                        <p:tgtEl>
                                          <p:spTgt spid="153701"/>
                                        </p:tgtEl>
                                      </p:cBhvr>
                                      <p:by x="150000" y="150000"/>
                                    </p:animScale>
                                  </p:childTnLst>
                                </p:cTn>
                              </p:par>
                            </p:childTnLst>
                          </p:cTn>
                        </p:par>
                        <p:par>
                          <p:cTn id="457" fill="hold" nodeType="afterGroup">
                            <p:stCondLst>
                              <p:cond delay="20500"/>
                            </p:stCondLst>
                            <p:childTnLst>
                              <p:par>
                                <p:cTn id="458" presetID="6" presetClass="emph" presetSubtype="0" repeatCount="indefinite" fill="hold" grpId="1" nodeType="afterEffect">
                                  <p:stCondLst>
                                    <p:cond delay="0"/>
                                  </p:stCondLst>
                                  <p:childTnLst>
                                    <p:animScale>
                                      <p:cBhvr>
                                        <p:cTn id="459" dur="1000" fill="hold"/>
                                        <p:tgtEl>
                                          <p:spTgt spid="153698"/>
                                        </p:tgtEl>
                                      </p:cBhvr>
                                      <p:by x="150000" y="150000"/>
                                    </p:animScale>
                                  </p:childTnLst>
                                </p:cTn>
                              </p:par>
                              <p:par>
                                <p:cTn id="460" presetID="6" presetClass="emph" presetSubtype="0" repeatCount="indefinite" fill="hold" grpId="2" nodeType="withEffect">
                                  <p:stCondLst>
                                    <p:cond delay="0"/>
                                  </p:stCondLst>
                                  <p:childTnLst>
                                    <p:animScale>
                                      <p:cBhvr>
                                        <p:cTn id="461" dur="1000" fill="hold"/>
                                        <p:tgtEl>
                                          <p:spTgt spid="153700"/>
                                        </p:tgtEl>
                                      </p:cBhvr>
                                      <p:by x="150000" y="150000"/>
                                    </p:animScale>
                                  </p:childTnLst>
                                </p:cTn>
                              </p:par>
                              <p:par>
                                <p:cTn id="462" presetID="26" presetClass="emph" presetSubtype="0" repeatCount="indefinite" fill="hold" grpId="1" nodeType="withEffect">
                                  <p:stCondLst>
                                    <p:cond delay="0"/>
                                  </p:stCondLst>
                                  <p:childTnLst>
                                    <p:animEffect transition="out" filter="fade">
                                      <p:cBhvr>
                                        <p:cTn id="463" dur="500" tmFilter="0, 0; .2, .5; .8, .5; 1, 0"/>
                                        <p:tgtEl>
                                          <p:spTgt spid="153696"/>
                                        </p:tgtEl>
                                      </p:cBhvr>
                                    </p:animEffect>
                                    <p:animScale>
                                      <p:cBhvr>
                                        <p:cTn id="464" dur="250" autoRev="1" fill="hold"/>
                                        <p:tgtEl>
                                          <p:spTgt spid="153696"/>
                                        </p:tgtEl>
                                      </p:cBhvr>
                                      <p:by x="105000" y="105000"/>
                                    </p:animScale>
                                  </p:childTnLst>
                                </p:cTn>
                              </p:par>
                            </p:childTnLst>
                          </p:cTn>
                        </p:par>
                        <p:par>
                          <p:cTn id="465" fill="hold" nodeType="afterGroup">
                            <p:stCondLst>
                              <p:cond delay="21500"/>
                            </p:stCondLst>
                            <p:childTnLst>
                              <p:par>
                                <p:cTn id="466" presetID="6" presetClass="emph" presetSubtype="0" repeatCount="indefinite" fill="hold" grpId="1" nodeType="afterEffect">
                                  <p:stCondLst>
                                    <p:cond delay="0"/>
                                  </p:stCondLst>
                                  <p:childTnLst>
                                    <p:animScale>
                                      <p:cBhvr>
                                        <p:cTn id="467" dur="1000" fill="hold"/>
                                        <p:tgtEl>
                                          <p:spTgt spid="153694"/>
                                        </p:tgtEl>
                                      </p:cBhvr>
                                      <p:by x="150000" y="150000"/>
                                    </p:animScale>
                                  </p:childTnLst>
                                </p:cTn>
                              </p:par>
                              <p:par>
                                <p:cTn id="468" presetID="6" presetClass="emph" presetSubtype="0" repeatCount="indefinite" fill="hold" grpId="1" nodeType="withEffect">
                                  <p:stCondLst>
                                    <p:cond delay="0"/>
                                  </p:stCondLst>
                                  <p:childTnLst>
                                    <p:animScale>
                                      <p:cBhvr>
                                        <p:cTn id="469" dur="1000" fill="hold"/>
                                        <p:tgtEl>
                                          <p:spTgt spid="153707"/>
                                        </p:tgtEl>
                                      </p:cBhvr>
                                      <p:by x="150000" y="150000"/>
                                    </p:animScale>
                                  </p:childTnLst>
                                </p:cTn>
                              </p:par>
                              <p:par>
                                <p:cTn id="470" presetID="6" presetClass="emph" presetSubtype="0" repeatCount="indefinite" fill="hold" grpId="1" nodeType="withEffect">
                                  <p:stCondLst>
                                    <p:cond delay="0"/>
                                  </p:stCondLst>
                                  <p:childTnLst>
                                    <p:animScale>
                                      <p:cBhvr>
                                        <p:cTn id="471" dur="1000" fill="hold"/>
                                        <p:tgtEl>
                                          <p:spTgt spid="153695"/>
                                        </p:tgtEl>
                                      </p:cBhvr>
                                      <p:by x="150000" y="150000"/>
                                    </p:animScale>
                                  </p:childTnLst>
                                </p:cTn>
                              </p:par>
                              <p:par>
                                <p:cTn id="472" presetID="26" presetClass="emph" presetSubtype="0" repeatCount="indefinite" fill="hold" grpId="1" nodeType="withEffect">
                                  <p:stCondLst>
                                    <p:cond delay="0"/>
                                  </p:stCondLst>
                                  <p:childTnLst>
                                    <p:animEffect transition="out" filter="fade">
                                      <p:cBhvr>
                                        <p:cTn id="473" dur="500" tmFilter="0, 0; .2, .5; .8, .5; 1, 0"/>
                                        <p:tgtEl>
                                          <p:spTgt spid="153708"/>
                                        </p:tgtEl>
                                      </p:cBhvr>
                                    </p:animEffect>
                                    <p:animScale>
                                      <p:cBhvr>
                                        <p:cTn id="474" dur="250" autoRev="1" fill="hold"/>
                                        <p:tgtEl>
                                          <p:spTgt spid="153708"/>
                                        </p:tgtEl>
                                      </p:cBhvr>
                                      <p:by x="105000" y="105000"/>
                                    </p:animScale>
                                  </p:childTnLst>
                                </p:cTn>
                              </p:par>
                            </p:childTnLst>
                          </p:cTn>
                        </p:par>
                        <p:par>
                          <p:cTn id="475" fill="hold" nodeType="afterGroup">
                            <p:stCondLst>
                              <p:cond delay="22500"/>
                            </p:stCondLst>
                            <p:childTnLst>
                              <p:par>
                                <p:cTn id="476" presetID="6" presetClass="emph" presetSubtype="0" repeatCount="indefinite" fill="hold" grpId="1" nodeType="afterEffect">
                                  <p:stCondLst>
                                    <p:cond delay="0"/>
                                  </p:stCondLst>
                                  <p:childTnLst>
                                    <p:animScale>
                                      <p:cBhvr>
                                        <p:cTn id="477" dur="1000" fill="hold"/>
                                        <p:tgtEl>
                                          <p:spTgt spid="153716"/>
                                        </p:tgtEl>
                                      </p:cBhvr>
                                      <p:by x="150000" y="150000"/>
                                    </p:animScale>
                                  </p:childTnLst>
                                </p:cTn>
                              </p:par>
                              <p:par>
                                <p:cTn id="478" presetID="6" presetClass="emph" presetSubtype="0" repeatCount="indefinite" fill="hold" grpId="1" nodeType="withEffect">
                                  <p:stCondLst>
                                    <p:cond delay="0"/>
                                  </p:stCondLst>
                                  <p:childTnLst>
                                    <p:animScale>
                                      <p:cBhvr>
                                        <p:cTn id="479" dur="1000" fill="hold"/>
                                        <p:tgtEl>
                                          <p:spTgt spid="153706"/>
                                        </p:tgtEl>
                                      </p:cBhvr>
                                      <p:by x="150000" y="150000"/>
                                    </p:animScale>
                                  </p:childTnLst>
                                </p:cTn>
                              </p:par>
                              <p:par>
                                <p:cTn id="480" presetID="26" presetClass="emph" presetSubtype="0" repeatCount="indefinite" fill="hold" grpId="1" nodeType="withEffect">
                                  <p:stCondLst>
                                    <p:cond delay="0"/>
                                  </p:stCondLst>
                                  <p:childTnLst>
                                    <p:animEffect transition="out" filter="fade">
                                      <p:cBhvr>
                                        <p:cTn id="481" dur="500" tmFilter="0, 0; .2, .5; .8, .5; 1, 0"/>
                                        <p:tgtEl>
                                          <p:spTgt spid="153705"/>
                                        </p:tgtEl>
                                      </p:cBhvr>
                                    </p:animEffect>
                                    <p:animScale>
                                      <p:cBhvr>
                                        <p:cTn id="482" dur="250" autoRev="1" fill="hold"/>
                                        <p:tgtEl>
                                          <p:spTgt spid="153705"/>
                                        </p:tgtEl>
                                      </p:cBhvr>
                                      <p:by x="105000" y="105000"/>
                                    </p:animScale>
                                  </p:childTnLst>
                                </p:cTn>
                              </p:par>
                            </p:childTnLst>
                          </p:cTn>
                        </p:par>
                        <p:par>
                          <p:cTn id="483" fill="hold" nodeType="afterGroup">
                            <p:stCondLst>
                              <p:cond delay="23500"/>
                            </p:stCondLst>
                            <p:childTnLst>
                              <p:par>
                                <p:cTn id="484" presetID="6" presetClass="emph" presetSubtype="0" repeatCount="indefinite" fill="hold" grpId="1" nodeType="afterEffect">
                                  <p:stCondLst>
                                    <p:cond delay="0"/>
                                  </p:stCondLst>
                                  <p:childTnLst>
                                    <p:animScale>
                                      <p:cBhvr>
                                        <p:cTn id="485" dur="1000" fill="hold"/>
                                        <p:tgtEl>
                                          <p:spTgt spid="153715"/>
                                        </p:tgtEl>
                                      </p:cBhvr>
                                      <p:by x="150000" y="150000"/>
                                    </p:animScale>
                                  </p:childTnLst>
                                </p:cTn>
                              </p:par>
                              <p:par>
                                <p:cTn id="486" presetID="6" presetClass="emph" presetSubtype="0" repeatCount="indefinite" fill="hold" grpId="1" nodeType="withEffect">
                                  <p:stCondLst>
                                    <p:cond delay="0"/>
                                  </p:stCondLst>
                                  <p:childTnLst>
                                    <p:animScale>
                                      <p:cBhvr>
                                        <p:cTn id="487" dur="1000" fill="hold"/>
                                        <p:tgtEl>
                                          <p:spTgt spid="153727"/>
                                        </p:tgtEl>
                                      </p:cBhvr>
                                      <p:by x="150000" y="150000"/>
                                    </p:animScale>
                                  </p:childTnLst>
                                </p:cTn>
                              </p:par>
                              <p:par>
                                <p:cTn id="488" presetID="6" presetClass="emph" presetSubtype="0" repeatCount="indefinite" fill="hold" grpId="1" nodeType="withEffect">
                                  <p:stCondLst>
                                    <p:cond delay="0"/>
                                  </p:stCondLst>
                                  <p:childTnLst>
                                    <p:animScale>
                                      <p:cBhvr>
                                        <p:cTn id="489" dur="1000" fill="hold"/>
                                        <p:tgtEl>
                                          <p:spTgt spid="153724"/>
                                        </p:tgtEl>
                                      </p:cBhvr>
                                      <p:by x="150000" y="150000"/>
                                    </p:animScale>
                                  </p:childTnLst>
                                </p:cTn>
                              </p:par>
                              <p:par>
                                <p:cTn id="490" presetID="26" presetClass="emph" presetSubtype="0" fill="hold" grpId="1" nodeType="withEffect">
                                  <p:stCondLst>
                                    <p:cond delay="0"/>
                                  </p:stCondLst>
                                  <p:childTnLst>
                                    <p:animEffect transition="out" filter="fade">
                                      <p:cBhvr>
                                        <p:cTn id="491" dur="500" tmFilter="0, 0; .2, .5; .8, .5; 1, 0"/>
                                        <p:tgtEl>
                                          <p:spTgt spid="153681"/>
                                        </p:tgtEl>
                                      </p:cBhvr>
                                    </p:animEffect>
                                    <p:animScale>
                                      <p:cBhvr>
                                        <p:cTn id="492" dur="250" autoRev="1" fill="hold"/>
                                        <p:tgtEl>
                                          <p:spTgt spid="153681"/>
                                        </p:tgtEl>
                                      </p:cBhvr>
                                      <p:by x="105000" y="105000"/>
                                    </p:animScale>
                                  </p:childTnLst>
                                </p:cTn>
                              </p:par>
                              <p:par>
                                <p:cTn id="493" presetID="26" presetClass="emph" presetSubtype="0" fill="hold" grpId="1" nodeType="withEffect">
                                  <p:stCondLst>
                                    <p:cond delay="0"/>
                                  </p:stCondLst>
                                  <p:childTnLst>
                                    <p:animEffect transition="out" filter="fade">
                                      <p:cBhvr>
                                        <p:cTn id="494" dur="500" tmFilter="0, 0; .2, .5; .8, .5; 1, 0"/>
                                        <p:tgtEl>
                                          <p:spTgt spid="153687"/>
                                        </p:tgtEl>
                                      </p:cBhvr>
                                    </p:animEffect>
                                    <p:animScale>
                                      <p:cBhvr>
                                        <p:cTn id="495" dur="250" autoRev="1" fill="hold"/>
                                        <p:tgtEl>
                                          <p:spTgt spid="153687"/>
                                        </p:tgtEl>
                                      </p:cBhvr>
                                      <p:by x="105000" y="105000"/>
                                    </p:animScale>
                                  </p:childTnLst>
                                </p:cTn>
                              </p:par>
                              <p:par>
                                <p:cTn id="496" presetID="26" presetClass="emph" presetSubtype="0" fill="hold" grpId="2" nodeType="withEffect">
                                  <p:stCondLst>
                                    <p:cond delay="0"/>
                                  </p:stCondLst>
                                  <p:childTnLst>
                                    <p:animEffect transition="out" filter="fade">
                                      <p:cBhvr>
                                        <p:cTn id="497" dur="500" tmFilter="0, 0; .2, .5; .8, .5; 1, 0"/>
                                        <p:tgtEl>
                                          <p:spTgt spid="153661"/>
                                        </p:tgtEl>
                                      </p:cBhvr>
                                    </p:animEffect>
                                    <p:animScale>
                                      <p:cBhvr>
                                        <p:cTn id="498" dur="250" autoRev="1" fill="hold"/>
                                        <p:tgtEl>
                                          <p:spTgt spid="153661"/>
                                        </p:tgtEl>
                                      </p:cBhvr>
                                      <p:by x="105000" y="105000"/>
                                    </p:animScale>
                                  </p:childTnLst>
                                </p:cTn>
                              </p:par>
                            </p:childTnLst>
                          </p:cTn>
                        </p:par>
                      </p:childTnLst>
                    </p:cTn>
                  </p:par>
                  <p:par>
                    <p:cTn id="499" fill="hold" nodeType="clickPar">
                      <p:stCondLst>
                        <p:cond delay="indefinite"/>
                      </p:stCondLst>
                      <p:childTnLst>
                        <p:par>
                          <p:cTn id="500" fill="hold" nodeType="withGroup">
                            <p:stCondLst>
                              <p:cond delay="0"/>
                            </p:stCondLst>
                            <p:childTnLst>
                              <p:par>
                                <p:cTn id="501" presetID="6" presetClass="emph" presetSubtype="0" fill="hold" grpId="1" nodeType="clickEffect">
                                  <p:stCondLst>
                                    <p:cond delay="0"/>
                                  </p:stCondLst>
                                  <p:childTnLst>
                                    <p:animScale>
                                      <p:cBhvr>
                                        <p:cTn id="502" dur="2000" fill="hold"/>
                                        <p:tgtEl>
                                          <p:spTgt spid="153711"/>
                                        </p:tgtEl>
                                      </p:cBhvr>
                                      <p:by x="150000" y="150000"/>
                                    </p:animScale>
                                  </p:childTnLst>
                                </p:cTn>
                              </p:par>
                              <p:par>
                                <p:cTn id="503" presetID="6" presetClass="emph" presetSubtype="0" fill="hold" grpId="1" nodeType="withEffect">
                                  <p:stCondLst>
                                    <p:cond delay="0"/>
                                  </p:stCondLst>
                                  <p:childTnLst>
                                    <p:animScale>
                                      <p:cBhvr>
                                        <p:cTn id="504" dur="2000" fill="hold"/>
                                        <p:tgtEl>
                                          <p:spTgt spid="15369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3" grpId="0"/>
      <p:bldP spid="153657" grpId="0" animBg="1"/>
      <p:bldP spid="153658" grpId="0" animBg="1"/>
      <p:bldP spid="153658" grpId="1" animBg="1"/>
      <p:bldP spid="153659" grpId="0" animBg="1"/>
      <p:bldP spid="153659" grpId="1" animBg="1"/>
      <p:bldP spid="153660" grpId="0" animBg="1"/>
      <p:bldP spid="153660" grpId="1" animBg="1"/>
      <p:bldP spid="153661" grpId="0" animBg="1"/>
      <p:bldP spid="153661" grpId="1" animBg="1"/>
      <p:bldP spid="153661" grpId="2" animBg="1"/>
      <p:bldP spid="153662" grpId="0" animBg="1"/>
      <p:bldP spid="153662" grpId="1" animBg="1"/>
      <p:bldP spid="153663" grpId="0" animBg="1"/>
      <p:bldP spid="153663" grpId="1" animBg="1"/>
      <p:bldP spid="153664" grpId="0" animBg="1"/>
      <p:bldP spid="153664" grpId="1" animBg="1"/>
      <p:bldP spid="153665" grpId="0" animBg="1"/>
      <p:bldP spid="153665" grpId="1" animBg="1"/>
      <p:bldP spid="153666" grpId="0" animBg="1"/>
      <p:bldP spid="153666" grpId="1" animBg="1"/>
      <p:bldP spid="153667" grpId="0" animBg="1"/>
      <p:bldP spid="153667" grpId="1" animBg="1"/>
      <p:bldP spid="153667" grpId="2" animBg="1"/>
      <p:bldP spid="153668" grpId="0" animBg="1"/>
      <p:bldP spid="153668" grpId="1" animBg="1"/>
      <p:bldP spid="153669" grpId="0" animBg="1"/>
      <p:bldP spid="153669" grpId="1" animBg="1"/>
      <p:bldP spid="153670" grpId="0" animBg="1"/>
      <p:bldP spid="153670" grpId="1" animBg="1"/>
      <p:bldP spid="153671" grpId="0" animBg="1"/>
      <p:bldP spid="153671" grpId="1" animBg="1"/>
      <p:bldP spid="153672" grpId="0" animBg="1"/>
      <p:bldP spid="153672" grpId="1" animBg="1"/>
      <p:bldP spid="153673" grpId="0" animBg="1"/>
      <p:bldP spid="153673" grpId="1" animBg="1"/>
      <p:bldP spid="153673" grpId="2" animBg="1"/>
      <p:bldP spid="153674" grpId="0" animBg="1"/>
      <p:bldP spid="153674" grpId="1" animBg="1"/>
      <p:bldP spid="153674" grpId="2" animBg="1"/>
      <p:bldP spid="153675" grpId="0" animBg="1"/>
      <p:bldP spid="153675" grpId="1" animBg="1"/>
      <p:bldP spid="153676" grpId="0" animBg="1"/>
      <p:bldP spid="153676" grpId="1" animBg="1"/>
      <p:bldP spid="153677" grpId="0" animBg="1"/>
      <p:bldP spid="153677" grpId="1" animBg="1"/>
      <p:bldP spid="153678" grpId="0" animBg="1"/>
      <p:bldP spid="153678" grpId="1" animBg="1"/>
      <p:bldP spid="153679" grpId="0" animBg="1"/>
      <p:bldP spid="153679" grpId="1" animBg="1"/>
      <p:bldP spid="153680" grpId="0" animBg="1"/>
      <p:bldP spid="153680" grpId="1" animBg="1"/>
      <p:bldP spid="153681" grpId="0" animBg="1"/>
      <p:bldP spid="153681" grpId="1" animBg="1"/>
      <p:bldP spid="153682" grpId="0" animBg="1"/>
      <p:bldP spid="153682" grpId="1" animBg="1"/>
      <p:bldP spid="153683" grpId="0" animBg="1"/>
      <p:bldP spid="153683" grpId="1" animBg="1"/>
      <p:bldP spid="153684" grpId="0" animBg="1"/>
      <p:bldP spid="153684" grpId="1" animBg="1"/>
      <p:bldP spid="153685" grpId="0" animBg="1"/>
      <p:bldP spid="153685" grpId="1" animBg="1"/>
      <p:bldP spid="153686" grpId="0" animBg="1"/>
      <p:bldP spid="153686" grpId="1" animBg="1"/>
      <p:bldP spid="153687" grpId="0" animBg="1"/>
      <p:bldP spid="153687" grpId="1" animBg="1"/>
      <p:bldP spid="153688" grpId="0" animBg="1"/>
      <p:bldP spid="153688" grpId="1" animBg="1"/>
      <p:bldP spid="153689" grpId="0" animBg="1"/>
      <p:bldP spid="153689" grpId="1" animBg="1"/>
      <p:bldP spid="153690" grpId="0" animBg="1"/>
      <p:bldP spid="153690" grpId="1" animBg="1"/>
      <p:bldP spid="153691" grpId="0" animBg="1"/>
      <p:bldP spid="153692" grpId="0" animBg="1"/>
      <p:bldP spid="153692" grpId="1" animBg="1"/>
      <p:bldP spid="153693" grpId="0" animBg="1"/>
      <p:bldP spid="153693" grpId="1" animBg="1"/>
      <p:bldP spid="153694" grpId="0" animBg="1"/>
      <p:bldP spid="153694" grpId="1" animBg="1"/>
      <p:bldP spid="153695" grpId="0" animBg="1"/>
      <p:bldP spid="153695" grpId="1" animBg="1"/>
      <p:bldP spid="153696" grpId="0" animBg="1"/>
      <p:bldP spid="153696" grpId="1" animBg="1"/>
      <p:bldP spid="153697" grpId="0" animBg="1"/>
      <p:bldP spid="153697" grpId="1" animBg="1"/>
      <p:bldP spid="153698" grpId="0" animBg="1"/>
      <p:bldP spid="153698" grpId="1" animBg="1"/>
      <p:bldP spid="153699" grpId="0" animBg="1"/>
      <p:bldP spid="153699" grpId="1" animBg="1"/>
      <p:bldP spid="153700" grpId="0" animBg="1"/>
      <p:bldP spid="153700" grpId="1" animBg="1"/>
      <p:bldP spid="153700" grpId="2" animBg="1"/>
      <p:bldP spid="153701" grpId="0" animBg="1"/>
      <p:bldP spid="153702" grpId="0" animBg="1"/>
      <p:bldP spid="153702" grpId="1" animBg="1"/>
      <p:bldP spid="153702" grpId="2" animBg="1"/>
      <p:bldP spid="153703" grpId="0" animBg="1"/>
      <p:bldP spid="153703" grpId="1" animBg="1"/>
      <p:bldP spid="153704" grpId="0" animBg="1"/>
      <p:bldP spid="153704" grpId="1" animBg="1"/>
      <p:bldP spid="153705" grpId="0" animBg="1"/>
      <p:bldP spid="153705" grpId="1" animBg="1"/>
      <p:bldP spid="153706" grpId="0" animBg="1"/>
      <p:bldP spid="153706" grpId="1" animBg="1"/>
      <p:bldP spid="153707" grpId="0" animBg="1"/>
      <p:bldP spid="153707" grpId="1" animBg="1"/>
      <p:bldP spid="153708" grpId="0" animBg="1"/>
      <p:bldP spid="153708" grpId="1" animBg="1"/>
      <p:bldP spid="153709" grpId="0" animBg="1"/>
      <p:bldP spid="153710" grpId="0" animBg="1"/>
      <p:bldP spid="153710" grpId="1" animBg="1"/>
      <p:bldP spid="153711" grpId="0" animBg="1"/>
      <p:bldP spid="153711" grpId="1" animBg="1"/>
      <p:bldP spid="153712" grpId="0" animBg="1"/>
      <p:bldP spid="153712" grpId="1" animBg="1"/>
      <p:bldP spid="153713" grpId="0" animBg="1"/>
      <p:bldP spid="153713" grpId="1" animBg="1"/>
      <p:bldP spid="153714" grpId="0" animBg="1"/>
      <p:bldP spid="153714" grpId="1" animBg="1"/>
      <p:bldP spid="153715" grpId="0" animBg="1"/>
      <p:bldP spid="153715" grpId="1" animBg="1"/>
      <p:bldP spid="153716" grpId="0" animBg="1"/>
      <p:bldP spid="153716" grpId="1" animBg="1"/>
      <p:bldP spid="153717" grpId="0" animBg="1"/>
      <p:bldP spid="153718" grpId="0" animBg="1"/>
      <p:bldP spid="153718" grpId="1" animBg="1"/>
      <p:bldP spid="153719" grpId="0" animBg="1"/>
      <p:bldP spid="153719" grpId="1" animBg="1"/>
      <p:bldP spid="153720" grpId="0" animBg="1"/>
      <p:bldP spid="153720" grpId="1" animBg="1"/>
      <p:bldP spid="153721" grpId="0" animBg="1"/>
      <p:bldP spid="153721" grpId="1" animBg="1"/>
      <p:bldP spid="153722" grpId="0" animBg="1"/>
      <p:bldP spid="153722" grpId="1" animBg="1"/>
      <p:bldP spid="153723" grpId="0" animBg="1"/>
      <p:bldP spid="153724" grpId="0" animBg="1"/>
      <p:bldP spid="153724" grpId="1" animBg="1"/>
      <p:bldP spid="153725" grpId="0" animBg="1"/>
      <p:bldP spid="153726" grpId="0" animBg="1"/>
      <p:bldP spid="153727" grpId="0" animBg="1"/>
      <p:bldP spid="153727" grpId="1" animBg="1"/>
      <p:bldP spid="153728" grpId="0"/>
      <p:bldP spid="153729" grpId="0"/>
      <p:bldP spid="196692"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07627" y="4130004"/>
            <a:ext cx="685800" cy="64930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ext Box 2">
            <a:hlinkClick r:id="rId2" action="ppaction://hlinksldjump"/>
          </p:cNvPr>
          <p:cNvSpPr txBox="1">
            <a:spLocks noChangeArrowheads="1"/>
          </p:cNvSpPr>
          <p:nvPr/>
        </p:nvSpPr>
        <p:spPr bwMode="auto">
          <a:xfrm>
            <a:off x="0" y="0"/>
            <a:ext cx="585788" cy="592138"/>
          </a:xfrm>
          <a:prstGeom prst="rect">
            <a:avLst/>
          </a:prstGeom>
          <a:gradFill rotWithShape="1">
            <a:gsLst>
              <a:gs pos="0">
                <a:schemeClr val="bg1"/>
              </a:gs>
              <a:gs pos="100000">
                <a:srgbClr val="FF6600"/>
              </a:gs>
            </a:gsLst>
            <a:path path="shape">
              <a:fillToRect l="50000" t="50000" r="50000" b="50000"/>
            </a:path>
          </a:gradFill>
          <a:ln w="12700" cap="sq" algn="ctr">
            <a:solidFill>
              <a:srgbClr val="0066FF"/>
            </a:solidFill>
            <a:miter lim="800000"/>
            <a:headEnd type="none" w="sm" len="sm"/>
            <a:tailEnd type="none" w="sm" len="sm"/>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200" b="1" dirty="0" smtClean="0">
                <a:solidFill>
                  <a:srgbClr val="0066FF"/>
                </a:solidFill>
                <a:latin typeface="VNI-Times" pitchFamily="2" charset="0"/>
              </a:rPr>
              <a:t>2</a:t>
            </a:r>
            <a:endParaRPr lang="en-US" sz="3200" b="1" dirty="0">
              <a:solidFill>
                <a:srgbClr val="0066FF"/>
              </a:solidFill>
              <a:latin typeface="VNI-Times" pitchFamily="2" charset="0"/>
            </a:endParaRPr>
          </a:p>
        </p:txBody>
      </p:sp>
      <p:sp>
        <p:nvSpPr>
          <p:cNvPr id="2" name="Rectangle 1"/>
          <p:cNvSpPr/>
          <p:nvPr/>
        </p:nvSpPr>
        <p:spPr>
          <a:xfrm>
            <a:off x="445294" y="838200"/>
            <a:ext cx="8470106" cy="646331"/>
          </a:xfrm>
          <a:prstGeom prst="rect">
            <a:avLst/>
          </a:prstGeom>
        </p:spPr>
        <p:txBody>
          <a:bodyPr wrap="square">
            <a:spAutoFit/>
          </a:bodyPr>
          <a:lstStyle/>
          <a:p>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sự</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dẫn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nhiệt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nhiệt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truyền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a:t>
            </a:r>
            <a:r>
              <a:rPr lang="en-US" sz="3600" b="1"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3" name="TextBox 2"/>
          <p:cNvSpPr txBox="1"/>
          <p:nvPr/>
        </p:nvSpPr>
        <p:spPr>
          <a:xfrm>
            <a:off x="445294" y="1740932"/>
            <a:ext cx="8317706" cy="1077218"/>
          </a:xfrm>
          <a:prstGeom prst="rect">
            <a:avLst/>
          </a:prstGeom>
          <a:noFill/>
        </p:spPr>
        <p:txBody>
          <a:bodyPr wrap="square" rtlCol="0">
            <a:spAutoFit/>
          </a:bodyPr>
          <a:lstStyle/>
          <a:p>
            <a:r>
              <a:rPr lang="en-US" sz="3200" b="1" dirty="0" smtClean="0">
                <a:solidFill>
                  <a:srgbClr val="1E0E96"/>
                </a:solidFill>
                <a:latin typeface="Times New Roman" pitchFamily="18" charset="0"/>
                <a:cs typeface="Times New Roman" pitchFamily="18" charset="0"/>
              </a:rPr>
              <a:t>A. </a:t>
            </a:r>
            <a:r>
              <a:rPr lang="en-US" sz="3200" b="1" dirty="0" err="1" smtClean="0">
                <a:solidFill>
                  <a:srgbClr val="1E0E96"/>
                </a:solidFill>
                <a:latin typeface="Times New Roman" pitchFamily="18" charset="0"/>
                <a:cs typeface="Times New Roman" pitchFamily="18" charset="0"/>
              </a:rPr>
              <a:t>Từ</a:t>
            </a:r>
            <a:r>
              <a:rPr lang="en-US" sz="3200" b="1" dirty="0" smtClean="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vật</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có</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nhiệt</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năng</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lớn</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hơn</a:t>
            </a:r>
            <a:r>
              <a:rPr lang="en-US" sz="3200" b="1" dirty="0">
                <a:solidFill>
                  <a:srgbClr val="1E0E96"/>
                </a:solidFill>
                <a:latin typeface="Times New Roman" pitchFamily="18" charset="0"/>
                <a:cs typeface="Times New Roman" pitchFamily="18" charset="0"/>
              </a:rPr>
              <a:t>, sang </a:t>
            </a:r>
            <a:r>
              <a:rPr lang="en-US" sz="3200" b="1" dirty="0" err="1">
                <a:solidFill>
                  <a:srgbClr val="1E0E96"/>
                </a:solidFill>
                <a:latin typeface="Times New Roman" pitchFamily="18" charset="0"/>
                <a:cs typeface="Times New Roman" pitchFamily="18" charset="0"/>
              </a:rPr>
              <a:t>vật</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có</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nhiệt</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năng</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nhỏ</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hơn</a:t>
            </a:r>
            <a:r>
              <a:rPr lang="en-US" b="1" dirty="0">
                <a:solidFill>
                  <a:srgbClr val="1E0E96"/>
                </a:solidFill>
                <a:latin typeface="Times New Roman" pitchFamily="18" charset="0"/>
                <a:cs typeface="Times New Roman" pitchFamily="18" charset="0"/>
              </a:rPr>
              <a:t>.</a:t>
            </a:r>
          </a:p>
        </p:txBody>
      </p:sp>
      <p:sp>
        <p:nvSpPr>
          <p:cNvPr id="5" name="TextBox 4"/>
          <p:cNvSpPr txBox="1"/>
          <p:nvPr/>
        </p:nvSpPr>
        <p:spPr>
          <a:xfrm>
            <a:off x="533400" y="2932423"/>
            <a:ext cx="8229600" cy="1077218"/>
          </a:xfrm>
          <a:prstGeom prst="rect">
            <a:avLst/>
          </a:prstGeom>
          <a:noFill/>
        </p:spPr>
        <p:txBody>
          <a:bodyPr wrap="square" rtlCol="0">
            <a:spAutoFit/>
          </a:bodyPr>
          <a:lstStyle/>
          <a:p>
            <a:r>
              <a:rPr lang="en-US" sz="3200" b="1" dirty="0" smtClean="0">
                <a:solidFill>
                  <a:srgbClr val="1E0E96"/>
                </a:solidFill>
                <a:latin typeface="Times New Roman" pitchFamily="18" charset="0"/>
                <a:cs typeface="Times New Roman" pitchFamily="18" charset="0"/>
              </a:rPr>
              <a:t>B. </a:t>
            </a:r>
            <a:r>
              <a:rPr lang="en-US" sz="3200" b="1" dirty="0" err="1" smtClean="0">
                <a:solidFill>
                  <a:srgbClr val="1E0E96"/>
                </a:solidFill>
                <a:latin typeface="Times New Roman" pitchFamily="18" charset="0"/>
                <a:cs typeface="Times New Roman" pitchFamily="18" charset="0"/>
              </a:rPr>
              <a:t>Từ</a:t>
            </a:r>
            <a:r>
              <a:rPr lang="en-US" sz="3200" b="1" dirty="0" smtClean="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vật</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có</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khối</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lượng</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lớn</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hơn</a:t>
            </a:r>
            <a:r>
              <a:rPr lang="en-US" sz="3200" b="1" dirty="0">
                <a:solidFill>
                  <a:srgbClr val="1E0E96"/>
                </a:solidFill>
                <a:latin typeface="Times New Roman" pitchFamily="18" charset="0"/>
                <a:cs typeface="Times New Roman" pitchFamily="18" charset="0"/>
              </a:rPr>
              <a:t>, sang </a:t>
            </a:r>
            <a:r>
              <a:rPr lang="en-US" sz="3200" b="1" dirty="0" err="1">
                <a:solidFill>
                  <a:srgbClr val="1E0E96"/>
                </a:solidFill>
                <a:latin typeface="Times New Roman" pitchFamily="18" charset="0"/>
                <a:cs typeface="Times New Roman" pitchFamily="18" charset="0"/>
              </a:rPr>
              <a:t>vật</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có</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khối</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lượng</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nhỏ</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hơn</a:t>
            </a:r>
            <a:r>
              <a:rPr lang="en-US" sz="3200" b="1" dirty="0">
                <a:solidFill>
                  <a:srgbClr val="1E0E96"/>
                </a:solidFill>
                <a:latin typeface="Times New Roman" pitchFamily="18" charset="0"/>
                <a:cs typeface="Times New Roman" pitchFamily="18" charset="0"/>
              </a:rPr>
              <a:t>.</a:t>
            </a:r>
          </a:p>
        </p:txBody>
      </p:sp>
      <p:sp>
        <p:nvSpPr>
          <p:cNvPr id="6" name="TextBox 5"/>
          <p:cNvSpPr txBox="1"/>
          <p:nvPr/>
        </p:nvSpPr>
        <p:spPr>
          <a:xfrm>
            <a:off x="521494" y="4132183"/>
            <a:ext cx="8241506" cy="1354217"/>
          </a:xfrm>
          <a:prstGeom prst="rect">
            <a:avLst/>
          </a:prstGeom>
          <a:noFill/>
        </p:spPr>
        <p:txBody>
          <a:bodyPr wrap="square" rtlCol="0">
            <a:spAutoFit/>
          </a:bodyPr>
          <a:lstStyle/>
          <a:p>
            <a:r>
              <a:rPr lang="en-US" sz="3200" b="1" dirty="0" smtClean="0">
                <a:solidFill>
                  <a:srgbClr val="1E0E96"/>
                </a:solidFill>
                <a:latin typeface="Times New Roman" pitchFamily="18" charset="0"/>
                <a:cs typeface="Times New Roman" pitchFamily="18" charset="0"/>
              </a:rPr>
              <a:t>C</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Từ</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vật</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có</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nhiệt</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độ</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cao</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hơn</a:t>
            </a:r>
            <a:r>
              <a:rPr lang="en-US" sz="3200" b="1" dirty="0">
                <a:solidFill>
                  <a:srgbClr val="1E0E96"/>
                </a:solidFill>
                <a:latin typeface="Times New Roman" pitchFamily="18" charset="0"/>
                <a:cs typeface="Times New Roman" pitchFamily="18" charset="0"/>
              </a:rPr>
              <a:t>, sang </a:t>
            </a:r>
            <a:r>
              <a:rPr lang="en-US" sz="3200" b="1" dirty="0" err="1">
                <a:solidFill>
                  <a:srgbClr val="1E0E96"/>
                </a:solidFill>
                <a:latin typeface="Times New Roman" pitchFamily="18" charset="0"/>
                <a:cs typeface="Times New Roman" pitchFamily="18" charset="0"/>
              </a:rPr>
              <a:t>vật</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có</a:t>
            </a:r>
            <a:r>
              <a:rPr lang="en-US" sz="3200" b="1" dirty="0">
                <a:solidFill>
                  <a:srgbClr val="1E0E96"/>
                </a:solidFill>
                <a:latin typeface="Times New Roman" pitchFamily="18" charset="0"/>
                <a:cs typeface="Times New Roman" pitchFamily="18" charset="0"/>
              </a:rPr>
              <a:t> </a:t>
            </a:r>
            <a:r>
              <a:rPr lang="en-US" sz="3200" b="1" dirty="0" err="1" smtClean="0">
                <a:solidFill>
                  <a:srgbClr val="1E0E96"/>
                </a:solidFill>
                <a:latin typeface="Times New Roman" pitchFamily="18" charset="0"/>
                <a:cs typeface="Times New Roman" pitchFamily="18" charset="0"/>
              </a:rPr>
              <a:t>nhiệt</a:t>
            </a:r>
            <a:r>
              <a:rPr lang="en-US" sz="3200" b="1" dirty="0" smtClean="0">
                <a:solidFill>
                  <a:srgbClr val="1E0E96"/>
                </a:solidFill>
                <a:latin typeface="Times New Roman" pitchFamily="18" charset="0"/>
                <a:cs typeface="Times New Roman" pitchFamily="18" charset="0"/>
              </a:rPr>
              <a:t> </a:t>
            </a:r>
            <a:r>
              <a:rPr lang="en-US" sz="3200" b="1" dirty="0" err="1" smtClean="0">
                <a:solidFill>
                  <a:srgbClr val="1E0E96"/>
                </a:solidFill>
                <a:latin typeface="Times New Roman" pitchFamily="18" charset="0"/>
                <a:cs typeface="Times New Roman" pitchFamily="18" charset="0"/>
              </a:rPr>
              <a:t>độ</a:t>
            </a:r>
            <a:r>
              <a:rPr lang="en-US" sz="3200" b="1" dirty="0" smtClean="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thấp</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hơn</a:t>
            </a:r>
            <a:r>
              <a:rPr lang="en-US" sz="3200" b="1" dirty="0">
                <a:solidFill>
                  <a:srgbClr val="1E0E96"/>
                </a:solidFill>
                <a:latin typeface="Times New Roman" pitchFamily="18" charset="0"/>
                <a:cs typeface="Times New Roman" pitchFamily="18" charset="0"/>
              </a:rPr>
              <a:t>.</a:t>
            </a:r>
          </a:p>
          <a:p>
            <a:endParaRPr lang="en-US" b="1" dirty="0">
              <a:solidFill>
                <a:srgbClr val="1E0E96"/>
              </a:solidFill>
            </a:endParaRPr>
          </a:p>
        </p:txBody>
      </p:sp>
      <p:sp>
        <p:nvSpPr>
          <p:cNvPr id="7" name="TextBox 6"/>
          <p:cNvSpPr txBox="1"/>
          <p:nvPr/>
        </p:nvSpPr>
        <p:spPr>
          <a:xfrm>
            <a:off x="521494" y="5511225"/>
            <a:ext cx="6729412" cy="584775"/>
          </a:xfrm>
          <a:prstGeom prst="rect">
            <a:avLst/>
          </a:prstGeom>
          <a:noFill/>
        </p:spPr>
        <p:txBody>
          <a:bodyPr wrap="square" rtlCol="0">
            <a:spAutoFit/>
          </a:bodyPr>
          <a:lstStyle/>
          <a:p>
            <a:r>
              <a:rPr lang="en-US" sz="3200" b="1" dirty="0">
                <a:solidFill>
                  <a:srgbClr val="1E0E96"/>
                </a:solidFill>
                <a:latin typeface="Times New Roman" pitchFamily="18" charset="0"/>
                <a:cs typeface="Times New Roman" pitchFamily="18" charset="0"/>
              </a:rPr>
              <a:t>D. </a:t>
            </a:r>
            <a:r>
              <a:rPr lang="en-US" sz="3200" b="1" dirty="0" err="1">
                <a:solidFill>
                  <a:srgbClr val="1E0E96"/>
                </a:solidFill>
                <a:latin typeface="Times New Roman" pitchFamily="18" charset="0"/>
                <a:cs typeface="Times New Roman" pitchFamily="18" charset="0"/>
              </a:rPr>
              <a:t>Cả</a:t>
            </a:r>
            <a:r>
              <a:rPr lang="en-US" sz="3200" b="1" dirty="0">
                <a:solidFill>
                  <a:srgbClr val="1E0E96"/>
                </a:solidFill>
                <a:latin typeface="Times New Roman" pitchFamily="18" charset="0"/>
                <a:cs typeface="Times New Roman" pitchFamily="18" charset="0"/>
              </a:rPr>
              <a:t> 3 </a:t>
            </a:r>
            <a:r>
              <a:rPr lang="en-US" sz="3200" b="1" dirty="0" err="1">
                <a:solidFill>
                  <a:srgbClr val="1E0E96"/>
                </a:solidFill>
                <a:latin typeface="Times New Roman" pitchFamily="18" charset="0"/>
                <a:cs typeface="Times New Roman" pitchFamily="18" charset="0"/>
              </a:rPr>
              <a:t>câu</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trên</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đều</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đúng</a:t>
            </a:r>
            <a:r>
              <a:rPr lang="en-US" sz="3200" b="1" dirty="0">
                <a:solidFill>
                  <a:srgbClr val="1E0E96"/>
                </a:solidFill>
                <a:latin typeface="Times New Roman" pitchFamily="18" charset="0"/>
                <a:cs typeface="Times New Roman" pitchFamily="18" charset="0"/>
              </a:rPr>
              <a:t>.</a:t>
            </a:r>
          </a:p>
        </p:txBody>
      </p:sp>
    </p:spTree>
    <p:extLst>
      <p:ext uri="{BB962C8B-B14F-4D97-AF65-F5344CB8AC3E}">
        <p14:creationId xmlns:p14="http://schemas.microsoft.com/office/powerpoint/2010/main" val="2891612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39" y="4267200"/>
            <a:ext cx="2481943" cy="2438400"/>
          </a:xfrm>
          <a:prstGeom prst="rect">
            <a:avLst/>
          </a:prstGeom>
        </p:spPr>
      </p:pic>
      <p:sp>
        <p:nvSpPr>
          <p:cNvPr id="11266" name="Text Box 7">
            <a:hlinkClick r:id="rId4" action="ppaction://hlinksldjump"/>
          </p:cNvPr>
          <p:cNvSpPr txBox="1">
            <a:spLocks noChangeArrowheads="1"/>
          </p:cNvSpPr>
          <p:nvPr/>
        </p:nvSpPr>
        <p:spPr bwMode="auto">
          <a:xfrm>
            <a:off x="0" y="0"/>
            <a:ext cx="585788" cy="592138"/>
          </a:xfrm>
          <a:prstGeom prst="rect">
            <a:avLst/>
          </a:prstGeom>
          <a:gradFill rotWithShape="1">
            <a:gsLst>
              <a:gs pos="0">
                <a:schemeClr val="bg1"/>
              </a:gs>
              <a:gs pos="100000">
                <a:srgbClr val="FF6600"/>
              </a:gs>
            </a:gsLst>
            <a:path path="shape">
              <a:fillToRect l="50000" t="50000" r="50000" b="50000"/>
            </a:path>
          </a:gradFill>
          <a:ln w="12700" cap="sq" algn="ctr">
            <a:solidFill>
              <a:srgbClr val="0066FF"/>
            </a:solidFill>
            <a:miter lim="800000"/>
            <a:headEnd type="none" w="sm" len="sm"/>
            <a:tailEnd type="none" w="sm" len="sm"/>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200" b="1">
                <a:solidFill>
                  <a:srgbClr val="0066FF"/>
                </a:solidFill>
                <a:latin typeface="VNI-Times" pitchFamily="2" charset="0"/>
              </a:rPr>
              <a:t>3</a:t>
            </a:r>
          </a:p>
        </p:txBody>
      </p:sp>
      <p:sp>
        <p:nvSpPr>
          <p:cNvPr id="5" name="Cloud Callout 4"/>
          <p:cNvSpPr/>
          <p:nvPr/>
        </p:nvSpPr>
        <p:spPr>
          <a:xfrm>
            <a:off x="841829" y="739124"/>
            <a:ext cx="6477000" cy="2743200"/>
          </a:xfrm>
          <a:prstGeom prst="cloudCallout">
            <a:avLst>
              <a:gd name="adj1" fmla="val -36662"/>
              <a:gd name="adj2" fmla="val 8118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err="1" smtClean="0">
                <a:solidFill>
                  <a:srgbClr val="FF0000"/>
                </a:solidFill>
                <a:latin typeface="Arial" pitchFamily="34" charset="0"/>
                <a:cs typeface="Arial" pitchFamily="34" charset="0"/>
              </a:rPr>
              <a:t>Tại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sao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về</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mùa</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đông</a:t>
            </a:r>
            <a:r>
              <a:rPr lang="en-US" sz="2800" b="1" dirty="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mặc</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nhiều</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áo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mỏng</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lại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ấm</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hơn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mặc</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một</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áo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dày</a:t>
            </a:r>
            <a:r>
              <a:rPr lang="en-US" sz="2800" b="1" dirty="0" smtClean="0">
                <a:solidFill>
                  <a:srgbClr val="FF0000"/>
                </a:solidFill>
                <a:latin typeface="Arial" pitchFamily="34" charset="0"/>
                <a:cs typeface="Arial" pitchFamily="34" charset="0"/>
              </a:rPr>
              <a:t>?</a:t>
            </a:r>
            <a:endParaRPr lang="en-US" sz="2800" b="1" dirty="0">
              <a:solidFill>
                <a:srgbClr val="FF0000"/>
              </a:solidFill>
              <a:latin typeface="Arial" pitchFamily="34" charset="0"/>
              <a:cs typeface="Arial" pitchFamily="34" charset="0"/>
            </a:endParaRPr>
          </a:p>
        </p:txBody>
      </p:sp>
      <p:grpSp>
        <p:nvGrpSpPr>
          <p:cNvPr id="6" name="Group 6"/>
          <p:cNvGrpSpPr>
            <a:grpSpLocks/>
          </p:cNvGrpSpPr>
          <p:nvPr/>
        </p:nvGrpSpPr>
        <p:grpSpPr bwMode="auto">
          <a:xfrm>
            <a:off x="7582039" y="216460"/>
            <a:ext cx="1332188" cy="1814190"/>
            <a:chOff x="5080" y="1488"/>
            <a:chExt cx="635" cy="899"/>
          </a:xfrm>
        </p:grpSpPr>
        <p:sp>
          <p:nvSpPr>
            <p:cNvPr id="7" name="Text Box 7"/>
            <p:cNvSpPr txBox="1">
              <a:spLocks noChangeArrowheads="1"/>
            </p:cNvSpPr>
            <p:nvPr/>
          </p:nvSpPr>
          <p:spPr bwMode="auto">
            <a:xfrm>
              <a:off x="5171" y="1488"/>
              <a:ext cx="45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6600"/>
                  </a:solidFill>
                  <a:cs typeface="Arial" charset="0"/>
                </a:rPr>
                <a:t>??..</a:t>
              </a:r>
            </a:p>
          </p:txBody>
        </p:sp>
        <p:pic>
          <p:nvPicPr>
            <p:cNvPr id="8" name="Picture 8" descr="ht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 y="1752"/>
              <a:ext cx="63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Flowchart: Alternate Process 9"/>
          <p:cNvSpPr/>
          <p:nvPr/>
        </p:nvSpPr>
        <p:spPr>
          <a:xfrm>
            <a:off x="462002" y="2259249"/>
            <a:ext cx="8072398" cy="2922351"/>
          </a:xfrm>
          <a:prstGeom prst="flowChartAlternateProcess">
            <a:avLst/>
          </a:prstGeom>
          <a:solidFill>
            <a:srgbClr val="FFFF66"/>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1E0E96"/>
                </a:solidFill>
                <a:latin typeface="Arial" pitchFamily="34" charset="0"/>
                <a:cs typeface="Arial" pitchFamily="34" charset="0"/>
              </a:rPr>
              <a:t>Nếu</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mặc</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nhiều</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áo</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mỏng</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cùng</a:t>
            </a:r>
            <a:r>
              <a:rPr lang="en-US" sz="3200" b="1" dirty="0">
                <a:solidFill>
                  <a:srgbClr val="1E0E96"/>
                </a:solidFill>
                <a:latin typeface="Arial" pitchFamily="34" charset="0"/>
                <a:cs typeface="Arial" pitchFamily="34" charset="0"/>
              </a:rPr>
              <a:t> 1 </a:t>
            </a:r>
            <a:r>
              <a:rPr lang="en-US" sz="3200" b="1" dirty="0" err="1">
                <a:solidFill>
                  <a:srgbClr val="1E0E96"/>
                </a:solidFill>
                <a:latin typeface="Arial" pitchFamily="34" charset="0"/>
                <a:cs typeface="Arial" pitchFamily="34" charset="0"/>
              </a:rPr>
              <a:t>lúc</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thì</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sẽ</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tạo</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ra</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được</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các</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lớp</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không</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khí</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khác</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nhau</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giữa</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các</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lớp</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áo</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Các</a:t>
            </a:r>
            <a:r>
              <a:rPr lang="en-US" sz="3200" b="1" dirty="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lớp</a:t>
            </a:r>
            <a:r>
              <a:rPr lang="en-US" sz="3200" b="1" dirty="0" smtClean="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không</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khí</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này</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dẫn</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nhiệt</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kém</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nên</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giữ</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ấm</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cho</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cơ</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thể</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tốt</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hơn</a:t>
            </a:r>
            <a:r>
              <a:rPr lang="en-US" sz="3200" b="1" dirty="0">
                <a:solidFill>
                  <a:srgbClr val="1E0E96"/>
                </a:solidFill>
                <a:latin typeface="Arial" pitchFamily="34" charset="0"/>
                <a:cs typeface="Arial" pitchFamily="34" charset="0"/>
              </a:rPr>
              <a:t>.</a:t>
            </a:r>
          </a:p>
          <a:p>
            <a:pPr algn="ctr"/>
            <a:endParaRPr lang="en-US" dirty="0"/>
          </a:p>
        </p:txBody>
      </p:sp>
    </p:spTree>
    <p:extLst>
      <p:ext uri="{BB962C8B-B14F-4D97-AF65-F5344CB8AC3E}">
        <p14:creationId xmlns:p14="http://schemas.microsoft.com/office/powerpoint/2010/main" val="3415810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738187" y="3265537"/>
            <a:ext cx="685800" cy="64930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ext Box 2">
            <a:hlinkClick r:id="rId2" action="ppaction://hlinksldjump"/>
          </p:cNvPr>
          <p:cNvSpPr txBox="1">
            <a:spLocks noChangeArrowheads="1"/>
          </p:cNvSpPr>
          <p:nvPr/>
        </p:nvSpPr>
        <p:spPr bwMode="auto">
          <a:xfrm>
            <a:off x="0" y="27709"/>
            <a:ext cx="738187" cy="646331"/>
          </a:xfrm>
          <a:prstGeom prst="rect">
            <a:avLst/>
          </a:prstGeom>
          <a:gradFill rotWithShape="1">
            <a:gsLst>
              <a:gs pos="0">
                <a:schemeClr val="bg1"/>
              </a:gs>
              <a:gs pos="100000">
                <a:srgbClr val="FF6600"/>
              </a:gs>
            </a:gsLst>
            <a:path path="shape">
              <a:fillToRect l="50000" t="50000" r="50000" b="50000"/>
            </a:path>
          </a:gradFill>
          <a:ln w="12700" cap="sq" algn="ctr">
            <a:solidFill>
              <a:srgbClr val="0066FF"/>
            </a:solidFill>
            <a:miter lim="800000"/>
            <a:headEnd type="none" w="sm" len="sm"/>
            <a:tailEnd type="none" w="sm" len="sm"/>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600" b="1" dirty="0">
                <a:solidFill>
                  <a:srgbClr val="0066FF"/>
                </a:solidFill>
                <a:latin typeface="VNI-Times" pitchFamily="2" charset="0"/>
              </a:rPr>
              <a:t>4</a:t>
            </a:r>
          </a:p>
        </p:txBody>
      </p:sp>
      <p:sp>
        <p:nvSpPr>
          <p:cNvPr id="2" name="Rectangle 1"/>
          <p:cNvSpPr/>
          <p:nvPr/>
        </p:nvSpPr>
        <p:spPr>
          <a:xfrm>
            <a:off x="369093" y="780871"/>
            <a:ext cx="8546307" cy="1200329"/>
          </a:xfrm>
          <a:prstGeom prst="rect">
            <a:avLst/>
          </a:prstGeom>
        </p:spPr>
        <p:txBody>
          <a:bodyPr wrap="square">
            <a:spAutoFit/>
          </a:bodyPr>
          <a:lstStyle/>
          <a:p>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sắp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xếp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dẫn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nhiệt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tốt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kém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12" name="TextBox 11"/>
          <p:cNvSpPr txBox="1"/>
          <p:nvPr/>
        </p:nvSpPr>
        <p:spPr>
          <a:xfrm>
            <a:off x="928254" y="3293247"/>
            <a:ext cx="7353300" cy="861774"/>
          </a:xfrm>
          <a:prstGeom prst="rect">
            <a:avLst/>
          </a:prstGeom>
          <a:noFill/>
        </p:spPr>
        <p:txBody>
          <a:bodyPr wrap="square" rtlCol="0">
            <a:spAutoFit/>
          </a:bodyPr>
          <a:lstStyle/>
          <a:p>
            <a:pPr lvl="0"/>
            <a:r>
              <a:rPr lang="en-US" sz="3200" b="1" dirty="0" smtClean="0">
                <a:solidFill>
                  <a:srgbClr val="1E0E96"/>
                </a:solidFill>
                <a:latin typeface="Times New Roman" pitchFamily="18" charset="0"/>
                <a:cs typeface="Times New Roman" pitchFamily="18" charset="0"/>
              </a:rPr>
              <a:t>B. </a:t>
            </a:r>
            <a:r>
              <a:rPr lang="en-US" sz="3200" b="1" dirty="0" err="1">
                <a:solidFill>
                  <a:srgbClr val="1E0E96"/>
                </a:solidFill>
                <a:latin typeface="Times New Roman" pitchFamily="18" charset="0"/>
                <a:cs typeface="Times New Roman" pitchFamily="18" charset="0"/>
              </a:rPr>
              <a:t>Đồng</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thủy</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tinh</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nước</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không</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khí</a:t>
            </a:r>
            <a:r>
              <a:rPr lang="en-US" sz="3200" b="1" dirty="0">
                <a:solidFill>
                  <a:srgbClr val="1E0E96"/>
                </a:solidFill>
                <a:latin typeface="Times New Roman" pitchFamily="18" charset="0"/>
                <a:cs typeface="Times New Roman" pitchFamily="18" charset="0"/>
              </a:rPr>
              <a:t>.</a:t>
            </a:r>
          </a:p>
          <a:p>
            <a:endParaRPr lang="en-US" b="1" dirty="0">
              <a:solidFill>
                <a:srgbClr val="1E0E96"/>
              </a:solidFill>
            </a:endParaRPr>
          </a:p>
        </p:txBody>
      </p:sp>
      <p:sp>
        <p:nvSpPr>
          <p:cNvPr id="13" name="TextBox 12"/>
          <p:cNvSpPr txBox="1"/>
          <p:nvPr/>
        </p:nvSpPr>
        <p:spPr>
          <a:xfrm>
            <a:off x="928254" y="4191000"/>
            <a:ext cx="7682345" cy="861774"/>
          </a:xfrm>
          <a:prstGeom prst="rect">
            <a:avLst/>
          </a:prstGeom>
          <a:noFill/>
        </p:spPr>
        <p:txBody>
          <a:bodyPr wrap="square" rtlCol="0">
            <a:spAutoFit/>
          </a:bodyPr>
          <a:lstStyle/>
          <a:p>
            <a:pPr lvl="0"/>
            <a:r>
              <a:rPr lang="en-US" sz="3200" b="1" dirty="0" smtClean="0">
                <a:solidFill>
                  <a:srgbClr val="1E0E96"/>
                </a:solidFill>
                <a:latin typeface="Times New Roman" pitchFamily="18" charset="0"/>
                <a:cs typeface="Times New Roman" pitchFamily="18" charset="0"/>
              </a:rPr>
              <a:t>C. </a:t>
            </a:r>
            <a:r>
              <a:rPr lang="en-US" sz="3200" b="1" dirty="0" err="1">
                <a:solidFill>
                  <a:srgbClr val="1E0E96"/>
                </a:solidFill>
                <a:latin typeface="Times New Roman" pitchFamily="18" charset="0"/>
                <a:cs typeface="Times New Roman" pitchFamily="18" charset="0"/>
              </a:rPr>
              <a:t>Thủy</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tinh</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đồng</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nước</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không</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khí</a:t>
            </a:r>
            <a:r>
              <a:rPr lang="en-US" sz="3200" b="1" dirty="0">
                <a:solidFill>
                  <a:srgbClr val="1E0E96"/>
                </a:solidFill>
                <a:latin typeface="Times New Roman" pitchFamily="18" charset="0"/>
                <a:cs typeface="Times New Roman" pitchFamily="18" charset="0"/>
              </a:rPr>
              <a:t>.</a:t>
            </a:r>
          </a:p>
          <a:p>
            <a:endParaRPr lang="en-US" b="1" dirty="0">
              <a:solidFill>
                <a:srgbClr val="1E0E96"/>
              </a:solidFill>
            </a:endParaRPr>
          </a:p>
        </p:txBody>
      </p:sp>
      <p:sp>
        <p:nvSpPr>
          <p:cNvPr id="14" name="TextBox 13"/>
          <p:cNvSpPr txBox="1"/>
          <p:nvPr/>
        </p:nvSpPr>
        <p:spPr>
          <a:xfrm>
            <a:off x="928254" y="5105400"/>
            <a:ext cx="7225146" cy="861774"/>
          </a:xfrm>
          <a:prstGeom prst="rect">
            <a:avLst/>
          </a:prstGeom>
          <a:noFill/>
        </p:spPr>
        <p:txBody>
          <a:bodyPr wrap="square" rtlCol="0">
            <a:spAutoFit/>
          </a:bodyPr>
          <a:lstStyle/>
          <a:p>
            <a:pPr lvl="0"/>
            <a:r>
              <a:rPr lang="en-US" sz="3200" b="1" dirty="0" smtClean="0">
                <a:solidFill>
                  <a:srgbClr val="1E0E96"/>
                </a:solidFill>
                <a:latin typeface="Times New Roman" pitchFamily="18" charset="0"/>
                <a:cs typeface="Times New Roman" pitchFamily="18" charset="0"/>
              </a:rPr>
              <a:t>D. </a:t>
            </a:r>
            <a:r>
              <a:rPr lang="en-US" sz="3200" b="1" dirty="0" err="1">
                <a:solidFill>
                  <a:srgbClr val="1E0E96"/>
                </a:solidFill>
                <a:latin typeface="Times New Roman" pitchFamily="18" charset="0"/>
                <a:cs typeface="Times New Roman" pitchFamily="18" charset="0"/>
              </a:rPr>
              <a:t>Không</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khí</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nước</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thủy</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tinh</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đồng</a:t>
            </a:r>
            <a:r>
              <a:rPr lang="en-US" sz="3200" b="1" dirty="0">
                <a:solidFill>
                  <a:srgbClr val="1E0E96"/>
                </a:solidFill>
                <a:latin typeface="Times New Roman" pitchFamily="18" charset="0"/>
                <a:cs typeface="Times New Roman" pitchFamily="18" charset="0"/>
              </a:rPr>
              <a:t>.</a:t>
            </a:r>
          </a:p>
          <a:p>
            <a:endParaRPr lang="en-US" b="1" dirty="0">
              <a:solidFill>
                <a:srgbClr val="1E0E96"/>
              </a:solidFill>
            </a:endParaRPr>
          </a:p>
        </p:txBody>
      </p:sp>
      <p:sp>
        <p:nvSpPr>
          <p:cNvPr id="15" name="TextBox 14"/>
          <p:cNvSpPr txBox="1"/>
          <p:nvPr/>
        </p:nvSpPr>
        <p:spPr>
          <a:xfrm>
            <a:off x="928254" y="2438400"/>
            <a:ext cx="7529946" cy="861774"/>
          </a:xfrm>
          <a:prstGeom prst="rect">
            <a:avLst/>
          </a:prstGeom>
          <a:noFill/>
        </p:spPr>
        <p:txBody>
          <a:bodyPr wrap="square" rtlCol="0">
            <a:spAutoFit/>
          </a:bodyPr>
          <a:lstStyle/>
          <a:p>
            <a:pPr lvl="0"/>
            <a:r>
              <a:rPr lang="en-US" sz="3200" b="1" dirty="0" smtClean="0">
                <a:solidFill>
                  <a:srgbClr val="1E0E96"/>
                </a:solidFill>
                <a:latin typeface="Times New Roman" pitchFamily="18" charset="0"/>
                <a:cs typeface="Times New Roman" pitchFamily="18" charset="0"/>
              </a:rPr>
              <a:t>A. </a:t>
            </a:r>
            <a:r>
              <a:rPr lang="en-US" sz="3200" b="1" dirty="0" err="1">
                <a:solidFill>
                  <a:srgbClr val="1E0E96"/>
                </a:solidFill>
                <a:latin typeface="Times New Roman" pitchFamily="18" charset="0"/>
                <a:cs typeface="Times New Roman" pitchFamily="18" charset="0"/>
              </a:rPr>
              <a:t>Đồng</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nước</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thủy</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tinh</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không</a:t>
            </a:r>
            <a:r>
              <a:rPr lang="en-US" sz="3200" b="1" dirty="0">
                <a:solidFill>
                  <a:srgbClr val="1E0E96"/>
                </a:solidFill>
                <a:latin typeface="Times New Roman" pitchFamily="18" charset="0"/>
                <a:cs typeface="Times New Roman" pitchFamily="18" charset="0"/>
              </a:rPr>
              <a:t> </a:t>
            </a:r>
            <a:r>
              <a:rPr lang="en-US" sz="3200" b="1" dirty="0" err="1">
                <a:solidFill>
                  <a:srgbClr val="1E0E96"/>
                </a:solidFill>
                <a:latin typeface="Times New Roman" pitchFamily="18" charset="0"/>
                <a:cs typeface="Times New Roman" pitchFamily="18" charset="0"/>
              </a:rPr>
              <a:t>khí</a:t>
            </a:r>
            <a:r>
              <a:rPr lang="en-US" sz="3200" b="1" dirty="0">
                <a:solidFill>
                  <a:srgbClr val="1E0E96"/>
                </a:solidFill>
                <a:latin typeface="Times New Roman" pitchFamily="18" charset="0"/>
                <a:cs typeface="Times New Roman" pitchFamily="18" charset="0"/>
              </a:rPr>
              <a:t>.</a:t>
            </a:r>
          </a:p>
          <a:p>
            <a:endParaRPr lang="en-US" b="1" dirty="0">
              <a:solidFill>
                <a:srgbClr val="1E0E96"/>
              </a:solidFill>
            </a:endParaRPr>
          </a:p>
        </p:txBody>
      </p:sp>
    </p:spTree>
    <p:extLst>
      <p:ext uri="{BB962C8B-B14F-4D97-AF65-F5344CB8AC3E}">
        <p14:creationId xmlns:p14="http://schemas.microsoft.com/office/powerpoint/2010/main" val="3163123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khunganh\khunganh\khung-hinh-dep (16).png"/>
          <p:cNvPicPr>
            <a:picLocks noChangeAspect="1" noChangeArrowheads="1"/>
          </p:cNvPicPr>
          <p:nvPr/>
        </p:nvPicPr>
        <p:blipFill>
          <a:blip r:embed="rId3" cstate="print"/>
          <a:srcRect l="3976" t="5556" r="6556" b="5274"/>
          <a:stretch>
            <a:fillRect/>
          </a:stretch>
        </p:blipFill>
        <p:spPr bwMode="auto">
          <a:xfrm>
            <a:off x="0" y="-19964"/>
            <a:ext cx="9372600" cy="6877967"/>
          </a:xfrm>
          <a:prstGeom prst="rect">
            <a:avLst/>
          </a:prstGeom>
          <a:ln>
            <a:noFill/>
          </a:ln>
          <a:effectLst>
            <a:softEdge rad="112500"/>
          </a:effectLst>
        </p:spPr>
      </p:pic>
      <p:sp>
        <p:nvSpPr>
          <p:cNvPr id="25603" name="Text Box 7"/>
          <p:cNvSpPr txBox="1">
            <a:spLocks noChangeArrowheads="1"/>
          </p:cNvSpPr>
          <p:nvPr/>
        </p:nvSpPr>
        <p:spPr bwMode="auto">
          <a:xfrm>
            <a:off x="1676400" y="1258888"/>
            <a:ext cx="55625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dirty="0">
                <a:solidFill>
                  <a:srgbClr val="CC0000"/>
                </a:solidFill>
              </a:rPr>
              <a:t>HƯỚNG DẪN VỀ NHÀ</a:t>
            </a:r>
          </a:p>
        </p:txBody>
      </p:sp>
      <p:sp>
        <p:nvSpPr>
          <p:cNvPr id="25604" name="Text Box 11"/>
          <p:cNvSpPr txBox="1">
            <a:spLocks noChangeArrowheads="1"/>
          </p:cNvSpPr>
          <p:nvPr/>
        </p:nvSpPr>
        <p:spPr bwMode="auto">
          <a:xfrm>
            <a:off x="1343025" y="2143125"/>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800" b="1" dirty="0">
                <a:solidFill>
                  <a:srgbClr val="1E0E96"/>
                </a:solidFill>
              </a:rPr>
              <a:t>- </a:t>
            </a:r>
            <a:r>
              <a:rPr lang="en-US" sz="2800" b="1" dirty="0" err="1">
                <a:solidFill>
                  <a:srgbClr val="1E0E96"/>
                </a:solidFill>
              </a:rPr>
              <a:t>Làm</a:t>
            </a:r>
            <a:r>
              <a:rPr lang="en-US" sz="2800" b="1" dirty="0">
                <a:solidFill>
                  <a:srgbClr val="1E0E96"/>
                </a:solidFill>
              </a:rPr>
              <a:t> </a:t>
            </a:r>
            <a:r>
              <a:rPr lang="en-US" sz="2800" b="1" dirty="0" err="1">
                <a:solidFill>
                  <a:srgbClr val="1E0E96"/>
                </a:solidFill>
              </a:rPr>
              <a:t>các</a:t>
            </a:r>
            <a:r>
              <a:rPr lang="en-US" sz="2800" b="1" dirty="0">
                <a:solidFill>
                  <a:srgbClr val="1E0E96"/>
                </a:solidFill>
              </a:rPr>
              <a:t> </a:t>
            </a:r>
            <a:r>
              <a:rPr lang="en-US" sz="2800" b="1" dirty="0" err="1">
                <a:solidFill>
                  <a:srgbClr val="1E0E96"/>
                </a:solidFill>
              </a:rPr>
              <a:t>bài</a:t>
            </a:r>
            <a:r>
              <a:rPr lang="en-US" sz="2800" b="1" dirty="0">
                <a:solidFill>
                  <a:srgbClr val="1E0E96"/>
                </a:solidFill>
              </a:rPr>
              <a:t> </a:t>
            </a:r>
            <a:r>
              <a:rPr lang="en-US" sz="2800" b="1" dirty="0" err="1">
                <a:solidFill>
                  <a:srgbClr val="1E0E96"/>
                </a:solidFill>
              </a:rPr>
              <a:t>tập</a:t>
            </a:r>
            <a:r>
              <a:rPr lang="en-US" sz="2800" b="1" dirty="0">
                <a:solidFill>
                  <a:srgbClr val="1E0E96"/>
                </a:solidFill>
              </a:rPr>
              <a:t> </a:t>
            </a:r>
            <a:r>
              <a:rPr lang="en-US" sz="2800" b="1" dirty="0" smtClean="0">
                <a:solidFill>
                  <a:srgbClr val="1E0E96"/>
                </a:solidFill>
                <a:ea typeface="Times New Roman" pitchFamily="18" charset="0"/>
                <a:cs typeface=".VnTime" pitchFamily="34" charset="0"/>
              </a:rPr>
              <a:t>22.1 </a:t>
            </a:r>
            <a:r>
              <a:rPr lang="en-US" sz="2800" b="1" dirty="0">
                <a:solidFill>
                  <a:srgbClr val="1E0E96"/>
                </a:solidFill>
                <a:latin typeface=".VnTime" pitchFamily="34" charset="0"/>
                <a:ea typeface="Times New Roman" pitchFamily="18" charset="0"/>
                <a:cs typeface=".VnTime" pitchFamily="34" charset="0"/>
                <a:sym typeface="Symbol" pitchFamily="18" charset="2"/>
              </a:rPr>
              <a:t></a:t>
            </a:r>
            <a:r>
              <a:rPr lang="en-US" sz="2800" b="1" dirty="0">
                <a:solidFill>
                  <a:srgbClr val="1E0E96"/>
                </a:solidFill>
                <a:ea typeface="Times New Roman" pitchFamily="18" charset="0"/>
                <a:cs typeface=".VnTime" pitchFamily="34" charset="0"/>
              </a:rPr>
              <a:t> </a:t>
            </a:r>
            <a:r>
              <a:rPr lang="en-US" sz="2800" b="1" dirty="0" smtClean="0">
                <a:solidFill>
                  <a:srgbClr val="1E0E96"/>
                </a:solidFill>
                <a:ea typeface="Times New Roman" pitchFamily="18" charset="0"/>
                <a:cs typeface=".VnTime" pitchFamily="34" charset="0"/>
              </a:rPr>
              <a:t>24.5</a:t>
            </a:r>
            <a:r>
              <a:rPr lang="en-US" sz="2800" b="1" dirty="0" smtClean="0">
                <a:solidFill>
                  <a:srgbClr val="1E0E96"/>
                </a:solidFill>
              </a:rPr>
              <a:t> </a:t>
            </a:r>
            <a:r>
              <a:rPr lang="en-US" sz="2800" b="1" dirty="0">
                <a:solidFill>
                  <a:srgbClr val="1E0E96"/>
                </a:solidFill>
              </a:rPr>
              <a:t>(SBT).</a:t>
            </a:r>
          </a:p>
        </p:txBody>
      </p:sp>
      <p:sp>
        <p:nvSpPr>
          <p:cNvPr id="25605" name="Text Box 12"/>
          <p:cNvSpPr txBox="1">
            <a:spLocks noChangeArrowheads="1"/>
          </p:cNvSpPr>
          <p:nvPr/>
        </p:nvSpPr>
        <p:spPr bwMode="auto">
          <a:xfrm>
            <a:off x="1447800" y="3972580"/>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buFontTx/>
              <a:buChar char="-"/>
            </a:pPr>
            <a:r>
              <a:rPr lang="en-US" sz="2800" b="1" dirty="0">
                <a:solidFill>
                  <a:srgbClr val="1E0E96"/>
                </a:solidFill>
              </a:rPr>
              <a:t> </a:t>
            </a:r>
            <a:r>
              <a:rPr lang="en-US" sz="2800" b="1" dirty="0" err="1" smtClean="0">
                <a:solidFill>
                  <a:srgbClr val="1E0E96"/>
                </a:solidFill>
              </a:rPr>
              <a:t>Chuẩn</a:t>
            </a:r>
            <a:r>
              <a:rPr lang="en-US" sz="2800" b="1" dirty="0" smtClean="0">
                <a:solidFill>
                  <a:srgbClr val="1E0E96"/>
                </a:solidFill>
              </a:rPr>
              <a:t> </a:t>
            </a:r>
            <a:r>
              <a:rPr lang="en-US" sz="2800" b="1" dirty="0" err="1" smtClean="0">
                <a:solidFill>
                  <a:srgbClr val="1E0E96"/>
                </a:solidFill>
              </a:rPr>
              <a:t>bị</a:t>
            </a:r>
            <a:r>
              <a:rPr lang="en-US" sz="2800" b="1" dirty="0" smtClean="0">
                <a:solidFill>
                  <a:srgbClr val="1E0E96"/>
                </a:solidFill>
              </a:rPr>
              <a:t> </a:t>
            </a:r>
            <a:r>
              <a:rPr lang="en-US" sz="2800" b="1" dirty="0" err="1" smtClean="0">
                <a:solidFill>
                  <a:srgbClr val="1E0E96"/>
                </a:solidFill>
              </a:rPr>
              <a:t>bài</a:t>
            </a:r>
            <a:r>
              <a:rPr lang="en-US" sz="2800" b="1" dirty="0" smtClean="0">
                <a:solidFill>
                  <a:srgbClr val="1E0E96"/>
                </a:solidFill>
              </a:rPr>
              <a:t> 23. </a:t>
            </a:r>
            <a:r>
              <a:rPr lang="en-US" sz="2800" b="1" dirty="0" err="1" smtClean="0">
                <a:solidFill>
                  <a:srgbClr val="1E0E96"/>
                </a:solidFill>
              </a:rPr>
              <a:t>Đối</a:t>
            </a:r>
            <a:r>
              <a:rPr lang="en-US" sz="2800" b="1" dirty="0" smtClean="0">
                <a:solidFill>
                  <a:srgbClr val="1E0E96"/>
                </a:solidFill>
              </a:rPr>
              <a:t> </a:t>
            </a:r>
            <a:r>
              <a:rPr lang="en-US" sz="2800" b="1" dirty="0" err="1" smtClean="0">
                <a:solidFill>
                  <a:srgbClr val="1E0E96"/>
                </a:solidFill>
              </a:rPr>
              <a:t>lưu</a:t>
            </a:r>
            <a:r>
              <a:rPr lang="en-US" sz="2800" b="1" dirty="0">
                <a:solidFill>
                  <a:srgbClr val="1E0E96"/>
                </a:solidFill>
              </a:rPr>
              <a:t> </a:t>
            </a:r>
            <a:r>
              <a:rPr lang="en-US" sz="2800" b="1" dirty="0" smtClean="0">
                <a:solidFill>
                  <a:srgbClr val="1E0E96"/>
                </a:solidFill>
              </a:rPr>
              <a:t>– </a:t>
            </a:r>
            <a:r>
              <a:rPr lang="en-US" sz="2800" b="1" dirty="0" err="1" smtClean="0">
                <a:solidFill>
                  <a:srgbClr val="1E0E96"/>
                </a:solidFill>
              </a:rPr>
              <a:t>bức</a:t>
            </a:r>
            <a:r>
              <a:rPr lang="en-US" sz="2800" b="1" dirty="0" smtClean="0">
                <a:solidFill>
                  <a:srgbClr val="1E0E96"/>
                </a:solidFill>
              </a:rPr>
              <a:t> </a:t>
            </a:r>
            <a:r>
              <a:rPr lang="en-US" sz="2800" b="1" dirty="0" err="1" smtClean="0">
                <a:solidFill>
                  <a:srgbClr val="1E0E96"/>
                </a:solidFill>
              </a:rPr>
              <a:t>xạ</a:t>
            </a:r>
            <a:r>
              <a:rPr lang="en-US" sz="2800" b="1" dirty="0" smtClean="0">
                <a:solidFill>
                  <a:srgbClr val="1E0E96"/>
                </a:solidFill>
              </a:rPr>
              <a:t> </a:t>
            </a:r>
            <a:r>
              <a:rPr lang="en-US" sz="2800" b="1" dirty="0" err="1" smtClean="0">
                <a:solidFill>
                  <a:srgbClr val="1E0E96"/>
                </a:solidFill>
              </a:rPr>
              <a:t>nhiệt</a:t>
            </a:r>
            <a:endParaRPr lang="en-US" sz="2800" b="1" dirty="0" smtClean="0">
              <a:solidFill>
                <a:srgbClr val="1E0E96"/>
              </a:solidFill>
            </a:endParaRPr>
          </a:p>
        </p:txBody>
      </p:sp>
      <p:sp>
        <p:nvSpPr>
          <p:cNvPr id="6" name="Text Box 12"/>
          <p:cNvSpPr txBox="1">
            <a:spLocks noChangeArrowheads="1"/>
          </p:cNvSpPr>
          <p:nvPr/>
        </p:nvSpPr>
        <p:spPr bwMode="auto">
          <a:xfrm>
            <a:off x="1447800" y="3058180"/>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buFontTx/>
              <a:buChar char="-"/>
            </a:pPr>
            <a:r>
              <a:rPr lang="en-US" sz="2800" b="1" dirty="0">
                <a:solidFill>
                  <a:srgbClr val="1E0E96"/>
                </a:solidFill>
              </a:rPr>
              <a:t> </a:t>
            </a:r>
            <a:r>
              <a:rPr lang="en-US" sz="2800" b="1" dirty="0" err="1" smtClean="0">
                <a:solidFill>
                  <a:srgbClr val="1E0E96"/>
                </a:solidFill>
              </a:rPr>
              <a:t>Học</a:t>
            </a:r>
            <a:r>
              <a:rPr lang="en-US" sz="2800" b="1" dirty="0" smtClean="0">
                <a:solidFill>
                  <a:srgbClr val="1E0E96"/>
                </a:solidFill>
              </a:rPr>
              <a:t> </a:t>
            </a:r>
            <a:r>
              <a:rPr lang="en-US" sz="2800" b="1" dirty="0" err="1" smtClean="0">
                <a:solidFill>
                  <a:srgbClr val="1E0E96"/>
                </a:solidFill>
              </a:rPr>
              <a:t>thuộc</a:t>
            </a:r>
            <a:r>
              <a:rPr lang="en-US" sz="2800" b="1" dirty="0" smtClean="0">
                <a:solidFill>
                  <a:srgbClr val="1E0E96"/>
                </a:solidFill>
              </a:rPr>
              <a:t> </a:t>
            </a:r>
            <a:r>
              <a:rPr lang="en-US" sz="2800" b="1" dirty="0" err="1" smtClean="0">
                <a:solidFill>
                  <a:srgbClr val="1E0E96"/>
                </a:solidFill>
              </a:rPr>
              <a:t>ghi</a:t>
            </a:r>
            <a:r>
              <a:rPr lang="en-US" sz="2800" b="1" dirty="0" smtClean="0">
                <a:solidFill>
                  <a:srgbClr val="1E0E96"/>
                </a:solidFill>
              </a:rPr>
              <a:t> </a:t>
            </a:r>
            <a:r>
              <a:rPr lang="en-US" sz="2800" b="1" dirty="0" err="1" smtClean="0">
                <a:solidFill>
                  <a:srgbClr val="1E0E96"/>
                </a:solidFill>
              </a:rPr>
              <a:t>nhớ</a:t>
            </a:r>
            <a:r>
              <a:rPr lang="en-US" sz="2800" b="1" dirty="0" smtClean="0">
                <a:solidFill>
                  <a:srgbClr val="1E0E96"/>
                </a:solidFill>
              </a:rPr>
              <a:t> </a:t>
            </a:r>
            <a:r>
              <a:rPr lang="en-US" sz="2800" b="1" dirty="0" err="1" smtClean="0">
                <a:solidFill>
                  <a:srgbClr val="1E0E96"/>
                </a:solidFill>
              </a:rPr>
              <a:t>sgk</a:t>
            </a:r>
            <a:r>
              <a:rPr lang="en-US" sz="2800" b="1" dirty="0" smtClean="0">
                <a:solidFill>
                  <a:srgbClr val="1E0E96"/>
                </a:solidFill>
              </a:rPr>
              <a:t> / T79</a:t>
            </a:r>
          </a:p>
        </p:txBody>
      </p:sp>
    </p:spTree>
    <p:extLst>
      <p:ext uri="{BB962C8B-B14F-4D97-AF65-F5344CB8AC3E}">
        <p14:creationId xmlns:p14="http://schemas.microsoft.com/office/powerpoint/2010/main" val="57191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2.bp.blogspot.com/-Qn6SEBqS0Po/UVKj-0j_biI/AAAAAAABTt8/npaLfXkqejQ/s1600/Khung+hinh+dep+photoshop+(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16"/>
          <p:cNvSpPr>
            <a:spLocks noChangeArrowheads="1" noChangeShapeType="1" noTextEdit="1"/>
          </p:cNvSpPr>
          <p:nvPr/>
        </p:nvSpPr>
        <p:spPr bwMode="auto">
          <a:xfrm>
            <a:off x="762005" y="787400"/>
            <a:ext cx="7924799" cy="2667000"/>
          </a:xfrm>
          <a:prstGeom prst="rect">
            <a:avLst/>
          </a:prstGeom>
          <a:effectLst>
            <a:glow rad="139700">
              <a:schemeClr val="accent2">
                <a:satMod val="175000"/>
                <a:alpha val="40000"/>
              </a:schemeClr>
            </a:glow>
          </a:effectLst>
        </p:spPr>
        <p:txBody>
          <a:bodyPr wrap="none" fromWordArt="1">
            <a:prstTxWarp prst="textDeflateBottom">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Xin chân thành cảm ơn</a:t>
            </a: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rabia" pitchFamily="34" charset="0"/>
                <a:cs typeface="Times New Roman"/>
              </a:rPr>
              <a:t> </a:t>
            </a:r>
          </a:p>
        </p:txBody>
      </p:sp>
      <p:sp>
        <p:nvSpPr>
          <p:cNvPr id="5" name="WordArt 16"/>
          <p:cNvSpPr>
            <a:spLocks noChangeArrowheads="1" noChangeShapeType="1" noTextEdit="1"/>
          </p:cNvSpPr>
          <p:nvPr/>
        </p:nvSpPr>
        <p:spPr bwMode="auto">
          <a:xfrm>
            <a:off x="762000" y="3225800"/>
            <a:ext cx="7772400" cy="1803400"/>
          </a:xfrm>
          <a:prstGeom prst="rect">
            <a:avLst/>
          </a:prstGeom>
          <a:effectLst>
            <a:glow rad="139700">
              <a:schemeClr val="accent2">
                <a:satMod val="175000"/>
                <a:alpha val="40000"/>
              </a:schemeClr>
            </a:glow>
          </a:effectLst>
        </p:spPr>
        <p:txBody>
          <a:bodyPr wrap="none" fromWordArt="1">
            <a:prstTxWarp prst="textDeflate">
              <a:avLst>
                <a:gd name="adj" fmla="val 9280"/>
              </a:avLst>
            </a:prstTxWarp>
            <a:scene3d>
              <a:camera prst="orthographicFront"/>
              <a:lightRig rig="flat" dir="tl">
                <a:rot lat="0" lon="0" rev="6600000"/>
              </a:lightRig>
            </a:scene3d>
            <a:sp3d extrusionH="25400" contourW="8890">
              <a:bevelT w="38100" h="31750" prst="cross"/>
              <a:contourClr>
                <a:schemeClr val="accent2">
                  <a:shade val="75000"/>
                </a:schemeClr>
              </a:contourClr>
            </a:sp3d>
          </a:bodyPr>
          <a:lstStyle/>
          <a:p>
            <a:pPr algn="ctr" fontAlgn="auto">
              <a:spcBef>
                <a:spcPts val="0"/>
              </a:spcBef>
              <a:spcAft>
                <a:spcPts val="0"/>
              </a:spcAft>
              <a:defRPr/>
            </a:pPr>
            <a:r>
              <a:rPr lang="en-US" sz="3600" b="1" kern="10" dirty="0">
                <a:ln w="11430">
                  <a:solidFill>
                    <a:srgbClr val="9900CC"/>
                  </a:solidFill>
                </a:ln>
                <a:solidFill>
                  <a:srgbClr val="990099"/>
                </a:solidFill>
                <a:effectLst>
                  <a:glow rad="101600">
                    <a:schemeClr val="accent3">
                      <a:satMod val="175000"/>
                      <a:alpha val="40000"/>
                    </a:schemeClr>
                  </a:glow>
                </a:effectLst>
                <a:latin typeface="+mn-lt"/>
                <a:cs typeface="Times New Roman" pitchFamily="18" charset="0"/>
              </a:rPr>
              <a:t>Các thầy cô giáo và các em học sinh</a:t>
            </a:r>
          </a:p>
        </p:txBody>
      </p:sp>
      <p:pic>
        <p:nvPicPr>
          <p:cNvPr id="26629" name="Picture 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9812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057400"/>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uongDenNgayVinhQuang-BucTuong_3cubg.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0" descr="http://api.ning.com/files/bB-xl7mj*T7cilNQA53TZwqI1GrWxx9n6imc8SdrffNZX1yrJyA-H89h9ajnZ39JTQOKrqK42F6BDEKybwO-yugRvN3nc*bX/0080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029200"/>
            <a:ext cx="3352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737983"/>
      </p:ext>
    </p:extLst>
  </p:cSld>
  <p:clrMapOvr>
    <a:masterClrMapping/>
  </p:clrMapOvr>
  <p:transition spd="med" advClick="0" advTm="1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500" fill="hold"/>
                                        <p:tgtEl>
                                          <p:spTgt spid="5"/>
                                        </p:tgtEl>
                                        <p:attrNameLst>
                                          <p:attrName>style.color</p:attrName>
                                        </p:attrNameLst>
                                      </p:cBhvr>
                                      <p:by>
                                        <p:hsl h="-7200000" s="0" l="0"/>
                                      </p:by>
                                    </p:animClr>
                                    <p:animClr clrSpc="hsl" dir="cw">
                                      <p:cBhvr>
                                        <p:cTn id="12" dur="500" fill="hold"/>
                                        <p:tgtEl>
                                          <p:spTgt spid="5"/>
                                        </p:tgtEl>
                                        <p:attrNameLst>
                                          <p:attrName>fillcolor</p:attrName>
                                        </p:attrNameLst>
                                      </p:cBhvr>
                                      <p:by>
                                        <p:hsl h="-7200000" s="0" l="0"/>
                                      </p:by>
                                    </p:animClr>
                                    <p:animClr clrSpc="hsl" dir="cw">
                                      <p:cBhvr>
                                        <p:cTn id="13" dur="500" fill="hold"/>
                                        <p:tgtEl>
                                          <p:spTgt spid="5"/>
                                        </p:tgtEl>
                                        <p:attrNameLst>
                                          <p:attrName>stroke.color</p:attrName>
                                        </p:attrNameLst>
                                      </p:cBhvr>
                                      <p:by>
                                        <p:hsl h="-7200000" s="0" l="0"/>
                                      </p:by>
                                    </p:animClr>
                                    <p:set>
                                      <p:cBhvr>
                                        <p:cTn id="1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926032" y="332706"/>
            <a:ext cx="5029200" cy="73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130000"/>
              </a:lnSpc>
            </a:pPr>
            <a:r>
              <a:rPr lang="en-US" sz="3600" b="1" dirty="0" err="1" smtClean="0">
                <a:solidFill>
                  <a:srgbClr val="FF0000"/>
                </a:solidFill>
                <a:latin typeface="Arial" pitchFamily="34" charset="0"/>
              </a:rPr>
              <a:t>Thảo</a:t>
            </a:r>
            <a:r>
              <a:rPr lang="en-US" sz="3600" b="1" dirty="0" smtClean="0">
                <a:solidFill>
                  <a:srgbClr val="FF0000"/>
                </a:solidFill>
                <a:latin typeface="Arial" pitchFamily="34" charset="0"/>
              </a:rPr>
              <a:t> </a:t>
            </a:r>
            <a:r>
              <a:rPr lang="en-US" sz="3600" b="1" dirty="0" err="1" smtClean="0">
                <a:solidFill>
                  <a:srgbClr val="FF0000"/>
                </a:solidFill>
                <a:latin typeface="Arial" pitchFamily="34" charset="0"/>
              </a:rPr>
              <a:t>luận</a:t>
            </a:r>
            <a:r>
              <a:rPr lang="en-US" sz="3600" b="1" dirty="0" smtClean="0">
                <a:solidFill>
                  <a:srgbClr val="FF0000"/>
                </a:solidFill>
                <a:latin typeface="Arial" pitchFamily="34" charset="0"/>
              </a:rPr>
              <a:t> </a:t>
            </a:r>
            <a:r>
              <a:rPr lang="en-US" sz="3600" b="1" dirty="0" err="1" smtClean="0">
                <a:solidFill>
                  <a:srgbClr val="FF0000"/>
                </a:solidFill>
                <a:latin typeface="Arial" pitchFamily="34" charset="0"/>
              </a:rPr>
              <a:t>theo</a:t>
            </a:r>
            <a:r>
              <a:rPr lang="en-US" sz="3600" b="1" dirty="0" smtClean="0">
                <a:solidFill>
                  <a:srgbClr val="FF0000"/>
                </a:solidFill>
                <a:latin typeface="Arial" pitchFamily="34" charset="0"/>
              </a:rPr>
              <a:t> </a:t>
            </a:r>
            <a:r>
              <a:rPr lang="en-US" sz="3600" b="1" dirty="0" err="1">
                <a:solidFill>
                  <a:srgbClr val="FF0000"/>
                </a:solidFill>
                <a:latin typeface="Arial" pitchFamily="34" charset="0"/>
              </a:rPr>
              <a:t>nhóm</a:t>
            </a:r>
            <a:r>
              <a:rPr lang="en-US" sz="3600" b="1" dirty="0">
                <a:solidFill>
                  <a:srgbClr val="FF0000"/>
                </a:solidFill>
                <a:latin typeface="Arial" pitchFamily="34" charset="0"/>
              </a:rPr>
              <a:t>:</a:t>
            </a:r>
          </a:p>
        </p:txBody>
      </p:sp>
      <p:sp>
        <p:nvSpPr>
          <p:cNvPr id="185362" name="Text Box 18"/>
          <p:cNvSpPr txBox="1">
            <a:spLocks noChangeArrowheads="1"/>
          </p:cNvSpPr>
          <p:nvPr/>
        </p:nvSpPr>
        <p:spPr bwMode="auto">
          <a:xfrm>
            <a:off x="2908696" y="1047405"/>
            <a:ext cx="3328988" cy="51911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a:solidFill>
                  <a:schemeClr val="bg1"/>
                </a:solidFill>
              </a:rPr>
              <a:t>Thời</a:t>
            </a:r>
            <a:r>
              <a:rPr lang="en-US" sz="2800" b="1" dirty="0">
                <a:solidFill>
                  <a:schemeClr val="bg1"/>
                </a:solidFill>
              </a:rPr>
              <a:t> </a:t>
            </a:r>
            <a:r>
              <a:rPr lang="en-US" sz="2800" b="1" dirty="0" err="1">
                <a:solidFill>
                  <a:schemeClr val="bg1"/>
                </a:solidFill>
              </a:rPr>
              <a:t>gian</a:t>
            </a:r>
            <a:r>
              <a:rPr lang="en-US" sz="2800" b="1" dirty="0">
                <a:solidFill>
                  <a:schemeClr val="bg1"/>
                </a:solidFill>
              </a:rPr>
              <a:t>: </a:t>
            </a:r>
            <a:r>
              <a:rPr lang="en-US" sz="2800" b="1" dirty="0" smtClean="0">
                <a:solidFill>
                  <a:schemeClr val="bg1"/>
                </a:solidFill>
              </a:rPr>
              <a:t>4 </a:t>
            </a:r>
            <a:r>
              <a:rPr lang="en-US" sz="2800" b="1" dirty="0" err="1">
                <a:solidFill>
                  <a:schemeClr val="bg1"/>
                </a:solidFill>
              </a:rPr>
              <a:t>phút</a:t>
            </a:r>
            <a:endParaRPr lang="en-US" sz="2800" b="1" dirty="0">
              <a:solidFill>
                <a:schemeClr val="bg1"/>
              </a:solidFill>
            </a:endParaRPr>
          </a:p>
        </p:txBody>
      </p:sp>
      <p:sp>
        <p:nvSpPr>
          <p:cNvPr id="17447" name="Text Box 39"/>
          <p:cNvSpPr txBox="1">
            <a:spLocks noChangeArrowheads="1"/>
          </p:cNvSpPr>
          <p:nvPr/>
        </p:nvSpPr>
        <p:spPr bwMode="auto">
          <a:xfrm>
            <a:off x="2908696" y="990600"/>
            <a:ext cx="3063875"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err="1">
                <a:solidFill>
                  <a:srgbClr val="0000FF"/>
                </a:solidFill>
                <a:latin typeface=".VnTimeH" pitchFamily="34" charset="0"/>
              </a:rPr>
              <a:t>HÕt</a:t>
            </a:r>
            <a:r>
              <a:rPr lang="en-US" sz="3600" b="1" dirty="0">
                <a:solidFill>
                  <a:srgbClr val="0000FF"/>
                </a:solidFill>
                <a:latin typeface=".VnTimeH" pitchFamily="34" charset="0"/>
              </a:rPr>
              <a:t> </a:t>
            </a:r>
            <a:r>
              <a:rPr lang="en-US" sz="3600" b="1" dirty="0" err="1">
                <a:solidFill>
                  <a:srgbClr val="0000FF"/>
                </a:solidFill>
                <a:latin typeface=".VnTimeH" pitchFamily="34" charset="0"/>
              </a:rPr>
              <a:t>Giê</a:t>
            </a:r>
            <a:endParaRPr lang="en-US" sz="3600" b="1" dirty="0">
              <a:solidFill>
                <a:srgbClr val="0000FF"/>
              </a:solidFill>
              <a:latin typeface=".VnTimeH" pitchFamily="34" charset="0"/>
            </a:endParaRPr>
          </a:p>
        </p:txBody>
      </p:sp>
      <p:grpSp>
        <p:nvGrpSpPr>
          <p:cNvPr id="2" name="Group 40"/>
          <p:cNvGrpSpPr>
            <a:grpSpLocks/>
          </p:cNvGrpSpPr>
          <p:nvPr/>
        </p:nvGrpSpPr>
        <p:grpSpPr bwMode="auto">
          <a:xfrm>
            <a:off x="7481887" y="264769"/>
            <a:ext cx="1166813" cy="1301750"/>
            <a:chOff x="2352" y="3120"/>
            <a:chExt cx="960" cy="1200"/>
          </a:xfrm>
        </p:grpSpPr>
        <p:cxnSp>
          <p:nvCxnSpPr>
            <p:cNvPr id="18470" name="AutoShape 41"/>
            <p:cNvCxnSpPr>
              <a:cxnSpLocks noChangeShapeType="1"/>
            </p:cNvCxnSpPr>
            <p:nvPr/>
          </p:nvCxnSpPr>
          <p:spPr bwMode="auto">
            <a:xfrm flipH="1" flipV="1">
              <a:off x="2712" y="3120"/>
              <a:ext cx="120" cy="245"/>
            </a:xfrm>
            <a:prstGeom prst="straightConnector1">
              <a:avLst/>
            </a:prstGeom>
            <a:noFill/>
            <a:ln w="76200">
              <a:solidFill>
                <a:schemeClr val="tx1"/>
              </a:solidFill>
              <a:round/>
              <a:headEnd/>
              <a:tailEnd/>
            </a:ln>
            <a:extLst>
              <a:ext uri="{909E8E84-426E-40DD-AFC4-6F175D3DCCD1}">
                <a14:hiddenFill xmlns:a14="http://schemas.microsoft.com/office/drawing/2010/main">
                  <a:noFill/>
                </a14:hiddenFill>
              </a:ext>
            </a:extLst>
          </p:spPr>
        </p:cxnSp>
        <p:sp>
          <p:nvSpPr>
            <p:cNvPr id="18471" name="Line 42"/>
            <p:cNvSpPr>
              <a:spLocks noChangeShapeType="1"/>
            </p:cNvSpPr>
            <p:nvPr/>
          </p:nvSpPr>
          <p:spPr bwMode="auto">
            <a:xfrm flipV="1">
              <a:off x="2832" y="3120"/>
              <a:ext cx="120" cy="24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2" name="Line 43"/>
            <p:cNvSpPr>
              <a:spLocks noChangeShapeType="1"/>
            </p:cNvSpPr>
            <p:nvPr/>
          </p:nvSpPr>
          <p:spPr bwMode="auto">
            <a:xfrm flipH="1">
              <a:off x="2592" y="4176"/>
              <a:ext cx="96" cy="144"/>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3" name="Line 44"/>
            <p:cNvSpPr>
              <a:spLocks noChangeShapeType="1"/>
            </p:cNvSpPr>
            <p:nvPr/>
          </p:nvSpPr>
          <p:spPr bwMode="auto">
            <a:xfrm>
              <a:off x="2976" y="4128"/>
              <a:ext cx="144"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4" name="Oval 45"/>
            <p:cNvSpPr>
              <a:spLocks noChangeArrowheads="1"/>
            </p:cNvSpPr>
            <p:nvPr/>
          </p:nvSpPr>
          <p:spPr bwMode="auto">
            <a:xfrm>
              <a:off x="2352" y="3243"/>
              <a:ext cx="280" cy="286"/>
            </a:xfrm>
            <a:prstGeom prst="ellipse">
              <a:avLst/>
            </a:prstGeom>
            <a:solidFill>
              <a:schemeClr val="bg1"/>
            </a:solidFill>
            <a:ln w="76200" algn="ctr">
              <a:solidFill>
                <a:schemeClr val="tx1"/>
              </a:solidFill>
              <a:round/>
              <a:headEnd/>
              <a:tailEnd/>
            </a:ln>
          </p:spPr>
          <p:txBody>
            <a:bodyPr wrap="none" anchor="ctr"/>
            <a:lstStyle/>
            <a:p>
              <a:endParaRPr lang="en-US"/>
            </a:p>
          </p:txBody>
        </p:sp>
        <p:sp>
          <p:nvSpPr>
            <p:cNvPr id="18475" name="Oval 46"/>
            <p:cNvSpPr>
              <a:spLocks noChangeArrowheads="1"/>
            </p:cNvSpPr>
            <p:nvPr/>
          </p:nvSpPr>
          <p:spPr bwMode="auto">
            <a:xfrm>
              <a:off x="3032" y="3243"/>
              <a:ext cx="280" cy="286"/>
            </a:xfrm>
            <a:prstGeom prst="ellipse">
              <a:avLst/>
            </a:prstGeom>
            <a:solidFill>
              <a:schemeClr val="bg1"/>
            </a:solidFill>
            <a:ln w="76200" algn="ctr">
              <a:solidFill>
                <a:schemeClr val="tx1"/>
              </a:solidFill>
              <a:round/>
              <a:headEnd/>
              <a:tailEnd/>
            </a:ln>
          </p:spPr>
          <p:txBody>
            <a:bodyPr wrap="none" anchor="ctr"/>
            <a:lstStyle/>
            <a:p>
              <a:endParaRPr lang="en-US"/>
            </a:p>
          </p:txBody>
        </p:sp>
        <p:sp>
          <p:nvSpPr>
            <p:cNvPr id="18476" name="Oval 47"/>
            <p:cNvSpPr>
              <a:spLocks noChangeArrowheads="1"/>
            </p:cNvSpPr>
            <p:nvPr/>
          </p:nvSpPr>
          <p:spPr bwMode="auto">
            <a:xfrm>
              <a:off x="2352" y="3284"/>
              <a:ext cx="960" cy="940"/>
            </a:xfrm>
            <a:prstGeom prst="ellipse">
              <a:avLst/>
            </a:prstGeom>
            <a:solidFill>
              <a:schemeClr val="bg1"/>
            </a:solidFill>
            <a:ln w="76200" algn="ctr">
              <a:solidFill>
                <a:schemeClr val="tx1"/>
              </a:solidFill>
              <a:round/>
              <a:headEnd/>
              <a:tailEnd/>
            </a:ln>
          </p:spPr>
          <p:txBody>
            <a:bodyPr wrap="none" anchor="ctr"/>
            <a:lstStyle/>
            <a:p>
              <a:endParaRPr lang="en-US"/>
            </a:p>
          </p:txBody>
        </p:sp>
      </p:grpSp>
      <p:sp>
        <p:nvSpPr>
          <p:cNvPr id="17456" name="Text Box 48"/>
          <p:cNvSpPr txBox="1">
            <a:spLocks noChangeArrowheads="1"/>
          </p:cNvSpPr>
          <p:nvPr/>
        </p:nvSpPr>
        <p:spPr bwMode="auto">
          <a:xfrm>
            <a:off x="7819132" y="299255"/>
            <a:ext cx="638175" cy="1200150"/>
          </a:xfrm>
          <a:prstGeom prst="rect">
            <a:avLst/>
          </a:prstGeom>
          <a:noFill/>
          <a:ln w="9525" algn="ctr">
            <a:noFill/>
            <a:miter lim="800000"/>
            <a:headEnd/>
            <a:tailEnd/>
          </a:ln>
          <a:effectLst/>
        </p:spPr>
        <p:txBody>
          <a:bodyPr>
            <a:spAutoFit/>
          </a:bodyPr>
          <a:lstStyle/>
          <a:p>
            <a:pPr algn="ctr">
              <a:spcBef>
                <a:spcPct val="50000"/>
              </a:spcBef>
              <a:defRPr/>
            </a:pPr>
            <a:r>
              <a:rPr lang="en-US" sz="7200" b="1" dirty="0">
                <a:solidFill>
                  <a:srgbClr val="FF3300"/>
                </a:solidFill>
                <a:effectLst>
                  <a:outerShdw blurRad="38100" dist="38100" dir="2700000" algn="tl">
                    <a:srgbClr val="000000"/>
                  </a:outerShdw>
                </a:effectLst>
                <a:latin typeface=".VnTimeH" pitchFamily="34" charset="0"/>
              </a:rPr>
              <a:t>1</a:t>
            </a:r>
          </a:p>
        </p:txBody>
      </p:sp>
      <p:sp>
        <p:nvSpPr>
          <p:cNvPr id="17457" name="Text Box 49"/>
          <p:cNvSpPr txBox="1">
            <a:spLocks noChangeArrowheads="1"/>
          </p:cNvSpPr>
          <p:nvPr/>
        </p:nvSpPr>
        <p:spPr bwMode="auto">
          <a:xfrm>
            <a:off x="7777161" y="308203"/>
            <a:ext cx="638175" cy="1200150"/>
          </a:xfrm>
          <a:prstGeom prst="rect">
            <a:avLst/>
          </a:prstGeom>
          <a:noFill/>
          <a:ln w="9525" algn="ctr">
            <a:noFill/>
            <a:miter lim="800000"/>
            <a:headEnd/>
            <a:tailEnd/>
          </a:ln>
          <a:effectLst/>
        </p:spPr>
        <p:txBody>
          <a:bodyPr>
            <a:spAutoFit/>
          </a:bodyPr>
          <a:lstStyle/>
          <a:p>
            <a:pPr algn="ctr">
              <a:spcBef>
                <a:spcPct val="50000"/>
              </a:spcBef>
              <a:defRPr/>
            </a:pPr>
            <a:r>
              <a:rPr lang="en-US" sz="7200" b="1" dirty="0">
                <a:solidFill>
                  <a:srgbClr val="FF3300"/>
                </a:solidFill>
                <a:effectLst>
                  <a:outerShdw blurRad="38100" dist="38100" dir="2700000" algn="tl">
                    <a:srgbClr val="000000"/>
                  </a:outerShdw>
                </a:effectLst>
                <a:latin typeface=".VnTimeH" pitchFamily="34" charset="0"/>
              </a:rPr>
              <a:t>2</a:t>
            </a:r>
          </a:p>
        </p:txBody>
      </p:sp>
      <p:sp>
        <p:nvSpPr>
          <p:cNvPr id="17458" name="Text Box 50"/>
          <p:cNvSpPr txBox="1">
            <a:spLocks noChangeArrowheads="1"/>
          </p:cNvSpPr>
          <p:nvPr/>
        </p:nvSpPr>
        <p:spPr bwMode="auto">
          <a:xfrm>
            <a:off x="7777162" y="299255"/>
            <a:ext cx="638175" cy="1200150"/>
          </a:xfrm>
          <a:prstGeom prst="rect">
            <a:avLst/>
          </a:prstGeom>
          <a:noFill/>
          <a:ln w="9525" algn="ctr">
            <a:noFill/>
            <a:miter lim="800000"/>
            <a:headEnd/>
            <a:tailEnd/>
          </a:ln>
          <a:effectLst/>
        </p:spPr>
        <p:txBody>
          <a:bodyPr>
            <a:spAutoFit/>
          </a:bodyPr>
          <a:lstStyle/>
          <a:p>
            <a:pPr algn="ctr">
              <a:spcBef>
                <a:spcPct val="50000"/>
              </a:spcBef>
              <a:defRPr/>
            </a:pPr>
            <a:r>
              <a:rPr lang="en-US" sz="7200" b="1" dirty="0">
                <a:solidFill>
                  <a:srgbClr val="FF3300"/>
                </a:solidFill>
                <a:effectLst>
                  <a:outerShdw blurRad="38100" dist="38100" dir="2700000" algn="tl">
                    <a:srgbClr val="000000"/>
                  </a:outerShdw>
                </a:effectLst>
                <a:latin typeface=".VnTimeH" pitchFamily="34" charset="0"/>
              </a:rPr>
              <a:t>3</a:t>
            </a:r>
          </a:p>
        </p:txBody>
      </p:sp>
      <p:sp>
        <p:nvSpPr>
          <p:cNvPr id="17459" name="Text Box 51"/>
          <p:cNvSpPr txBox="1">
            <a:spLocks noChangeArrowheads="1"/>
          </p:cNvSpPr>
          <p:nvPr/>
        </p:nvSpPr>
        <p:spPr bwMode="auto">
          <a:xfrm>
            <a:off x="7800974" y="352452"/>
            <a:ext cx="638175" cy="1200150"/>
          </a:xfrm>
          <a:prstGeom prst="rect">
            <a:avLst/>
          </a:prstGeom>
          <a:noFill/>
          <a:ln w="9525" algn="ctr">
            <a:noFill/>
            <a:miter lim="800000"/>
            <a:headEnd/>
            <a:tailEnd/>
          </a:ln>
          <a:effectLst/>
        </p:spPr>
        <p:txBody>
          <a:bodyPr>
            <a:spAutoFit/>
          </a:bodyPr>
          <a:lstStyle/>
          <a:p>
            <a:pPr algn="ctr">
              <a:spcBef>
                <a:spcPct val="50000"/>
              </a:spcBef>
              <a:defRPr/>
            </a:pPr>
            <a:r>
              <a:rPr lang="en-US" sz="7200" b="1" dirty="0">
                <a:solidFill>
                  <a:srgbClr val="FF3300"/>
                </a:solidFill>
                <a:effectLst>
                  <a:outerShdw blurRad="38100" dist="38100" dir="2700000" algn="tl">
                    <a:srgbClr val="000000"/>
                  </a:outerShdw>
                </a:effectLst>
                <a:latin typeface=".VnTimeH" pitchFamily="34" charset="0"/>
              </a:rPr>
              <a:t>4</a:t>
            </a:r>
          </a:p>
        </p:txBody>
      </p:sp>
      <p:sp>
        <p:nvSpPr>
          <p:cNvPr id="17460" name="Text Box 52"/>
          <p:cNvSpPr txBox="1">
            <a:spLocks noChangeArrowheads="1"/>
          </p:cNvSpPr>
          <p:nvPr/>
        </p:nvSpPr>
        <p:spPr bwMode="auto">
          <a:xfrm>
            <a:off x="7800975" y="299255"/>
            <a:ext cx="638175" cy="1200150"/>
          </a:xfrm>
          <a:prstGeom prst="rect">
            <a:avLst/>
          </a:prstGeom>
          <a:noFill/>
          <a:ln w="9525" algn="ctr">
            <a:noFill/>
            <a:miter lim="800000"/>
            <a:headEnd/>
            <a:tailEnd/>
          </a:ln>
          <a:effectLst/>
        </p:spPr>
        <p:txBody>
          <a:bodyPr>
            <a:spAutoFit/>
          </a:bodyPr>
          <a:lstStyle/>
          <a:p>
            <a:pPr algn="ctr">
              <a:spcBef>
                <a:spcPct val="50000"/>
              </a:spcBef>
              <a:defRPr/>
            </a:pPr>
            <a:r>
              <a:rPr lang="en-US" sz="7200" b="1" dirty="0">
                <a:solidFill>
                  <a:srgbClr val="FF3300"/>
                </a:solidFill>
                <a:effectLst>
                  <a:outerShdw blurRad="38100" dist="38100" dir="2700000" algn="tl">
                    <a:srgbClr val="000000"/>
                  </a:outerShdw>
                </a:effectLst>
                <a:latin typeface=".VnTimeH" pitchFamily="34" charset="0"/>
              </a:rPr>
              <a:t>5</a:t>
            </a:r>
          </a:p>
        </p:txBody>
      </p:sp>
      <p:sp>
        <p:nvSpPr>
          <p:cNvPr id="18462" name="Rectangle 2"/>
          <p:cNvSpPr>
            <a:spLocks noChangeArrowheads="1"/>
          </p:cNvSpPr>
          <p:nvPr/>
        </p:nvSpPr>
        <p:spPr bwMode="auto">
          <a:xfrm rot="10800000">
            <a:off x="0" y="-295275"/>
            <a:ext cx="9144000" cy="628650"/>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pic>
        <p:nvPicPr>
          <p:cNvPr id="18463" name="Picture 33" descr="j043580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7625" y="-47625"/>
            <a:ext cx="16954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Rectangle 3"/>
          <p:cNvSpPr>
            <a:spLocks noChangeArrowheads="1"/>
          </p:cNvSpPr>
          <p:nvPr/>
        </p:nvSpPr>
        <p:spPr bwMode="auto">
          <a:xfrm>
            <a:off x="0" y="6343650"/>
            <a:ext cx="9144000" cy="514350"/>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Calibri" pitchFamily="34" charset="0"/>
            </a:endParaRPr>
          </a:p>
        </p:txBody>
      </p:sp>
      <p:sp>
        <p:nvSpPr>
          <p:cNvPr id="18465" name="Rectangle 2"/>
          <p:cNvSpPr>
            <a:spLocks noChangeArrowheads="1"/>
          </p:cNvSpPr>
          <p:nvPr/>
        </p:nvSpPr>
        <p:spPr bwMode="auto">
          <a:xfrm rot="16200000" flipV="1">
            <a:off x="5966619" y="2948781"/>
            <a:ext cx="6172200" cy="274638"/>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sp>
        <p:nvSpPr>
          <p:cNvPr id="18466" name="Rectangle 2"/>
          <p:cNvSpPr>
            <a:spLocks noChangeArrowheads="1"/>
          </p:cNvSpPr>
          <p:nvPr/>
        </p:nvSpPr>
        <p:spPr bwMode="auto">
          <a:xfrm rot="16200000" flipV="1">
            <a:off x="-3024981" y="3024981"/>
            <a:ext cx="6324600" cy="274638"/>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pic>
        <p:nvPicPr>
          <p:cNvPr id="18467" name="Picture 35" descr="j043580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820025" y="5534025"/>
            <a:ext cx="1657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descr="j043580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353050"/>
            <a:ext cx="14478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4" descr="j043580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543800" y="0"/>
            <a:ext cx="1600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210468408"/>
              </p:ext>
            </p:extLst>
          </p:nvPr>
        </p:nvGraphicFramePr>
        <p:xfrm>
          <a:off x="4191000" y="3352800"/>
          <a:ext cx="4606032" cy="2729447"/>
        </p:xfrm>
        <a:graphic>
          <a:graphicData uri="http://schemas.openxmlformats.org/drawingml/2006/table">
            <a:tbl>
              <a:tblPr firstRow="1" bandRow="1">
                <a:tableStyleId>{16D9F66E-5EB9-4882-86FB-DCBF35E3C3E4}</a:tableStyleId>
              </a:tblPr>
              <a:tblGrid>
                <a:gridCol w="1842412"/>
                <a:gridCol w="2763620"/>
              </a:tblGrid>
              <a:tr h="914400">
                <a:tc>
                  <a:txBody>
                    <a:bodyPr/>
                    <a:lstStyle/>
                    <a:p>
                      <a:pPr algn="ctr">
                        <a:lnSpc>
                          <a:spcPct val="150000"/>
                        </a:lnSpc>
                      </a:pPr>
                      <a:r>
                        <a:rPr lang="en-US" sz="2100" b="1" dirty="0" err="1" smtClean="0">
                          <a:latin typeface="Arial" pitchFamily="34" charset="0"/>
                          <a:cs typeface="Arial" pitchFamily="34" charset="0"/>
                        </a:rPr>
                        <a:t>Mục</a:t>
                      </a:r>
                      <a:r>
                        <a:rPr lang="en-US" sz="2100" b="1" baseline="0" dirty="0" smtClean="0">
                          <a:latin typeface="Arial" pitchFamily="34" charset="0"/>
                          <a:cs typeface="Arial" pitchFamily="34" charset="0"/>
                        </a:rPr>
                        <a:t> </a:t>
                      </a:r>
                      <a:r>
                        <a:rPr lang="en-US" sz="2100" b="1" baseline="0" dirty="0" err="1" smtClean="0">
                          <a:latin typeface="Arial" pitchFamily="34" charset="0"/>
                          <a:cs typeface="Arial" pitchFamily="34" charset="0"/>
                        </a:rPr>
                        <a:t>đích</a:t>
                      </a:r>
                      <a:endParaRPr lang="en-US" sz="2100" b="1" dirty="0">
                        <a:solidFill>
                          <a:srgbClr val="FF0000"/>
                        </a:solidFill>
                        <a:latin typeface="Arial" pitchFamily="34" charset="0"/>
                        <a:cs typeface="Arial" pitchFamily="34" charset="0"/>
                      </a:endParaRPr>
                    </a:p>
                  </a:txBody>
                  <a:tcPr/>
                </a:tc>
                <a:tc>
                  <a:txBody>
                    <a:bodyPr/>
                    <a:lstStyle/>
                    <a:p>
                      <a:endParaRPr lang="en-US" sz="2400" dirty="0">
                        <a:latin typeface="Arial" pitchFamily="34" charset="0"/>
                        <a:cs typeface="Arial" pitchFamily="34" charset="0"/>
                      </a:endParaRPr>
                    </a:p>
                  </a:txBody>
                  <a:tcPr/>
                </a:tc>
              </a:tr>
              <a:tr h="1007624">
                <a:tc>
                  <a:txBody>
                    <a:bodyPr/>
                    <a:lstStyle/>
                    <a:p>
                      <a:pPr algn="ctr">
                        <a:lnSpc>
                          <a:spcPct val="150000"/>
                        </a:lnSpc>
                      </a:pPr>
                      <a:r>
                        <a:rPr lang="en-US" sz="2100" b="1" dirty="0" err="1" smtClean="0">
                          <a:latin typeface="Arial" pitchFamily="34" charset="0"/>
                          <a:cs typeface="Arial" pitchFamily="34" charset="0"/>
                        </a:rPr>
                        <a:t>Dụng</a:t>
                      </a:r>
                      <a:r>
                        <a:rPr lang="en-US" sz="2100" b="1" baseline="0" dirty="0" smtClean="0">
                          <a:latin typeface="Arial" pitchFamily="34" charset="0"/>
                          <a:cs typeface="Arial" pitchFamily="34" charset="0"/>
                        </a:rPr>
                        <a:t> </a:t>
                      </a:r>
                      <a:r>
                        <a:rPr lang="en-US" sz="2100" b="1" baseline="0" dirty="0" err="1" smtClean="0">
                          <a:latin typeface="Arial" pitchFamily="34" charset="0"/>
                          <a:cs typeface="Arial" pitchFamily="34" charset="0"/>
                        </a:rPr>
                        <a:t>cụ</a:t>
                      </a:r>
                      <a:endParaRPr lang="en-US" sz="21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latin typeface="Arial" pitchFamily="34" charset="0"/>
                        <a:cs typeface="Arial" pitchFamily="34" charset="0"/>
                      </a:endParaRPr>
                    </a:p>
                  </a:txBody>
                  <a:tcPr/>
                </a:tc>
              </a:tr>
              <a:tr h="807423">
                <a:tc>
                  <a:txBody>
                    <a:bodyPr/>
                    <a:lstStyle/>
                    <a:p>
                      <a:pPr algn="ctr">
                        <a:lnSpc>
                          <a:spcPct val="150000"/>
                        </a:lnSpc>
                      </a:pPr>
                      <a:r>
                        <a:rPr lang="en-US" sz="2100" b="1" dirty="0" err="1" smtClean="0">
                          <a:latin typeface="Arial" pitchFamily="34" charset="0"/>
                          <a:cs typeface="Arial" pitchFamily="34" charset="0"/>
                        </a:rPr>
                        <a:t>Tiến</a:t>
                      </a:r>
                      <a:r>
                        <a:rPr lang="en-US" sz="2100" b="1" baseline="0" dirty="0" smtClean="0">
                          <a:latin typeface="Arial" pitchFamily="34" charset="0"/>
                          <a:cs typeface="Arial" pitchFamily="34" charset="0"/>
                        </a:rPr>
                        <a:t> </a:t>
                      </a:r>
                      <a:r>
                        <a:rPr lang="en-US" sz="2100" b="1" baseline="0" dirty="0" err="1" smtClean="0">
                          <a:latin typeface="Arial" pitchFamily="34" charset="0"/>
                          <a:cs typeface="Arial" pitchFamily="34" charset="0"/>
                        </a:rPr>
                        <a:t>hành</a:t>
                      </a:r>
                      <a:endParaRPr lang="en-US" sz="21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latin typeface="Arial" pitchFamily="34" charset="0"/>
                        <a:cs typeface="Arial" pitchFamily="34" charset="0"/>
                      </a:endParaRPr>
                    </a:p>
                  </a:txBody>
                  <a:tcPr/>
                </a:tc>
              </a:tr>
            </a:tbl>
          </a:graphicData>
        </a:graphic>
      </p:graphicFrame>
      <p:sp>
        <p:nvSpPr>
          <p:cNvPr id="5" name="TextBox 4"/>
          <p:cNvSpPr txBox="1"/>
          <p:nvPr/>
        </p:nvSpPr>
        <p:spPr>
          <a:xfrm>
            <a:off x="1150045" y="1600200"/>
            <a:ext cx="7008957" cy="584775"/>
          </a:xfrm>
          <a:prstGeom prst="rect">
            <a:avLst/>
          </a:prstGeom>
          <a:noFill/>
        </p:spPr>
        <p:txBody>
          <a:bodyPr wrap="square" rtlCol="0">
            <a:spAutoFit/>
          </a:bodyPr>
          <a:lstStyle/>
          <a:p>
            <a:r>
              <a:rPr lang="en-US" sz="3200" b="1" dirty="0" err="1" smtClean="0">
                <a:solidFill>
                  <a:srgbClr val="1E0E96"/>
                </a:solidFill>
                <a:latin typeface="Arial" pitchFamily="34" charset="0"/>
                <a:cs typeface="Arial" pitchFamily="34" charset="0"/>
              </a:rPr>
              <a:t>Trình</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bày</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thí</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nghiệm</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hình</a:t>
            </a:r>
            <a:r>
              <a:rPr lang="en-US" sz="3200" b="1" dirty="0" smtClean="0">
                <a:solidFill>
                  <a:srgbClr val="1E0E96"/>
                </a:solidFill>
                <a:latin typeface="Arial" pitchFamily="34" charset="0"/>
                <a:cs typeface="Arial" pitchFamily="34" charset="0"/>
              </a:rPr>
              <a:t> 22.2 </a:t>
            </a:r>
            <a:r>
              <a:rPr lang="en-US" sz="3200" b="1" dirty="0" err="1" smtClean="0">
                <a:solidFill>
                  <a:srgbClr val="1E0E96"/>
                </a:solidFill>
                <a:latin typeface="Arial" pitchFamily="34" charset="0"/>
                <a:cs typeface="Arial" pitchFamily="34" charset="0"/>
              </a:rPr>
              <a:t>sgk</a:t>
            </a:r>
            <a:endParaRPr lang="en-US" sz="3200" b="1" dirty="0">
              <a:solidFill>
                <a:srgbClr val="1E0E96"/>
              </a:solidFill>
              <a:latin typeface="Arial" pitchFamily="34" charset="0"/>
              <a:cs typeface="Arial"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639" y="2590798"/>
            <a:ext cx="3772078" cy="3581401"/>
          </a:xfrm>
          <a:prstGeom prst="rect">
            <a:avLst/>
          </a:prstGeom>
        </p:spPr>
      </p:pic>
    </p:spTree>
    <p:extLst>
      <p:ext uri="{BB962C8B-B14F-4D97-AF65-F5344CB8AC3E}">
        <p14:creationId xmlns:p14="http://schemas.microsoft.com/office/powerpoint/2010/main" val="18000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85362"/>
                                        </p:tgtEl>
                                      </p:cBhvr>
                                    </p:animEffect>
                                    <p:set>
                                      <p:cBhvr>
                                        <p:cTn id="7" dur="1" fill="hold">
                                          <p:stCondLst>
                                            <p:cond delay="499"/>
                                          </p:stCondLst>
                                        </p:cTn>
                                        <p:tgtEl>
                                          <p:spTgt spid="18536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nodeType="afterGroup">
                            <p:stCondLst>
                              <p:cond delay="0"/>
                            </p:stCondLst>
                            <p:childTnLst>
                              <p:par>
                                <p:cTn id="13" presetID="11" presetClass="entr" presetSubtype="0" fill="hold" grpId="0" nodeType="afterEffect">
                                  <p:stCondLst>
                                    <p:cond delay="0"/>
                                  </p:stCondLst>
                                  <p:childTnLst>
                                    <p:set>
                                      <p:cBhvr>
                                        <p:cTn id="14" dur="1000">
                                          <p:stCondLst>
                                            <p:cond delay="0"/>
                                          </p:stCondLst>
                                        </p:cTn>
                                        <p:tgtEl>
                                          <p:spTgt spid="1746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par>
                          <p:cTn id="15" fill="hold" nodeType="afterGroup">
                            <p:stCondLst>
                              <p:cond delay="1000"/>
                            </p:stCondLst>
                            <p:childTnLst>
                              <p:par>
                                <p:cTn id="16" presetID="11" presetClass="entr" presetSubtype="0" fill="hold" grpId="0" nodeType="afterEffect">
                                  <p:stCondLst>
                                    <p:cond delay="0"/>
                                  </p:stCondLst>
                                  <p:childTnLst>
                                    <p:set>
                                      <p:cBhvr>
                                        <p:cTn id="17" dur="1000">
                                          <p:stCondLst>
                                            <p:cond delay="0"/>
                                          </p:stCondLst>
                                        </p:cTn>
                                        <p:tgtEl>
                                          <p:spTgt spid="1745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par>
                          <p:cTn id="18" fill="hold" nodeType="afterGroup">
                            <p:stCondLst>
                              <p:cond delay="2000"/>
                            </p:stCondLst>
                            <p:childTnLst>
                              <p:par>
                                <p:cTn id="19" presetID="11" presetClass="entr" presetSubtype="0" fill="hold" grpId="0" nodeType="afterEffect">
                                  <p:stCondLst>
                                    <p:cond delay="0"/>
                                  </p:stCondLst>
                                  <p:childTnLst>
                                    <p:set>
                                      <p:cBhvr>
                                        <p:cTn id="20" dur="1000">
                                          <p:stCondLst>
                                            <p:cond delay="0"/>
                                          </p:stCondLst>
                                        </p:cTn>
                                        <p:tgtEl>
                                          <p:spTgt spid="1745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1" fill="hold" nodeType="afterGroup">
                            <p:stCondLst>
                              <p:cond delay="3000"/>
                            </p:stCondLst>
                            <p:childTnLst>
                              <p:par>
                                <p:cTn id="22" presetID="11" presetClass="entr" presetSubtype="0" fill="hold" grpId="0" nodeType="afterEffect">
                                  <p:stCondLst>
                                    <p:cond delay="0"/>
                                  </p:stCondLst>
                                  <p:childTnLst>
                                    <p:set>
                                      <p:cBhvr>
                                        <p:cTn id="23" dur="1000">
                                          <p:stCondLst>
                                            <p:cond delay="0"/>
                                          </p:stCondLst>
                                        </p:cTn>
                                        <p:tgtEl>
                                          <p:spTgt spid="17457"/>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cashreg.wav"/>
                                        </p:tgtEl>
                                      </p:cMediaNode>
                                    </p:audio>
                                  </p:subTnLst>
                                </p:cTn>
                              </p:par>
                            </p:childTnLst>
                          </p:cTn>
                        </p:par>
                        <p:par>
                          <p:cTn id="24" fill="hold" nodeType="afterGroup">
                            <p:stCondLst>
                              <p:cond delay="4000"/>
                            </p:stCondLst>
                            <p:childTnLst>
                              <p:par>
                                <p:cTn id="25" presetID="11" presetClass="entr" presetSubtype="0" fill="hold" grpId="0" nodeType="afterEffect">
                                  <p:stCondLst>
                                    <p:cond delay="0"/>
                                  </p:stCondLst>
                                  <p:childTnLst>
                                    <p:set>
                                      <p:cBhvr>
                                        <p:cTn id="26" dur="1000">
                                          <p:stCondLst>
                                            <p:cond delay="0"/>
                                          </p:stCondLst>
                                        </p:cTn>
                                        <p:tgtEl>
                                          <p:spTgt spid="17456"/>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cashreg.wav"/>
                                        </p:tgtEl>
                                      </p:cMediaNode>
                                    </p:audio>
                                  </p:subTnLst>
                                </p:cTn>
                              </p:par>
                              <p:par>
                                <p:cTn id="27" presetID="3" presetClass="exit" presetSubtype="10" fill="hold" nodeType="withEffect">
                                  <p:stCondLst>
                                    <p:cond delay="0"/>
                                  </p:stCondLst>
                                  <p:childTnLst>
                                    <p:animEffect transition="out" filter="blinds(horizontal)">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4" presetClass="entr" presetSubtype="16" fill="hold" grpId="0" nodeType="withEffect">
                                  <p:stCondLst>
                                    <p:cond delay="0"/>
                                  </p:stCondLst>
                                  <p:childTnLst>
                                    <p:set>
                                      <p:cBhvr>
                                        <p:cTn id="31" dur="1" fill="hold">
                                          <p:stCondLst>
                                            <p:cond delay="0"/>
                                          </p:stCondLst>
                                        </p:cTn>
                                        <p:tgtEl>
                                          <p:spTgt spid="17447"/>
                                        </p:tgtEl>
                                        <p:attrNameLst>
                                          <p:attrName>style.visibility</p:attrName>
                                        </p:attrNameLst>
                                      </p:cBhvr>
                                      <p:to>
                                        <p:strVal val="visible"/>
                                      </p:to>
                                    </p:set>
                                    <p:animEffect transition="in" filter="box(in)">
                                      <p:cBhvr>
                                        <p:cTn id="32" dur="2000"/>
                                        <p:tgtEl>
                                          <p:spTgt spid="17447"/>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wav"/>
                                        </p:tgtEl>
                                      </p:cMediaNode>
                                    </p:audio>
                                  </p:subTnLst>
                                </p:cTn>
                              </p:par>
                              <p:par>
                                <p:cTn id="33" presetID="10" presetClass="exit" presetSubtype="0" fill="hold" grpId="1" nodeType="withEffect">
                                  <p:stCondLst>
                                    <p:cond delay="0"/>
                                  </p:stCondLst>
                                  <p:childTnLst>
                                    <p:animEffect transition="out" filter="fade">
                                      <p:cBhvr>
                                        <p:cTn id="34" dur="500"/>
                                        <p:tgtEl>
                                          <p:spTgt spid="17447"/>
                                        </p:tgtEl>
                                      </p:cBhvr>
                                    </p:animEffect>
                                    <p:set>
                                      <p:cBhvr>
                                        <p:cTn id="35" dur="1" fill="hold">
                                          <p:stCondLst>
                                            <p:cond delay="499"/>
                                          </p:stCondLst>
                                        </p:cTn>
                                        <p:tgtEl>
                                          <p:spTgt spid="174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2" grpId="0" animBg="1"/>
      <p:bldP spid="17447" grpId="0" animBg="1"/>
      <p:bldP spid="17447" grpId="1" animBg="1"/>
      <p:bldP spid="17456" grpId="0"/>
      <p:bldP spid="17457" grpId="0"/>
      <p:bldP spid="17458" grpId="0"/>
      <p:bldP spid="17459" grpId="0"/>
      <p:bldP spid="174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2" name="Rectangle 2"/>
          <p:cNvSpPr>
            <a:spLocks noChangeArrowheads="1"/>
          </p:cNvSpPr>
          <p:nvPr/>
        </p:nvSpPr>
        <p:spPr bwMode="auto">
          <a:xfrm rot="10800000">
            <a:off x="0" y="-295275"/>
            <a:ext cx="9144000" cy="628650"/>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pic>
        <p:nvPicPr>
          <p:cNvPr id="18463" name="Picture 33" descr="j04358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7625" y="-47625"/>
            <a:ext cx="16954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Rectangle 3"/>
          <p:cNvSpPr>
            <a:spLocks noChangeArrowheads="1"/>
          </p:cNvSpPr>
          <p:nvPr/>
        </p:nvSpPr>
        <p:spPr bwMode="auto">
          <a:xfrm>
            <a:off x="0" y="6343650"/>
            <a:ext cx="9144000" cy="514350"/>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Calibri" pitchFamily="34" charset="0"/>
            </a:endParaRPr>
          </a:p>
        </p:txBody>
      </p:sp>
      <p:sp>
        <p:nvSpPr>
          <p:cNvPr id="18465" name="Rectangle 2"/>
          <p:cNvSpPr>
            <a:spLocks noChangeArrowheads="1"/>
          </p:cNvSpPr>
          <p:nvPr/>
        </p:nvSpPr>
        <p:spPr bwMode="auto">
          <a:xfrm rot="16200000" flipV="1">
            <a:off x="5966619" y="2948781"/>
            <a:ext cx="6172200" cy="274638"/>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sp>
        <p:nvSpPr>
          <p:cNvPr id="18466" name="Rectangle 2"/>
          <p:cNvSpPr>
            <a:spLocks noChangeArrowheads="1"/>
          </p:cNvSpPr>
          <p:nvPr/>
        </p:nvSpPr>
        <p:spPr bwMode="auto">
          <a:xfrm rot="16200000" flipV="1">
            <a:off x="-3024981" y="3024981"/>
            <a:ext cx="6324600" cy="274638"/>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pic>
        <p:nvPicPr>
          <p:cNvPr id="18467" name="Picture 35" descr="j04358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820025" y="5534025"/>
            <a:ext cx="1657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descr="j04358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353050"/>
            <a:ext cx="14478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4" descr="j04358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424810" y="-235528"/>
            <a:ext cx="1600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518848329"/>
              </p:ext>
            </p:extLst>
          </p:nvPr>
        </p:nvGraphicFramePr>
        <p:xfrm>
          <a:off x="668482" y="1780309"/>
          <a:ext cx="7772400" cy="3866867"/>
        </p:xfrm>
        <a:graphic>
          <a:graphicData uri="http://schemas.openxmlformats.org/drawingml/2006/table">
            <a:tbl>
              <a:tblPr firstRow="1" bandRow="1">
                <a:tableStyleId>{16D9F66E-5EB9-4882-86FB-DCBF35E3C3E4}</a:tableStyleId>
              </a:tblPr>
              <a:tblGrid>
                <a:gridCol w="2019300"/>
                <a:gridCol w="5753100"/>
              </a:tblGrid>
              <a:tr h="1269141">
                <a:tc>
                  <a:txBody>
                    <a:bodyPr/>
                    <a:lstStyle/>
                    <a:p>
                      <a:pPr algn="ctr">
                        <a:lnSpc>
                          <a:spcPct val="150000"/>
                        </a:lnSpc>
                      </a:pPr>
                      <a:r>
                        <a:rPr lang="en-US" sz="2400" b="1" dirty="0" err="1" smtClean="0">
                          <a:latin typeface="Arial" pitchFamily="34" charset="0"/>
                          <a:cs typeface="Arial" pitchFamily="34" charset="0"/>
                        </a:rPr>
                        <a:t>Mục</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đích</a:t>
                      </a:r>
                      <a:endParaRPr lang="en-US" sz="2400" b="1" dirty="0">
                        <a:solidFill>
                          <a:srgbClr val="FF0000"/>
                        </a:solidFill>
                        <a:latin typeface="Arial" pitchFamily="34" charset="0"/>
                        <a:cs typeface="Arial" pitchFamily="34" charset="0"/>
                      </a:endParaRPr>
                    </a:p>
                  </a:txBody>
                  <a:tcPr/>
                </a:tc>
                <a:tc>
                  <a:txBody>
                    <a:bodyPr/>
                    <a:lstStyle/>
                    <a:p>
                      <a:r>
                        <a:rPr lang="en-US" sz="2400" b="1" dirty="0" err="1" smtClean="0">
                          <a:latin typeface="Arial" pitchFamily="34" charset="0"/>
                          <a:cs typeface="Arial" pitchFamily="34" charset="0"/>
                        </a:rPr>
                        <a:t>Tìm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hiểu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sự</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dẫn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nhiệt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của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chất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rắn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khác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nhau</a:t>
                      </a:r>
                      <a:r>
                        <a:rPr lang="en-US" sz="2400" b="1" dirty="0" smtClean="0">
                          <a:latin typeface="Arial" pitchFamily="34" charset="0"/>
                          <a:cs typeface="Arial" pitchFamily="34" charset="0"/>
                        </a:rPr>
                        <a:t>.</a:t>
                      </a:r>
                      <a:endParaRPr lang="en-US" sz="2400" dirty="0">
                        <a:latin typeface="Arial" pitchFamily="34" charset="0"/>
                        <a:cs typeface="Arial" pitchFamily="34" charset="0"/>
                      </a:endParaRPr>
                    </a:p>
                  </a:txBody>
                  <a:tcPr/>
                </a:tc>
              </a:tr>
              <a:tr h="1328585">
                <a:tc>
                  <a:txBody>
                    <a:bodyPr/>
                    <a:lstStyle/>
                    <a:p>
                      <a:pPr algn="ctr">
                        <a:lnSpc>
                          <a:spcPct val="150000"/>
                        </a:lnSpc>
                      </a:pPr>
                      <a:r>
                        <a:rPr lang="en-US" sz="2400" b="1" dirty="0" err="1" smtClean="0">
                          <a:latin typeface="Arial" pitchFamily="34" charset="0"/>
                          <a:cs typeface="Arial" pitchFamily="34" charset="0"/>
                        </a:rPr>
                        <a:t>Dụng</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cụ</a:t>
                      </a:r>
                      <a:endParaRPr lang="en-US" sz="2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latin typeface="Arial" pitchFamily="34" charset="0"/>
                          <a:cs typeface="Arial" pitchFamily="34" charset="0"/>
                        </a:rPr>
                        <a:t>Thanh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đồng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thanh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nhôm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thanh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thủy</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tinh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giá</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đỡ</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đèn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cồn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đinh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sáp</a:t>
                      </a:r>
                      <a:r>
                        <a:rPr lang="en-US" sz="2400" b="1" dirty="0" smtClean="0">
                          <a:latin typeface="Arial" pitchFamily="34" charset="0"/>
                          <a:cs typeface="Arial" pitchFamily="34" charset="0"/>
                        </a:rPr>
                        <a:t>.</a:t>
                      </a:r>
                    </a:p>
                  </a:txBody>
                  <a:tcPr/>
                </a:tc>
              </a:tr>
              <a:tr h="1269141">
                <a:tc>
                  <a:txBody>
                    <a:bodyPr/>
                    <a:lstStyle/>
                    <a:p>
                      <a:pPr algn="ctr">
                        <a:lnSpc>
                          <a:spcPct val="150000"/>
                        </a:lnSpc>
                      </a:pPr>
                      <a:r>
                        <a:rPr lang="en-US" sz="2400" b="1" dirty="0" err="1" smtClean="0">
                          <a:latin typeface="Arial" pitchFamily="34" charset="0"/>
                          <a:cs typeface="Arial" pitchFamily="34" charset="0"/>
                        </a:rPr>
                        <a:t>Tiến</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hành</a:t>
                      </a:r>
                      <a:endParaRPr lang="en-US" sz="2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latin typeface="Arial" pitchFamily="34" charset="0"/>
                          <a:cs typeface="Arial" pitchFamily="34" charset="0"/>
                        </a:rPr>
                        <a:t>Dùng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đèn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cồn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đun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nóng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đồng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thời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thanh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có</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đinh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gắn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sáp</a:t>
                      </a:r>
                      <a:r>
                        <a:rPr lang="en-US" sz="2400" b="1" dirty="0" smtClean="0">
                          <a:latin typeface="Arial" pitchFamily="34" charset="0"/>
                          <a:cs typeface="Arial" pitchFamily="34" charset="0"/>
                        </a:rPr>
                        <a:t> ở </a:t>
                      </a:r>
                      <a:r>
                        <a:rPr lang="en-US" sz="2400" b="1" dirty="0" err="1" smtClean="0">
                          <a:latin typeface="Arial" pitchFamily="34" charset="0"/>
                          <a:cs typeface="Arial" pitchFamily="34" charset="0"/>
                        </a:rPr>
                        <a:t>đầu</a:t>
                      </a:r>
                      <a:endParaRPr lang="en-US" sz="2400" b="1" dirty="0" smtClean="0">
                        <a:latin typeface="Arial" pitchFamily="34" charset="0"/>
                        <a:cs typeface="Arial" pitchFamily="34" charset="0"/>
                      </a:endParaRPr>
                    </a:p>
                  </a:txBody>
                  <a:tcPr/>
                </a:tc>
              </a:tr>
            </a:tbl>
          </a:graphicData>
        </a:graphic>
      </p:graphicFrame>
      <p:sp>
        <p:nvSpPr>
          <p:cNvPr id="5" name="TextBox 4"/>
          <p:cNvSpPr txBox="1"/>
          <p:nvPr/>
        </p:nvSpPr>
        <p:spPr>
          <a:xfrm>
            <a:off x="675409" y="1015425"/>
            <a:ext cx="7008957" cy="584775"/>
          </a:xfrm>
          <a:prstGeom prst="rect">
            <a:avLst/>
          </a:prstGeom>
          <a:noFill/>
        </p:spPr>
        <p:txBody>
          <a:bodyPr wrap="square" rtlCol="0">
            <a:spAutoFit/>
          </a:bodyPr>
          <a:lstStyle/>
          <a:p>
            <a:r>
              <a:rPr lang="en-US" sz="3200" b="1" dirty="0" err="1" smtClean="0">
                <a:solidFill>
                  <a:srgbClr val="1E0E96"/>
                </a:solidFill>
                <a:latin typeface="Arial" pitchFamily="34" charset="0"/>
                <a:cs typeface="Arial" pitchFamily="34" charset="0"/>
              </a:rPr>
              <a:t>Thí</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nghiệm</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hình</a:t>
            </a:r>
            <a:r>
              <a:rPr lang="en-US" sz="3200" b="1" dirty="0" smtClean="0">
                <a:solidFill>
                  <a:srgbClr val="1E0E96"/>
                </a:solidFill>
                <a:latin typeface="Arial" pitchFamily="34" charset="0"/>
                <a:cs typeface="Arial" pitchFamily="34" charset="0"/>
              </a:rPr>
              <a:t> 22.2 </a:t>
            </a:r>
            <a:r>
              <a:rPr lang="en-US" sz="3200" b="1" dirty="0" err="1" smtClean="0">
                <a:solidFill>
                  <a:srgbClr val="1E0E96"/>
                </a:solidFill>
                <a:latin typeface="Arial" pitchFamily="34" charset="0"/>
                <a:cs typeface="Arial" pitchFamily="34" charset="0"/>
              </a:rPr>
              <a:t>sgk</a:t>
            </a:r>
            <a:endParaRPr lang="en-US" sz="3200" b="1" dirty="0">
              <a:solidFill>
                <a:srgbClr val="1E0E96"/>
              </a:solidFill>
              <a:latin typeface="Arial" pitchFamily="34" charset="0"/>
              <a:cs typeface="Arial" pitchFamily="34" charset="0"/>
            </a:endParaRPr>
          </a:p>
        </p:txBody>
      </p:sp>
    </p:spTree>
    <p:extLst>
      <p:ext uri="{BB962C8B-B14F-4D97-AF65-F5344CB8AC3E}">
        <p14:creationId xmlns:p14="http://schemas.microsoft.com/office/powerpoint/2010/main" val="1532364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4" descr="j04358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24810" y="-235528"/>
            <a:ext cx="1600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ext Box 2"/>
          <p:cNvSpPr txBox="1">
            <a:spLocks noChangeArrowheads="1"/>
          </p:cNvSpPr>
          <p:nvPr/>
        </p:nvSpPr>
        <p:spPr bwMode="auto">
          <a:xfrm>
            <a:off x="20782"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GB" sz="3600" dirty="0">
              <a:cs typeface="Arial" pitchFamily="34" charset="0"/>
            </a:endParaRPr>
          </a:p>
        </p:txBody>
      </p:sp>
      <p:sp>
        <p:nvSpPr>
          <p:cNvPr id="9219" name="Text Box 3"/>
          <p:cNvSpPr txBox="1">
            <a:spLocks noChangeArrowheads="1"/>
          </p:cNvSpPr>
          <p:nvPr/>
        </p:nvSpPr>
        <p:spPr bwMode="auto">
          <a:xfrm>
            <a:off x="31275" y="688538"/>
            <a:ext cx="906621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30000"/>
              </a:spcBef>
              <a:defRPr/>
            </a:pPr>
            <a:r>
              <a:rPr lang="en-US" sz="4000" b="1" dirty="0" smtClean="0">
                <a:solidFill>
                  <a:srgbClr val="FF0000"/>
                </a:solidFill>
                <a:latin typeface="Arial" pitchFamily="34" charset="0"/>
                <a:cs typeface="Arial" pitchFamily="34" charset="0"/>
              </a:rPr>
              <a:t>LÀM VIỆC THEO NHÓM</a:t>
            </a:r>
          </a:p>
          <a:p>
            <a:pPr algn="ctr" eaLnBrk="1" hangingPunct="1">
              <a:lnSpc>
                <a:spcPct val="70000"/>
              </a:lnSpc>
              <a:spcBef>
                <a:spcPct val="30000"/>
              </a:spcBef>
              <a:defRPr/>
            </a:pPr>
            <a:r>
              <a:rPr lang="en-US" sz="2800" b="1" dirty="0" err="1" smtClean="0">
                <a:solidFill>
                  <a:srgbClr val="FF0000"/>
                </a:solidFill>
                <a:latin typeface="Arial" pitchFamily="34" charset="0"/>
                <a:cs typeface="Arial" pitchFamily="34" charset="0"/>
              </a:rPr>
              <a:t>Thời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gian</a:t>
            </a:r>
            <a:r>
              <a:rPr lang="en-US" sz="2800" b="1" dirty="0" smtClean="0">
                <a:solidFill>
                  <a:srgbClr val="FF0000"/>
                </a:solidFill>
                <a:latin typeface="Arial" pitchFamily="34" charset="0"/>
                <a:cs typeface="Arial" pitchFamily="34" charset="0"/>
              </a:rPr>
              <a:t>: 10 </a:t>
            </a:r>
            <a:r>
              <a:rPr lang="en-US" sz="2800" b="1" dirty="0" err="1" smtClean="0">
                <a:solidFill>
                  <a:srgbClr val="FF0000"/>
                </a:solidFill>
                <a:latin typeface="Arial" pitchFamily="34" charset="0"/>
                <a:cs typeface="Arial" pitchFamily="34" charset="0"/>
              </a:rPr>
              <a:t>phút</a:t>
            </a:r>
            <a:endParaRPr lang="en-US" sz="2800" b="1" dirty="0" smtClean="0">
              <a:solidFill>
                <a:srgbClr val="FF0000"/>
              </a:solidFill>
              <a:latin typeface="Arial" pitchFamily="34" charset="0"/>
              <a:cs typeface="Arial" pitchFamily="34" charset="0"/>
            </a:endParaRPr>
          </a:p>
          <a:p>
            <a:pPr algn="ctr" eaLnBrk="1" hangingPunct="1">
              <a:lnSpc>
                <a:spcPct val="70000"/>
              </a:lnSpc>
              <a:spcBef>
                <a:spcPct val="30000"/>
              </a:spcBef>
              <a:defRPr/>
            </a:pPr>
            <a:endParaRPr lang="en-US" sz="2800" b="1" dirty="0" smtClean="0">
              <a:solidFill>
                <a:srgbClr val="FF0000"/>
              </a:solidFill>
              <a:latin typeface="Arial" pitchFamily="34" charset="0"/>
              <a:cs typeface="Arial" pitchFamily="34" charset="0"/>
            </a:endParaRPr>
          </a:p>
        </p:txBody>
      </p:sp>
      <p:sp>
        <p:nvSpPr>
          <p:cNvPr id="3" name="TextBox 2"/>
          <p:cNvSpPr txBox="1"/>
          <p:nvPr/>
        </p:nvSpPr>
        <p:spPr>
          <a:xfrm>
            <a:off x="457200" y="2133600"/>
            <a:ext cx="8077200" cy="369332"/>
          </a:xfrm>
          <a:prstGeom prst="rect">
            <a:avLst/>
          </a:prstGeom>
          <a:noFill/>
        </p:spPr>
        <p:txBody>
          <a:bodyPr wrap="square" rtlCol="0">
            <a:spAutoFit/>
          </a:bodyPr>
          <a:lstStyle/>
          <a:p>
            <a:endParaRPr lang="en-US" dirty="0"/>
          </a:p>
        </p:txBody>
      </p:sp>
      <p:sp>
        <p:nvSpPr>
          <p:cNvPr id="5" name="TextBox 4"/>
          <p:cNvSpPr txBox="1"/>
          <p:nvPr/>
        </p:nvSpPr>
        <p:spPr>
          <a:xfrm>
            <a:off x="762001" y="1921735"/>
            <a:ext cx="7772400" cy="584775"/>
          </a:xfrm>
          <a:prstGeom prst="rect">
            <a:avLst/>
          </a:prstGeom>
          <a:noFill/>
        </p:spPr>
        <p:txBody>
          <a:bodyPr wrap="square" rtlCol="0">
            <a:spAutoFit/>
          </a:bodyPr>
          <a:lstStyle/>
          <a:p>
            <a:pPr marL="342900" indent="-342900" algn="just">
              <a:buAutoNum type="arabicPeriod"/>
            </a:pPr>
            <a:r>
              <a:rPr lang="en-US" sz="3200" b="1" dirty="0" err="1" smtClean="0">
                <a:solidFill>
                  <a:srgbClr val="1E0E96"/>
                </a:solidFill>
                <a:latin typeface="Arial" pitchFamily="34" charset="0"/>
                <a:cs typeface="Arial" pitchFamily="34" charset="0"/>
              </a:rPr>
              <a:t>Tiến</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hành</a:t>
            </a:r>
            <a:r>
              <a:rPr lang="en-US" sz="3200" b="1" dirty="0" smtClean="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t</a:t>
            </a:r>
            <a:r>
              <a:rPr lang="en-US" sz="3200" b="1" dirty="0" err="1" smtClean="0">
                <a:solidFill>
                  <a:srgbClr val="1E0E96"/>
                </a:solidFill>
                <a:latin typeface="Arial" pitchFamily="34" charset="0"/>
                <a:cs typeface="Arial" pitchFamily="34" charset="0"/>
              </a:rPr>
              <a:t>hí</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nghiệm</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hình</a:t>
            </a:r>
            <a:r>
              <a:rPr lang="en-US" sz="3200" b="1" dirty="0" smtClean="0">
                <a:solidFill>
                  <a:srgbClr val="1E0E96"/>
                </a:solidFill>
                <a:latin typeface="Arial" pitchFamily="34" charset="0"/>
                <a:cs typeface="Arial" pitchFamily="34" charset="0"/>
              </a:rPr>
              <a:t> 22.2.</a:t>
            </a:r>
          </a:p>
        </p:txBody>
      </p:sp>
      <p:sp>
        <p:nvSpPr>
          <p:cNvPr id="4" name="TextBox 3"/>
          <p:cNvSpPr txBox="1"/>
          <p:nvPr/>
        </p:nvSpPr>
        <p:spPr>
          <a:xfrm>
            <a:off x="762001" y="3505200"/>
            <a:ext cx="7604760" cy="954107"/>
          </a:xfrm>
          <a:prstGeom prst="rect">
            <a:avLst/>
          </a:prstGeom>
          <a:noFill/>
        </p:spPr>
        <p:txBody>
          <a:bodyPr wrap="square" rtlCol="0">
            <a:spAutoFit/>
          </a:bodyPr>
          <a:lstStyle/>
          <a:p>
            <a:pPr algn="just"/>
            <a:r>
              <a:rPr lang="en-US" sz="2800" dirty="0">
                <a:latin typeface="Arial" pitchFamily="34" charset="0"/>
                <a:cs typeface="Arial" pitchFamily="34" charset="0"/>
              </a:rPr>
              <a:t>C4:Các </a:t>
            </a:r>
            <a:r>
              <a:rPr lang="en-US" sz="2800" dirty="0" err="1">
                <a:latin typeface="Arial" pitchFamily="34" charset="0"/>
                <a:cs typeface="Arial" pitchFamily="34" charset="0"/>
              </a:rPr>
              <a:t>đinh</a:t>
            </a:r>
            <a:r>
              <a:rPr lang="en-US" sz="2800" dirty="0">
                <a:latin typeface="Arial" pitchFamily="34" charset="0"/>
                <a:cs typeface="Arial" pitchFamily="34" charset="0"/>
              </a:rPr>
              <a:t> </a:t>
            </a:r>
            <a:r>
              <a:rPr lang="en-US" sz="2800" dirty="0" err="1">
                <a:latin typeface="Arial" pitchFamily="34" charset="0"/>
                <a:cs typeface="Arial" pitchFamily="34" charset="0"/>
              </a:rPr>
              <a:t>rơi</a:t>
            </a:r>
            <a:r>
              <a:rPr lang="en-US" sz="2800" dirty="0">
                <a:latin typeface="Arial" pitchFamily="34" charset="0"/>
                <a:cs typeface="Arial" pitchFamily="34" charset="0"/>
              </a:rPr>
              <a:t> </a:t>
            </a:r>
            <a:r>
              <a:rPr lang="en-US" sz="2800" dirty="0" err="1">
                <a:latin typeface="Arial" pitchFamily="34" charset="0"/>
                <a:cs typeface="Arial" pitchFamily="34" charset="0"/>
              </a:rPr>
              <a:t>xuống</a:t>
            </a:r>
            <a:r>
              <a:rPr lang="en-US" sz="2800" dirty="0">
                <a:latin typeface="Arial" pitchFamily="34" charset="0"/>
                <a:cs typeface="Arial" pitchFamily="34" charset="0"/>
              </a:rPr>
              <a:t> </a:t>
            </a: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thời</a:t>
            </a:r>
            <a:r>
              <a:rPr lang="en-US" sz="2800" dirty="0">
                <a:latin typeface="Arial" pitchFamily="34" charset="0"/>
                <a:cs typeface="Arial" pitchFamily="34" charset="0"/>
              </a:rPr>
              <a:t> </a:t>
            </a:r>
            <a:r>
              <a:rPr lang="en-US" sz="2800" dirty="0" err="1">
                <a:latin typeface="Arial" pitchFamily="34" charset="0"/>
                <a:cs typeface="Arial" pitchFamily="34" charset="0"/>
              </a:rPr>
              <a:t>không</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tượng</a:t>
            </a:r>
            <a:r>
              <a:rPr lang="en-US" sz="2800" dirty="0">
                <a:latin typeface="Arial" pitchFamily="34" charset="0"/>
                <a:cs typeface="Arial" pitchFamily="34" charset="0"/>
              </a:rPr>
              <a:t> </a:t>
            </a:r>
            <a:r>
              <a:rPr lang="en-US" sz="2800" dirty="0" err="1">
                <a:latin typeface="Arial" pitchFamily="34" charset="0"/>
                <a:cs typeface="Arial" pitchFamily="34" charset="0"/>
              </a:rPr>
              <a:t>này</a:t>
            </a:r>
            <a:r>
              <a:rPr lang="en-US" sz="2800" dirty="0">
                <a:latin typeface="Arial" pitchFamily="34" charset="0"/>
                <a:cs typeface="Arial" pitchFamily="34" charset="0"/>
              </a:rPr>
              <a:t> </a:t>
            </a:r>
            <a:r>
              <a:rPr lang="en-US" sz="2800" dirty="0" err="1">
                <a:latin typeface="Arial" pitchFamily="34" charset="0"/>
                <a:cs typeface="Arial" pitchFamily="34" charset="0"/>
              </a:rPr>
              <a:t>chứng</a:t>
            </a:r>
            <a:r>
              <a:rPr lang="en-US" sz="2800" dirty="0">
                <a:latin typeface="Arial" pitchFamily="34" charset="0"/>
                <a:cs typeface="Arial" pitchFamily="34" charset="0"/>
              </a:rPr>
              <a:t> </a:t>
            </a:r>
            <a:r>
              <a:rPr lang="en-US" sz="2800" dirty="0" err="1">
                <a:latin typeface="Arial" pitchFamily="34" charset="0"/>
                <a:cs typeface="Arial" pitchFamily="34" charset="0"/>
              </a:rPr>
              <a:t>tỏ</a:t>
            </a:r>
            <a:r>
              <a:rPr lang="en-US" sz="2800" dirty="0">
                <a:latin typeface="Arial" pitchFamily="34" charset="0"/>
                <a:cs typeface="Arial" pitchFamily="34" charset="0"/>
              </a:rPr>
              <a:t> </a:t>
            </a:r>
            <a:r>
              <a:rPr lang="en-US" sz="2800" dirty="0" err="1">
                <a:latin typeface="Arial" pitchFamily="34" charset="0"/>
                <a:cs typeface="Arial" pitchFamily="34" charset="0"/>
              </a:rPr>
              <a:t>điều</a:t>
            </a:r>
            <a:r>
              <a:rPr lang="en-US" sz="2800" dirty="0">
                <a:latin typeface="Arial" pitchFamily="34" charset="0"/>
                <a:cs typeface="Arial" pitchFamily="34" charset="0"/>
              </a:rPr>
              <a:t> </a:t>
            </a:r>
            <a:r>
              <a:rPr lang="en-US" sz="2800" dirty="0" err="1">
                <a:latin typeface="Arial" pitchFamily="34" charset="0"/>
                <a:cs typeface="Arial" pitchFamily="34" charset="0"/>
              </a:rPr>
              <a:t>gì</a:t>
            </a:r>
            <a:r>
              <a:rPr lang="en-US" sz="2800" dirty="0">
                <a:latin typeface="Arial" pitchFamily="34" charset="0"/>
                <a:cs typeface="Arial" pitchFamily="34" charset="0"/>
              </a:rPr>
              <a:t>?</a:t>
            </a:r>
          </a:p>
        </p:txBody>
      </p:sp>
      <p:sp>
        <p:nvSpPr>
          <p:cNvPr id="6" name="TextBox 5"/>
          <p:cNvSpPr txBox="1"/>
          <p:nvPr/>
        </p:nvSpPr>
        <p:spPr>
          <a:xfrm>
            <a:off x="812800" y="4648200"/>
            <a:ext cx="7950200" cy="1384995"/>
          </a:xfrm>
          <a:prstGeom prst="rect">
            <a:avLst/>
          </a:prstGeom>
          <a:noFill/>
        </p:spPr>
        <p:txBody>
          <a:bodyPr wrap="square" rtlCol="0">
            <a:spAutoFit/>
          </a:bodyPr>
          <a:lstStyle/>
          <a:p>
            <a:r>
              <a:rPr lang="en-US" sz="2800" dirty="0">
                <a:latin typeface="Arial" pitchFamily="34" charset="0"/>
                <a:cs typeface="Arial" pitchFamily="34" charset="0"/>
              </a:rPr>
              <a:t>C5: </a:t>
            </a:r>
            <a:r>
              <a:rPr lang="en-US" sz="2800" dirty="0" err="1">
                <a:latin typeface="Arial" pitchFamily="34" charset="0"/>
                <a:cs typeface="Arial" pitchFamily="34" charset="0"/>
              </a:rPr>
              <a:t>Chất</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dẫn</a:t>
            </a:r>
            <a:r>
              <a:rPr lang="en-US" sz="2800" dirty="0">
                <a:latin typeface="Arial" pitchFamily="34" charset="0"/>
                <a:cs typeface="Arial" pitchFamily="34" charset="0"/>
              </a:rPr>
              <a:t> </a:t>
            </a:r>
            <a:r>
              <a:rPr lang="en-US" sz="2800" dirty="0" err="1">
                <a:latin typeface="Arial" pitchFamily="34" charset="0"/>
                <a:cs typeface="Arial" pitchFamily="34" charset="0"/>
              </a:rPr>
              <a:t>nhiệt</a:t>
            </a:r>
            <a:r>
              <a:rPr lang="en-US" sz="2800" dirty="0">
                <a:latin typeface="Arial" pitchFamily="34" charset="0"/>
                <a:cs typeface="Arial" pitchFamily="34" charset="0"/>
              </a:rPr>
              <a:t> </a:t>
            </a:r>
            <a:r>
              <a:rPr lang="en-US" sz="2800" dirty="0" err="1">
                <a:latin typeface="Arial" pitchFamily="34" charset="0"/>
                <a:cs typeface="Arial" pitchFamily="34" charset="0"/>
              </a:rPr>
              <a:t>tốt</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chất</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dẫn</a:t>
            </a:r>
            <a:r>
              <a:rPr lang="en-US" sz="2800" dirty="0">
                <a:latin typeface="Arial" pitchFamily="34" charset="0"/>
                <a:cs typeface="Arial" pitchFamily="34" charset="0"/>
              </a:rPr>
              <a:t> </a:t>
            </a:r>
            <a:r>
              <a:rPr lang="en-US" sz="2800" dirty="0" err="1">
                <a:latin typeface="Arial" pitchFamily="34" charset="0"/>
                <a:cs typeface="Arial" pitchFamily="34" charset="0"/>
              </a:rPr>
              <a:t>nhiệt</a:t>
            </a:r>
            <a:r>
              <a:rPr lang="en-US" sz="2800" dirty="0">
                <a:latin typeface="Arial" pitchFamily="34" charset="0"/>
                <a:cs typeface="Arial" pitchFamily="34" charset="0"/>
              </a:rPr>
              <a:t> </a:t>
            </a:r>
            <a:r>
              <a:rPr lang="en-US" sz="2800" dirty="0" err="1">
                <a:latin typeface="Arial" pitchFamily="34" charset="0"/>
                <a:cs typeface="Arial" pitchFamily="34" charset="0"/>
              </a:rPr>
              <a:t>kém</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đó</a:t>
            </a:r>
            <a:r>
              <a:rPr lang="en-US" sz="2800" dirty="0">
                <a:latin typeface="Arial" pitchFamily="34" charset="0"/>
                <a:cs typeface="Arial" pitchFamily="34" charset="0"/>
              </a:rPr>
              <a:t> </a:t>
            </a:r>
            <a:r>
              <a:rPr lang="en-US" sz="2800" dirty="0" err="1">
                <a:latin typeface="Arial" pitchFamily="34" charset="0"/>
                <a:cs typeface="Arial" pitchFamily="34" charset="0"/>
              </a:rPr>
              <a:t>em</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kết</a:t>
            </a:r>
            <a:r>
              <a:rPr lang="en-US" sz="2800" dirty="0">
                <a:latin typeface="Arial" pitchFamily="34" charset="0"/>
                <a:cs typeface="Arial" pitchFamily="34" charset="0"/>
              </a:rPr>
              <a:t> </a:t>
            </a:r>
            <a:r>
              <a:rPr lang="en-US" sz="2800" dirty="0" err="1">
                <a:latin typeface="Arial" pitchFamily="34" charset="0"/>
                <a:cs typeface="Arial" pitchFamily="34" charset="0"/>
              </a:rPr>
              <a:t>luận</a:t>
            </a:r>
            <a:r>
              <a:rPr lang="en-US" sz="2800" dirty="0">
                <a:latin typeface="Arial" pitchFamily="34" charset="0"/>
                <a:cs typeface="Arial" pitchFamily="34" charset="0"/>
              </a:rPr>
              <a:t> </a:t>
            </a:r>
            <a:r>
              <a:rPr lang="en-US" sz="2800" dirty="0" err="1">
                <a:latin typeface="Arial" pitchFamily="34" charset="0"/>
                <a:cs typeface="Arial" pitchFamily="34" charset="0"/>
              </a:rPr>
              <a:t>gì</a:t>
            </a:r>
            <a:r>
              <a:rPr lang="en-US" sz="2800" dirty="0">
                <a:latin typeface="Arial" pitchFamily="34" charset="0"/>
                <a:cs typeface="Arial" pitchFamily="34" charset="0"/>
              </a:rPr>
              <a:t>?</a:t>
            </a:r>
          </a:p>
          <a:p>
            <a:endParaRPr lang="en-US" sz="2800" dirty="0">
              <a:latin typeface="Arial" pitchFamily="34" charset="0"/>
              <a:cs typeface="Arial" pitchFamily="34" charset="0"/>
            </a:endParaRPr>
          </a:p>
        </p:txBody>
      </p:sp>
      <p:sp>
        <p:nvSpPr>
          <p:cNvPr id="7" name="TextBox 6"/>
          <p:cNvSpPr txBox="1"/>
          <p:nvPr/>
        </p:nvSpPr>
        <p:spPr>
          <a:xfrm>
            <a:off x="812800" y="2743200"/>
            <a:ext cx="8229600" cy="584775"/>
          </a:xfrm>
          <a:prstGeom prst="rect">
            <a:avLst/>
          </a:prstGeom>
          <a:noFill/>
        </p:spPr>
        <p:txBody>
          <a:bodyPr wrap="square" rtlCol="0">
            <a:spAutoFit/>
          </a:bodyPr>
          <a:lstStyle/>
          <a:p>
            <a:pPr algn="just"/>
            <a:r>
              <a:rPr lang="en-US" sz="3200" b="1" dirty="0">
                <a:solidFill>
                  <a:srgbClr val="1E0E96"/>
                </a:solidFill>
                <a:latin typeface="Arial" pitchFamily="34" charset="0"/>
                <a:cs typeface="Arial" pitchFamily="34" charset="0"/>
              </a:rPr>
              <a:t>2. </a:t>
            </a:r>
            <a:r>
              <a:rPr lang="en-US" sz="3200" b="1" dirty="0" err="1">
                <a:solidFill>
                  <a:srgbClr val="1E0E96"/>
                </a:solidFill>
                <a:latin typeface="Arial" pitchFamily="34" charset="0"/>
                <a:cs typeface="Arial" pitchFamily="34" charset="0"/>
              </a:rPr>
              <a:t>Thảo</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luận</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trả</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lời</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câu</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hỏi</a:t>
            </a:r>
            <a:r>
              <a:rPr lang="en-US" sz="3200" b="1" dirty="0">
                <a:solidFill>
                  <a:srgbClr val="1E0E96"/>
                </a:solidFill>
                <a:latin typeface="Arial" pitchFamily="34" charset="0"/>
                <a:cs typeface="Arial" pitchFamily="34" charset="0"/>
              </a:rPr>
              <a:t>:</a:t>
            </a:r>
          </a:p>
        </p:txBody>
      </p:sp>
      <p:sp>
        <p:nvSpPr>
          <p:cNvPr id="24" name="Rectangle 2"/>
          <p:cNvSpPr>
            <a:spLocks noChangeArrowheads="1"/>
          </p:cNvSpPr>
          <p:nvPr/>
        </p:nvSpPr>
        <p:spPr bwMode="auto">
          <a:xfrm rot="10800000">
            <a:off x="0" y="-295275"/>
            <a:ext cx="9144000" cy="628650"/>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sp>
        <p:nvSpPr>
          <p:cNvPr id="25" name="Rectangle 2"/>
          <p:cNvSpPr>
            <a:spLocks noChangeArrowheads="1"/>
          </p:cNvSpPr>
          <p:nvPr/>
        </p:nvSpPr>
        <p:spPr bwMode="auto">
          <a:xfrm rot="16200000" flipV="1">
            <a:off x="-3024981" y="3024981"/>
            <a:ext cx="6324600" cy="274638"/>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sp>
        <p:nvSpPr>
          <p:cNvPr id="26" name="Rectangle 3"/>
          <p:cNvSpPr>
            <a:spLocks noChangeArrowheads="1"/>
          </p:cNvSpPr>
          <p:nvPr/>
        </p:nvSpPr>
        <p:spPr bwMode="auto">
          <a:xfrm>
            <a:off x="0" y="6343650"/>
            <a:ext cx="9144000" cy="514350"/>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Calibri" pitchFamily="34" charset="0"/>
            </a:endParaRPr>
          </a:p>
        </p:txBody>
      </p:sp>
      <p:sp>
        <p:nvSpPr>
          <p:cNvPr id="27" name="Rectangle 2"/>
          <p:cNvSpPr>
            <a:spLocks noChangeArrowheads="1"/>
          </p:cNvSpPr>
          <p:nvPr/>
        </p:nvSpPr>
        <p:spPr bwMode="auto">
          <a:xfrm rot="16200000" flipV="1">
            <a:off x="5966619" y="2948781"/>
            <a:ext cx="6172200" cy="274638"/>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pic>
        <p:nvPicPr>
          <p:cNvPr id="28" name="Picture 33" descr="j04358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7625" y="-47625"/>
            <a:ext cx="16954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6" descr="j04358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353050"/>
            <a:ext cx="14478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descr="j04358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67625" y="5387686"/>
            <a:ext cx="1657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7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2"/>
          </p:nvPr>
        </p:nvSpPr>
        <p:spPr/>
        <p:txBody>
          <a:bodyPr/>
          <a:lstStyle/>
          <a:p>
            <a:fld id="{F4CD08A6-F163-4D30-B2D1-B8F1B5057F59}" type="datetime1">
              <a:rPr lang="en-US" smtClean="0"/>
              <a:pPr/>
              <a:t>3/6/2017</a:t>
            </a:fld>
            <a:endParaRPr lang="en-US"/>
          </a:p>
        </p:txBody>
      </p:sp>
      <p:sp>
        <p:nvSpPr>
          <p:cNvPr id="6" name="Rectangle 2" descr="Medium wood"/>
          <p:cNvSpPr>
            <a:spLocks noChangeArrowheads="1"/>
          </p:cNvSpPr>
          <p:nvPr/>
        </p:nvSpPr>
        <p:spPr bwMode="auto">
          <a:xfrm>
            <a:off x="0" y="3810000"/>
            <a:ext cx="9144000" cy="30480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3"/>
          <p:cNvSpPr>
            <a:spLocks noChangeArrowheads="1"/>
          </p:cNvSpPr>
          <p:nvPr/>
        </p:nvSpPr>
        <p:spPr bwMode="auto">
          <a:xfrm>
            <a:off x="-55564" y="6929"/>
            <a:ext cx="9199563" cy="4038600"/>
          </a:xfrm>
          <a:prstGeom prst="rect">
            <a:avLst/>
          </a:prstGeom>
          <a:gradFill rotWithShape="1">
            <a:gsLst>
              <a:gs pos="0">
                <a:schemeClr val="tx2"/>
              </a:gs>
              <a:gs pos="100000">
                <a:srgbClr val="0000F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grpSp>
        <p:nvGrpSpPr>
          <p:cNvPr id="8" name="Group 4"/>
          <p:cNvGrpSpPr>
            <a:grpSpLocks/>
          </p:cNvGrpSpPr>
          <p:nvPr/>
        </p:nvGrpSpPr>
        <p:grpSpPr bwMode="auto">
          <a:xfrm>
            <a:off x="4495800" y="2438400"/>
            <a:ext cx="152400" cy="762000"/>
            <a:chOff x="1432" y="1824"/>
            <a:chExt cx="264" cy="1536"/>
          </a:xfrm>
        </p:grpSpPr>
        <p:sp>
          <p:nvSpPr>
            <p:cNvPr id="9" name="AutoShape 5"/>
            <p:cNvSpPr>
              <a:spLocks noChangeArrowheads="1"/>
            </p:cNvSpPr>
            <p:nvPr/>
          </p:nvSpPr>
          <p:spPr bwMode="auto">
            <a:xfrm rot="10800000">
              <a:off x="1488" y="2832"/>
              <a:ext cx="144" cy="528"/>
            </a:xfrm>
            <a:prstGeom prst="triangle">
              <a:avLst>
                <a:gd name="adj" fmla="val 50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6"/>
            <p:cNvSpPr>
              <a:spLocks noChangeArrowheads="1"/>
            </p:cNvSpPr>
            <p:nvPr/>
          </p:nvSpPr>
          <p:spPr bwMode="auto">
            <a:xfrm>
              <a:off x="1488" y="1920"/>
              <a:ext cx="144" cy="912"/>
            </a:xfrm>
            <a:prstGeom prst="rect">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7"/>
            <p:cNvSpPr>
              <a:spLocks noChangeArrowheads="1"/>
            </p:cNvSpPr>
            <p:nvPr/>
          </p:nvSpPr>
          <p:spPr bwMode="auto">
            <a:xfrm>
              <a:off x="1432" y="1824"/>
              <a:ext cx="264" cy="136"/>
            </a:xfrm>
            <a:prstGeom prst="ellips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AutoShape 8"/>
          <p:cNvSpPr>
            <a:spLocks noChangeArrowheads="1"/>
          </p:cNvSpPr>
          <p:nvPr/>
        </p:nvSpPr>
        <p:spPr bwMode="auto">
          <a:xfrm rot="4696460" flipH="1">
            <a:off x="4462463" y="1455738"/>
            <a:ext cx="152400" cy="1905000"/>
          </a:xfrm>
          <a:prstGeom prst="can">
            <a:avLst>
              <a:gd name="adj" fmla="val 27720"/>
            </a:avLst>
          </a:prstGeom>
          <a:gradFill rotWithShape="1">
            <a:gsLst>
              <a:gs pos="0">
                <a:srgbClr val="CC0000"/>
              </a:gs>
              <a:gs pos="50000">
                <a:schemeClr val="bg1"/>
              </a:gs>
              <a:gs pos="100000">
                <a:srgbClr val="CC0000"/>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9"/>
          <p:cNvSpPr>
            <a:spLocks noChangeArrowheads="1"/>
          </p:cNvSpPr>
          <p:nvPr/>
        </p:nvSpPr>
        <p:spPr bwMode="auto">
          <a:xfrm>
            <a:off x="1066800" y="5156200"/>
            <a:ext cx="5278582" cy="914400"/>
          </a:xfrm>
          <a:prstGeom prst="cube">
            <a:avLst>
              <a:gd name="adj" fmla="val 66148"/>
            </a:avLst>
          </a:prstGeom>
          <a:gradFill rotWithShape="1">
            <a:gsLst>
              <a:gs pos="0">
                <a:schemeClr val="tx1"/>
              </a:gs>
              <a:gs pos="50000">
                <a:schemeClr val="bg2"/>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0" descr="Flame-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8367" y="2971800"/>
            <a:ext cx="838200" cy="12573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1"/>
          <p:cNvGrpSpPr>
            <a:grpSpLocks/>
          </p:cNvGrpSpPr>
          <p:nvPr/>
        </p:nvGrpSpPr>
        <p:grpSpPr bwMode="auto">
          <a:xfrm>
            <a:off x="1254125" y="1100536"/>
            <a:ext cx="2479675" cy="4199731"/>
            <a:chOff x="790" y="768"/>
            <a:chExt cx="1562" cy="2208"/>
          </a:xfrm>
        </p:grpSpPr>
        <p:grpSp>
          <p:nvGrpSpPr>
            <p:cNvPr id="16" name="Group 12"/>
            <p:cNvGrpSpPr>
              <a:grpSpLocks/>
            </p:cNvGrpSpPr>
            <p:nvPr/>
          </p:nvGrpSpPr>
          <p:grpSpPr bwMode="auto">
            <a:xfrm>
              <a:off x="790" y="1432"/>
              <a:ext cx="362" cy="248"/>
              <a:chOff x="550" y="1624"/>
              <a:chExt cx="362" cy="248"/>
            </a:xfrm>
          </p:grpSpPr>
          <p:sp>
            <p:nvSpPr>
              <p:cNvPr id="22" name="AutoShape 13"/>
              <p:cNvSpPr>
                <a:spLocks noChangeArrowheads="1"/>
              </p:cNvSpPr>
              <p:nvPr/>
            </p:nvSpPr>
            <p:spPr bwMode="auto">
              <a:xfrm rot="5400000" flipH="1">
                <a:off x="502" y="1672"/>
                <a:ext cx="240" cy="144"/>
              </a:xfrm>
              <a:prstGeom prst="can">
                <a:avLst>
                  <a:gd name="adj" fmla="val 36106"/>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4"/>
              <p:cNvSpPr>
                <a:spLocks noChangeArrowheads="1"/>
              </p:cNvSpPr>
              <p:nvPr/>
            </p:nvSpPr>
            <p:spPr bwMode="auto">
              <a:xfrm rot="5400000" flipH="1">
                <a:off x="648" y="1704"/>
                <a:ext cx="144" cy="96"/>
              </a:xfrm>
              <a:prstGeom prst="can">
                <a:avLst>
                  <a:gd name="adj" fmla="val 36111"/>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15"/>
              <p:cNvSpPr>
                <a:spLocks noChangeArrowheads="1"/>
              </p:cNvSpPr>
              <p:nvPr/>
            </p:nvSpPr>
            <p:spPr bwMode="auto">
              <a:xfrm rot="5400000">
                <a:off x="816" y="1776"/>
                <a:ext cx="48" cy="144"/>
              </a:xfrm>
              <a:prstGeom prst="can">
                <a:avLst>
                  <a:gd name="adj" fmla="val 25000"/>
                </a:avLst>
              </a:prstGeom>
              <a:gradFill rotWithShape="1">
                <a:gsLst>
                  <a:gs pos="0">
                    <a:schemeClr val="tx2"/>
                  </a:gs>
                  <a:gs pos="50000">
                    <a:schemeClr val="tx2">
                      <a:gamma/>
                      <a:tint val="47451"/>
                      <a:invGamma/>
                    </a:schemeClr>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 name="AutoShape 16"/>
            <p:cNvSpPr>
              <a:spLocks noChangeArrowheads="1"/>
            </p:cNvSpPr>
            <p:nvPr/>
          </p:nvSpPr>
          <p:spPr bwMode="auto">
            <a:xfrm>
              <a:off x="1200" y="1872"/>
              <a:ext cx="144" cy="1104"/>
            </a:xfrm>
            <a:prstGeom prst="can">
              <a:avLst>
                <a:gd name="adj" fmla="val 35849"/>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 name="Group 17"/>
            <p:cNvGrpSpPr>
              <a:grpSpLocks/>
            </p:cNvGrpSpPr>
            <p:nvPr/>
          </p:nvGrpSpPr>
          <p:grpSpPr bwMode="auto">
            <a:xfrm>
              <a:off x="960" y="1335"/>
              <a:ext cx="1392" cy="565"/>
              <a:chOff x="720" y="1586"/>
              <a:chExt cx="918" cy="659"/>
            </a:xfrm>
          </p:grpSpPr>
          <p:sp>
            <p:nvSpPr>
              <p:cNvPr id="20" name="Freeform 18"/>
              <p:cNvSpPr>
                <a:spLocks/>
              </p:cNvSpPr>
              <p:nvPr/>
            </p:nvSpPr>
            <p:spPr bwMode="auto">
              <a:xfrm>
                <a:off x="720" y="1819"/>
                <a:ext cx="918" cy="426"/>
              </a:xfrm>
              <a:custGeom>
                <a:avLst/>
                <a:gdLst>
                  <a:gd name="T0" fmla="*/ 0 w 918"/>
                  <a:gd name="T1" fmla="*/ 234 h 426"/>
                  <a:gd name="T2" fmla="*/ 0 w 918"/>
                  <a:gd name="T3" fmla="*/ 426 h 426"/>
                  <a:gd name="T4" fmla="*/ 624 w 918"/>
                  <a:gd name="T5" fmla="*/ 426 h 426"/>
                  <a:gd name="T6" fmla="*/ 696 w 918"/>
                  <a:gd name="T7" fmla="*/ 411 h 426"/>
                  <a:gd name="T8" fmla="*/ 768 w 918"/>
                  <a:gd name="T9" fmla="*/ 378 h 426"/>
                  <a:gd name="T10" fmla="*/ 813 w 918"/>
                  <a:gd name="T11" fmla="*/ 351 h 426"/>
                  <a:gd name="T12" fmla="*/ 855 w 918"/>
                  <a:gd name="T13" fmla="*/ 321 h 426"/>
                  <a:gd name="T14" fmla="*/ 894 w 918"/>
                  <a:gd name="T15" fmla="*/ 270 h 426"/>
                  <a:gd name="T16" fmla="*/ 918 w 918"/>
                  <a:gd name="T17" fmla="*/ 183 h 426"/>
                  <a:gd name="T18" fmla="*/ 918 w 918"/>
                  <a:gd name="T19" fmla="*/ 0 h 426"/>
                  <a:gd name="T20" fmla="*/ 912 w 918"/>
                  <a:gd name="T21" fmla="*/ 27 h 426"/>
                  <a:gd name="T22" fmla="*/ 894 w 918"/>
                  <a:gd name="T23" fmla="*/ 81 h 426"/>
                  <a:gd name="T24" fmla="*/ 861 w 918"/>
                  <a:gd name="T25" fmla="*/ 120 h 426"/>
                  <a:gd name="T26" fmla="*/ 825 w 918"/>
                  <a:gd name="T27" fmla="*/ 153 h 426"/>
                  <a:gd name="T28" fmla="*/ 768 w 918"/>
                  <a:gd name="T29" fmla="*/ 186 h 426"/>
                  <a:gd name="T30" fmla="*/ 702 w 918"/>
                  <a:gd name="T31" fmla="*/ 213 h 426"/>
                  <a:gd name="T32" fmla="*/ 624 w 918"/>
                  <a:gd name="T33" fmla="*/ 234 h 426"/>
                  <a:gd name="T34" fmla="*/ 0 w 918"/>
                  <a:gd name="T35" fmla="*/ 23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8" h="426">
                    <a:moveTo>
                      <a:pt x="0" y="234"/>
                    </a:moveTo>
                    <a:lnTo>
                      <a:pt x="0" y="426"/>
                    </a:lnTo>
                    <a:lnTo>
                      <a:pt x="624" y="426"/>
                    </a:lnTo>
                    <a:lnTo>
                      <a:pt x="696" y="411"/>
                    </a:lnTo>
                    <a:lnTo>
                      <a:pt x="768" y="378"/>
                    </a:lnTo>
                    <a:lnTo>
                      <a:pt x="813" y="351"/>
                    </a:lnTo>
                    <a:lnTo>
                      <a:pt x="855" y="321"/>
                    </a:lnTo>
                    <a:lnTo>
                      <a:pt x="894" y="270"/>
                    </a:lnTo>
                    <a:lnTo>
                      <a:pt x="918" y="183"/>
                    </a:lnTo>
                    <a:lnTo>
                      <a:pt x="918" y="0"/>
                    </a:lnTo>
                    <a:lnTo>
                      <a:pt x="912" y="27"/>
                    </a:lnTo>
                    <a:lnTo>
                      <a:pt x="894" y="81"/>
                    </a:lnTo>
                    <a:lnTo>
                      <a:pt x="861" y="120"/>
                    </a:lnTo>
                    <a:lnTo>
                      <a:pt x="825" y="153"/>
                    </a:lnTo>
                    <a:lnTo>
                      <a:pt x="768" y="186"/>
                    </a:lnTo>
                    <a:lnTo>
                      <a:pt x="702" y="213"/>
                    </a:lnTo>
                    <a:lnTo>
                      <a:pt x="624" y="234"/>
                    </a:lnTo>
                    <a:lnTo>
                      <a:pt x="0" y="234"/>
                    </a:lnTo>
                    <a:close/>
                  </a:path>
                </a:pathLst>
              </a:cu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9"/>
              <p:cNvSpPr>
                <a:spLocks/>
              </p:cNvSpPr>
              <p:nvPr/>
            </p:nvSpPr>
            <p:spPr bwMode="auto">
              <a:xfrm>
                <a:off x="720" y="1586"/>
                <a:ext cx="915" cy="480"/>
              </a:xfrm>
              <a:custGeom>
                <a:avLst/>
                <a:gdLst>
                  <a:gd name="T0" fmla="*/ 195 w 915"/>
                  <a:gd name="T1" fmla="*/ 0 h 480"/>
                  <a:gd name="T2" fmla="*/ 627 w 915"/>
                  <a:gd name="T3" fmla="*/ 0 h 480"/>
                  <a:gd name="T4" fmla="*/ 771 w 915"/>
                  <a:gd name="T5" fmla="*/ 48 h 480"/>
                  <a:gd name="T6" fmla="*/ 828 w 915"/>
                  <a:gd name="T7" fmla="*/ 84 h 480"/>
                  <a:gd name="T8" fmla="*/ 876 w 915"/>
                  <a:gd name="T9" fmla="*/ 132 h 480"/>
                  <a:gd name="T10" fmla="*/ 909 w 915"/>
                  <a:gd name="T11" fmla="*/ 192 h 480"/>
                  <a:gd name="T12" fmla="*/ 915 w 915"/>
                  <a:gd name="T13" fmla="*/ 261 h 480"/>
                  <a:gd name="T14" fmla="*/ 888 w 915"/>
                  <a:gd name="T15" fmla="*/ 324 h 480"/>
                  <a:gd name="T16" fmla="*/ 855 w 915"/>
                  <a:gd name="T17" fmla="*/ 366 h 480"/>
                  <a:gd name="T18" fmla="*/ 825 w 915"/>
                  <a:gd name="T19" fmla="*/ 396 h 480"/>
                  <a:gd name="T20" fmla="*/ 774 w 915"/>
                  <a:gd name="T21" fmla="*/ 435 h 480"/>
                  <a:gd name="T22" fmla="*/ 735 w 915"/>
                  <a:gd name="T23" fmla="*/ 450 h 480"/>
                  <a:gd name="T24" fmla="*/ 690 w 915"/>
                  <a:gd name="T25" fmla="*/ 468 h 480"/>
                  <a:gd name="T26" fmla="*/ 627 w 915"/>
                  <a:gd name="T27" fmla="*/ 480 h 480"/>
                  <a:gd name="T28" fmla="*/ 483 w 915"/>
                  <a:gd name="T29" fmla="*/ 480 h 480"/>
                  <a:gd name="T30" fmla="*/ 339 w 915"/>
                  <a:gd name="T31" fmla="*/ 480 h 480"/>
                  <a:gd name="T32" fmla="*/ 0 w 915"/>
                  <a:gd name="T33" fmla="*/ 477 h 480"/>
                  <a:gd name="T34" fmla="*/ 195 w 915"/>
                  <a:gd name="T35"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5" h="480">
                    <a:moveTo>
                      <a:pt x="195" y="0"/>
                    </a:moveTo>
                    <a:lnTo>
                      <a:pt x="627" y="0"/>
                    </a:lnTo>
                    <a:lnTo>
                      <a:pt x="771" y="48"/>
                    </a:lnTo>
                    <a:lnTo>
                      <a:pt x="828" y="84"/>
                    </a:lnTo>
                    <a:lnTo>
                      <a:pt x="876" y="132"/>
                    </a:lnTo>
                    <a:lnTo>
                      <a:pt x="909" y="192"/>
                    </a:lnTo>
                    <a:lnTo>
                      <a:pt x="915" y="261"/>
                    </a:lnTo>
                    <a:lnTo>
                      <a:pt x="888" y="324"/>
                    </a:lnTo>
                    <a:lnTo>
                      <a:pt x="855" y="366"/>
                    </a:lnTo>
                    <a:lnTo>
                      <a:pt x="825" y="396"/>
                    </a:lnTo>
                    <a:lnTo>
                      <a:pt x="774" y="435"/>
                    </a:lnTo>
                    <a:lnTo>
                      <a:pt x="735" y="450"/>
                    </a:lnTo>
                    <a:lnTo>
                      <a:pt x="690" y="468"/>
                    </a:lnTo>
                    <a:lnTo>
                      <a:pt x="627" y="480"/>
                    </a:lnTo>
                    <a:lnTo>
                      <a:pt x="483" y="480"/>
                    </a:lnTo>
                    <a:lnTo>
                      <a:pt x="339" y="480"/>
                    </a:lnTo>
                    <a:lnTo>
                      <a:pt x="0" y="477"/>
                    </a:lnTo>
                    <a:lnTo>
                      <a:pt x="195" y="0"/>
                    </a:lnTo>
                    <a:close/>
                  </a:path>
                </a:pathLst>
              </a:custGeom>
              <a:gradFill rotWithShape="1">
                <a:gsLst>
                  <a:gs pos="0">
                    <a:schemeClr val="bg2"/>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 name="AutoShape 20"/>
            <p:cNvSpPr>
              <a:spLocks noChangeArrowheads="1"/>
            </p:cNvSpPr>
            <p:nvPr/>
          </p:nvSpPr>
          <p:spPr bwMode="auto">
            <a:xfrm>
              <a:off x="1200" y="768"/>
              <a:ext cx="144" cy="912"/>
            </a:xfrm>
            <a:prstGeom prst="can">
              <a:avLst>
                <a:gd name="adj" fmla="val 29614"/>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 name="AutoShape 21"/>
          <p:cNvSpPr>
            <a:spLocks noChangeArrowheads="1"/>
          </p:cNvSpPr>
          <p:nvPr/>
        </p:nvSpPr>
        <p:spPr bwMode="auto">
          <a:xfrm rot="5400000" flipH="1">
            <a:off x="4533900" y="1866900"/>
            <a:ext cx="152400" cy="1905000"/>
          </a:xfrm>
          <a:prstGeom prst="can">
            <a:avLst>
              <a:gd name="adj" fmla="val 27720"/>
            </a:avLst>
          </a:prstGeom>
          <a:gradFill rotWithShape="1">
            <a:gsLst>
              <a:gs pos="0">
                <a:schemeClr val="tx1"/>
              </a:gs>
              <a:gs pos="50000">
                <a:schemeClr val="bg1">
                  <a:alpha val="81000"/>
                </a:schemeClr>
              </a:gs>
              <a:gs pos="100000">
                <a:schemeClr val="tx1"/>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Text Box 22"/>
          <p:cNvSpPr txBox="1">
            <a:spLocks noChangeArrowheads="1"/>
          </p:cNvSpPr>
          <p:nvPr/>
        </p:nvSpPr>
        <p:spPr bwMode="auto">
          <a:xfrm>
            <a:off x="5491162" y="1748135"/>
            <a:ext cx="1138238" cy="461665"/>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dirty="0" err="1">
                <a:solidFill>
                  <a:srgbClr val="FFFFFF"/>
                </a:solidFill>
                <a:latin typeface="Times New Roman" pitchFamily="18" charset="0"/>
                <a:cs typeface="Times New Roman" pitchFamily="18" charset="0"/>
              </a:rPr>
              <a:t>Đồng</a:t>
            </a:r>
            <a:endParaRPr lang="en-US" sz="2400" b="1" dirty="0">
              <a:solidFill>
                <a:srgbClr val="FFFFFF"/>
              </a:solidFill>
              <a:latin typeface="Times New Roman" pitchFamily="18" charset="0"/>
              <a:cs typeface="Times New Roman" pitchFamily="18" charset="0"/>
            </a:endParaRPr>
          </a:p>
        </p:txBody>
      </p:sp>
      <p:sp>
        <p:nvSpPr>
          <p:cNvPr id="27" name="Text Box 23"/>
          <p:cNvSpPr txBox="1">
            <a:spLocks noChangeArrowheads="1"/>
          </p:cNvSpPr>
          <p:nvPr/>
        </p:nvSpPr>
        <p:spPr bwMode="auto">
          <a:xfrm>
            <a:off x="5791200" y="2510135"/>
            <a:ext cx="990600" cy="461665"/>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dirty="0" err="1">
                <a:solidFill>
                  <a:srgbClr val="FFFFFF"/>
                </a:solidFill>
                <a:latin typeface="Times New Roman" pitchFamily="18" charset="0"/>
                <a:cs typeface="Times New Roman" pitchFamily="18" charset="0"/>
              </a:rPr>
              <a:t>Nhôm</a:t>
            </a:r>
            <a:endParaRPr lang="en-US" sz="2400" b="1" dirty="0">
              <a:solidFill>
                <a:srgbClr val="FFFFFF"/>
              </a:solidFill>
              <a:latin typeface="Times New Roman" pitchFamily="18" charset="0"/>
              <a:cs typeface="Times New Roman" pitchFamily="18" charset="0"/>
            </a:endParaRPr>
          </a:p>
        </p:txBody>
      </p:sp>
      <p:sp>
        <p:nvSpPr>
          <p:cNvPr id="28" name="Text Box 24"/>
          <p:cNvSpPr txBox="1">
            <a:spLocks noChangeArrowheads="1"/>
          </p:cNvSpPr>
          <p:nvPr/>
        </p:nvSpPr>
        <p:spPr bwMode="auto">
          <a:xfrm>
            <a:off x="5435744" y="3424535"/>
            <a:ext cx="1574656" cy="461665"/>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dirty="0" err="1">
                <a:solidFill>
                  <a:srgbClr val="FFFFFF"/>
                </a:solidFill>
                <a:latin typeface="Times New Roman" pitchFamily="18" charset="0"/>
                <a:cs typeface="Times New Roman" pitchFamily="18" charset="0"/>
              </a:rPr>
              <a:t>Thuỷ</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tinh</a:t>
            </a:r>
            <a:endParaRPr lang="en-US" sz="2400" b="1" dirty="0">
              <a:solidFill>
                <a:srgbClr val="FFFFFF"/>
              </a:solidFill>
              <a:latin typeface="Times New Roman" pitchFamily="18" charset="0"/>
              <a:cs typeface="Times New Roman" pitchFamily="18" charset="0"/>
            </a:endParaRPr>
          </a:p>
        </p:txBody>
      </p:sp>
      <p:sp>
        <p:nvSpPr>
          <p:cNvPr id="29" name="Freeform 25"/>
          <p:cNvSpPr>
            <a:spLocks/>
          </p:cNvSpPr>
          <p:nvPr/>
        </p:nvSpPr>
        <p:spPr bwMode="auto">
          <a:xfrm rot="21385938">
            <a:off x="4457700" y="2400300"/>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26"/>
          <p:cNvSpPr>
            <a:spLocks/>
          </p:cNvSpPr>
          <p:nvPr/>
        </p:nvSpPr>
        <p:spPr bwMode="auto">
          <a:xfrm>
            <a:off x="4457700" y="24003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 name="Group 27"/>
          <p:cNvGrpSpPr>
            <a:grpSpLocks/>
          </p:cNvGrpSpPr>
          <p:nvPr/>
        </p:nvGrpSpPr>
        <p:grpSpPr bwMode="auto">
          <a:xfrm>
            <a:off x="4648200" y="2895600"/>
            <a:ext cx="152400" cy="762000"/>
            <a:chOff x="1432" y="1824"/>
            <a:chExt cx="264" cy="1536"/>
          </a:xfrm>
        </p:grpSpPr>
        <p:sp>
          <p:nvSpPr>
            <p:cNvPr id="32" name="AutoShape 28"/>
            <p:cNvSpPr>
              <a:spLocks noChangeArrowheads="1"/>
            </p:cNvSpPr>
            <p:nvPr/>
          </p:nvSpPr>
          <p:spPr bwMode="auto">
            <a:xfrm rot="10800000">
              <a:off x="1488" y="2832"/>
              <a:ext cx="144" cy="528"/>
            </a:xfrm>
            <a:prstGeom prst="triangle">
              <a:avLst>
                <a:gd name="adj" fmla="val 50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29"/>
            <p:cNvSpPr>
              <a:spLocks noChangeArrowheads="1"/>
            </p:cNvSpPr>
            <p:nvPr/>
          </p:nvSpPr>
          <p:spPr bwMode="auto">
            <a:xfrm>
              <a:off x="1488" y="1920"/>
              <a:ext cx="144" cy="912"/>
            </a:xfrm>
            <a:prstGeom prst="rect">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0"/>
            <p:cNvSpPr>
              <a:spLocks noChangeArrowheads="1"/>
            </p:cNvSpPr>
            <p:nvPr/>
          </p:nvSpPr>
          <p:spPr bwMode="auto">
            <a:xfrm>
              <a:off x="1432" y="1824"/>
              <a:ext cx="264" cy="136"/>
            </a:xfrm>
            <a:prstGeom prst="ellips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Freeform 31"/>
          <p:cNvSpPr>
            <a:spLocks/>
          </p:cNvSpPr>
          <p:nvPr/>
        </p:nvSpPr>
        <p:spPr bwMode="auto">
          <a:xfrm rot="21385938">
            <a:off x="4572000" y="2776538"/>
            <a:ext cx="295275" cy="195262"/>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AutoShape 32"/>
          <p:cNvSpPr>
            <a:spLocks noChangeArrowheads="1"/>
          </p:cNvSpPr>
          <p:nvPr/>
        </p:nvSpPr>
        <p:spPr bwMode="auto">
          <a:xfrm rot="6285597" flipH="1">
            <a:off x="4349750" y="2211388"/>
            <a:ext cx="150813" cy="1976437"/>
          </a:xfrm>
          <a:prstGeom prst="can">
            <a:avLst>
              <a:gd name="adj" fmla="val 29062"/>
            </a:avLst>
          </a:prstGeom>
          <a:gradFill rotWithShape="1">
            <a:gsLst>
              <a:gs pos="0">
                <a:schemeClr val="tx1">
                  <a:alpha val="17000"/>
                </a:schemeClr>
              </a:gs>
              <a:gs pos="50000">
                <a:schemeClr val="bg1">
                  <a:alpha val="81000"/>
                </a:schemeClr>
              </a:gs>
              <a:gs pos="100000">
                <a:schemeClr val="tx1">
                  <a:alpha val="17000"/>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 name="Group 33"/>
          <p:cNvGrpSpPr>
            <a:grpSpLocks/>
          </p:cNvGrpSpPr>
          <p:nvPr/>
        </p:nvGrpSpPr>
        <p:grpSpPr bwMode="auto">
          <a:xfrm>
            <a:off x="4419600" y="3276600"/>
            <a:ext cx="152400" cy="762000"/>
            <a:chOff x="1432" y="1824"/>
            <a:chExt cx="264" cy="1536"/>
          </a:xfrm>
        </p:grpSpPr>
        <p:sp>
          <p:nvSpPr>
            <p:cNvPr id="38" name="AutoShape 34"/>
            <p:cNvSpPr>
              <a:spLocks noChangeArrowheads="1"/>
            </p:cNvSpPr>
            <p:nvPr/>
          </p:nvSpPr>
          <p:spPr bwMode="auto">
            <a:xfrm rot="10800000">
              <a:off x="1488" y="2832"/>
              <a:ext cx="144" cy="528"/>
            </a:xfrm>
            <a:prstGeom prst="triangle">
              <a:avLst>
                <a:gd name="adj" fmla="val 50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35"/>
            <p:cNvSpPr>
              <a:spLocks noChangeArrowheads="1"/>
            </p:cNvSpPr>
            <p:nvPr/>
          </p:nvSpPr>
          <p:spPr bwMode="auto">
            <a:xfrm>
              <a:off x="1488" y="1920"/>
              <a:ext cx="144" cy="912"/>
            </a:xfrm>
            <a:prstGeom prst="rect">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36"/>
            <p:cNvSpPr>
              <a:spLocks noChangeArrowheads="1"/>
            </p:cNvSpPr>
            <p:nvPr/>
          </p:nvSpPr>
          <p:spPr bwMode="auto">
            <a:xfrm>
              <a:off x="1432" y="1824"/>
              <a:ext cx="264" cy="136"/>
            </a:xfrm>
            <a:prstGeom prst="ellips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 name="Freeform 37"/>
          <p:cNvSpPr>
            <a:spLocks/>
          </p:cNvSpPr>
          <p:nvPr/>
        </p:nvSpPr>
        <p:spPr bwMode="auto">
          <a:xfrm rot="21385938">
            <a:off x="4368800" y="3175000"/>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Oval 38"/>
          <p:cNvSpPr>
            <a:spLocks noChangeArrowheads="1"/>
          </p:cNvSpPr>
          <p:nvPr/>
        </p:nvSpPr>
        <p:spPr bwMode="auto">
          <a:xfrm>
            <a:off x="609600" y="5257800"/>
            <a:ext cx="304800" cy="304800"/>
          </a:xfrm>
          <a:prstGeom prst="ellipse">
            <a:avLst/>
          </a:prstGeom>
          <a:solidFill>
            <a:srgbClr val="00FF00"/>
          </a:solidFill>
          <a:ln>
            <a:noFill/>
          </a:ln>
          <a:effectLst>
            <a:outerShdw dist="40161" dir="1106097" algn="ctr" rotWithShape="0">
              <a:schemeClr val="tx1"/>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sp>
        <p:nvSpPr>
          <p:cNvPr id="43" name="Text Box 39"/>
          <p:cNvSpPr txBox="1">
            <a:spLocks noChangeArrowheads="1"/>
          </p:cNvSpPr>
          <p:nvPr/>
        </p:nvSpPr>
        <p:spPr bwMode="auto">
          <a:xfrm>
            <a:off x="406400" y="5613400"/>
            <a:ext cx="762000" cy="366713"/>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rPr>
              <a:t>Play</a:t>
            </a:r>
          </a:p>
        </p:txBody>
      </p:sp>
      <p:sp>
        <p:nvSpPr>
          <p:cNvPr id="44" name="Freeform 40"/>
          <p:cNvSpPr>
            <a:spLocks/>
          </p:cNvSpPr>
          <p:nvPr/>
        </p:nvSpPr>
        <p:spPr bwMode="auto">
          <a:xfrm>
            <a:off x="4595813" y="2781300"/>
            <a:ext cx="280987"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41"/>
          <p:cNvSpPr>
            <a:spLocks/>
          </p:cNvSpPr>
          <p:nvPr/>
        </p:nvSpPr>
        <p:spPr bwMode="auto">
          <a:xfrm>
            <a:off x="4356100" y="31242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Text Box 42"/>
          <p:cNvSpPr txBox="1">
            <a:spLocks noChangeArrowheads="1"/>
          </p:cNvSpPr>
          <p:nvPr/>
        </p:nvSpPr>
        <p:spPr bwMode="auto">
          <a:xfrm>
            <a:off x="2209800" y="6172200"/>
            <a:ext cx="2209800" cy="52322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err="1">
                <a:solidFill>
                  <a:srgbClr val="FFFF00"/>
                </a:solidFill>
                <a:latin typeface="Times New Roman" pitchFamily="18" charset="0"/>
                <a:cs typeface="Times New Roman" pitchFamily="18" charset="0"/>
              </a:rPr>
              <a:t>Hình</a:t>
            </a:r>
            <a:r>
              <a:rPr lang="en-US" sz="2800" b="1" dirty="0">
                <a:solidFill>
                  <a:srgbClr val="FFFF00"/>
                </a:solidFill>
                <a:latin typeface="Times New Roman" pitchFamily="18" charset="0"/>
                <a:cs typeface="Times New Roman" pitchFamily="18" charset="0"/>
              </a:rPr>
              <a:t> 22.2</a:t>
            </a:r>
          </a:p>
        </p:txBody>
      </p:sp>
      <p:sp>
        <p:nvSpPr>
          <p:cNvPr id="50" name="Action Button: Home 49">
            <a:hlinkClick r:id="rId4" action="ppaction://hlinksldjump" highlightClick="1"/>
          </p:cNvPr>
          <p:cNvSpPr/>
          <p:nvPr/>
        </p:nvSpPr>
        <p:spPr bwMode="auto">
          <a:xfrm>
            <a:off x="8229600" y="6172200"/>
            <a:ext cx="685800" cy="457200"/>
          </a:xfrm>
          <a:prstGeom prst="actionButtonHome">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latin typeface="Times New Roman" pitchFamily="18" charset="0"/>
            </a:endParaRPr>
          </a:p>
        </p:txBody>
      </p:sp>
      <p:sp>
        <p:nvSpPr>
          <p:cNvPr id="47" name="AutoShape 4" descr="Oak"/>
          <p:cNvSpPr>
            <a:spLocks noChangeArrowheads="1"/>
          </p:cNvSpPr>
          <p:nvPr/>
        </p:nvSpPr>
        <p:spPr bwMode="auto">
          <a:xfrm>
            <a:off x="2209800" y="4800600"/>
            <a:ext cx="1447800" cy="762000"/>
          </a:xfrm>
          <a:prstGeom prst="cube">
            <a:avLst>
              <a:gd name="adj" fmla="val 25000"/>
            </a:avLst>
          </a:prstGeom>
          <a:blipFill dpi="0" rotWithShape="1">
            <a:blip r:embed="rId5"/>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49" name="Picture 45" descr="den conCuto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9474" y="3943350"/>
            <a:ext cx="1074738" cy="1162050"/>
          </a:xfrm>
          <a:prstGeom prst="rect">
            <a:avLst/>
          </a:prstGeom>
          <a:noFill/>
          <a:extLst>
            <a:ext uri="{909E8E84-426E-40DD-AFC4-6F175D3DCCD1}">
              <a14:hiddenFill xmlns:a14="http://schemas.microsoft.com/office/drawing/2010/main">
                <a:solidFill>
                  <a:srgbClr val="FFFFFF"/>
                </a:solidFill>
              </a14:hiddenFill>
            </a:ext>
          </a:extLst>
        </p:spPr>
      </p:pic>
      <p:sp>
        <p:nvSpPr>
          <p:cNvPr id="48" name="AutoShape 15"/>
          <p:cNvSpPr>
            <a:spLocks noChangeArrowheads="1"/>
          </p:cNvSpPr>
          <p:nvPr/>
        </p:nvSpPr>
        <p:spPr bwMode="auto">
          <a:xfrm rot="5400000">
            <a:off x="1668066" y="2506266"/>
            <a:ext cx="92867" cy="228600"/>
          </a:xfrm>
          <a:prstGeom prst="can">
            <a:avLst>
              <a:gd name="adj" fmla="val 25000"/>
            </a:avLst>
          </a:prstGeom>
          <a:gradFill rotWithShape="1">
            <a:gsLst>
              <a:gs pos="0">
                <a:schemeClr val="tx2"/>
              </a:gs>
              <a:gs pos="50000">
                <a:schemeClr val="tx2">
                  <a:gamma/>
                  <a:tint val="47451"/>
                  <a:invGamma/>
                </a:schemeClr>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579184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4" descr="j043580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424810" y="-235528"/>
            <a:ext cx="1600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ext Box 2"/>
          <p:cNvSpPr txBox="1">
            <a:spLocks noChangeArrowheads="1"/>
          </p:cNvSpPr>
          <p:nvPr/>
        </p:nvSpPr>
        <p:spPr bwMode="auto">
          <a:xfrm>
            <a:off x="20782"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GB" sz="3600" dirty="0">
              <a:cs typeface="Arial" pitchFamily="34" charset="0"/>
            </a:endParaRPr>
          </a:p>
        </p:txBody>
      </p:sp>
      <p:sp>
        <p:nvSpPr>
          <p:cNvPr id="9219" name="Text Box 3"/>
          <p:cNvSpPr txBox="1">
            <a:spLocks noChangeArrowheads="1"/>
          </p:cNvSpPr>
          <p:nvPr/>
        </p:nvSpPr>
        <p:spPr bwMode="auto">
          <a:xfrm>
            <a:off x="-23812" y="481771"/>
            <a:ext cx="906621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30000"/>
              </a:spcBef>
              <a:defRPr/>
            </a:pPr>
            <a:r>
              <a:rPr lang="en-US" sz="4000" b="1" dirty="0" smtClean="0">
                <a:solidFill>
                  <a:srgbClr val="FF0000"/>
                </a:solidFill>
                <a:latin typeface="Arial" pitchFamily="34" charset="0"/>
                <a:cs typeface="Arial" pitchFamily="34" charset="0"/>
              </a:rPr>
              <a:t>LÀM VIỆC THEO NHÓM</a:t>
            </a:r>
          </a:p>
          <a:p>
            <a:pPr algn="ctr" eaLnBrk="1" hangingPunct="1">
              <a:lnSpc>
                <a:spcPct val="70000"/>
              </a:lnSpc>
              <a:spcBef>
                <a:spcPct val="30000"/>
              </a:spcBef>
              <a:defRPr/>
            </a:pPr>
            <a:r>
              <a:rPr lang="en-US" sz="2800" b="1" dirty="0" err="1" smtClean="0">
                <a:solidFill>
                  <a:srgbClr val="FF0000"/>
                </a:solidFill>
                <a:latin typeface="Arial" pitchFamily="34" charset="0"/>
                <a:cs typeface="Arial" pitchFamily="34" charset="0"/>
              </a:rPr>
              <a:t>Thời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gian</a:t>
            </a:r>
            <a:r>
              <a:rPr lang="en-US" sz="2800" b="1" dirty="0" smtClean="0">
                <a:solidFill>
                  <a:srgbClr val="FF0000"/>
                </a:solidFill>
                <a:latin typeface="Arial" pitchFamily="34" charset="0"/>
                <a:cs typeface="Arial" pitchFamily="34" charset="0"/>
              </a:rPr>
              <a:t>: 10 </a:t>
            </a:r>
            <a:r>
              <a:rPr lang="en-US" sz="2800" b="1" dirty="0" err="1" smtClean="0">
                <a:solidFill>
                  <a:srgbClr val="FF0000"/>
                </a:solidFill>
                <a:latin typeface="Arial" pitchFamily="34" charset="0"/>
                <a:cs typeface="Arial" pitchFamily="34" charset="0"/>
              </a:rPr>
              <a:t>phút</a:t>
            </a:r>
            <a:endParaRPr lang="en-US" sz="2800" b="1" dirty="0" smtClean="0">
              <a:solidFill>
                <a:srgbClr val="FF0000"/>
              </a:solidFill>
              <a:latin typeface="Arial" pitchFamily="34" charset="0"/>
              <a:cs typeface="Arial" pitchFamily="34" charset="0"/>
            </a:endParaRPr>
          </a:p>
          <a:p>
            <a:pPr algn="ctr" eaLnBrk="1" hangingPunct="1">
              <a:lnSpc>
                <a:spcPct val="70000"/>
              </a:lnSpc>
              <a:spcBef>
                <a:spcPct val="30000"/>
              </a:spcBef>
              <a:defRPr/>
            </a:pPr>
            <a:endParaRPr lang="en-US" sz="2800" b="1" dirty="0" smtClean="0">
              <a:solidFill>
                <a:srgbClr val="FF0000"/>
              </a:solidFill>
              <a:latin typeface="Arial" pitchFamily="34" charset="0"/>
              <a:cs typeface="Arial" pitchFamily="34" charset="0"/>
            </a:endParaRPr>
          </a:p>
        </p:txBody>
      </p:sp>
      <p:sp>
        <p:nvSpPr>
          <p:cNvPr id="59427" name="Text Box 35"/>
          <p:cNvSpPr txBox="1">
            <a:spLocks noChangeArrowheads="1"/>
          </p:cNvSpPr>
          <p:nvPr/>
        </p:nvSpPr>
        <p:spPr bwMode="auto">
          <a:xfrm>
            <a:off x="2019301" y="887889"/>
            <a:ext cx="5257800" cy="8239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4800" b="1" dirty="0" err="1" smtClean="0">
                <a:solidFill>
                  <a:srgbClr val="0000FF"/>
                </a:solidFill>
                <a:cs typeface="Arial" pitchFamily="34" charset="0"/>
              </a:rPr>
              <a:t>Hết</a:t>
            </a:r>
            <a:r>
              <a:rPr lang="en-US" sz="4800" b="1" dirty="0" smtClean="0">
                <a:solidFill>
                  <a:srgbClr val="0000FF"/>
                </a:solidFill>
                <a:cs typeface="Arial" pitchFamily="34" charset="0"/>
              </a:rPr>
              <a:t> </a:t>
            </a:r>
            <a:r>
              <a:rPr lang="en-US" sz="4800" b="1" dirty="0" err="1" smtClean="0">
                <a:solidFill>
                  <a:srgbClr val="0000FF"/>
                </a:solidFill>
                <a:cs typeface="Arial" pitchFamily="34" charset="0"/>
              </a:rPr>
              <a:t>Giờ</a:t>
            </a:r>
            <a:endParaRPr lang="en-US" sz="4800" b="1" dirty="0">
              <a:solidFill>
                <a:srgbClr val="0000FF"/>
              </a:solidFill>
              <a:cs typeface="Arial" pitchFamily="34" charset="0"/>
            </a:endParaRPr>
          </a:p>
        </p:txBody>
      </p:sp>
      <p:grpSp>
        <p:nvGrpSpPr>
          <p:cNvPr id="2" name="Group 36"/>
          <p:cNvGrpSpPr>
            <a:grpSpLocks/>
          </p:cNvGrpSpPr>
          <p:nvPr/>
        </p:nvGrpSpPr>
        <p:grpSpPr bwMode="auto">
          <a:xfrm>
            <a:off x="7645400" y="26193"/>
            <a:ext cx="1219200" cy="1412875"/>
            <a:chOff x="2352" y="3120"/>
            <a:chExt cx="960" cy="1200"/>
          </a:xfrm>
        </p:grpSpPr>
        <p:cxnSp>
          <p:nvCxnSpPr>
            <p:cNvPr id="10286" name="AutoShape 37"/>
            <p:cNvCxnSpPr>
              <a:cxnSpLocks noChangeShapeType="1"/>
            </p:cNvCxnSpPr>
            <p:nvPr/>
          </p:nvCxnSpPr>
          <p:spPr bwMode="auto">
            <a:xfrm flipH="1" flipV="1">
              <a:off x="2712" y="3120"/>
              <a:ext cx="120" cy="245"/>
            </a:xfrm>
            <a:prstGeom prst="straightConnector1">
              <a:avLst/>
            </a:prstGeom>
            <a:noFill/>
            <a:ln w="76200">
              <a:solidFill>
                <a:schemeClr val="tx2">
                  <a:lumMod val="60000"/>
                  <a:lumOff val="40000"/>
                </a:schemeClr>
              </a:solidFill>
              <a:round/>
              <a:headEnd/>
              <a:tailEnd/>
            </a:ln>
            <a:extLst>
              <a:ext uri="{909E8E84-426E-40DD-AFC4-6F175D3DCCD1}">
                <a14:hiddenFill xmlns:a14="http://schemas.microsoft.com/office/drawing/2010/main">
                  <a:noFill/>
                </a14:hiddenFill>
              </a:ext>
            </a:extLst>
          </p:spPr>
        </p:cxnSp>
        <p:sp>
          <p:nvSpPr>
            <p:cNvPr id="10287" name="Line 38"/>
            <p:cNvSpPr>
              <a:spLocks noChangeShapeType="1"/>
            </p:cNvSpPr>
            <p:nvPr/>
          </p:nvSpPr>
          <p:spPr bwMode="auto">
            <a:xfrm flipV="1">
              <a:off x="2832" y="3120"/>
              <a:ext cx="120" cy="245"/>
            </a:xfrm>
            <a:prstGeom prst="line">
              <a:avLst/>
            </a:prstGeom>
            <a:noFill/>
            <a:ln w="762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8" name="Line 39"/>
            <p:cNvSpPr>
              <a:spLocks noChangeShapeType="1"/>
            </p:cNvSpPr>
            <p:nvPr/>
          </p:nvSpPr>
          <p:spPr bwMode="auto">
            <a:xfrm flipH="1">
              <a:off x="2592" y="4176"/>
              <a:ext cx="96" cy="144"/>
            </a:xfrm>
            <a:prstGeom prst="line">
              <a:avLst/>
            </a:prstGeom>
            <a:noFill/>
            <a:ln w="762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9" name="Line 40"/>
            <p:cNvSpPr>
              <a:spLocks noChangeShapeType="1"/>
            </p:cNvSpPr>
            <p:nvPr/>
          </p:nvSpPr>
          <p:spPr bwMode="auto">
            <a:xfrm>
              <a:off x="2976" y="4128"/>
              <a:ext cx="144" cy="192"/>
            </a:xfrm>
            <a:prstGeom prst="line">
              <a:avLst/>
            </a:prstGeom>
            <a:noFill/>
            <a:ln w="762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0" name="Oval 41"/>
            <p:cNvSpPr>
              <a:spLocks noChangeArrowheads="1"/>
            </p:cNvSpPr>
            <p:nvPr/>
          </p:nvSpPr>
          <p:spPr bwMode="auto">
            <a:xfrm>
              <a:off x="2352" y="3243"/>
              <a:ext cx="280" cy="286"/>
            </a:xfrm>
            <a:prstGeom prst="ellipse">
              <a:avLst/>
            </a:prstGeom>
            <a:solidFill>
              <a:schemeClr val="bg1"/>
            </a:solidFill>
            <a:ln w="76200" algn="ctr">
              <a:solidFill>
                <a:schemeClr val="tx2">
                  <a:lumMod val="60000"/>
                  <a:lumOff val="40000"/>
                </a:schemeClr>
              </a:solidFill>
              <a:round/>
              <a:headEnd/>
              <a:tailEnd/>
            </a:ln>
          </p:spPr>
          <p:txBody>
            <a:bodyPr wrap="none" anchor="ctr"/>
            <a:lstStyle/>
            <a:p>
              <a:endParaRPr lang="en-US"/>
            </a:p>
          </p:txBody>
        </p:sp>
        <p:sp>
          <p:nvSpPr>
            <p:cNvPr id="10291" name="Oval 42"/>
            <p:cNvSpPr>
              <a:spLocks noChangeArrowheads="1"/>
            </p:cNvSpPr>
            <p:nvPr/>
          </p:nvSpPr>
          <p:spPr bwMode="auto">
            <a:xfrm>
              <a:off x="3032" y="3243"/>
              <a:ext cx="280" cy="286"/>
            </a:xfrm>
            <a:prstGeom prst="ellipse">
              <a:avLst/>
            </a:prstGeom>
            <a:solidFill>
              <a:schemeClr val="bg1"/>
            </a:solidFill>
            <a:ln w="76200" algn="ctr">
              <a:solidFill>
                <a:schemeClr val="tx2">
                  <a:lumMod val="60000"/>
                  <a:lumOff val="40000"/>
                </a:schemeClr>
              </a:solidFill>
              <a:round/>
              <a:headEnd/>
              <a:tailEnd/>
            </a:ln>
          </p:spPr>
          <p:txBody>
            <a:bodyPr wrap="none" anchor="ctr"/>
            <a:lstStyle/>
            <a:p>
              <a:endParaRPr lang="en-US"/>
            </a:p>
          </p:txBody>
        </p:sp>
        <p:sp>
          <p:nvSpPr>
            <p:cNvPr id="10292" name="Oval 43"/>
            <p:cNvSpPr>
              <a:spLocks noChangeArrowheads="1"/>
            </p:cNvSpPr>
            <p:nvPr/>
          </p:nvSpPr>
          <p:spPr bwMode="auto">
            <a:xfrm>
              <a:off x="2352" y="3284"/>
              <a:ext cx="960" cy="940"/>
            </a:xfrm>
            <a:prstGeom prst="ellipse">
              <a:avLst/>
            </a:prstGeom>
            <a:solidFill>
              <a:srgbClr val="FFFF00"/>
            </a:solidFill>
            <a:ln w="76200" algn="ctr">
              <a:solidFill>
                <a:schemeClr val="tx2">
                  <a:lumMod val="60000"/>
                  <a:lumOff val="40000"/>
                </a:schemeClr>
              </a:solidFill>
              <a:round/>
              <a:headEnd/>
              <a:tailEnd/>
            </a:ln>
          </p:spPr>
          <p:txBody>
            <a:bodyPr wrap="none" anchor="ctr"/>
            <a:lstStyle/>
            <a:p>
              <a:endParaRPr lang="en-US"/>
            </a:p>
          </p:txBody>
        </p:sp>
      </p:grpSp>
      <p:sp>
        <p:nvSpPr>
          <p:cNvPr id="59436" name="Text Box 44"/>
          <p:cNvSpPr txBox="1">
            <a:spLocks noChangeArrowheads="1"/>
          </p:cNvSpPr>
          <p:nvPr/>
        </p:nvSpPr>
        <p:spPr bwMode="auto">
          <a:xfrm>
            <a:off x="7954010" y="46831"/>
            <a:ext cx="666750" cy="1189038"/>
          </a:xfrm>
          <a:prstGeom prst="rect">
            <a:avLst/>
          </a:prstGeom>
          <a:noFill/>
          <a:ln w="9525" algn="ctr">
            <a:noFill/>
            <a:miter lim="800000"/>
            <a:headEnd/>
            <a:tailEnd/>
          </a:ln>
          <a:effectLst/>
        </p:spPr>
        <p:txBody>
          <a:bodyPr>
            <a:spAutoFit/>
          </a:bodyPr>
          <a:lstStyle/>
          <a:p>
            <a:pPr algn="ctr">
              <a:spcBef>
                <a:spcPct val="50000"/>
              </a:spcBef>
              <a:defRPr/>
            </a:pPr>
            <a:r>
              <a:rPr lang="en-US" sz="7200" b="1" dirty="0">
                <a:solidFill>
                  <a:srgbClr val="FF3300"/>
                </a:solidFill>
                <a:effectLst>
                  <a:outerShdw blurRad="38100" dist="38100" dir="2700000" algn="tl">
                    <a:srgbClr val="000000"/>
                  </a:outerShdw>
                </a:effectLst>
                <a:latin typeface=".VnTimeH" pitchFamily="34" charset="0"/>
              </a:rPr>
              <a:t>5</a:t>
            </a:r>
          </a:p>
        </p:txBody>
      </p:sp>
      <p:sp>
        <p:nvSpPr>
          <p:cNvPr id="59437" name="Text Box 45"/>
          <p:cNvSpPr txBox="1">
            <a:spLocks noChangeArrowheads="1"/>
          </p:cNvSpPr>
          <p:nvPr/>
        </p:nvSpPr>
        <p:spPr bwMode="auto">
          <a:xfrm>
            <a:off x="7886989" y="123826"/>
            <a:ext cx="666750" cy="1189037"/>
          </a:xfrm>
          <a:prstGeom prst="rect">
            <a:avLst/>
          </a:prstGeom>
          <a:noFill/>
          <a:ln w="9525" algn="ctr">
            <a:noFill/>
            <a:miter lim="800000"/>
            <a:headEnd/>
            <a:tailEnd/>
          </a:ln>
          <a:effectLst/>
        </p:spPr>
        <p:txBody>
          <a:bodyPr>
            <a:spAutoFit/>
          </a:bodyPr>
          <a:lstStyle/>
          <a:p>
            <a:pPr algn="ctr">
              <a:spcBef>
                <a:spcPct val="50000"/>
              </a:spcBef>
              <a:defRPr/>
            </a:pPr>
            <a:r>
              <a:rPr lang="en-US" sz="7200" b="1" dirty="0">
                <a:solidFill>
                  <a:srgbClr val="FF3300"/>
                </a:solidFill>
                <a:effectLst>
                  <a:outerShdw blurRad="38100" dist="38100" dir="2700000" algn="tl">
                    <a:srgbClr val="000000"/>
                  </a:outerShdw>
                </a:effectLst>
                <a:latin typeface=".VnTimeH" pitchFamily="34" charset="0"/>
              </a:rPr>
              <a:t>4</a:t>
            </a:r>
          </a:p>
        </p:txBody>
      </p:sp>
      <p:sp>
        <p:nvSpPr>
          <p:cNvPr id="59438" name="Text Box 46"/>
          <p:cNvSpPr txBox="1">
            <a:spLocks noChangeArrowheads="1"/>
          </p:cNvSpPr>
          <p:nvPr/>
        </p:nvSpPr>
        <p:spPr bwMode="auto">
          <a:xfrm>
            <a:off x="7921625" y="136569"/>
            <a:ext cx="666750" cy="1189037"/>
          </a:xfrm>
          <a:prstGeom prst="rect">
            <a:avLst/>
          </a:prstGeom>
          <a:noFill/>
          <a:ln w="9525" algn="ctr">
            <a:noFill/>
            <a:miter lim="800000"/>
            <a:headEnd/>
            <a:tailEnd/>
          </a:ln>
          <a:effectLst/>
        </p:spPr>
        <p:txBody>
          <a:bodyPr>
            <a:spAutoFit/>
          </a:bodyPr>
          <a:lstStyle/>
          <a:p>
            <a:pPr algn="ctr">
              <a:spcBef>
                <a:spcPct val="50000"/>
              </a:spcBef>
              <a:defRPr/>
            </a:pPr>
            <a:r>
              <a:rPr lang="en-US" sz="7200" b="1" dirty="0">
                <a:solidFill>
                  <a:srgbClr val="FF3300"/>
                </a:solidFill>
                <a:effectLst>
                  <a:outerShdw blurRad="38100" dist="38100" dir="2700000" algn="tl">
                    <a:srgbClr val="000000"/>
                  </a:outerShdw>
                </a:effectLst>
                <a:latin typeface=".VnTimeH" pitchFamily="34" charset="0"/>
              </a:rPr>
              <a:t>3</a:t>
            </a:r>
          </a:p>
        </p:txBody>
      </p:sp>
      <p:sp>
        <p:nvSpPr>
          <p:cNvPr id="59439" name="Text Box 47"/>
          <p:cNvSpPr txBox="1">
            <a:spLocks noChangeArrowheads="1"/>
          </p:cNvSpPr>
          <p:nvPr/>
        </p:nvSpPr>
        <p:spPr bwMode="auto">
          <a:xfrm>
            <a:off x="7921625" y="149093"/>
            <a:ext cx="666750" cy="1189038"/>
          </a:xfrm>
          <a:prstGeom prst="rect">
            <a:avLst/>
          </a:prstGeom>
          <a:noFill/>
          <a:ln w="9525" algn="ctr">
            <a:noFill/>
            <a:miter lim="800000"/>
            <a:headEnd/>
            <a:tailEnd/>
          </a:ln>
          <a:effectLst/>
        </p:spPr>
        <p:txBody>
          <a:bodyPr>
            <a:spAutoFit/>
          </a:bodyPr>
          <a:lstStyle/>
          <a:p>
            <a:pPr algn="ctr">
              <a:spcBef>
                <a:spcPct val="50000"/>
              </a:spcBef>
              <a:defRPr/>
            </a:pPr>
            <a:r>
              <a:rPr lang="en-US" sz="7200" b="1" dirty="0">
                <a:solidFill>
                  <a:srgbClr val="FF3300"/>
                </a:solidFill>
                <a:effectLst>
                  <a:outerShdw blurRad="38100" dist="38100" dir="2700000" algn="tl">
                    <a:srgbClr val="000000"/>
                  </a:outerShdw>
                </a:effectLst>
                <a:latin typeface=".VnTimeH" pitchFamily="34" charset="0"/>
              </a:rPr>
              <a:t>2</a:t>
            </a:r>
          </a:p>
        </p:txBody>
      </p:sp>
      <p:sp>
        <p:nvSpPr>
          <p:cNvPr id="59440" name="Text Box 48"/>
          <p:cNvSpPr txBox="1">
            <a:spLocks noChangeArrowheads="1"/>
          </p:cNvSpPr>
          <p:nvPr/>
        </p:nvSpPr>
        <p:spPr bwMode="auto">
          <a:xfrm>
            <a:off x="7823200" y="138113"/>
            <a:ext cx="666750" cy="1189037"/>
          </a:xfrm>
          <a:prstGeom prst="rect">
            <a:avLst/>
          </a:prstGeom>
          <a:noFill/>
          <a:ln w="9525" algn="ctr">
            <a:noFill/>
            <a:miter lim="800000"/>
            <a:headEnd/>
            <a:tailEnd/>
          </a:ln>
          <a:effectLst/>
        </p:spPr>
        <p:txBody>
          <a:bodyPr>
            <a:spAutoFit/>
          </a:bodyPr>
          <a:lstStyle/>
          <a:p>
            <a:pPr algn="ctr">
              <a:spcBef>
                <a:spcPct val="50000"/>
              </a:spcBef>
              <a:defRPr/>
            </a:pPr>
            <a:r>
              <a:rPr lang="en-US" sz="7200" b="1" dirty="0">
                <a:solidFill>
                  <a:srgbClr val="FF3300"/>
                </a:solidFill>
                <a:effectLst>
                  <a:outerShdw blurRad="38100" dist="38100" dir="2700000" algn="tl">
                    <a:srgbClr val="000000"/>
                  </a:outerShdw>
                </a:effectLst>
                <a:latin typeface=".VnTimeH" pitchFamily="34" charset="0"/>
              </a:rPr>
              <a:t>1</a:t>
            </a:r>
          </a:p>
        </p:txBody>
      </p:sp>
      <p:sp>
        <p:nvSpPr>
          <p:cNvPr id="19" name="Text Box 48"/>
          <p:cNvSpPr txBox="1">
            <a:spLocks noChangeArrowheads="1"/>
          </p:cNvSpPr>
          <p:nvPr/>
        </p:nvSpPr>
        <p:spPr bwMode="auto">
          <a:xfrm>
            <a:off x="7886124" y="123825"/>
            <a:ext cx="666750" cy="1189038"/>
          </a:xfrm>
          <a:prstGeom prst="rect">
            <a:avLst/>
          </a:prstGeom>
          <a:noFill/>
          <a:ln w="9525" algn="ctr">
            <a:noFill/>
            <a:miter lim="800000"/>
            <a:headEnd/>
            <a:tailEnd/>
          </a:ln>
          <a:effectLst/>
        </p:spPr>
        <p:txBody>
          <a:bodyPr>
            <a:spAutoFit/>
          </a:bodyPr>
          <a:lstStyle/>
          <a:p>
            <a:pPr algn="ctr">
              <a:spcBef>
                <a:spcPct val="50000"/>
              </a:spcBef>
              <a:defRPr/>
            </a:pPr>
            <a:r>
              <a:rPr lang="en-US" sz="7200" b="1" dirty="0">
                <a:solidFill>
                  <a:srgbClr val="FF3300"/>
                </a:solidFill>
                <a:effectLst>
                  <a:outerShdw blurRad="38100" dist="38100" dir="2700000" algn="tl">
                    <a:srgbClr val="000000"/>
                  </a:outerShdw>
                </a:effectLst>
                <a:latin typeface=".VnTimeH" pitchFamily="34" charset="0"/>
              </a:rPr>
              <a:t>0</a:t>
            </a:r>
          </a:p>
        </p:txBody>
      </p:sp>
      <p:sp>
        <p:nvSpPr>
          <p:cNvPr id="3" name="TextBox 2"/>
          <p:cNvSpPr txBox="1"/>
          <p:nvPr/>
        </p:nvSpPr>
        <p:spPr>
          <a:xfrm>
            <a:off x="457200" y="2133600"/>
            <a:ext cx="8077200" cy="369332"/>
          </a:xfrm>
          <a:prstGeom prst="rect">
            <a:avLst/>
          </a:prstGeom>
          <a:noFill/>
        </p:spPr>
        <p:txBody>
          <a:bodyPr wrap="square" rtlCol="0">
            <a:spAutoFit/>
          </a:bodyPr>
          <a:lstStyle/>
          <a:p>
            <a:endParaRPr lang="en-US" dirty="0"/>
          </a:p>
        </p:txBody>
      </p:sp>
      <p:sp>
        <p:nvSpPr>
          <p:cNvPr id="5" name="TextBox 4"/>
          <p:cNvSpPr txBox="1"/>
          <p:nvPr/>
        </p:nvSpPr>
        <p:spPr>
          <a:xfrm>
            <a:off x="762001" y="1921735"/>
            <a:ext cx="7772400" cy="584775"/>
          </a:xfrm>
          <a:prstGeom prst="rect">
            <a:avLst/>
          </a:prstGeom>
          <a:noFill/>
        </p:spPr>
        <p:txBody>
          <a:bodyPr wrap="square" rtlCol="0">
            <a:spAutoFit/>
          </a:bodyPr>
          <a:lstStyle/>
          <a:p>
            <a:pPr marL="342900" indent="-342900" algn="just">
              <a:buAutoNum type="arabicPeriod"/>
            </a:pPr>
            <a:r>
              <a:rPr lang="en-US" sz="3200" b="1" dirty="0" err="1" smtClean="0">
                <a:solidFill>
                  <a:srgbClr val="1E0E96"/>
                </a:solidFill>
                <a:latin typeface="Arial" pitchFamily="34" charset="0"/>
                <a:cs typeface="Arial" pitchFamily="34" charset="0"/>
              </a:rPr>
              <a:t>Tiến</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hành</a:t>
            </a:r>
            <a:r>
              <a:rPr lang="en-US" sz="3200" b="1" dirty="0" smtClean="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t</a:t>
            </a:r>
            <a:r>
              <a:rPr lang="en-US" sz="3200" b="1" dirty="0" err="1" smtClean="0">
                <a:solidFill>
                  <a:srgbClr val="1E0E96"/>
                </a:solidFill>
                <a:latin typeface="Arial" pitchFamily="34" charset="0"/>
                <a:cs typeface="Arial" pitchFamily="34" charset="0"/>
              </a:rPr>
              <a:t>hí</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nghiệm</a:t>
            </a:r>
            <a:r>
              <a:rPr lang="en-US" sz="3200" b="1" dirty="0" smtClean="0">
                <a:solidFill>
                  <a:srgbClr val="1E0E96"/>
                </a:solidFill>
                <a:latin typeface="Arial" pitchFamily="34" charset="0"/>
                <a:cs typeface="Arial" pitchFamily="34" charset="0"/>
              </a:rPr>
              <a:t> </a:t>
            </a:r>
            <a:r>
              <a:rPr lang="en-US" sz="3200" b="1" dirty="0" err="1" smtClean="0">
                <a:solidFill>
                  <a:srgbClr val="1E0E96"/>
                </a:solidFill>
                <a:latin typeface="Arial" pitchFamily="34" charset="0"/>
                <a:cs typeface="Arial" pitchFamily="34" charset="0"/>
              </a:rPr>
              <a:t>hình</a:t>
            </a:r>
            <a:r>
              <a:rPr lang="en-US" sz="3200" b="1" dirty="0" smtClean="0">
                <a:solidFill>
                  <a:srgbClr val="1E0E96"/>
                </a:solidFill>
                <a:latin typeface="Arial" pitchFamily="34" charset="0"/>
                <a:cs typeface="Arial" pitchFamily="34" charset="0"/>
              </a:rPr>
              <a:t> 22.2.</a:t>
            </a:r>
          </a:p>
        </p:txBody>
      </p:sp>
      <p:sp>
        <p:nvSpPr>
          <p:cNvPr id="4" name="TextBox 3"/>
          <p:cNvSpPr txBox="1"/>
          <p:nvPr/>
        </p:nvSpPr>
        <p:spPr>
          <a:xfrm>
            <a:off x="762001" y="3505200"/>
            <a:ext cx="7604760" cy="954107"/>
          </a:xfrm>
          <a:prstGeom prst="rect">
            <a:avLst/>
          </a:prstGeom>
          <a:noFill/>
        </p:spPr>
        <p:txBody>
          <a:bodyPr wrap="square" rtlCol="0">
            <a:spAutoFit/>
          </a:bodyPr>
          <a:lstStyle/>
          <a:p>
            <a:pPr algn="just"/>
            <a:r>
              <a:rPr lang="en-US" sz="2800" dirty="0">
                <a:latin typeface="Arial" pitchFamily="34" charset="0"/>
                <a:cs typeface="Arial" pitchFamily="34" charset="0"/>
              </a:rPr>
              <a:t>C4:Các </a:t>
            </a:r>
            <a:r>
              <a:rPr lang="en-US" sz="2800" dirty="0" err="1">
                <a:latin typeface="Arial" pitchFamily="34" charset="0"/>
                <a:cs typeface="Arial" pitchFamily="34" charset="0"/>
              </a:rPr>
              <a:t>đinh</a:t>
            </a:r>
            <a:r>
              <a:rPr lang="en-US" sz="2800" dirty="0">
                <a:latin typeface="Arial" pitchFamily="34" charset="0"/>
                <a:cs typeface="Arial" pitchFamily="34" charset="0"/>
              </a:rPr>
              <a:t> </a:t>
            </a:r>
            <a:r>
              <a:rPr lang="en-US" sz="2800" dirty="0" err="1">
                <a:latin typeface="Arial" pitchFamily="34" charset="0"/>
                <a:cs typeface="Arial" pitchFamily="34" charset="0"/>
              </a:rPr>
              <a:t>rơi</a:t>
            </a:r>
            <a:r>
              <a:rPr lang="en-US" sz="2800" dirty="0">
                <a:latin typeface="Arial" pitchFamily="34" charset="0"/>
                <a:cs typeface="Arial" pitchFamily="34" charset="0"/>
              </a:rPr>
              <a:t> </a:t>
            </a:r>
            <a:r>
              <a:rPr lang="en-US" sz="2800" dirty="0" err="1">
                <a:latin typeface="Arial" pitchFamily="34" charset="0"/>
                <a:cs typeface="Arial" pitchFamily="34" charset="0"/>
              </a:rPr>
              <a:t>xuống</a:t>
            </a:r>
            <a:r>
              <a:rPr lang="en-US" sz="2800" dirty="0">
                <a:latin typeface="Arial" pitchFamily="34" charset="0"/>
                <a:cs typeface="Arial" pitchFamily="34" charset="0"/>
              </a:rPr>
              <a:t> </a:t>
            </a: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thời</a:t>
            </a:r>
            <a:r>
              <a:rPr lang="en-US" sz="2800" dirty="0">
                <a:latin typeface="Arial" pitchFamily="34" charset="0"/>
                <a:cs typeface="Arial" pitchFamily="34" charset="0"/>
              </a:rPr>
              <a:t> </a:t>
            </a:r>
            <a:r>
              <a:rPr lang="en-US" sz="2800" dirty="0" err="1">
                <a:latin typeface="Arial" pitchFamily="34" charset="0"/>
                <a:cs typeface="Arial" pitchFamily="34" charset="0"/>
              </a:rPr>
              <a:t>không</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tượng</a:t>
            </a:r>
            <a:r>
              <a:rPr lang="en-US" sz="2800" dirty="0">
                <a:latin typeface="Arial" pitchFamily="34" charset="0"/>
                <a:cs typeface="Arial" pitchFamily="34" charset="0"/>
              </a:rPr>
              <a:t> </a:t>
            </a:r>
            <a:r>
              <a:rPr lang="en-US" sz="2800" dirty="0" err="1">
                <a:latin typeface="Arial" pitchFamily="34" charset="0"/>
                <a:cs typeface="Arial" pitchFamily="34" charset="0"/>
              </a:rPr>
              <a:t>này</a:t>
            </a:r>
            <a:r>
              <a:rPr lang="en-US" sz="2800" dirty="0">
                <a:latin typeface="Arial" pitchFamily="34" charset="0"/>
                <a:cs typeface="Arial" pitchFamily="34" charset="0"/>
              </a:rPr>
              <a:t> </a:t>
            </a:r>
            <a:r>
              <a:rPr lang="en-US" sz="2800" dirty="0" err="1">
                <a:latin typeface="Arial" pitchFamily="34" charset="0"/>
                <a:cs typeface="Arial" pitchFamily="34" charset="0"/>
              </a:rPr>
              <a:t>chứng</a:t>
            </a:r>
            <a:r>
              <a:rPr lang="en-US" sz="2800" dirty="0">
                <a:latin typeface="Arial" pitchFamily="34" charset="0"/>
                <a:cs typeface="Arial" pitchFamily="34" charset="0"/>
              </a:rPr>
              <a:t> </a:t>
            </a:r>
            <a:r>
              <a:rPr lang="en-US" sz="2800" dirty="0" err="1">
                <a:latin typeface="Arial" pitchFamily="34" charset="0"/>
                <a:cs typeface="Arial" pitchFamily="34" charset="0"/>
              </a:rPr>
              <a:t>tỏ</a:t>
            </a:r>
            <a:r>
              <a:rPr lang="en-US" sz="2800" dirty="0">
                <a:latin typeface="Arial" pitchFamily="34" charset="0"/>
                <a:cs typeface="Arial" pitchFamily="34" charset="0"/>
              </a:rPr>
              <a:t> </a:t>
            </a:r>
            <a:r>
              <a:rPr lang="en-US" sz="2800" dirty="0" err="1">
                <a:latin typeface="Arial" pitchFamily="34" charset="0"/>
                <a:cs typeface="Arial" pitchFamily="34" charset="0"/>
              </a:rPr>
              <a:t>điều</a:t>
            </a:r>
            <a:r>
              <a:rPr lang="en-US" sz="2800" dirty="0">
                <a:latin typeface="Arial" pitchFamily="34" charset="0"/>
                <a:cs typeface="Arial" pitchFamily="34" charset="0"/>
              </a:rPr>
              <a:t> </a:t>
            </a:r>
            <a:r>
              <a:rPr lang="en-US" sz="2800" dirty="0" err="1">
                <a:latin typeface="Arial" pitchFamily="34" charset="0"/>
                <a:cs typeface="Arial" pitchFamily="34" charset="0"/>
              </a:rPr>
              <a:t>gì</a:t>
            </a:r>
            <a:r>
              <a:rPr lang="en-US" sz="2800" dirty="0">
                <a:latin typeface="Arial" pitchFamily="34" charset="0"/>
                <a:cs typeface="Arial" pitchFamily="34" charset="0"/>
              </a:rPr>
              <a:t>?</a:t>
            </a:r>
          </a:p>
        </p:txBody>
      </p:sp>
      <p:sp>
        <p:nvSpPr>
          <p:cNvPr id="6" name="TextBox 5"/>
          <p:cNvSpPr txBox="1"/>
          <p:nvPr/>
        </p:nvSpPr>
        <p:spPr>
          <a:xfrm>
            <a:off x="812800" y="4648200"/>
            <a:ext cx="7950200" cy="1384995"/>
          </a:xfrm>
          <a:prstGeom prst="rect">
            <a:avLst/>
          </a:prstGeom>
          <a:noFill/>
        </p:spPr>
        <p:txBody>
          <a:bodyPr wrap="square" rtlCol="0">
            <a:spAutoFit/>
          </a:bodyPr>
          <a:lstStyle/>
          <a:p>
            <a:r>
              <a:rPr lang="en-US" sz="2800" dirty="0">
                <a:latin typeface="Arial" pitchFamily="34" charset="0"/>
                <a:cs typeface="Arial" pitchFamily="34" charset="0"/>
              </a:rPr>
              <a:t>C5: </a:t>
            </a:r>
            <a:r>
              <a:rPr lang="en-US" sz="2800" dirty="0" err="1">
                <a:latin typeface="Arial" pitchFamily="34" charset="0"/>
                <a:cs typeface="Arial" pitchFamily="34" charset="0"/>
              </a:rPr>
              <a:t>Chất</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dẫn</a:t>
            </a:r>
            <a:r>
              <a:rPr lang="en-US" sz="2800" dirty="0">
                <a:latin typeface="Arial" pitchFamily="34" charset="0"/>
                <a:cs typeface="Arial" pitchFamily="34" charset="0"/>
              </a:rPr>
              <a:t> </a:t>
            </a:r>
            <a:r>
              <a:rPr lang="en-US" sz="2800" dirty="0" err="1">
                <a:latin typeface="Arial" pitchFamily="34" charset="0"/>
                <a:cs typeface="Arial" pitchFamily="34" charset="0"/>
              </a:rPr>
              <a:t>nhiệt</a:t>
            </a:r>
            <a:r>
              <a:rPr lang="en-US" sz="2800" dirty="0">
                <a:latin typeface="Arial" pitchFamily="34" charset="0"/>
                <a:cs typeface="Arial" pitchFamily="34" charset="0"/>
              </a:rPr>
              <a:t> </a:t>
            </a:r>
            <a:r>
              <a:rPr lang="en-US" sz="2800" dirty="0" err="1">
                <a:latin typeface="Arial" pitchFamily="34" charset="0"/>
                <a:cs typeface="Arial" pitchFamily="34" charset="0"/>
              </a:rPr>
              <a:t>tốt</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chất</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dẫn</a:t>
            </a:r>
            <a:r>
              <a:rPr lang="en-US" sz="2800" dirty="0">
                <a:latin typeface="Arial" pitchFamily="34" charset="0"/>
                <a:cs typeface="Arial" pitchFamily="34" charset="0"/>
              </a:rPr>
              <a:t> </a:t>
            </a:r>
            <a:r>
              <a:rPr lang="en-US" sz="2800" dirty="0" err="1">
                <a:latin typeface="Arial" pitchFamily="34" charset="0"/>
                <a:cs typeface="Arial" pitchFamily="34" charset="0"/>
              </a:rPr>
              <a:t>nhiệt</a:t>
            </a:r>
            <a:r>
              <a:rPr lang="en-US" sz="2800" dirty="0">
                <a:latin typeface="Arial" pitchFamily="34" charset="0"/>
                <a:cs typeface="Arial" pitchFamily="34" charset="0"/>
              </a:rPr>
              <a:t> </a:t>
            </a:r>
            <a:r>
              <a:rPr lang="en-US" sz="2800" dirty="0" err="1">
                <a:latin typeface="Arial" pitchFamily="34" charset="0"/>
                <a:cs typeface="Arial" pitchFamily="34" charset="0"/>
              </a:rPr>
              <a:t>kém</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đó</a:t>
            </a:r>
            <a:r>
              <a:rPr lang="en-US" sz="2800" dirty="0">
                <a:latin typeface="Arial" pitchFamily="34" charset="0"/>
                <a:cs typeface="Arial" pitchFamily="34" charset="0"/>
              </a:rPr>
              <a:t> </a:t>
            </a:r>
            <a:r>
              <a:rPr lang="en-US" sz="2800" dirty="0" err="1">
                <a:latin typeface="Arial" pitchFamily="34" charset="0"/>
                <a:cs typeface="Arial" pitchFamily="34" charset="0"/>
              </a:rPr>
              <a:t>em</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kết</a:t>
            </a:r>
            <a:r>
              <a:rPr lang="en-US" sz="2800" dirty="0">
                <a:latin typeface="Arial" pitchFamily="34" charset="0"/>
                <a:cs typeface="Arial" pitchFamily="34" charset="0"/>
              </a:rPr>
              <a:t> </a:t>
            </a:r>
            <a:r>
              <a:rPr lang="en-US" sz="2800" dirty="0" err="1">
                <a:latin typeface="Arial" pitchFamily="34" charset="0"/>
                <a:cs typeface="Arial" pitchFamily="34" charset="0"/>
              </a:rPr>
              <a:t>luận</a:t>
            </a:r>
            <a:r>
              <a:rPr lang="en-US" sz="2800" dirty="0">
                <a:latin typeface="Arial" pitchFamily="34" charset="0"/>
                <a:cs typeface="Arial" pitchFamily="34" charset="0"/>
              </a:rPr>
              <a:t> </a:t>
            </a:r>
            <a:r>
              <a:rPr lang="en-US" sz="2800" dirty="0" err="1">
                <a:latin typeface="Arial" pitchFamily="34" charset="0"/>
                <a:cs typeface="Arial" pitchFamily="34" charset="0"/>
              </a:rPr>
              <a:t>gì</a:t>
            </a:r>
            <a:r>
              <a:rPr lang="en-US" sz="2800" dirty="0">
                <a:latin typeface="Arial" pitchFamily="34" charset="0"/>
                <a:cs typeface="Arial" pitchFamily="34" charset="0"/>
              </a:rPr>
              <a:t>?</a:t>
            </a:r>
          </a:p>
          <a:p>
            <a:endParaRPr lang="en-US" sz="2800" dirty="0">
              <a:latin typeface="Arial" pitchFamily="34" charset="0"/>
              <a:cs typeface="Arial" pitchFamily="34" charset="0"/>
            </a:endParaRPr>
          </a:p>
        </p:txBody>
      </p:sp>
      <p:sp>
        <p:nvSpPr>
          <p:cNvPr id="7" name="TextBox 6"/>
          <p:cNvSpPr txBox="1"/>
          <p:nvPr/>
        </p:nvSpPr>
        <p:spPr>
          <a:xfrm>
            <a:off x="812800" y="2743200"/>
            <a:ext cx="8229600" cy="584775"/>
          </a:xfrm>
          <a:prstGeom prst="rect">
            <a:avLst/>
          </a:prstGeom>
          <a:noFill/>
        </p:spPr>
        <p:txBody>
          <a:bodyPr wrap="square" rtlCol="0">
            <a:spAutoFit/>
          </a:bodyPr>
          <a:lstStyle/>
          <a:p>
            <a:pPr algn="just"/>
            <a:r>
              <a:rPr lang="en-US" sz="3200" b="1" dirty="0">
                <a:solidFill>
                  <a:srgbClr val="1E0E96"/>
                </a:solidFill>
                <a:latin typeface="Arial" pitchFamily="34" charset="0"/>
                <a:cs typeface="Arial" pitchFamily="34" charset="0"/>
              </a:rPr>
              <a:t>2. </a:t>
            </a:r>
            <a:r>
              <a:rPr lang="en-US" sz="3200" b="1" dirty="0" err="1">
                <a:solidFill>
                  <a:srgbClr val="1E0E96"/>
                </a:solidFill>
                <a:latin typeface="Arial" pitchFamily="34" charset="0"/>
                <a:cs typeface="Arial" pitchFamily="34" charset="0"/>
              </a:rPr>
              <a:t>Thảo</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luận</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trả</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lời</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câu</a:t>
            </a:r>
            <a:r>
              <a:rPr lang="en-US" sz="3200" b="1" dirty="0">
                <a:solidFill>
                  <a:srgbClr val="1E0E96"/>
                </a:solidFill>
                <a:latin typeface="Arial" pitchFamily="34" charset="0"/>
                <a:cs typeface="Arial" pitchFamily="34" charset="0"/>
              </a:rPr>
              <a:t> </a:t>
            </a:r>
            <a:r>
              <a:rPr lang="en-US" sz="3200" b="1" dirty="0" err="1">
                <a:solidFill>
                  <a:srgbClr val="1E0E96"/>
                </a:solidFill>
                <a:latin typeface="Arial" pitchFamily="34" charset="0"/>
                <a:cs typeface="Arial" pitchFamily="34" charset="0"/>
              </a:rPr>
              <a:t>hỏi</a:t>
            </a:r>
            <a:r>
              <a:rPr lang="en-US" sz="3200" b="1" dirty="0">
                <a:solidFill>
                  <a:srgbClr val="1E0E96"/>
                </a:solidFill>
                <a:latin typeface="Arial" pitchFamily="34" charset="0"/>
                <a:cs typeface="Arial" pitchFamily="34" charset="0"/>
              </a:rPr>
              <a:t>:</a:t>
            </a:r>
          </a:p>
        </p:txBody>
      </p:sp>
      <p:sp>
        <p:nvSpPr>
          <p:cNvPr id="24" name="Rectangle 2"/>
          <p:cNvSpPr>
            <a:spLocks noChangeArrowheads="1"/>
          </p:cNvSpPr>
          <p:nvPr/>
        </p:nvSpPr>
        <p:spPr bwMode="auto">
          <a:xfrm rot="10800000">
            <a:off x="0" y="-295275"/>
            <a:ext cx="9144000" cy="628650"/>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sp>
        <p:nvSpPr>
          <p:cNvPr id="25" name="Rectangle 2"/>
          <p:cNvSpPr>
            <a:spLocks noChangeArrowheads="1"/>
          </p:cNvSpPr>
          <p:nvPr/>
        </p:nvSpPr>
        <p:spPr bwMode="auto">
          <a:xfrm rot="16200000" flipV="1">
            <a:off x="-3024981" y="3024981"/>
            <a:ext cx="6324600" cy="274638"/>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sp>
        <p:nvSpPr>
          <p:cNvPr id="26" name="Rectangle 3"/>
          <p:cNvSpPr>
            <a:spLocks noChangeArrowheads="1"/>
          </p:cNvSpPr>
          <p:nvPr/>
        </p:nvSpPr>
        <p:spPr bwMode="auto">
          <a:xfrm>
            <a:off x="0" y="6343650"/>
            <a:ext cx="9144000" cy="514350"/>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Calibri" pitchFamily="34" charset="0"/>
            </a:endParaRPr>
          </a:p>
        </p:txBody>
      </p:sp>
      <p:sp>
        <p:nvSpPr>
          <p:cNvPr id="27" name="Rectangle 2"/>
          <p:cNvSpPr>
            <a:spLocks noChangeArrowheads="1"/>
          </p:cNvSpPr>
          <p:nvPr/>
        </p:nvSpPr>
        <p:spPr bwMode="auto">
          <a:xfrm rot="16200000" flipV="1">
            <a:off x="5966619" y="2948781"/>
            <a:ext cx="6172200" cy="274638"/>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uk-UA">
              <a:latin typeface="Calibri" pitchFamily="34" charset="0"/>
            </a:endParaRPr>
          </a:p>
        </p:txBody>
      </p:sp>
      <p:pic>
        <p:nvPicPr>
          <p:cNvPr id="28" name="Picture 33" descr="j043580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7625" y="-47625"/>
            <a:ext cx="16954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6" descr="j043580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275262"/>
            <a:ext cx="14478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descr="j043580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67625" y="5387686"/>
            <a:ext cx="1657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00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1" presetClass="entr" presetSubtype="0" fill="hold" grpId="0" nodeType="afterEffect">
                                  <p:stCondLst>
                                    <p:cond delay="0"/>
                                  </p:stCondLst>
                                  <p:childTnLst>
                                    <p:set>
                                      <p:cBhvr>
                                        <p:cTn id="9" dur="1000">
                                          <p:stCondLst>
                                            <p:cond delay="0"/>
                                          </p:stCondLst>
                                        </p:cTn>
                                        <p:tgtEl>
                                          <p:spTgt spid="5943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ashreg.wav"/>
                                        </p:tgtEl>
                                      </p:cMediaNode>
                                    </p:audio>
                                  </p:subTnLst>
                                </p:cTn>
                              </p:par>
                            </p:childTnLst>
                          </p:cTn>
                        </p:par>
                        <p:par>
                          <p:cTn id="10" fill="hold" nodeType="afterGroup">
                            <p:stCondLst>
                              <p:cond delay="1000"/>
                            </p:stCondLst>
                            <p:childTnLst>
                              <p:par>
                                <p:cTn id="11" presetID="11" presetClass="entr" presetSubtype="0" fill="hold" grpId="0" nodeType="afterEffect">
                                  <p:stCondLst>
                                    <p:cond delay="0"/>
                                  </p:stCondLst>
                                  <p:childTnLst>
                                    <p:set>
                                      <p:cBhvr>
                                        <p:cTn id="12" dur="1000">
                                          <p:stCondLst>
                                            <p:cond delay="0"/>
                                          </p:stCondLst>
                                        </p:cTn>
                                        <p:tgtEl>
                                          <p:spTgt spid="5943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ashreg.wav"/>
                                        </p:tgtEl>
                                      </p:cMediaNode>
                                    </p:audio>
                                  </p:subTnLst>
                                </p:cTn>
                              </p:par>
                            </p:childTnLst>
                          </p:cTn>
                        </p:par>
                        <p:par>
                          <p:cTn id="13" fill="hold" nodeType="afterGroup">
                            <p:stCondLst>
                              <p:cond delay="2000"/>
                            </p:stCondLst>
                            <p:childTnLst>
                              <p:par>
                                <p:cTn id="14" presetID="11" presetClass="entr" presetSubtype="0" fill="hold" grpId="0" nodeType="afterEffect">
                                  <p:stCondLst>
                                    <p:cond delay="0"/>
                                  </p:stCondLst>
                                  <p:childTnLst>
                                    <p:set>
                                      <p:cBhvr>
                                        <p:cTn id="15" dur="1000">
                                          <p:stCondLst>
                                            <p:cond delay="0"/>
                                          </p:stCondLst>
                                        </p:cTn>
                                        <p:tgtEl>
                                          <p:spTgt spid="5943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par>
                          <p:cTn id="16" fill="hold" nodeType="afterGroup">
                            <p:stCondLst>
                              <p:cond delay="3000"/>
                            </p:stCondLst>
                            <p:childTnLst>
                              <p:par>
                                <p:cTn id="17" presetID="11" presetClass="entr" presetSubtype="0" fill="hold" grpId="0" nodeType="afterEffect">
                                  <p:stCondLst>
                                    <p:cond delay="0"/>
                                  </p:stCondLst>
                                  <p:childTnLst>
                                    <p:set>
                                      <p:cBhvr>
                                        <p:cTn id="18" dur="1000">
                                          <p:stCondLst>
                                            <p:cond delay="0"/>
                                          </p:stCondLst>
                                        </p:cTn>
                                        <p:tgtEl>
                                          <p:spTgt spid="5943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par>
                          <p:cTn id="19" fill="hold" nodeType="afterGroup">
                            <p:stCondLst>
                              <p:cond delay="4000"/>
                            </p:stCondLst>
                            <p:childTnLst>
                              <p:par>
                                <p:cTn id="20" presetID="11" presetClass="entr" presetSubtype="0" fill="hold" grpId="0" nodeType="afterEffect">
                                  <p:stCondLst>
                                    <p:cond delay="0"/>
                                  </p:stCondLst>
                                  <p:childTnLst>
                                    <p:set>
                                      <p:cBhvr>
                                        <p:cTn id="21" dur="1000">
                                          <p:stCondLst>
                                            <p:cond delay="0"/>
                                          </p:stCondLst>
                                        </p:cTn>
                                        <p:tgtEl>
                                          <p:spTgt spid="5944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par>
                          <p:cTn id="22" fill="hold" nodeType="afterGroup">
                            <p:stCondLst>
                              <p:cond delay="5000"/>
                            </p:stCondLst>
                            <p:childTnLst>
                              <p:par>
                                <p:cTn id="23" presetID="11" presetClass="entr" presetSubtype="0" fill="hold" grpId="0" nodeType="afterEffect">
                                  <p:stCondLst>
                                    <p:cond delay="0"/>
                                  </p:stCondLst>
                                  <p:childTnLst>
                                    <p:set>
                                      <p:cBhvr>
                                        <p:cTn id="24" dur="5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ashreg.wav"/>
                                        </p:tgtEl>
                                      </p:cMediaNode>
                                    </p:audio>
                                  </p:subTnLst>
                                </p:cTn>
                              </p:par>
                              <p:par>
                                <p:cTn id="25" presetID="4" presetClass="entr" presetSubtype="16" fill="hold" grpId="0" nodeType="withEffect">
                                  <p:stCondLst>
                                    <p:cond delay="0"/>
                                  </p:stCondLst>
                                  <p:childTnLst>
                                    <p:set>
                                      <p:cBhvr>
                                        <p:cTn id="26" dur="1" fill="hold">
                                          <p:stCondLst>
                                            <p:cond delay="0"/>
                                          </p:stCondLst>
                                        </p:cTn>
                                        <p:tgtEl>
                                          <p:spTgt spid="59427"/>
                                        </p:tgtEl>
                                        <p:attrNameLst>
                                          <p:attrName>style.visibility</p:attrName>
                                        </p:attrNameLst>
                                      </p:cBhvr>
                                      <p:to>
                                        <p:strVal val="visible"/>
                                      </p:to>
                                    </p:set>
                                    <p:animEffect transition="in" filter="box(in)">
                                      <p:cBhvr>
                                        <p:cTn id="27" dur="500"/>
                                        <p:tgtEl>
                                          <p:spTgt spid="59427"/>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par>
                                <p:cTn id="28" presetID="4" presetClass="exit" presetSubtype="16" fill="hold" grpId="1" nodeType="withEffect">
                                  <p:stCondLst>
                                    <p:cond delay="0"/>
                                  </p:stCondLst>
                                  <p:childTnLst>
                                    <p:animEffect transition="out" filter="box(in)">
                                      <p:cBhvr>
                                        <p:cTn id="29" dur="2000"/>
                                        <p:tgtEl>
                                          <p:spTgt spid="59427"/>
                                        </p:tgtEl>
                                      </p:cBhvr>
                                    </p:animEffect>
                                    <p:set>
                                      <p:cBhvr>
                                        <p:cTn id="30" dur="1" fill="hold">
                                          <p:stCondLst>
                                            <p:cond delay="1999"/>
                                          </p:stCondLst>
                                        </p:cTn>
                                        <p:tgtEl>
                                          <p:spTgt spid="59427"/>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7" grpId="0" animBg="1"/>
      <p:bldP spid="59427" grpId="1" animBg="1"/>
      <p:bldP spid="59436" grpId="0"/>
      <p:bldP spid="59437" grpId="0"/>
      <p:bldP spid="59438" grpId="0"/>
      <p:bldP spid="59439" grpId="0"/>
      <p:bldP spid="59440"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7"/>
          <p:cNvGraphicFramePr>
            <a:graphicFrameLocks noGrp="1"/>
          </p:cNvGraphicFramePr>
          <p:nvPr>
            <p:ph idx="1"/>
            <p:extLst>
              <p:ext uri="{D42A27DB-BD31-4B8C-83A1-F6EECF244321}">
                <p14:modId xmlns:p14="http://schemas.microsoft.com/office/powerpoint/2010/main" val="368261290"/>
              </p:ext>
            </p:extLst>
          </p:nvPr>
        </p:nvGraphicFramePr>
        <p:xfrm>
          <a:off x="762000" y="1676400"/>
          <a:ext cx="7696200" cy="3538538"/>
        </p:xfrm>
        <a:graphic>
          <a:graphicData uri="http://schemas.openxmlformats.org/drawingml/2006/table">
            <a:tbl>
              <a:tblPr>
                <a:tableStyleId>{93296810-A885-4BE3-A3E7-6D5BEEA58F35}</a:tableStyleId>
              </a:tblPr>
              <a:tblGrid>
                <a:gridCol w="1600200"/>
                <a:gridCol w="2133600"/>
                <a:gridCol w="1828800"/>
                <a:gridCol w="2133600"/>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err="1" smtClean="0">
                          <a:ln>
                            <a:noFill/>
                          </a:ln>
                          <a:solidFill>
                            <a:schemeClr val="tx1">
                              <a:lumMod val="85000"/>
                              <a:lumOff val="15000"/>
                            </a:schemeClr>
                          </a:solidFill>
                          <a:effectLst/>
                          <a:latin typeface="Arial" pitchFamily="34" charset="0"/>
                          <a:cs typeface="Arial" pitchFamily="34" charset="0"/>
                        </a:rPr>
                        <a:t>Chất</a:t>
                      </a:r>
                      <a:endParaRPr kumimoji="0" lang="en-US" sz="24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err="1" smtClean="0">
                          <a:ln>
                            <a:noFill/>
                          </a:ln>
                          <a:solidFill>
                            <a:schemeClr val="tx1">
                              <a:lumMod val="85000"/>
                              <a:lumOff val="15000"/>
                            </a:schemeClr>
                          </a:solidFill>
                          <a:effectLst/>
                          <a:latin typeface="Arial" pitchFamily="34" charset="0"/>
                          <a:cs typeface="Arial" pitchFamily="34" charset="0"/>
                        </a:rPr>
                        <a:t>Khả</a:t>
                      </a:r>
                      <a:r>
                        <a:rPr kumimoji="0" lang="en-US" sz="2400" b="1"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r>
                        <a:rPr kumimoji="0" lang="en-US" sz="2400" b="1" u="none" strike="noStrike" cap="none" normalizeH="0" baseline="0" dirty="0" err="1" smtClean="0">
                          <a:ln>
                            <a:noFill/>
                          </a:ln>
                          <a:solidFill>
                            <a:schemeClr val="tx1">
                              <a:lumMod val="85000"/>
                              <a:lumOff val="15000"/>
                            </a:schemeClr>
                          </a:solidFill>
                          <a:effectLst/>
                          <a:latin typeface="Arial" pitchFamily="34" charset="0"/>
                          <a:cs typeface="Arial" pitchFamily="34" charset="0"/>
                        </a:rPr>
                        <a:t>năng</a:t>
                      </a:r>
                      <a:endParaRPr kumimoji="0" lang="en-US" sz="2400" b="1"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r>
                        <a:rPr kumimoji="0" lang="en-US" sz="2400" b="1" u="none" strike="noStrike" cap="none" normalizeH="0" baseline="0" dirty="0" err="1" smtClean="0">
                          <a:ln>
                            <a:noFill/>
                          </a:ln>
                          <a:solidFill>
                            <a:schemeClr val="tx1">
                              <a:lumMod val="85000"/>
                              <a:lumOff val="15000"/>
                            </a:schemeClr>
                          </a:solidFill>
                          <a:effectLst/>
                          <a:latin typeface="Arial" pitchFamily="34" charset="0"/>
                          <a:cs typeface="Arial" pitchFamily="34" charset="0"/>
                        </a:rPr>
                        <a:t>dẫn</a:t>
                      </a:r>
                      <a:r>
                        <a:rPr kumimoji="0" lang="en-US" sz="2400" b="1"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r>
                        <a:rPr kumimoji="0" lang="en-US" sz="2400" b="1" u="none" strike="noStrike" cap="none" normalizeH="0" baseline="0" dirty="0" err="1" smtClean="0">
                          <a:ln>
                            <a:noFill/>
                          </a:ln>
                          <a:solidFill>
                            <a:schemeClr val="tx1">
                              <a:lumMod val="85000"/>
                              <a:lumOff val="15000"/>
                            </a:schemeClr>
                          </a:solidFill>
                          <a:effectLst/>
                          <a:latin typeface="Arial" pitchFamily="34" charset="0"/>
                          <a:cs typeface="Arial" pitchFamily="34" charset="0"/>
                        </a:rPr>
                        <a:t>nhiệt</a:t>
                      </a:r>
                      <a:endParaRPr kumimoji="0" lang="en-US" sz="24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err="1" smtClean="0">
                          <a:ln>
                            <a:noFill/>
                          </a:ln>
                          <a:solidFill>
                            <a:schemeClr val="tx1">
                              <a:lumMod val="85000"/>
                              <a:lumOff val="15000"/>
                            </a:schemeClr>
                          </a:solidFill>
                          <a:effectLst/>
                          <a:latin typeface="Arial" pitchFamily="34" charset="0"/>
                          <a:cs typeface="Arial" pitchFamily="34" charset="0"/>
                        </a:rPr>
                        <a:t>Chất</a:t>
                      </a:r>
                      <a:endParaRPr kumimoji="0" lang="en-US" sz="2400" b="1"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err="1" smtClean="0">
                          <a:ln>
                            <a:noFill/>
                          </a:ln>
                          <a:solidFill>
                            <a:schemeClr val="tx1">
                              <a:lumMod val="85000"/>
                              <a:lumOff val="15000"/>
                            </a:schemeClr>
                          </a:solidFill>
                          <a:effectLst/>
                          <a:latin typeface="Arial" pitchFamily="34" charset="0"/>
                          <a:cs typeface="Arial" pitchFamily="34" charset="0"/>
                        </a:rPr>
                        <a:t>Khả</a:t>
                      </a:r>
                      <a:r>
                        <a:rPr kumimoji="0" lang="en-US" sz="2400" b="1"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r>
                        <a:rPr kumimoji="0" lang="en-US" sz="2400" b="1" u="none" strike="noStrike" cap="none" normalizeH="0" baseline="0" dirty="0" err="1" smtClean="0">
                          <a:ln>
                            <a:noFill/>
                          </a:ln>
                          <a:solidFill>
                            <a:schemeClr val="tx1">
                              <a:lumMod val="85000"/>
                              <a:lumOff val="15000"/>
                            </a:schemeClr>
                          </a:solidFill>
                          <a:effectLst/>
                          <a:latin typeface="Arial" pitchFamily="34" charset="0"/>
                          <a:cs typeface="Arial" pitchFamily="34" charset="0"/>
                        </a:rPr>
                        <a:t>năng</a:t>
                      </a:r>
                      <a:r>
                        <a:rPr kumimoji="0" lang="en-US" sz="2400" b="1"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err="1" smtClean="0">
                          <a:ln>
                            <a:noFill/>
                          </a:ln>
                          <a:solidFill>
                            <a:schemeClr val="tx1">
                              <a:lumMod val="85000"/>
                              <a:lumOff val="15000"/>
                            </a:schemeClr>
                          </a:solidFill>
                          <a:effectLst/>
                          <a:latin typeface="Arial" pitchFamily="34" charset="0"/>
                          <a:cs typeface="Arial" pitchFamily="34" charset="0"/>
                        </a:rPr>
                        <a:t>dẫn</a:t>
                      </a:r>
                      <a:r>
                        <a:rPr kumimoji="0" lang="en-US" sz="2400" b="1"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r>
                        <a:rPr kumimoji="0" lang="en-US" sz="2400" b="1" u="none" strike="noStrike" cap="none" normalizeH="0" baseline="0" dirty="0" err="1" smtClean="0">
                          <a:ln>
                            <a:noFill/>
                          </a:ln>
                          <a:solidFill>
                            <a:schemeClr val="tx1">
                              <a:lumMod val="85000"/>
                              <a:lumOff val="15000"/>
                            </a:schemeClr>
                          </a:solidFill>
                          <a:effectLst/>
                          <a:latin typeface="Arial" pitchFamily="34" charset="0"/>
                          <a:cs typeface="Arial" pitchFamily="34" charset="0"/>
                        </a:rPr>
                        <a:t>nhiệt</a:t>
                      </a:r>
                      <a:endParaRPr kumimoji="0" lang="en-US" sz="24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err="1" smtClean="0">
                          <a:ln>
                            <a:noFill/>
                          </a:ln>
                          <a:solidFill>
                            <a:srgbClr val="FF0000"/>
                          </a:solidFill>
                          <a:effectLst/>
                          <a:latin typeface="Arial" pitchFamily="34" charset="0"/>
                          <a:cs typeface="Arial" pitchFamily="34" charset="0"/>
                        </a:rPr>
                        <a:t>Không</a:t>
                      </a:r>
                      <a:r>
                        <a:rPr kumimoji="0" lang="en-US" sz="2400" b="0" u="none" strike="noStrike" cap="none" normalizeH="0" baseline="0" dirty="0" smtClean="0">
                          <a:ln>
                            <a:noFill/>
                          </a:ln>
                          <a:solidFill>
                            <a:srgbClr val="FF0000"/>
                          </a:solidFill>
                          <a:effectLst/>
                          <a:latin typeface="Arial" pitchFamily="34" charset="0"/>
                          <a:cs typeface="Arial" pitchFamily="34" charset="0"/>
                        </a:rPr>
                        <a:t> </a:t>
                      </a:r>
                      <a:r>
                        <a:rPr kumimoji="0" lang="en-US" sz="2400" b="0" u="none" strike="noStrike" cap="none" normalizeH="0" baseline="0" dirty="0" err="1" smtClean="0">
                          <a:ln>
                            <a:noFill/>
                          </a:ln>
                          <a:solidFill>
                            <a:srgbClr val="FF0000"/>
                          </a:solidFill>
                          <a:effectLst/>
                          <a:latin typeface="Arial" pitchFamily="34" charset="0"/>
                          <a:cs typeface="Arial" pitchFamily="34" charset="0"/>
                        </a:rPr>
                        <a:t>khí</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solidFill>
                            <a:srgbClr val="FF0000"/>
                          </a:solidFill>
                          <a:effectLst/>
                          <a:latin typeface="Arial" pitchFamily="34" charset="0"/>
                          <a:cs typeface="Arial" pitchFamily="34" charset="0"/>
                        </a:rPr>
                        <a:t>1</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err="1" smtClean="0">
                          <a:ln>
                            <a:noFill/>
                          </a:ln>
                          <a:effectLst/>
                          <a:latin typeface="Arial" pitchFamily="34" charset="0"/>
                          <a:cs typeface="Arial" pitchFamily="34" charset="0"/>
                        </a:rPr>
                        <a:t>Đất</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effectLst/>
                          <a:latin typeface="Arial" pitchFamily="34" charset="0"/>
                          <a:cs typeface="Arial" pitchFamily="34" charset="0"/>
                        </a:rPr>
                        <a:t>65</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effectLst/>
                          <a:latin typeface="Arial" pitchFamily="34" charset="0"/>
                          <a:cs typeface="Arial" pitchFamily="34" charset="0"/>
                        </a:rPr>
                        <a:t>Len</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effectLst/>
                          <a:latin typeface="Arial" pitchFamily="34" charset="0"/>
                          <a:cs typeface="Arial" pitchFamily="34" charset="0"/>
                        </a:rPr>
                        <a:t>2</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err="1" smtClean="0">
                          <a:ln>
                            <a:noFill/>
                          </a:ln>
                          <a:solidFill>
                            <a:srgbClr val="4603EF"/>
                          </a:solidFill>
                          <a:effectLst/>
                          <a:latin typeface="Arial" pitchFamily="34" charset="0"/>
                          <a:cs typeface="Arial" pitchFamily="34" charset="0"/>
                        </a:rPr>
                        <a:t>Thép</a:t>
                      </a:r>
                      <a:endParaRPr kumimoji="0" lang="en-US" sz="2400" b="0" i="0" u="none" strike="noStrike" cap="none" normalizeH="0" baseline="0" dirty="0" smtClean="0">
                        <a:ln>
                          <a:noFill/>
                        </a:ln>
                        <a:solidFill>
                          <a:srgbClr val="4603E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solidFill>
                            <a:srgbClr val="4603EF"/>
                          </a:solidFill>
                          <a:effectLst/>
                          <a:latin typeface="Arial" pitchFamily="34" charset="0"/>
                          <a:cs typeface="Arial" pitchFamily="34" charset="0"/>
                        </a:rPr>
                        <a:t>2860</a:t>
                      </a:r>
                      <a:endParaRPr kumimoji="0" lang="en-US" sz="2400" b="0" i="0" u="none" strike="noStrike" cap="none" normalizeH="0" baseline="0" dirty="0" smtClean="0">
                        <a:ln>
                          <a:noFill/>
                        </a:ln>
                        <a:solidFill>
                          <a:srgbClr val="4603E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498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smtClean="0">
                          <a:ln>
                            <a:noFill/>
                          </a:ln>
                          <a:effectLst/>
                          <a:latin typeface="Arial" pitchFamily="34" charset="0"/>
                          <a:cs typeface="Arial" pitchFamily="34" charset="0"/>
                        </a:rPr>
                        <a:t>Gỗ</a:t>
                      </a:r>
                      <a:endParaRPr kumimoji="0" lang="en-US" sz="2400" b="0" i="0" u="none" strike="noStrike" cap="none" normalizeH="0" baseline="0" smtClean="0">
                        <a:ln>
                          <a:noFill/>
                        </a:ln>
                        <a:solidFill>
                          <a:srgbClr val="0000F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effectLst/>
                          <a:latin typeface="Arial" pitchFamily="34" charset="0"/>
                          <a:cs typeface="Arial" pitchFamily="34" charset="0"/>
                        </a:rPr>
                        <a:t>7</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err="1" smtClean="0">
                          <a:ln>
                            <a:noFill/>
                          </a:ln>
                          <a:solidFill>
                            <a:srgbClr val="4603EF"/>
                          </a:solidFill>
                          <a:effectLst/>
                          <a:latin typeface="Arial" pitchFamily="34" charset="0"/>
                          <a:cs typeface="Arial" pitchFamily="34" charset="0"/>
                        </a:rPr>
                        <a:t>Nhôm</a:t>
                      </a:r>
                      <a:endParaRPr kumimoji="0" lang="en-US" sz="2400" b="0" i="0" u="none" strike="noStrike" cap="none" normalizeH="0" baseline="0" dirty="0" smtClean="0">
                        <a:ln>
                          <a:noFill/>
                        </a:ln>
                        <a:solidFill>
                          <a:srgbClr val="4603E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solidFill>
                            <a:srgbClr val="4603EF"/>
                          </a:solidFill>
                          <a:effectLst/>
                          <a:latin typeface="Arial" pitchFamily="34" charset="0"/>
                          <a:cs typeface="Arial" pitchFamily="34" charset="0"/>
                        </a:rPr>
                        <a:t>8770</a:t>
                      </a:r>
                      <a:endParaRPr kumimoji="0" lang="en-US" sz="2400" b="0" i="0" u="none" strike="noStrike" cap="none" normalizeH="0" baseline="0" dirty="0" smtClean="0">
                        <a:ln>
                          <a:noFill/>
                        </a:ln>
                        <a:solidFill>
                          <a:srgbClr val="4603E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3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err="1" smtClean="0">
                          <a:ln>
                            <a:noFill/>
                          </a:ln>
                          <a:effectLst/>
                          <a:latin typeface="Arial" pitchFamily="34" charset="0"/>
                          <a:cs typeface="Arial" pitchFamily="34" charset="0"/>
                        </a:rPr>
                        <a:t>Nước</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effectLst/>
                          <a:latin typeface="Arial" pitchFamily="34" charset="0"/>
                          <a:cs typeface="Arial" pitchFamily="34" charset="0"/>
                        </a:rPr>
                        <a:t>25</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err="1" smtClean="0">
                          <a:ln>
                            <a:noFill/>
                          </a:ln>
                          <a:solidFill>
                            <a:srgbClr val="4603EF"/>
                          </a:solidFill>
                          <a:effectLst/>
                          <a:latin typeface="Arial" pitchFamily="34" charset="0"/>
                          <a:cs typeface="Arial" pitchFamily="34" charset="0"/>
                        </a:rPr>
                        <a:t>Đồng</a:t>
                      </a:r>
                      <a:endParaRPr kumimoji="0" lang="en-US" sz="2400" b="0" i="0" u="none" strike="noStrike" cap="none" normalizeH="0" baseline="0" dirty="0" smtClean="0">
                        <a:ln>
                          <a:noFill/>
                        </a:ln>
                        <a:solidFill>
                          <a:srgbClr val="4603E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solidFill>
                            <a:srgbClr val="4603EF"/>
                          </a:solidFill>
                          <a:effectLst/>
                          <a:latin typeface="Arial" pitchFamily="34" charset="0"/>
                          <a:cs typeface="Arial" pitchFamily="34" charset="0"/>
                        </a:rPr>
                        <a:t>17370</a:t>
                      </a:r>
                      <a:endParaRPr kumimoji="0" lang="en-US" sz="2400" b="0" i="0" u="none" strike="noStrike" cap="none" normalizeH="0" baseline="0" dirty="0" smtClean="0">
                        <a:ln>
                          <a:noFill/>
                        </a:ln>
                        <a:solidFill>
                          <a:srgbClr val="4603E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681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err="1" smtClean="0">
                          <a:ln>
                            <a:noFill/>
                          </a:ln>
                          <a:effectLst/>
                          <a:latin typeface="Arial" pitchFamily="34" charset="0"/>
                          <a:cs typeface="Arial" pitchFamily="34" charset="0"/>
                        </a:rPr>
                        <a:t>Thuỷ</a:t>
                      </a:r>
                      <a:r>
                        <a:rPr kumimoji="0" lang="en-US" sz="2400" b="0" u="none" strike="noStrike" cap="none" normalizeH="0" baseline="0" dirty="0" smtClean="0">
                          <a:ln>
                            <a:noFill/>
                          </a:ln>
                          <a:effectLst/>
                          <a:latin typeface="Arial" pitchFamily="34" charset="0"/>
                          <a:cs typeface="Arial" pitchFamily="34" charset="0"/>
                        </a:rPr>
                        <a:t> </a:t>
                      </a:r>
                      <a:r>
                        <a:rPr kumimoji="0" lang="en-US" sz="2400" b="0" u="none" strike="noStrike" cap="none" normalizeH="0" baseline="0" dirty="0" err="1" smtClean="0">
                          <a:ln>
                            <a:noFill/>
                          </a:ln>
                          <a:effectLst/>
                          <a:latin typeface="Arial" pitchFamily="34" charset="0"/>
                          <a:cs typeface="Arial" pitchFamily="34" charset="0"/>
                        </a:rPr>
                        <a:t>tinh</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effectLst/>
                          <a:latin typeface="Arial" pitchFamily="34" charset="0"/>
                          <a:cs typeface="Arial" pitchFamily="34" charset="0"/>
                        </a:rPr>
                        <a:t>44</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err="1" smtClean="0">
                          <a:ln>
                            <a:noFill/>
                          </a:ln>
                          <a:solidFill>
                            <a:srgbClr val="4603EF"/>
                          </a:solidFill>
                          <a:effectLst/>
                          <a:latin typeface="Arial" pitchFamily="34" charset="0"/>
                          <a:cs typeface="Arial" pitchFamily="34" charset="0"/>
                        </a:rPr>
                        <a:t>Bạc</a:t>
                      </a:r>
                      <a:endParaRPr kumimoji="0" lang="en-US" sz="2400" b="0" i="0" u="none" strike="noStrike" cap="none" normalizeH="0" baseline="0" dirty="0" smtClean="0">
                        <a:ln>
                          <a:noFill/>
                        </a:ln>
                        <a:solidFill>
                          <a:srgbClr val="4603E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solidFill>
                            <a:srgbClr val="4603EF"/>
                          </a:solidFill>
                          <a:effectLst/>
                          <a:latin typeface="Arial" pitchFamily="34" charset="0"/>
                          <a:cs typeface="Arial" pitchFamily="34" charset="0"/>
                        </a:rPr>
                        <a:t>17720</a:t>
                      </a:r>
                      <a:endParaRPr kumimoji="0" lang="en-US" sz="2400" b="0" i="0" u="none" strike="noStrike" cap="none" normalizeH="0" baseline="0" dirty="0" smtClean="0">
                        <a:ln>
                          <a:noFill/>
                        </a:ln>
                        <a:solidFill>
                          <a:srgbClr val="4603EF"/>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4" name="Date Placeholder 3"/>
          <p:cNvSpPr>
            <a:spLocks noGrp="1"/>
          </p:cNvSpPr>
          <p:nvPr>
            <p:ph type="dt" sz="quarter" idx="12"/>
          </p:nvPr>
        </p:nvSpPr>
        <p:spPr/>
        <p:txBody>
          <a:bodyPr/>
          <a:lstStyle/>
          <a:p>
            <a:fld id="{F4CD08A6-F163-4D30-B2D1-B8F1B5057F59}" type="datetime1">
              <a:rPr lang="en-US" smtClean="0"/>
              <a:pPr/>
              <a:t>3/6/2017</a:t>
            </a:fld>
            <a:endParaRPr lang="en-US"/>
          </a:p>
        </p:txBody>
      </p:sp>
      <p:sp>
        <p:nvSpPr>
          <p:cNvPr id="6" name="TextBox 5"/>
          <p:cNvSpPr txBox="1"/>
          <p:nvPr/>
        </p:nvSpPr>
        <p:spPr>
          <a:xfrm>
            <a:off x="533400" y="446552"/>
            <a:ext cx="8001000" cy="769441"/>
          </a:xfrm>
          <a:prstGeom prst="rect">
            <a:avLst/>
          </a:prstGeom>
          <a:noFill/>
        </p:spPr>
        <p:txBody>
          <a:bodyPr wrap="square" rtlCol="0">
            <a:spAutoFit/>
          </a:bodyPr>
          <a:lstStyle/>
          <a:p>
            <a:pPr algn="ctr"/>
            <a:r>
              <a:rPr lang="en-US" sz="4400" b="1" dirty="0" err="1" smtClean="0">
                <a:solidFill>
                  <a:srgbClr val="1E0E96"/>
                </a:solidFill>
                <a:latin typeface="Times New Roman" pitchFamily="18" charset="0"/>
                <a:cs typeface="Times New Roman" pitchFamily="18" charset="0"/>
              </a:rPr>
              <a:t>Bảng</a:t>
            </a:r>
            <a:r>
              <a:rPr lang="en-US" sz="4400" b="1" dirty="0" smtClean="0">
                <a:solidFill>
                  <a:srgbClr val="1E0E96"/>
                </a:solidFill>
                <a:latin typeface="Times New Roman" pitchFamily="18" charset="0"/>
                <a:cs typeface="Times New Roman" pitchFamily="18" charset="0"/>
              </a:rPr>
              <a:t> </a:t>
            </a:r>
            <a:r>
              <a:rPr lang="en-US" sz="4400" b="1" dirty="0" err="1" smtClean="0">
                <a:solidFill>
                  <a:srgbClr val="1E0E96"/>
                </a:solidFill>
                <a:latin typeface="Times New Roman" pitchFamily="18" charset="0"/>
                <a:cs typeface="Times New Roman" pitchFamily="18" charset="0"/>
              </a:rPr>
              <a:t>dẫn</a:t>
            </a:r>
            <a:r>
              <a:rPr lang="en-US" sz="4400" b="1" dirty="0" smtClean="0">
                <a:solidFill>
                  <a:srgbClr val="1E0E96"/>
                </a:solidFill>
                <a:latin typeface="Times New Roman" pitchFamily="18" charset="0"/>
                <a:cs typeface="Times New Roman" pitchFamily="18" charset="0"/>
              </a:rPr>
              <a:t> </a:t>
            </a:r>
            <a:r>
              <a:rPr lang="en-US" sz="4400" b="1" dirty="0" err="1" smtClean="0">
                <a:solidFill>
                  <a:srgbClr val="1E0E96"/>
                </a:solidFill>
                <a:latin typeface="Times New Roman" pitchFamily="18" charset="0"/>
                <a:cs typeface="Times New Roman" pitchFamily="18" charset="0"/>
              </a:rPr>
              <a:t>nhiệt</a:t>
            </a:r>
            <a:r>
              <a:rPr lang="en-US" sz="4400" b="1" dirty="0" smtClean="0">
                <a:solidFill>
                  <a:srgbClr val="1E0E96"/>
                </a:solidFill>
                <a:latin typeface="Times New Roman" pitchFamily="18" charset="0"/>
                <a:cs typeface="Times New Roman" pitchFamily="18" charset="0"/>
              </a:rPr>
              <a:t> </a:t>
            </a:r>
            <a:r>
              <a:rPr lang="en-US" sz="4400" b="1" dirty="0" err="1" smtClean="0">
                <a:solidFill>
                  <a:srgbClr val="1E0E96"/>
                </a:solidFill>
                <a:latin typeface="Times New Roman" pitchFamily="18" charset="0"/>
                <a:cs typeface="Times New Roman" pitchFamily="18" charset="0"/>
              </a:rPr>
              <a:t>của</a:t>
            </a:r>
            <a:r>
              <a:rPr lang="en-US" sz="4400" b="1" dirty="0" smtClean="0">
                <a:solidFill>
                  <a:srgbClr val="1E0E96"/>
                </a:solidFill>
                <a:latin typeface="Times New Roman" pitchFamily="18" charset="0"/>
                <a:cs typeface="Times New Roman" pitchFamily="18" charset="0"/>
              </a:rPr>
              <a:t> </a:t>
            </a:r>
            <a:r>
              <a:rPr lang="en-US" sz="4400" b="1" dirty="0" err="1" smtClean="0">
                <a:solidFill>
                  <a:srgbClr val="1E0E96"/>
                </a:solidFill>
                <a:latin typeface="Times New Roman" pitchFamily="18" charset="0"/>
                <a:cs typeface="Times New Roman" pitchFamily="18" charset="0"/>
              </a:rPr>
              <a:t>một</a:t>
            </a:r>
            <a:r>
              <a:rPr lang="en-US" sz="4400" b="1" dirty="0" smtClean="0">
                <a:solidFill>
                  <a:srgbClr val="1E0E96"/>
                </a:solidFill>
                <a:latin typeface="Times New Roman" pitchFamily="18" charset="0"/>
                <a:cs typeface="Times New Roman" pitchFamily="18" charset="0"/>
              </a:rPr>
              <a:t> </a:t>
            </a:r>
            <a:r>
              <a:rPr lang="en-US" sz="4400" b="1" dirty="0" err="1" smtClean="0">
                <a:solidFill>
                  <a:srgbClr val="1E0E96"/>
                </a:solidFill>
                <a:latin typeface="Times New Roman" pitchFamily="18" charset="0"/>
                <a:cs typeface="Times New Roman" pitchFamily="18" charset="0"/>
              </a:rPr>
              <a:t>số</a:t>
            </a:r>
            <a:r>
              <a:rPr lang="en-US" sz="4400" b="1" dirty="0" smtClean="0">
                <a:solidFill>
                  <a:srgbClr val="1E0E96"/>
                </a:solidFill>
                <a:latin typeface="Times New Roman" pitchFamily="18" charset="0"/>
                <a:cs typeface="Times New Roman" pitchFamily="18" charset="0"/>
              </a:rPr>
              <a:t> </a:t>
            </a:r>
            <a:r>
              <a:rPr lang="en-US" sz="4400" b="1" dirty="0" err="1" smtClean="0">
                <a:solidFill>
                  <a:srgbClr val="1E0E96"/>
                </a:solidFill>
                <a:latin typeface="Times New Roman" pitchFamily="18" charset="0"/>
                <a:cs typeface="Times New Roman" pitchFamily="18" charset="0"/>
              </a:rPr>
              <a:t>chất</a:t>
            </a:r>
            <a:endParaRPr lang="en-US" sz="4400" b="1" dirty="0">
              <a:solidFill>
                <a:srgbClr val="1E0E96"/>
              </a:solidFill>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0216276"/>
              </p:ext>
            </p:extLst>
          </p:nvPr>
        </p:nvGraphicFramePr>
        <p:xfrm>
          <a:off x="796637" y="1717964"/>
          <a:ext cx="7661563" cy="3539836"/>
        </p:xfrm>
        <a:graphic>
          <a:graphicData uri="http://schemas.openxmlformats.org/drawingml/2006/table">
            <a:tbl>
              <a:tblPr/>
              <a:tblGrid>
                <a:gridCol w="1620982"/>
                <a:gridCol w="2095500"/>
                <a:gridCol w="1908463"/>
                <a:gridCol w="2036618"/>
              </a:tblGrid>
              <a:tr h="0">
                <a:tc>
                  <a:txBody>
                    <a:bodyPr/>
                    <a:lstStyle/>
                    <a:p>
                      <a:endParaRPr lang="en-US" dirty="0"/>
                    </a:p>
                  </a:txBody>
                  <a:tcPr>
                    <a:lnL w="38100" cmpd="sng">
                      <a:solidFill>
                        <a:srgbClr val="7030A0"/>
                      </a:solidFill>
                      <a:prstDash val="solid"/>
                    </a:lnL>
                    <a:lnR w="19050" cap="flat" cmpd="sng" algn="ctr">
                      <a:solidFill>
                        <a:srgbClr val="7030A0"/>
                      </a:solidFill>
                      <a:prstDash val="solid"/>
                      <a:round/>
                      <a:headEnd type="none" w="med" len="med"/>
                      <a:tailEnd type="none" w="med" len="med"/>
                    </a:lnR>
                    <a:lnT w="38100" cmpd="sng">
                      <a:solidFill>
                        <a:srgbClr val="7030A0"/>
                      </a:solidFill>
                      <a:prstDash val="solid"/>
                    </a:lnT>
                    <a:lnB w="19050" cap="flat" cmpd="sng" algn="ctr">
                      <a:solidFill>
                        <a:srgbClr val="7030A0"/>
                      </a:solidFill>
                      <a:prstDash val="solid"/>
                      <a:round/>
                      <a:headEnd type="none" w="med" len="med"/>
                      <a:tailEnd type="none" w="med" len="med"/>
                    </a:lnB>
                  </a:tcPr>
                </a:tc>
                <a:tc>
                  <a:txBody>
                    <a:bodyPr/>
                    <a:lstStyle/>
                    <a:p>
                      <a:endParaRPr lang="en-US" dirty="0" smtClean="0"/>
                    </a:p>
                    <a:p>
                      <a:endParaRPr lang="en-US" dirty="0" smtClean="0"/>
                    </a:p>
                    <a:p>
                      <a:endParaRPr lang="en-US" dirty="0"/>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endParaRPr lang="en-US" dirty="0"/>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endParaRPr lang="en-US" dirty="0"/>
                    </a:p>
                  </a:txBody>
                  <a:tcPr>
                    <a:lnL w="19050" cap="flat" cmpd="sng" algn="ctr">
                      <a:solidFill>
                        <a:srgbClr val="7030A0"/>
                      </a:solidFill>
                      <a:prstDash val="solid"/>
                      <a:round/>
                      <a:headEnd type="none" w="med" len="med"/>
                      <a:tailEnd type="none" w="med" len="med"/>
                    </a:lnL>
                    <a:lnR w="38100" cmpd="sng">
                      <a:solidFill>
                        <a:srgbClr val="7030A0"/>
                      </a:solidFill>
                      <a:prstDash val="soli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r>
              <a:tr h="457200">
                <a:tc>
                  <a:txBody>
                    <a:bodyPr/>
                    <a:lstStyle/>
                    <a:p>
                      <a:endParaRPr lang="en-US" dirty="0"/>
                    </a:p>
                  </a:txBody>
                  <a:tcPr>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p>
                  </a:txBody>
                  <a:tcPr>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ysDot"/>
                      <a:round/>
                      <a:headEnd type="none" w="med" len="med"/>
                      <a:tailEnd type="none" w="med" len="med"/>
                    </a:lnB>
                  </a:tcPr>
                </a:tc>
              </a:tr>
              <a:tr h="533400">
                <a:tc>
                  <a:txBody>
                    <a:bodyPr/>
                    <a:lstStyle/>
                    <a:p>
                      <a:endParaRPr lang="en-US" dirty="0"/>
                    </a:p>
                  </a:txBody>
                  <a:tcPr>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solidFill>
                          <a:srgbClr val="4603EF"/>
                        </a:solidFill>
                      </a:endParaRPr>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solidFill>
                          <a:srgbClr val="4603EF"/>
                        </a:solidFill>
                      </a:endParaRPr>
                    </a:p>
                  </a:txBody>
                  <a:tcPr>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r>
              <a:tr h="457200">
                <a:tc>
                  <a:txBody>
                    <a:bodyPr/>
                    <a:lstStyle/>
                    <a:p>
                      <a:endParaRPr lang="en-US" dirty="0"/>
                    </a:p>
                  </a:txBody>
                  <a:tcPr>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solidFill>
                          <a:srgbClr val="4603EF"/>
                        </a:solidFill>
                      </a:endParaRPr>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solidFill>
                          <a:srgbClr val="4603EF"/>
                        </a:solidFill>
                      </a:endParaRPr>
                    </a:p>
                  </a:txBody>
                  <a:tcPr>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r>
              <a:tr h="533400">
                <a:tc>
                  <a:txBody>
                    <a:bodyPr/>
                    <a:lstStyle/>
                    <a:p>
                      <a:endParaRPr lang="en-US" dirty="0"/>
                    </a:p>
                  </a:txBody>
                  <a:tcPr>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solidFill>
                          <a:srgbClr val="4603EF"/>
                        </a:solidFill>
                      </a:endParaRPr>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c>
                  <a:txBody>
                    <a:bodyPr/>
                    <a:lstStyle/>
                    <a:p>
                      <a:endParaRPr lang="en-US" dirty="0">
                        <a:solidFill>
                          <a:srgbClr val="4603EF"/>
                        </a:solidFill>
                      </a:endParaRPr>
                    </a:p>
                  </a:txBody>
                  <a:tcPr>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19050" cap="flat" cmpd="sng" algn="ctr">
                      <a:solidFill>
                        <a:srgbClr val="7030A0"/>
                      </a:solidFill>
                      <a:prstDash val="sysDot"/>
                      <a:round/>
                      <a:headEnd type="none" w="med" len="med"/>
                      <a:tailEnd type="none" w="med" len="med"/>
                    </a:lnB>
                  </a:tcPr>
                </a:tc>
              </a:tr>
              <a:tr h="644236">
                <a:tc>
                  <a:txBody>
                    <a:bodyPr/>
                    <a:lstStyle/>
                    <a:p>
                      <a:endParaRPr lang="en-US" dirty="0" smtClean="0"/>
                    </a:p>
                  </a:txBody>
                  <a:tcPr>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38100" cmpd="sng">
                      <a:solidFill>
                        <a:srgbClr val="7030A0"/>
                      </a:solidFill>
                      <a:prstDash val="solid"/>
                    </a:lnB>
                  </a:tcPr>
                </a:tc>
                <a:tc>
                  <a:txBody>
                    <a:bodyPr/>
                    <a:lstStyle/>
                    <a:p>
                      <a:endParaRPr lang="en-US" dirty="0"/>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endParaRPr lang="en-US" dirty="0">
                        <a:solidFill>
                          <a:srgbClr val="4603EF"/>
                        </a:solidFill>
                      </a:endParaRPr>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endParaRPr lang="en-US" dirty="0">
                        <a:solidFill>
                          <a:srgbClr val="4603EF"/>
                        </a:solidFill>
                      </a:endParaRPr>
                    </a:p>
                  </a:txBody>
                  <a:tcPr>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ysDot"/>
                      <a:round/>
                      <a:headEnd type="none" w="med" len="med"/>
                      <a:tailEnd type="none" w="med" len="med"/>
                    </a:lnT>
                    <a:lnB w="38100" cap="flat" cmpd="sng" algn="ctr">
                      <a:solidFill>
                        <a:srgbClr val="7030A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59577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362175"/>
            <a:ext cx="4495800" cy="353882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90499"/>
            <a:ext cx="3023664" cy="31716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9" y="2819400"/>
            <a:ext cx="4447309" cy="40954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4" y="0"/>
            <a:ext cx="3186545" cy="3186545"/>
          </a:xfrm>
          <a:prstGeom prst="rect">
            <a:avLst/>
          </a:prstGeom>
        </p:spPr>
      </p:pic>
    </p:spTree>
    <p:extLst>
      <p:ext uri="{BB962C8B-B14F-4D97-AF65-F5344CB8AC3E}">
        <p14:creationId xmlns:p14="http://schemas.microsoft.com/office/powerpoint/2010/main" val="868828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1354</TotalTime>
  <Words>936</Words>
  <Application>Microsoft Office PowerPoint</Application>
  <PresentationFormat>On-screen Show (4:3)</PresentationFormat>
  <Paragraphs>139</Paragraphs>
  <Slides>24</Slides>
  <Notes>5</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 Hat Tieu</dc:creator>
  <cp:lastModifiedBy>Hoa Hat Tieu</cp:lastModifiedBy>
  <cp:revision>119</cp:revision>
  <dcterms:created xsi:type="dcterms:W3CDTF">2006-08-16T00:00:00Z</dcterms:created>
  <dcterms:modified xsi:type="dcterms:W3CDTF">2017-03-05T23:05:02Z</dcterms:modified>
</cp:coreProperties>
</file>