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30"/>
  </p:notesMasterIdLst>
  <p:handoutMasterIdLst>
    <p:handoutMasterId r:id="rId31"/>
  </p:handoutMasterIdLst>
  <p:sldIdLst>
    <p:sldId id="344" r:id="rId2"/>
    <p:sldId id="367" r:id="rId3"/>
    <p:sldId id="368" r:id="rId4"/>
    <p:sldId id="369" r:id="rId5"/>
    <p:sldId id="370" r:id="rId6"/>
    <p:sldId id="371" r:id="rId7"/>
    <p:sldId id="372" r:id="rId8"/>
    <p:sldId id="373" r:id="rId9"/>
    <p:sldId id="347" r:id="rId10"/>
    <p:sldId id="360" r:id="rId11"/>
    <p:sldId id="361" r:id="rId12"/>
    <p:sldId id="362" r:id="rId13"/>
    <p:sldId id="374" r:id="rId14"/>
    <p:sldId id="363" r:id="rId15"/>
    <p:sldId id="351" r:id="rId16"/>
    <p:sldId id="365" r:id="rId17"/>
    <p:sldId id="376" r:id="rId18"/>
    <p:sldId id="276" r:id="rId19"/>
    <p:sldId id="277" r:id="rId20"/>
    <p:sldId id="279" r:id="rId21"/>
    <p:sldId id="283" r:id="rId22"/>
    <p:sldId id="281" r:id="rId23"/>
    <p:sldId id="278" r:id="rId24"/>
    <p:sldId id="321" r:id="rId25"/>
    <p:sldId id="375" r:id="rId26"/>
    <p:sldId id="377" r:id="rId27"/>
    <p:sldId id="378" r:id="rId28"/>
    <p:sldId id="379"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sz="1600" b="1" kern="1200">
        <a:solidFill>
          <a:schemeClr val="tx1"/>
        </a:solidFill>
        <a:latin typeface=".VnArial" pitchFamily="34" charset="0"/>
        <a:ea typeface="+mn-ea"/>
        <a:cs typeface="+mn-cs"/>
      </a:defRPr>
    </a:lvl1pPr>
    <a:lvl2pPr marL="457200" algn="l" rtl="0" fontAlgn="base">
      <a:spcBef>
        <a:spcPct val="0"/>
      </a:spcBef>
      <a:spcAft>
        <a:spcPct val="0"/>
      </a:spcAft>
      <a:defRPr sz="1600" b="1" kern="1200">
        <a:solidFill>
          <a:schemeClr val="tx1"/>
        </a:solidFill>
        <a:latin typeface=".VnArial" pitchFamily="34" charset="0"/>
        <a:ea typeface="+mn-ea"/>
        <a:cs typeface="+mn-cs"/>
      </a:defRPr>
    </a:lvl2pPr>
    <a:lvl3pPr marL="914400" algn="l" rtl="0" fontAlgn="base">
      <a:spcBef>
        <a:spcPct val="0"/>
      </a:spcBef>
      <a:spcAft>
        <a:spcPct val="0"/>
      </a:spcAft>
      <a:defRPr sz="1600" b="1" kern="1200">
        <a:solidFill>
          <a:schemeClr val="tx1"/>
        </a:solidFill>
        <a:latin typeface=".VnArial" pitchFamily="34" charset="0"/>
        <a:ea typeface="+mn-ea"/>
        <a:cs typeface="+mn-cs"/>
      </a:defRPr>
    </a:lvl3pPr>
    <a:lvl4pPr marL="1371600" algn="l" rtl="0" fontAlgn="base">
      <a:spcBef>
        <a:spcPct val="0"/>
      </a:spcBef>
      <a:spcAft>
        <a:spcPct val="0"/>
      </a:spcAft>
      <a:defRPr sz="1600" b="1" kern="1200">
        <a:solidFill>
          <a:schemeClr val="tx1"/>
        </a:solidFill>
        <a:latin typeface=".VnArial" pitchFamily="34" charset="0"/>
        <a:ea typeface="+mn-ea"/>
        <a:cs typeface="+mn-cs"/>
      </a:defRPr>
    </a:lvl4pPr>
    <a:lvl5pPr marL="1828800" algn="l" rtl="0" fontAlgn="base">
      <a:spcBef>
        <a:spcPct val="0"/>
      </a:spcBef>
      <a:spcAft>
        <a:spcPct val="0"/>
      </a:spcAft>
      <a:defRPr sz="1600" b="1" kern="1200">
        <a:solidFill>
          <a:schemeClr val="tx1"/>
        </a:solidFill>
        <a:latin typeface=".VnArial" pitchFamily="34" charset="0"/>
        <a:ea typeface="+mn-ea"/>
        <a:cs typeface="+mn-cs"/>
      </a:defRPr>
    </a:lvl5pPr>
    <a:lvl6pPr marL="2286000" algn="l" defTabSz="914400" rtl="0" eaLnBrk="1" latinLnBrk="0" hangingPunct="1">
      <a:defRPr sz="1600" b="1" kern="1200">
        <a:solidFill>
          <a:schemeClr val="tx1"/>
        </a:solidFill>
        <a:latin typeface=".VnArial" pitchFamily="34" charset="0"/>
        <a:ea typeface="+mn-ea"/>
        <a:cs typeface="+mn-cs"/>
      </a:defRPr>
    </a:lvl6pPr>
    <a:lvl7pPr marL="2743200" algn="l" defTabSz="914400" rtl="0" eaLnBrk="1" latinLnBrk="0" hangingPunct="1">
      <a:defRPr sz="1600" b="1" kern="1200">
        <a:solidFill>
          <a:schemeClr val="tx1"/>
        </a:solidFill>
        <a:latin typeface=".VnArial" pitchFamily="34" charset="0"/>
        <a:ea typeface="+mn-ea"/>
        <a:cs typeface="+mn-cs"/>
      </a:defRPr>
    </a:lvl7pPr>
    <a:lvl8pPr marL="3200400" algn="l" defTabSz="914400" rtl="0" eaLnBrk="1" latinLnBrk="0" hangingPunct="1">
      <a:defRPr sz="1600" b="1" kern="1200">
        <a:solidFill>
          <a:schemeClr val="tx1"/>
        </a:solidFill>
        <a:latin typeface=".VnArial" pitchFamily="34" charset="0"/>
        <a:ea typeface="+mn-ea"/>
        <a:cs typeface="+mn-cs"/>
      </a:defRPr>
    </a:lvl8pPr>
    <a:lvl9pPr marL="3657600" algn="l" defTabSz="914400" rtl="0" eaLnBrk="1" latinLnBrk="0" hangingPunct="1">
      <a:defRPr sz="1600" b="1" kern="1200">
        <a:solidFill>
          <a:schemeClr val="tx1"/>
        </a:solidFill>
        <a:latin typeface=".Vn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00080"/>
    <a:srgbClr val="000099"/>
    <a:srgbClr val="0000CC"/>
    <a:srgbClr val="D60093"/>
    <a:srgbClr val="FF9900"/>
    <a:srgbClr val="CC0099"/>
    <a:srgbClr val="FF9933"/>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7" autoAdjust="0"/>
    <p:restoredTop sz="92705" autoAdjust="0"/>
  </p:normalViewPr>
  <p:slideViewPr>
    <p:cSldViewPr>
      <p:cViewPr>
        <p:scale>
          <a:sx n="100" d="100"/>
          <a:sy n="100" d="100"/>
        </p:scale>
        <p:origin x="-72" y="924"/>
      </p:cViewPr>
      <p:guideLst>
        <p:guide orient="horz" pos="1728"/>
        <p:guide pos="20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A0ADBA-7A50-4553-A336-151546C56264}" type="datetimeFigureOut">
              <a:rPr lang="en-US" smtClean="0"/>
              <a:pPr/>
              <a:t>11/1/2017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7846E0-009F-4FD1-B105-07651867205D}" type="slidenum">
              <a:rPr lang="en-US" smtClean="0"/>
              <a:pPr/>
              <a:t>‹#›</a:t>
            </a:fld>
            <a:endParaRPr lang="en-US"/>
          </a:p>
        </p:txBody>
      </p:sp>
    </p:spTree>
    <p:extLst>
      <p:ext uri="{BB962C8B-B14F-4D97-AF65-F5344CB8AC3E}">
        <p14:creationId xmlns:p14="http://schemas.microsoft.com/office/powerpoint/2010/main" val="36374239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17C3E-A9DC-436C-A66B-9057C52C842B}" type="datetimeFigureOut">
              <a:rPr lang="en-US" smtClean="0"/>
              <a:pPr/>
              <a:t>11/1/2017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22907C-4270-41F0-80BC-548196FE5AB2}" type="slidenum">
              <a:rPr lang="en-US" smtClean="0"/>
              <a:pPr/>
              <a:t>‹#›</a:t>
            </a:fld>
            <a:endParaRPr lang="en-US"/>
          </a:p>
        </p:txBody>
      </p:sp>
    </p:spTree>
    <p:extLst>
      <p:ext uri="{BB962C8B-B14F-4D97-AF65-F5344CB8AC3E}">
        <p14:creationId xmlns:p14="http://schemas.microsoft.com/office/powerpoint/2010/main" val="3208550940"/>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9457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076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63690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4829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988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43885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72812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8662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7141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8876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970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8088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3096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5121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6742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89149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50221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3A20AE-0949-4552-B4B4-0F7F7A75F6DF}"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BDB9CC-D2A0-4298-831B-F2608F568617}"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3F9B22-30CB-4E3F-B5E1-D3D0A8963851}"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58750"/>
            <a:ext cx="8229600" cy="597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307484A7-3740-4685-ACA5-F31DAAB49E01}" type="slidenum">
              <a:rPr lang="en-US"/>
              <a:pPr>
                <a:defRPr/>
              </a:pPr>
              <a:t>‹#›</a:t>
            </a:fld>
            <a:endParaRPr lang="en-US"/>
          </a:p>
        </p:txBody>
      </p:sp>
    </p:spTree>
    <p:extLst>
      <p:ext uri="{BB962C8B-B14F-4D97-AF65-F5344CB8AC3E}">
        <p14:creationId xmlns:p14="http://schemas.microsoft.com/office/powerpoint/2010/main" val="3961970487"/>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AF8490-A02B-42FD-95B4-822286EFB74D}"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E28511-D637-41AB-809A-2D90D5E767E5}"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F512472-7091-4730-859C-11FC9D6F0495}"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09BB645-9F1F-494E-A92E-68D24078A9B4}"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BCCE0B2-40EA-4B93-AEC6-1D5323D5ECC8}"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76883F4-D8B1-49CF-9BAD-E55F57A521F7}"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BEA188-0F57-444F-A063-8FC029CBBBFD}"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B41AD40-D062-4EC0-A915-E590F166CD0B}" type="slidenum">
              <a:rPr lang="en-US" smtClean="0"/>
              <a:pPr>
                <a:defRPr/>
              </a:pPr>
              <a:t>‹#›</a:t>
            </a:fld>
            <a:endParaRPr lang="en-US"/>
          </a:p>
        </p:txBody>
      </p:sp>
    </p:spTree>
  </p:cSld>
  <p:clrMapOvr>
    <a:masterClrMapping/>
  </p:clrMapOvr>
  <p:transition spd="slow">
    <p:wheel spokes="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97B1E14-A599-4980-9180-A52D1CCF05A7}"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ransition spd="slow">
    <p:wheel spokes="1"/>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file:///H:\THT_Chuyen%20de%20Thuc%20hien%20giao%20an%20dien%20tu\GDCD\Yeu%20thuong%20con%20nguoi.pp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8.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slide" Target="slide20.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audio" Target="../media/audio3.wav"/><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2.jpeg"/><Relationship Id="rId5" Type="http://schemas.openxmlformats.org/officeDocument/2006/relationships/audio" Target="../media/audio5.wav"/><Relationship Id="rId10" Type="http://schemas.openxmlformats.org/officeDocument/2006/relationships/slide" Target="slide18.xml"/><Relationship Id="rId4" Type="http://schemas.openxmlformats.org/officeDocument/2006/relationships/audio" Target="../media/audio4.wav"/><Relationship Id="rId9" Type="http://schemas.openxmlformats.org/officeDocument/2006/relationships/image" Target="../media/image34.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audio" Target="../media/audio5.wav"/><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audio" Target="../media/audio3.wav"/><Relationship Id="rId7" Type="http://schemas.openxmlformats.org/officeDocument/2006/relationships/image" Target="../media/image34.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audio" Target="../media/audio5.wav"/><Relationship Id="rId4" Type="http://schemas.openxmlformats.org/officeDocument/2006/relationships/audio" Target="../media/audio4.wav"/></Relationships>
</file>

<file path=ppt/slides/_rels/slide22.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2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6.wav"/><Relationship Id="rId7"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audio" Target="file:///D:\H&#7897;i%20gi&#7843;ng%20huy&#7879;n%20Anh%2008%20(L&#7879;)\Happy%20New%20Year%20-%20Abba.mp3" TargetMode="Externa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5.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2"/>
          <p:cNvSpPr>
            <a:spLocks noChangeArrowheads="1" noChangeShapeType="1" noTextEdit="1"/>
          </p:cNvSpPr>
          <p:nvPr/>
        </p:nvSpPr>
        <p:spPr bwMode="auto">
          <a:xfrm>
            <a:off x="189470" y="457200"/>
            <a:ext cx="8839200" cy="3352800"/>
          </a:xfrm>
          <a:prstGeom prst="rect">
            <a:avLst/>
          </a:prstGeom>
        </p:spPr>
        <p:txBody>
          <a:bodyPr wrap="none" fromWordArt="1">
            <a:prstTxWarp prst="textCanUp">
              <a:avLst>
                <a:gd name="adj" fmla="val 85713"/>
              </a:avLst>
            </a:prstTxWarp>
          </a:bodyPr>
          <a:lstStyle/>
          <a:p>
            <a:pPr algn="ctr">
              <a:defRPr/>
            </a:pPr>
            <a:r>
              <a:rPr lang="vi-VN" sz="6600" kern="10" dirty="0" smtClean="0">
                <a:ln w="9525">
                  <a:solidFill>
                    <a:srgbClr val="800000"/>
                  </a:solidFill>
                  <a:round/>
                  <a:headEnd/>
                  <a:tailEnd/>
                </a:ln>
                <a:gradFill rotWithShape="0">
                  <a:gsLst>
                    <a:gs pos="0">
                      <a:srgbClr val="A603AB">
                        <a:alpha val="50000"/>
                      </a:srgbClr>
                    </a:gs>
                    <a:gs pos="12000">
                      <a:srgbClr val="E81766">
                        <a:alpha val="56000"/>
                      </a:srgbClr>
                    </a:gs>
                    <a:gs pos="27000">
                      <a:srgbClr val="EE3F17">
                        <a:alpha val="63500"/>
                      </a:srgbClr>
                    </a:gs>
                    <a:gs pos="48000">
                      <a:srgbClr val="FFFF00">
                        <a:alpha val="74000"/>
                      </a:srgbClr>
                    </a:gs>
                    <a:gs pos="64999">
                      <a:srgbClr val="1A8D48">
                        <a:alpha val="82499"/>
                      </a:srgbClr>
                    </a:gs>
                    <a:gs pos="78999">
                      <a:srgbClr val="0819FB">
                        <a:alpha val="89499"/>
                      </a:srgbClr>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Chào mừng quý thầy cô </a:t>
            </a:r>
          </a:p>
          <a:p>
            <a:pPr algn="ctr">
              <a:defRPr/>
            </a:pPr>
            <a:r>
              <a:rPr lang="vi-VN" sz="6600" kern="10" dirty="0" smtClean="0">
                <a:ln w="9525">
                  <a:solidFill>
                    <a:srgbClr val="800000"/>
                  </a:solidFill>
                  <a:round/>
                  <a:headEnd/>
                  <a:tailEnd/>
                </a:ln>
                <a:gradFill rotWithShape="0">
                  <a:gsLst>
                    <a:gs pos="0">
                      <a:srgbClr val="A603AB">
                        <a:alpha val="50000"/>
                      </a:srgbClr>
                    </a:gs>
                    <a:gs pos="12000">
                      <a:srgbClr val="E81766">
                        <a:alpha val="56000"/>
                      </a:srgbClr>
                    </a:gs>
                    <a:gs pos="27000">
                      <a:srgbClr val="EE3F17">
                        <a:alpha val="63500"/>
                      </a:srgbClr>
                    </a:gs>
                    <a:gs pos="48000">
                      <a:srgbClr val="FFFF00">
                        <a:alpha val="74000"/>
                      </a:srgbClr>
                    </a:gs>
                    <a:gs pos="64999">
                      <a:srgbClr val="1A8D48">
                        <a:alpha val="82499"/>
                      </a:srgbClr>
                    </a:gs>
                    <a:gs pos="78999">
                      <a:srgbClr val="0819FB">
                        <a:alpha val="89499"/>
                      </a:srgbClr>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và các em học sinh</a:t>
            </a:r>
            <a:endParaRPr lang="en-US" sz="6600" b="1" kern="10" dirty="0">
              <a:ln w="9525">
                <a:solidFill>
                  <a:srgbClr val="800000"/>
                </a:solidFill>
                <a:round/>
                <a:headEnd/>
                <a:tailEnd/>
              </a:ln>
              <a:gradFill rotWithShape="0">
                <a:gsLst>
                  <a:gs pos="0">
                    <a:srgbClr val="A603AB">
                      <a:alpha val="50000"/>
                    </a:srgbClr>
                  </a:gs>
                  <a:gs pos="12000">
                    <a:srgbClr val="E81766">
                      <a:alpha val="56000"/>
                    </a:srgbClr>
                  </a:gs>
                  <a:gs pos="27000">
                    <a:srgbClr val="EE3F17">
                      <a:alpha val="63500"/>
                    </a:srgbClr>
                  </a:gs>
                  <a:gs pos="48000">
                    <a:srgbClr val="FFFF00">
                      <a:alpha val="74000"/>
                    </a:srgbClr>
                  </a:gs>
                  <a:gs pos="64999">
                    <a:srgbClr val="1A8D48">
                      <a:alpha val="82499"/>
                    </a:srgbClr>
                  </a:gs>
                  <a:gs pos="78999">
                    <a:srgbClr val="0819FB">
                      <a:alpha val="89499"/>
                    </a:srgbClr>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pic>
        <p:nvPicPr>
          <p:cNvPr id="2053" name="Picture 4"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4" descr="Asian lily">
            <a:hlinkClick r:id="rId4" action="ppaction://hlinkpres?slideindex=1&amp;slidetitle=Slide 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029200"/>
            <a:ext cx="16541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7022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84161" y="1510605"/>
            <a:ext cx="456403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u="sng" dirty="0" err="1">
                <a:solidFill>
                  <a:schemeClr val="tx1">
                    <a:lumMod val="50000"/>
                  </a:schemeClr>
                </a:solidFill>
                <a:latin typeface="Times New Roman" pitchFamily="18" charset="0"/>
                <a:cs typeface="Times New Roman" pitchFamily="18" charset="0"/>
              </a:rPr>
              <a:t>Ví</a:t>
            </a:r>
            <a:r>
              <a:rPr lang="en-US" sz="2800" u="sng" dirty="0">
                <a:solidFill>
                  <a:schemeClr val="tx1">
                    <a:lumMod val="50000"/>
                  </a:schemeClr>
                </a:solidFill>
                <a:latin typeface="Times New Roman" pitchFamily="18" charset="0"/>
                <a:cs typeface="Times New Roman" pitchFamily="18" charset="0"/>
              </a:rPr>
              <a:t> </a:t>
            </a:r>
            <a:r>
              <a:rPr lang="en-US" sz="2800" u="sng" dirty="0" err="1">
                <a:solidFill>
                  <a:schemeClr val="tx1">
                    <a:lumMod val="50000"/>
                  </a:schemeClr>
                </a:solidFill>
                <a:latin typeface="Times New Roman" pitchFamily="18" charset="0"/>
                <a:cs typeface="Times New Roman" pitchFamily="18" charset="0"/>
              </a:rPr>
              <a:t>dụ</a:t>
            </a:r>
            <a:r>
              <a:rPr lang="en-US" sz="2800" u="sng" dirty="0">
                <a:solidFill>
                  <a:schemeClr val="tx1">
                    <a:lumMod val="50000"/>
                  </a:schemeClr>
                </a:solidFill>
                <a:latin typeface="Times New Roman" pitchFamily="18" charset="0"/>
                <a:cs typeface="Times New Roman" pitchFamily="18" charset="0"/>
              </a:rPr>
              <a:t> </a:t>
            </a:r>
            <a:r>
              <a:rPr lang="en-US" sz="2800" u="sng" dirty="0" smtClean="0">
                <a:solidFill>
                  <a:schemeClr val="tx1">
                    <a:lumMod val="50000"/>
                  </a:schemeClr>
                </a:solidFill>
                <a:latin typeface="Times New Roman" pitchFamily="18" charset="0"/>
                <a:cs typeface="Times New Roman" pitchFamily="18" charset="0"/>
              </a:rPr>
              <a:t>1</a:t>
            </a:r>
            <a:r>
              <a:rPr lang="en-US" sz="2800" u="sng" dirty="0">
                <a:solidFill>
                  <a:schemeClr val="tx1">
                    <a:lumMod val="50000"/>
                  </a:schemeClr>
                </a:solidFill>
                <a:latin typeface="Times New Roman" pitchFamily="18" charset="0"/>
                <a:cs typeface="Times New Roman" pitchFamily="18" charset="0"/>
              </a:rPr>
              <a:t>.</a:t>
            </a:r>
            <a:r>
              <a:rPr lang="en-US" sz="2800" b="0" dirty="0" smtClean="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Trên</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tia</a:t>
            </a:r>
            <a:r>
              <a:rPr lang="en-US" sz="2800" b="0" dirty="0">
                <a:solidFill>
                  <a:schemeClr val="tx1">
                    <a:lumMod val="50000"/>
                  </a:schemeClr>
                </a:solidFill>
                <a:latin typeface="Times New Roman" pitchFamily="18" charset="0"/>
                <a:cs typeface="Times New Roman" pitchFamily="18" charset="0"/>
              </a:rPr>
              <a:t> Ox, </a:t>
            </a:r>
            <a:r>
              <a:rPr lang="en-US" sz="2800" b="0" dirty="0" err="1">
                <a:solidFill>
                  <a:schemeClr val="tx1">
                    <a:lumMod val="50000"/>
                  </a:schemeClr>
                </a:solidFill>
                <a:latin typeface="Times New Roman" pitchFamily="18" charset="0"/>
                <a:cs typeface="Times New Roman" pitchFamily="18" charset="0"/>
              </a:rPr>
              <a:t>hãy</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vẽ</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đoạn</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thẳng</a:t>
            </a:r>
            <a:r>
              <a:rPr lang="en-US" sz="2800" b="0" dirty="0">
                <a:solidFill>
                  <a:schemeClr val="tx1">
                    <a:lumMod val="50000"/>
                  </a:schemeClr>
                </a:solidFill>
                <a:latin typeface="Times New Roman" pitchFamily="18" charset="0"/>
                <a:cs typeface="Times New Roman" pitchFamily="18" charset="0"/>
              </a:rPr>
              <a:t> OM </a:t>
            </a:r>
            <a:r>
              <a:rPr lang="en-US" sz="2800" b="0" dirty="0" err="1">
                <a:solidFill>
                  <a:schemeClr val="tx1">
                    <a:lumMod val="50000"/>
                  </a:schemeClr>
                </a:solidFill>
                <a:latin typeface="Times New Roman" pitchFamily="18" charset="0"/>
                <a:cs typeface="Times New Roman" pitchFamily="18" charset="0"/>
              </a:rPr>
              <a:t>có</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độ</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dài</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bằng</a:t>
            </a:r>
            <a:r>
              <a:rPr lang="en-US" sz="2800" b="0" dirty="0">
                <a:solidFill>
                  <a:schemeClr val="tx1">
                    <a:lumMod val="50000"/>
                  </a:schemeClr>
                </a:solidFill>
                <a:latin typeface="Times New Roman" pitchFamily="18" charset="0"/>
                <a:cs typeface="Times New Roman" pitchFamily="18" charset="0"/>
              </a:rPr>
              <a:t> 2 cm</a:t>
            </a:r>
            <a:r>
              <a:rPr lang="vi-VN" sz="2800" b="0" dirty="0">
                <a:solidFill>
                  <a:schemeClr val="tx1">
                    <a:lumMod val="50000"/>
                  </a:schemeClr>
                </a:solidFill>
                <a:latin typeface="Times New Roman" pitchFamily="18" charset="0"/>
                <a:cs typeface="Times New Roman" pitchFamily="18" charset="0"/>
              </a:rPr>
              <a:t>.</a:t>
            </a:r>
            <a:endParaRPr lang="en-US" sz="2800" b="0" dirty="0">
              <a:solidFill>
                <a:schemeClr val="tx1">
                  <a:lumMod val="50000"/>
                </a:schemeClr>
              </a:solidFill>
              <a:latin typeface="Times New Roman" pitchFamily="18" charset="0"/>
              <a:cs typeface="Times New Roman" pitchFamily="18" charset="0"/>
            </a:endParaRPr>
          </a:p>
        </p:txBody>
      </p:sp>
      <p:cxnSp>
        <p:nvCxnSpPr>
          <p:cNvPr id="5" name="Straight Connector 4"/>
          <p:cNvCxnSpPr/>
          <p:nvPr/>
        </p:nvCxnSpPr>
        <p:spPr bwMode="auto">
          <a:xfrm>
            <a:off x="4648200" y="1099810"/>
            <a:ext cx="0" cy="55295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Rectangle 12"/>
          <p:cNvSpPr/>
          <p:nvPr/>
        </p:nvSpPr>
        <p:spPr>
          <a:xfrm>
            <a:off x="4680045" y="2404608"/>
            <a:ext cx="4288809" cy="1384995"/>
          </a:xfrm>
          <a:prstGeom prst="rect">
            <a:avLst/>
          </a:prstGeom>
        </p:spPr>
        <p:txBody>
          <a:bodyPr wrap="square">
            <a:spAutoFit/>
          </a:bodyPr>
          <a:lstStyle/>
          <a:p>
            <a:pPr algn="just"/>
            <a:r>
              <a:rPr lang="vi-VN" sz="2800" dirty="0">
                <a:latin typeface="Times New Roman" pitchFamily="18" charset="0"/>
                <a:cs typeface="Times New Roman" pitchFamily="18" charset="0"/>
              </a:rPr>
              <a:t>Trên tia Ox ta </a:t>
            </a:r>
            <a:r>
              <a:rPr lang="vi-VN" sz="2800" dirty="0" smtClean="0">
                <a:latin typeface="Times New Roman" pitchFamily="18" charset="0"/>
                <a:cs typeface="Times New Roman" pitchFamily="18" charset="0"/>
              </a:rPr>
              <a:t>chỉ vẽ </a:t>
            </a:r>
            <a:r>
              <a:rPr lang="vi-VN" sz="2800" dirty="0">
                <a:latin typeface="Times New Roman" pitchFamily="18" charset="0"/>
                <a:cs typeface="Times New Roman" pitchFamily="18" charset="0"/>
              </a:rPr>
              <a:t>được </a:t>
            </a:r>
            <a:r>
              <a:rPr lang="vi-VN" sz="2800" dirty="0" smtClean="0">
                <a:latin typeface="Times New Roman" pitchFamily="18" charset="0"/>
                <a:cs typeface="Times New Roman" pitchFamily="18" charset="0"/>
              </a:rPr>
              <a:t>một và chỉ một </a:t>
            </a:r>
            <a:r>
              <a:rPr lang="vi-VN" sz="2800" dirty="0">
                <a:latin typeface="Times New Roman" pitchFamily="18" charset="0"/>
                <a:cs typeface="Times New Roman" pitchFamily="18" charset="0"/>
              </a:rPr>
              <a:t>điểm M </a:t>
            </a:r>
            <a:r>
              <a:rPr lang="vi-VN" sz="2800" dirty="0" smtClean="0">
                <a:latin typeface="Times New Roman" pitchFamily="18" charset="0"/>
                <a:cs typeface="Times New Roman" pitchFamily="18" charset="0"/>
              </a:rPr>
              <a:t> sao cho OM = 2cm</a:t>
            </a:r>
            <a:r>
              <a:rPr lang="vi-VN" sz="2800" dirty="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pic>
        <p:nvPicPr>
          <p:cNvPr id="2253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3019425"/>
            <a:ext cx="34575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a:spLocks noChangeArrowheads="1"/>
          </p:cNvSpPr>
          <p:nvPr/>
        </p:nvSpPr>
        <p:spPr bwMode="auto">
          <a:xfrm>
            <a:off x="100084" y="4267200"/>
            <a:ext cx="456403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vi-VN" sz="2800" u="sng" dirty="0" smtClean="0">
                <a:solidFill>
                  <a:schemeClr val="accent1">
                    <a:lumMod val="10000"/>
                  </a:schemeClr>
                </a:solidFill>
                <a:latin typeface="Times New Roman" pitchFamily="18" charset="0"/>
                <a:cs typeface="Times New Roman" pitchFamily="18" charset="0"/>
              </a:rPr>
              <a:t>Nhận xét:</a:t>
            </a:r>
          </a:p>
          <a:p>
            <a:pPr algn="just" eaLnBrk="1" hangingPunct="1"/>
            <a:r>
              <a:rPr lang="vi-VN" sz="2800" b="0" dirty="0">
                <a:solidFill>
                  <a:srgbClr val="000099"/>
                </a:solidFill>
                <a:latin typeface="Times New Roman" pitchFamily="18" charset="0"/>
                <a:cs typeface="Times New Roman" pitchFamily="18" charset="0"/>
              </a:rPr>
              <a:t>Trên tia Ox ta chỉ vẽ được một và chỉ một điểm M  sao cho OM = </a:t>
            </a:r>
            <a:r>
              <a:rPr lang="vi-VN" sz="2800" b="0" dirty="0" smtClean="0">
                <a:solidFill>
                  <a:srgbClr val="000099"/>
                </a:solidFill>
                <a:latin typeface="Times New Roman" pitchFamily="18" charset="0"/>
                <a:cs typeface="Times New Roman" pitchFamily="18" charset="0"/>
              </a:rPr>
              <a:t>a (đơn vị độ dài). </a:t>
            </a:r>
            <a:endParaRPr lang="en-US" sz="2800" b="0" dirty="0">
              <a:solidFill>
                <a:srgbClr val="000099"/>
              </a:solidFill>
              <a:latin typeface="Times New Roman" pitchFamily="18" charset="0"/>
              <a:cs typeface="Times New Roman" pitchFamily="18" charset="0"/>
            </a:endParaRPr>
          </a:p>
        </p:txBody>
      </p:sp>
      <p:sp>
        <p:nvSpPr>
          <p:cNvPr id="9" name="Left Bracket 8"/>
          <p:cNvSpPr/>
          <p:nvPr/>
        </p:nvSpPr>
        <p:spPr>
          <a:xfrm rot="16200000">
            <a:off x="1064687" y="3080215"/>
            <a:ext cx="151329" cy="1292161"/>
          </a:xfrm>
          <a:prstGeom prst="leftBracket">
            <a:avLst>
              <a:gd name="adj" fmla="val 191134"/>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bwMode="auto">
          <a:xfrm>
            <a:off x="685800" y="3743980"/>
            <a:ext cx="1000703" cy="523220"/>
          </a:xfrm>
          <a:prstGeom prst="rect">
            <a:avLst/>
          </a:prstGeom>
          <a:noFill/>
          <a:ln>
            <a:noFill/>
          </a:ln>
          <a:effectLst/>
          <a:extLst/>
        </p:spPr>
        <p:txBody>
          <a:bodyPr wrap="square" rtlCol="0">
            <a:spAutoFit/>
          </a:bodyPr>
          <a:lstStyle/>
          <a:p>
            <a:pPr algn="ctr" eaLnBrk="1" hangingPunct="1">
              <a:spcBef>
                <a:spcPct val="50000"/>
              </a:spcBef>
            </a:pPr>
            <a:r>
              <a:rPr lang="vi-VN" sz="2800" dirty="0" smtClean="0">
                <a:solidFill>
                  <a:srgbClr val="660066"/>
                </a:solidFill>
                <a:latin typeface=".VnTime" panose="020B7200000000000000" pitchFamily="34" charset="0"/>
              </a:rPr>
              <a:t>2</a:t>
            </a:r>
            <a:r>
              <a:rPr lang="en-US" sz="2800" dirty="0" smtClean="0">
                <a:solidFill>
                  <a:srgbClr val="660066"/>
                </a:solidFill>
                <a:latin typeface=".VnTime" panose="020B7200000000000000" pitchFamily="34" charset="0"/>
              </a:rPr>
              <a:t> cm</a:t>
            </a:r>
          </a:p>
        </p:txBody>
      </p:sp>
      <p:sp>
        <p:nvSpPr>
          <p:cNvPr id="11" name="Rectangle 31"/>
          <p:cNvSpPr>
            <a:spLocks noChangeArrowheads="1"/>
          </p:cNvSpPr>
          <p:nvPr/>
        </p:nvSpPr>
        <p:spPr bwMode="auto">
          <a:xfrm>
            <a:off x="76513" y="741402"/>
            <a:ext cx="441928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sz="3000" b="1" u="sng" dirty="0">
                <a:solidFill>
                  <a:srgbClr val="FF0000"/>
                </a:solidFill>
                <a:latin typeface="Times New Roman" pitchFamily="18" charset="0"/>
                <a:cs typeface="Times New Roman" pitchFamily="18" charset="0"/>
              </a:rPr>
              <a:t>1) </a:t>
            </a:r>
            <a:r>
              <a:rPr lang="vi-VN" sz="3000" b="1" u="sng" dirty="0" smtClean="0">
                <a:solidFill>
                  <a:srgbClr val="FF0000"/>
                </a:solidFill>
                <a:latin typeface="Times New Roman" pitchFamily="18" charset="0"/>
                <a:cs typeface="Times New Roman" pitchFamily="18" charset="0"/>
              </a:rPr>
              <a:t>Vẽ đoạn thẳng trên tia</a:t>
            </a:r>
            <a:r>
              <a:rPr lang="en-US" sz="3000" b="1" dirty="0" smtClean="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p:txBody>
      </p:sp>
      <p:sp>
        <p:nvSpPr>
          <p:cNvPr id="12" name="Rectangle 21" descr="Blue tissue paper"/>
          <p:cNvSpPr>
            <a:spLocks noChangeArrowheads="1"/>
          </p:cNvSpPr>
          <p:nvPr/>
        </p:nvSpPr>
        <p:spPr bwMode="auto">
          <a:xfrm>
            <a:off x="0" y="0"/>
            <a:ext cx="9144000" cy="8382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dirty="0" err="1">
                <a:solidFill>
                  <a:srgbClr val="FF0000"/>
                </a:solidFill>
                <a:latin typeface="Times New Roman" pitchFamily="18" charset="0"/>
              </a:rPr>
              <a:t>Tiết</a:t>
            </a:r>
            <a:r>
              <a:rPr lang="en-US" sz="3200" dirty="0">
                <a:solidFill>
                  <a:srgbClr val="FF0000"/>
                </a:solidFill>
                <a:latin typeface="Times New Roman" pitchFamily="18" charset="0"/>
              </a:rPr>
              <a:t> 11. §</a:t>
            </a:r>
            <a:r>
              <a:rPr lang="vi-VN" sz="3200" dirty="0" smtClean="0">
                <a:solidFill>
                  <a:srgbClr val="FF0000"/>
                </a:solidFill>
                <a:latin typeface="Times New Roman" pitchFamily="18" charset="0"/>
              </a:rPr>
              <a:t>9</a:t>
            </a:r>
            <a:r>
              <a:rPr lang="vi-VN" sz="3200" b="1" dirty="0" smtClean="0">
                <a:solidFill>
                  <a:srgbClr val="FF0000"/>
                </a:solidFill>
                <a:latin typeface="Times New Roman" pitchFamily="18" charset="0"/>
              </a:rPr>
              <a:t>.</a:t>
            </a:r>
            <a:r>
              <a:rPr lang="en-US" sz="3200" b="1" dirty="0" smtClean="0">
                <a:solidFill>
                  <a:srgbClr val="FF0000"/>
                </a:solidFill>
                <a:latin typeface="Times New Roman" pitchFamily="18" charset="0"/>
              </a:rPr>
              <a:t> </a:t>
            </a:r>
            <a:r>
              <a:rPr lang="vi-VN" sz="3200" b="1" dirty="0" smtClean="0">
                <a:solidFill>
                  <a:srgbClr val="FF0000"/>
                </a:solidFill>
                <a:latin typeface="Times New Roman" pitchFamily="18" charset="0"/>
              </a:rPr>
              <a:t>VẼ ĐOẠN THẲNG CHO BIẾT ĐỘ DÀI</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396593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000" fill="hold"/>
                                        <p:tgtEl>
                                          <p:spTgt spid="24"/>
                                        </p:tgtEl>
                                        <p:attrNameLst>
                                          <p:attrName>ppt_w</p:attrName>
                                        </p:attrNameLst>
                                      </p:cBhvr>
                                      <p:tavLst>
                                        <p:tav tm="0">
                                          <p:val>
                                            <p:fltVal val="0"/>
                                          </p:val>
                                        </p:tav>
                                        <p:tav tm="100000">
                                          <p:val>
                                            <p:strVal val="#ppt_w"/>
                                          </p:val>
                                        </p:tav>
                                      </p:tavLst>
                                    </p:anim>
                                    <p:anim calcmode="lin" valueType="num">
                                      <p:cBhvr>
                                        <p:cTn id="16" dur="1000" fill="hold"/>
                                        <p:tgtEl>
                                          <p:spTgt spid="24"/>
                                        </p:tgtEl>
                                        <p:attrNameLst>
                                          <p:attrName>ppt_h</p:attrName>
                                        </p:attrNameLst>
                                      </p:cBhvr>
                                      <p:tavLst>
                                        <p:tav tm="0">
                                          <p:val>
                                            <p:fltVal val="0"/>
                                          </p:val>
                                        </p:tav>
                                        <p:tav tm="100000">
                                          <p:val>
                                            <p:strVal val="#ppt_h"/>
                                          </p:val>
                                        </p:tav>
                                      </p:tavLst>
                                    </p:anim>
                                    <p:anim calcmode="lin" valueType="num">
                                      <p:cBhvr>
                                        <p:cTn id="17" dur="1000" fill="hold"/>
                                        <p:tgtEl>
                                          <p:spTgt spid="24"/>
                                        </p:tgtEl>
                                        <p:attrNameLst>
                                          <p:attrName>style.rotation</p:attrName>
                                        </p:attrNameLst>
                                      </p:cBhvr>
                                      <p:tavLst>
                                        <p:tav tm="0">
                                          <p:val>
                                            <p:fltVal val="90"/>
                                          </p:val>
                                        </p:tav>
                                        <p:tav tm="100000">
                                          <p:val>
                                            <p:fltVal val="0"/>
                                          </p:val>
                                        </p:tav>
                                      </p:tavLst>
                                    </p:anim>
                                    <p:animEffect transition="in" filter="fade">
                                      <p:cBhvr>
                                        <p:cTn id="1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4648200" y="-169788"/>
            <a:ext cx="0" cy="55295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a:spLocks noChangeArrowheads="1"/>
          </p:cNvSpPr>
          <p:nvPr/>
        </p:nvSpPr>
        <p:spPr bwMode="auto">
          <a:xfrm>
            <a:off x="76200" y="1371600"/>
            <a:ext cx="464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u="sng" dirty="0" err="1">
                <a:solidFill>
                  <a:schemeClr val="bg2">
                    <a:lumMod val="10000"/>
                  </a:schemeClr>
                </a:solidFill>
                <a:latin typeface="Times New Roman" pitchFamily="18" charset="0"/>
                <a:cs typeface="Times New Roman" pitchFamily="18" charset="0"/>
              </a:rPr>
              <a:t>Ví</a:t>
            </a:r>
            <a:r>
              <a:rPr lang="en-US" sz="2800" u="sng" dirty="0">
                <a:solidFill>
                  <a:schemeClr val="bg2">
                    <a:lumMod val="10000"/>
                  </a:schemeClr>
                </a:solidFill>
                <a:latin typeface="Times New Roman" pitchFamily="18" charset="0"/>
                <a:cs typeface="Times New Roman" pitchFamily="18" charset="0"/>
              </a:rPr>
              <a:t> </a:t>
            </a:r>
            <a:r>
              <a:rPr lang="en-US" sz="2800" u="sng" dirty="0" err="1">
                <a:solidFill>
                  <a:schemeClr val="bg2">
                    <a:lumMod val="10000"/>
                  </a:schemeClr>
                </a:solidFill>
                <a:latin typeface="Times New Roman" pitchFamily="18" charset="0"/>
                <a:cs typeface="Times New Roman" pitchFamily="18" charset="0"/>
              </a:rPr>
              <a:t>dụ</a:t>
            </a:r>
            <a:r>
              <a:rPr lang="en-US" sz="2800" u="sng" dirty="0">
                <a:solidFill>
                  <a:schemeClr val="bg2">
                    <a:lumMod val="10000"/>
                  </a:schemeClr>
                </a:solidFill>
                <a:latin typeface="Times New Roman" pitchFamily="18" charset="0"/>
                <a:cs typeface="Times New Roman" pitchFamily="18" charset="0"/>
              </a:rPr>
              <a:t> </a:t>
            </a:r>
            <a:r>
              <a:rPr lang="vi-VN" sz="2800" u="sng" dirty="0" smtClean="0">
                <a:solidFill>
                  <a:schemeClr val="bg2">
                    <a:lumMod val="10000"/>
                  </a:schemeClr>
                </a:solidFill>
                <a:latin typeface="Times New Roman" pitchFamily="18" charset="0"/>
                <a:cs typeface="Times New Roman" pitchFamily="18" charset="0"/>
              </a:rPr>
              <a:t>2</a:t>
            </a:r>
            <a:r>
              <a:rPr lang="en-US" sz="2800" dirty="0" smtClean="0">
                <a:solidFill>
                  <a:schemeClr val="bg2">
                    <a:lumMod val="10000"/>
                  </a:schemeClr>
                </a:solidFill>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b="0" dirty="0" smtClean="0">
                <a:solidFill>
                  <a:schemeClr val="bg2">
                    <a:lumMod val="10000"/>
                  </a:schemeClr>
                </a:solidFill>
                <a:latin typeface="Times New Roman" pitchFamily="18" charset="0"/>
                <a:cs typeface="Times New Roman" pitchFamily="18" charset="0"/>
              </a:rPr>
              <a:t>Cho đoạn thẳng AB bất kì. Hãy vẽ đoạn thẳng CD sao cho CD = AB</a:t>
            </a:r>
            <a:endParaRPr lang="en-US" sz="2800" b="0" dirty="0">
              <a:solidFill>
                <a:schemeClr val="bg2">
                  <a:lumMod val="10000"/>
                </a:schemeClr>
              </a:solidFill>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3527067"/>
            <a:ext cx="2181128" cy="73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bwMode="auto">
          <a:xfrm>
            <a:off x="4727881" y="1361420"/>
            <a:ext cx="4339919" cy="954107"/>
          </a:xfrm>
          <a:prstGeom prst="rect">
            <a:avLst/>
          </a:prstGeom>
          <a:noFill/>
          <a:ln>
            <a:noFill/>
          </a:ln>
          <a:effectLst/>
          <a:extLst/>
        </p:spPr>
        <p:txBody>
          <a:bodyPr wrap="square" rtlCol="0">
            <a:spAutoFit/>
          </a:bodyPr>
          <a:lstStyle/>
          <a:p>
            <a:pPr marL="457200" indent="-457200" eaLnBrk="1" hangingPunct="1">
              <a:spcBef>
                <a:spcPts val="0"/>
              </a:spcBef>
              <a:buFontTx/>
              <a:buChar char="-"/>
            </a:pPr>
            <a:r>
              <a:rPr lang="vi-VN" sz="2800" b="0" dirty="0" smtClean="0">
                <a:solidFill>
                  <a:srgbClr val="660066"/>
                </a:solidFill>
                <a:latin typeface="Times New Roman" pitchFamily="18" charset="0"/>
                <a:cs typeface="Times New Roman" pitchFamily="18" charset="0"/>
              </a:rPr>
              <a:t>Vẽ đoạn thẳng AB. </a:t>
            </a:r>
          </a:p>
          <a:p>
            <a:pPr marL="457200" indent="-457200" eaLnBrk="1" hangingPunct="1">
              <a:spcBef>
                <a:spcPts val="0"/>
              </a:spcBef>
              <a:buFontTx/>
              <a:buChar char="-"/>
            </a:pPr>
            <a:r>
              <a:rPr lang="vi-VN" sz="2800" b="0" dirty="0" smtClean="0">
                <a:solidFill>
                  <a:srgbClr val="660066"/>
                </a:solidFill>
                <a:latin typeface="Times New Roman" pitchFamily="18" charset="0"/>
                <a:cs typeface="Times New Roman" pitchFamily="18" charset="0"/>
              </a:rPr>
              <a:t>Vẽ tia </a:t>
            </a:r>
            <a:r>
              <a:rPr lang="vi-VN" sz="2800" b="0" dirty="0" smtClean="0">
                <a:solidFill>
                  <a:srgbClr val="660066"/>
                </a:solidFill>
                <a:latin typeface="Times New Roman" pitchFamily="18" charset="0"/>
                <a:cs typeface="Times New Roman" pitchFamily="18" charset="0"/>
              </a:rPr>
              <a:t>Cx</a:t>
            </a:r>
            <a:endParaRPr lang="en-US" sz="2800" b="0" dirty="0" err="1" smtClean="0">
              <a:solidFill>
                <a:srgbClr val="660066"/>
              </a:solidFill>
              <a:latin typeface="Times New Roman" pitchFamily="18" charset="0"/>
              <a:cs typeface="Times New Roman" pitchFamily="18" charset="0"/>
            </a:endParaRPr>
          </a:p>
        </p:txBody>
      </p:sp>
      <p:sp>
        <p:nvSpPr>
          <p:cNvPr id="12" name="TextBox 11"/>
          <p:cNvSpPr txBox="1"/>
          <p:nvPr/>
        </p:nvSpPr>
        <p:spPr bwMode="auto">
          <a:xfrm>
            <a:off x="4665905" y="2917210"/>
            <a:ext cx="4478095" cy="2492990"/>
          </a:xfrm>
          <a:prstGeom prst="rect">
            <a:avLst/>
          </a:prstGeom>
          <a:noFill/>
          <a:ln>
            <a:noFill/>
          </a:ln>
          <a:effectLst/>
          <a:extLst/>
        </p:spPr>
        <p:txBody>
          <a:bodyPr wrap="square" rtlCol="0">
            <a:spAutoFit/>
          </a:bodyPr>
          <a:lstStyle/>
          <a:p>
            <a:pPr algn="just"/>
            <a:r>
              <a:rPr lang="en-US" sz="2600" b="0" dirty="0" smtClean="0">
                <a:solidFill>
                  <a:srgbClr val="800080"/>
                </a:solidFill>
                <a:latin typeface="Times New Roman" pitchFamily="18" charset="0"/>
                <a:cs typeface="Times New Roman" pitchFamily="18" charset="0"/>
              </a:rPr>
              <a:t>+) </a:t>
            </a:r>
            <a:r>
              <a:rPr lang="en-US" sz="2600" b="0" dirty="0" err="1" smtClean="0">
                <a:solidFill>
                  <a:srgbClr val="800080"/>
                </a:solidFill>
                <a:latin typeface="Times New Roman" pitchFamily="18" charset="0"/>
                <a:cs typeface="Times New Roman" pitchFamily="18" charset="0"/>
              </a:rPr>
              <a:t>Đặt</a:t>
            </a:r>
            <a:r>
              <a:rPr lang="en-US" sz="2600" b="0" dirty="0" smtClean="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compa</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sao</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cho</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hai</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mũi</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nhọn</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trùng</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với</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hai</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điểm</a:t>
            </a:r>
            <a:r>
              <a:rPr lang="en-US" sz="2600" b="0" dirty="0">
                <a:solidFill>
                  <a:srgbClr val="800080"/>
                </a:solidFill>
                <a:latin typeface="Times New Roman" pitchFamily="18" charset="0"/>
                <a:cs typeface="Times New Roman" pitchFamily="18" charset="0"/>
              </a:rPr>
              <a:t> A </a:t>
            </a:r>
            <a:r>
              <a:rPr lang="en-US" sz="2600" b="0" dirty="0" err="1">
                <a:solidFill>
                  <a:srgbClr val="800080"/>
                </a:solidFill>
                <a:latin typeface="Times New Roman" pitchFamily="18" charset="0"/>
                <a:cs typeface="Times New Roman" pitchFamily="18" charset="0"/>
              </a:rPr>
              <a:t>và</a:t>
            </a:r>
            <a:r>
              <a:rPr lang="en-US" sz="2600" b="0" dirty="0">
                <a:solidFill>
                  <a:srgbClr val="800080"/>
                </a:solidFill>
                <a:latin typeface="Times New Roman" pitchFamily="18" charset="0"/>
                <a:cs typeface="Times New Roman" pitchFamily="18" charset="0"/>
              </a:rPr>
              <a:t> B</a:t>
            </a:r>
            <a:r>
              <a:rPr lang="vi-VN" sz="2600" b="0" dirty="0">
                <a:solidFill>
                  <a:srgbClr val="800080"/>
                </a:solidFill>
                <a:latin typeface="Times New Roman" pitchFamily="18" charset="0"/>
                <a:cs typeface="Times New Roman" pitchFamily="18" charset="0"/>
              </a:rPr>
              <a:t>. </a:t>
            </a:r>
            <a:endParaRPr lang="en-US" sz="2600" b="0" dirty="0" smtClean="0">
              <a:solidFill>
                <a:srgbClr val="800080"/>
              </a:solidFill>
              <a:latin typeface="Times New Roman" pitchFamily="18" charset="0"/>
              <a:cs typeface="Times New Roman" pitchFamily="18" charset="0"/>
            </a:endParaRPr>
          </a:p>
          <a:p>
            <a:pPr algn="just"/>
            <a:r>
              <a:rPr lang="en-US" sz="2600" b="0" dirty="0" smtClean="0">
                <a:solidFill>
                  <a:srgbClr val="800080"/>
                </a:solidFill>
                <a:latin typeface="Times New Roman" pitchFamily="18" charset="0"/>
                <a:cs typeface="Times New Roman" pitchFamily="18" charset="0"/>
              </a:rPr>
              <a:t>+) </a:t>
            </a:r>
            <a:r>
              <a:rPr lang="en-US" sz="2600" b="0" dirty="0" err="1" smtClean="0">
                <a:solidFill>
                  <a:srgbClr val="800080"/>
                </a:solidFill>
                <a:latin typeface="Times New Roman" pitchFamily="18" charset="0"/>
                <a:cs typeface="Times New Roman" pitchFamily="18" charset="0"/>
              </a:rPr>
              <a:t>Giữ</a:t>
            </a:r>
            <a:r>
              <a:rPr lang="en-US" sz="2600" b="0" dirty="0" smtClean="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độ</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mở</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của</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compa</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không</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đổi</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đặt</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compa</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sao</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cho</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một</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mũi</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trùng</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với</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điểm</a:t>
            </a:r>
            <a:r>
              <a:rPr lang="en-US" sz="2600" b="0" dirty="0">
                <a:solidFill>
                  <a:srgbClr val="800080"/>
                </a:solidFill>
                <a:latin typeface="Times New Roman" pitchFamily="18" charset="0"/>
                <a:cs typeface="Times New Roman" pitchFamily="18" charset="0"/>
              </a:rPr>
              <a:t> C </a:t>
            </a:r>
            <a:r>
              <a:rPr lang="en-US" sz="2600" b="0" dirty="0" err="1">
                <a:solidFill>
                  <a:srgbClr val="800080"/>
                </a:solidFill>
                <a:latin typeface="Times New Roman" pitchFamily="18" charset="0"/>
                <a:cs typeface="Times New Roman" pitchFamily="18" charset="0"/>
              </a:rPr>
              <a:t>mũi</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kia</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sẽ</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là</a:t>
            </a:r>
            <a:r>
              <a:rPr lang="en-US" sz="2600" b="0" dirty="0">
                <a:solidFill>
                  <a:srgbClr val="800080"/>
                </a:solidFill>
                <a:latin typeface="Times New Roman" pitchFamily="18" charset="0"/>
                <a:cs typeface="Times New Roman" pitchFamily="18" charset="0"/>
              </a:rPr>
              <a:t> </a:t>
            </a:r>
            <a:r>
              <a:rPr lang="en-US" sz="2600" b="0" dirty="0" err="1">
                <a:solidFill>
                  <a:srgbClr val="800080"/>
                </a:solidFill>
                <a:latin typeface="Times New Roman" pitchFamily="18" charset="0"/>
                <a:cs typeface="Times New Roman" pitchFamily="18" charset="0"/>
              </a:rPr>
              <a:t>điểm</a:t>
            </a:r>
            <a:r>
              <a:rPr lang="en-US" sz="2600" b="0" dirty="0">
                <a:solidFill>
                  <a:srgbClr val="800080"/>
                </a:solidFill>
                <a:latin typeface="Times New Roman" pitchFamily="18" charset="0"/>
                <a:cs typeface="Times New Roman" pitchFamily="18" charset="0"/>
              </a:rPr>
              <a:t> D</a:t>
            </a:r>
          </a:p>
        </p:txBody>
      </p:sp>
      <p:sp>
        <p:nvSpPr>
          <p:cNvPr id="14" name="TextBox 13"/>
          <p:cNvSpPr txBox="1"/>
          <p:nvPr/>
        </p:nvSpPr>
        <p:spPr bwMode="auto">
          <a:xfrm>
            <a:off x="4810352" y="783876"/>
            <a:ext cx="2113113" cy="492443"/>
          </a:xfrm>
          <a:prstGeom prst="rect">
            <a:avLst/>
          </a:prstGeom>
          <a:noFill/>
          <a:ln>
            <a:noFill/>
          </a:ln>
          <a:effectLst/>
          <a:extLst/>
        </p:spPr>
        <p:txBody>
          <a:bodyPr wrap="square" rtlCol="0">
            <a:spAutoFit/>
          </a:bodyPr>
          <a:lstStyle/>
          <a:p>
            <a:pPr eaLnBrk="1" hangingPunct="1">
              <a:spcBef>
                <a:spcPct val="50000"/>
              </a:spcBef>
            </a:pPr>
            <a:r>
              <a:rPr lang="vi-VN" sz="2600" u="sng" dirty="0" smtClean="0">
                <a:solidFill>
                  <a:srgbClr val="660066"/>
                </a:solidFill>
                <a:latin typeface="Times New Roman" pitchFamily="18" charset="0"/>
                <a:cs typeface="Times New Roman" pitchFamily="18" charset="0"/>
              </a:rPr>
              <a:t>Cách vẽ:</a:t>
            </a:r>
            <a:endParaRPr lang="en-US" sz="2600" u="sng" dirty="0" err="1" smtClean="0">
              <a:solidFill>
                <a:srgbClr val="660066"/>
              </a:solidFill>
              <a:latin typeface="Times New Roman" pitchFamily="18" charset="0"/>
              <a:cs typeface="Times New Roman" pitchFamily="18" charset="0"/>
            </a:endParaRPr>
          </a:p>
        </p:txBody>
      </p:sp>
      <p:sp>
        <p:nvSpPr>
          <p:cNvPr id="17" name="TextBox 16"/>
          <p:cNvSpPr txBox="1"/>
          <p:nvPr/>
        </p:nvSpPr>
        <p:spPr bwMode="auto">
          <a:xfrm>
            <a:off x="4755822" y="2250757"/>
            <a:ext cx="4140889" cy="523220"/>
          </a:xfrm>
          <a:prstGeom prst="rect">
            <a:avLst/>
          </a:prstGeom>
          <a:noFill/>
          <a:ln>
            <a:noFill/>
          </a:ln>
          <a:effectLst/>
          <a:extLst/>
        </p:spPr>
        <p:txBody>
          <a:bodyPr wrap="square" rtlCol="0">
            <a:spAutoFit/>
          </a:bodyPr>
          <a:lstStyle/>
          <a:p>
            <a:pPr eaLnBrk="1" hangingPunct="1">
              <a:spcBef>
                <a:spcPct val="50000"/>
              </a:spcBef>
            </a:pPr>
            <a:r>
              <a:rPr lang="vi-VN" sz="2800" b="0" dirty="0">
                <a:solidFill>
                  <a:srgbClr val="660066"/>
                </a:solidFill>
                <a:latin typeface="Times New Roman" pitchFamily="18" charset="0"/>
                <a:cs typeface="Times New Roman" pitchFamily="18" charset="0"/>
              </a:rPr>
              <a:t>V</a:t>
            </a:r>
            <a:r>
              <a:rPr lang="vi-VN" sz="2800" b="0" dirty="0" smtClean="0">
                <a:solidFill>
                  <a:srgbClr val="660066"/>
                </a:solidFill>
                <a:latin typeface="Times New Roman" pitchFamily="18" charset="0"/>
                <a:cs typeface="Times New Roman" pitchFamily="18" charset="0"/>
              </a:rPr>
              <a:t>ẽ bằng compa</a:t>
            </a:r>
            <a:endParaRPr lang="en-US" sz="2800" b="0" dirty="0" err="1" smtClean="0">
              <a:solidFill>
                <a:srgbClr val="660066"/>
              </a:solidFill>
              <a:latin typeface="Times New Roman" pitchFamily="18" charset="0"/>
              <a:cs typeface="Times New Roman" pitchFamily="18" charset="0"/>
            </a:endParaRPr>
          </a:p>
        </p:txBody>
      </p:sp>
      <p:pic>
        <p:nvPicPr>
          <p:cNvPr id="2355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4716" y="4216802"/>
            <a:ext cx="3945661" cy="72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35"/>
          <p:cNvGrpSpPr>
            <a:grpSpLocks/>
          </p:cNvGrpSpPr>
          <p:nvPr/>
        </p:nvGrpSpPr>
        <p:grpSpPr bwMode="auto">
          <a:xfrm>
            <a:off x="1085243" y="1274258"/>
            <a:ext cx="1391040" cy="2851414"/>
            <a:chOff x="432" y="2160"/>
            <a:chExt cx="1152" cy="1680"/>
          </a:xfrm>
          <a:solidFill>
            <a:schemeClr val="accent1">
              <a:lumMod val="10000"/>
            </a:schemeClr>
          </a:solidFill>
        </p:grpSpPr>
        <p:grpSp>
          <p:nvGrpSpPr>
            <p:cNvPr id="20" name="Group 27"/>
            <p:cNvGrpSpPr>
              <a:grpSpLocks/>
            </p:cNvGrpSpPr>
            <p:nvPr/>
          </p:nvGrpSpPr>
          <p:grpSpPr bwMode="auto">
            <a:xfrm>
              <a:off x="432" y="2160"/>
              <a:ext cx="779" cy="1675"/>
              <a:chOff x="369" y="2444"/>
              <a:chExt cx="779" cy="1675"/>
            </a:xfrm>
            <a:grpFill/>
          </p:grpSpPr>
          <p:sp>
            <p:nvSpPr>
              <p:cNvPr id="25" name="AutoShape 28"/>
              <p:cNvSpPr>
                <a:spLocks noChangeArrowheads="1"/>
              </p:cNvSpPr>
              <p:nvPr/>
            </p:nvSpPr>
            <p:spPr bwMode="auto">
              <a:xfrm rot="1845995">
                <a:off x="369" y="3831"/>
                <a:ext cx="101" cy="288"/>
              </a:xfrm>
              <a:prstGeom prst="star4">
                <a:avLst>
                  <a:gd name="adj" fmla="val 12500"/>
                </a:avLst>
              </a:prstGeom>
              <a:grpFill/>
              <a:ln w="9525">
                <a:solidFill>
                  <a:schemeClr val="accent2">
                    <a:lumMod val="1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29"/>
              <p:cNvSpPr>
                <a:spLocks noChangeArrowheads="1"/>
              </p:cNvSpPr>
              <p:nvPr/>
            </p:nvSpPr>
            <p:spPr bwMode="auto">
              <a:xfrm>
                <a:off x="950" y="2684"/>
                <a:ext cx="198" cy="288"/>
              </a:xfrm>
              <a:prstGeom prst="roundRect">
                <a:avLst>
                  <a:gd name="adj" fmla="val 16667"/>
                </a:avLst>
              </a:prstGeom>
              <a:grpFill/>
              <a:ln w="9525">
                <a:solidFill>
                  <a:schemeClr val="accent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30"/>
              <p:cNvSpPr>
                <a:spLocks noChangeArrowheads="1"/>
              </p:cNvSpPr>
              <p:nvPr/>
            </p:nvSpPr>
            <p:spPr bwMode="auto">
              <a:xfrm>
                <a:off x="1011" y="2444"/>
                <a:ext cx="76" cy="240"/>
              </a:xfrm>
              <a:prstGeom prst="roundRect">
                <a:avLst>
                  <a:gd name="adj" fmla="val 16667"/>
                </a:avLst>
              </a:prstGeom>
              <a:grpFill/>
              <a:ln w="9525">
                <a:solidFill>
                  <a:schemeClr val="accent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Line 31"/>
              <p:cNvSpPr>
                <a:spLocks noChangeShapeType="1"/>
              </p:cNvSpPr>
              <p:nvPr/>
            </p:nvSpPr>
            <p:spPr bwMode="auto">
              <a:xfrm flipH="1">
                <a:off x="423" y="2882"/>
                <a:ext cx="604" cy="1086"/>
              </a:xfrm>
              <a:prstGeom prst="line">
                <a:avLst/>
              </a:prstGeom>
              <a:grpFill/>
              <a:ln w="104775" cmpd="tri">
                <a:solidFill>
                  <a:schemeClr val="accent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1" name="Group 32"/>
            <p:cNvGrpSpPr>
              <a:grpSpLocks/>
            </p:cNvGrpSpPr>
            <p:nvPr/>
          </p:nvGrpSpPr>
          <p:grpSpPr bwMode="auto">
            <a:xfrm>
              <a:off x="1152" y="2544"/>
              <a:ext cx="432" cy="1296"/>
              <a:chOff x="1077" y="2837"/>
              <a:chExt cx="425" cy="1288"/>
            </a:xfrm>
            <a:grpFill/>
          </p:grpSpPr>
          <p:sp>
            <p:nvSpPr>
              <p:cNvPr id="22" name="Line 33"/>
              <p:cNvSpPr>
                <a:spLocks noChangeShapeType="1"/>
              </p:cNvSpPr>
              <p:nvPr/>
            </p:nvSpPr>
            <p:spPr bwMode="auto">
              <a:xfrm>
                <a:off x="1077" y="2837"/>
                <a:ext cx="377" cy="1143"/>
              </a:xfrm>
              <a:prstGeom prst="line">
                <a:avLst/>
              </a:prstGeom>
              <a:grpFill/>
              <a:ln w="104775" cmpd="tri">
                <a:solidFill>
                  <a:schemeClr val="accent2">
                    <a:lumMod val="1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AutoShape 34"/>
              <p:cNvSpPr>
                <a:spLocks noChangeArrowheads="1"/>
              </p:cNvSpPr>
              <p:nvPr/>
            </p:nvSpPr>
            <p:spPr bwMode="auto">
              <a:xfrm rot="-1010490">
                <a:off x="1408" y="3837"/>
                <a:ext cx="94" cy="288"/>
              </a:xfrm>
              <a:prstGeom prst="star4">
                <a:avLst>
                  <a:gd name="adj" fmla="val 12500"/>
                </a:avLst>
              </a:prstGeom>
              <a:grpFill/>
              <a:ln w="9525">
                <a:solidFill>
                  <a:schemeClr val="accent2">
                    <a:lumMod val="1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pic>
        <p:nvPicPr>
          <p:cNvPr id="23556" name="Picture 4" descr="C:\Users\avc\Desktop\Chưytuytn.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58694" y="4276725"/>
            <a:ext cx="16668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bwMode="auto">
          <a:xfrm>
            <a:off x="1721423" y="4267200"/>
            <a:ext cx="685800" cy="553998"/>
          </a:xfrm>
          <a:prstGeom prst="rect">
            <a:avLst/>
          </a:prstGeom>
          <a:noFill/>
          <a:ln>
            <a:noFill/>
          </a:ln>
          <a:effectLst/>
          <a:extLst/>
        </p:spPr>
        <p:txBody>
          <a:bodyPr wrap="square" rtlCol="0">
            <a:spAutoFit/>
          </a:bodyPr>
          <a:lstStyle/>
          <a:p>
            <a:pPr algn="ctr" eaLnBrk="1" hangingPunct="1">
              <a:spcBef>
                <a:spcPct val="50000"/>
              </a:spcBef>
            </a:pPr>
            <a:r>
              <a:rPr lang="vi-VN" sz="3000" dirty="0">
                <a:solidFill>
                  <a:schemeClr val="accent1">
                    <a:lumMod val="10000"/>
                  </a:schemeClr>
                </a:solidFill>
                <a:latin typeface=".VnTime" panose="020B7200000000000000" pitchFamily="34" charset="0"/>
              </a:rPr>
              <a:t>D</a:t>
            </a:r>
            <a:endParaRPr lang="en-US" sz="3000" dirty="0" err="1" smtClean="0">
              <a:solidFill>
                <a:schemeClr val="accent1">
                  <a:lumMod val="10000"/>
                </a:schemeClr>
              </a:solidFill>
              <a:latin typeface=".VnTime" panose="020B7200000000000000" pitchFamily="34" charset="0"/>
            </a:endParaRPr>
          </a:p>
        </p:txBody>
      </p:sp>
      <p:grpSp>
        <p:nvGrpSpPr>
          <p:cNvPr id="36" name="Group 35"/>
          <p:cNvGrpSpPr/>
          <p:nvPr/>
        </p:nvGrpSpPr>
        <p:grpSpPr>
          <a:xfrm>
            <a:off x="1722958" y="4072036"/>
            <a:ext cx="127686" cy="152400"/>
            <a:chOff x="6324600" y="4648200"/>
            <a:chExt cx="127686" cy="152400"/>
          </a:xfrm>
        </p:grpSpPr>
        <p:cxnSp>
          <p:nvCxnSpPr>
            <p:cNvPr id="37" name="Straight Connector 36"/>
            <p:cNvCxnSpPr/>
            <p:nvPr/>
          </p:nvCxnSpPr>
          <p:spPr>
            <a:xfrm rot="5400000">
              <a:off x="6286500" y="4686300"/>
              <a:ext cx="152400" cy="76200"/>
            </a:xfrm>
            <a:prstGeom prst="line">
              <a:avLst/>
            </a:prstGeom>
            <a:ln w="28575" cmpd="thickThin">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337986" y="4686300"/>
              <a:ext cx="152400" cy="76200"/>
            </a:xfrm>
            <a:prstGeom prst="line">
              <a:avLst/>
            </a:prstGeom>
            <a:ln w="28575" cmpd="thickThin">
              <a:solidFill>
                <a:srgbClr val="003399"/>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150448" y="4735565"/>
            <a:ext cx="127686" cy="152400"/>
            <a:chOff x="6324600" y="4648200"/>
            <a:chExt cx="127686" cy="152400"/>
          </a:xfrm>
        </p:grpSpPr>
        <p:cxnSp>
          <p:nvCxnSpPr>
            <p:cNvPr id="40" name="Straight Connector 39"/>
            <p:cNvCxnSpPr/>
            <p:nvPr/>
          </p:nvCxnSpPr>
          <p:spPr>
            <a:xfrm rot="5400000">
              <a:off x="6286500" y="4686300"/>
              <a:ext cx="152400" cy="76200"/>
            </a:xfrm>
            <a:prstGeom prst="line">
              <a:avLst/>
            </a:prstGeom>
            <a:ln w="28575" cmpd="thickThin">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6337986" y="4686300"/>
              <a:ext cx="152400" cy="76200"/>
            </a:xfrm>
            <a:prstGeom prst="line">
              <a:avLst/>
            </a:prstGeom>
            <a:ln w="28575" cmpd="thickThin">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34" name="Rectangle 31"/>
          <p:cNvSpPr>
            <a:spLocks noChangeArrowheads="1"/>
          </p:cNvSpPr>
          <p:nvPr/>
        </p:nvSpPr>
        <p:spPr bwMode="auto">
          <a:xfrm>
            <a:off x="76513" y="817602"/>
            <a:ext cx="441928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sz="3000" b="1" u="sng" dirty="0">
                <a:solidFill>
                  <a:srgbClr val="FF0000"/>
                </a:solidFill>
                <a:latin typeface="Times New Roman" pitchFamily="18" charset="0"/>
                <a:cs typeface="Times New Roman" pitchFamily="18" charset="0"/>
              </a:rPr>
              <a:t>1) </a:t>
            </a:r>
            <a:r>
              <a:rPr lang="vi-VN" sz="3000" b="1" u="sng" dirty="0" smtClean="0">
                <a:solidFill>
                  <a:srgbClr val="FF0000"/>
                </a:solidFill>
                <a:latin typeface="Times New Roman" pitchFamily="18" charset="0"/>
                <a:cs typeface="Times New Roman" pitchFamily="18" charset="0"/>
              </a:rPr>
              <a:t>Vẽ đoạn thẳng trên tia</a:t>
            </a:r>
            <a:r>
              <a:rPr lang="en-US" sz="3000" b="1" dirty="0" smtClean="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p:txBody>
      </p:sp>
      <p:sp>
        <p:nvSpPr>
          <p:cNvPr id="35" name="Rectangle 21" descr="Blue tissue paper"/>
          <p:cNvSpPr>
            <a:spLocks noChangeArrowheads="1"/>
          </p:cNvSpPr>
          <p:nvPr/>
        </p:nvSpPr>
        <p:spPr bwMode="auto">
          <a:xfrm>
            <a:off x="0" y="0"/>
            <a:ext cx="9144000" cy="838200"/>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dirty="0" smtClean="0">
                <a:solidFill>
                  <a:srgbClr val="FF0000"/>
                </a:solidFill>
                <a:latin typeface="Times New Roman" pitchFamily="18" charset="0"/>
              </a:rPr>
              <a:t>§</a:t>
            </a:r>
            <a:r>
              <a:rPr lang="vi-VN" sz="3200" dirty="0" smtClean="0">
                <a:solidFill>
                  <a:srgbClr val="FF0000"/>
                </a:solidFill>
                <a:latin typeface="Times New Roman" pitchFamily="18" charset="0"/>
              </a:rPr>
              <a:t>9</a:t>
            </a:r>
            <a:r>
              <a:rPr lang="vi-VN" sz="3200" b="1" dirty="0" smtClean="0">
                <a:solidFill>
                  <a:srgbClr val="FF0000"/>
                </a:solidFill>
                <a:latin typeface="Times New Roman" pitchFamily="18" charset="0"/>
              </a:rPr>
              <a:t>.</a:t>
            </a:r>
            <a:r>
              <a:rPr lang="en-US" sz="3200" b="1" dirty="0" smtClean="0">
                <a:solidFill>
                  <a:srgbClr val="FF0000"/>
                </a:solidFill>
                <a:latin typeface="Times New Roman" pitchFamily="18" charset="0"/>
              </a:rPr>
              <a:t> </a:t>
            </a:r>
            <a:r>
              <a:rPr lang="vi-VN" sz="3200" b="1" dirty="0" smtClean="0">
                <a:solidFill>
                  <a:srgbClr val="FF0000"/>
                </a:solidFill>
                <a:latin typeface="Times New Roman" pitchFamily="18" charset="0"/>
              </a:rPr>
              <a:t>VẼ ĐOẠN THẲNG CHO BIẾT ĐỘ DÀI</a:t>
            </a:r>
            <a:endParaRPr lang="en-US" sz="3200" b="1" dirty="0">
              <a:solidFill>
                <a:srgbClr val="FF0000"/>
              </a:solidFill>
              <a:latin typeface="Times New Roman" pitchFamily="18" charset="0"/>
            </a:endParaRPr>
          </a:p>
        </p:txBody>
      </p:sp>
      <p:sp>
        <p:nvSpPr>
          <p:cNvPr id="30" name="TextBox 29"/>
          <p:cNvSpPr txBox="1"/>
          <p:nvPr/>
        </p:nvSpPr>
        <p:spPr bwMode="auto">
          <a:xfrm>
            <a:off x="4665905" y="5370493"/>
            <a:ext cx="4554295" cy="523220"/>
          </a:xfrm>
          <a:prstGeom prst="rect">
            <a:avLst/>
          </a:prstGeom>
          <a:noFill/>
          <a:ln>
            <a:noFill/>
          </a:ln>
          <a:effectLst/>
          <a:extLst/>
        </p:spPr>
        <p:txBody>
          <a:bodyPr wrap="square" rtlCol="0">
            <a:spAutoFit/>
          </a:bodyPr>
          <a:lstStyle/>
          <a:p>
            <a:pPr marL="457200" indent="-457200" eaLnBrk="1" hangingPunct="1">
              <a:spcBef>
                <a:spcPts val="0"/>
              </a:spcBef>
              <a:buFontTx/>
              <a:buChar char="-"/>
            </a:pPr>
            <a:r>
              <a:rPr lang="vi-VN" sz="2800" b="0" dirty="0" smtClean="0">
                <a:solidFill>
                  <a:srgbClr val="660066"/>
                </a:solidFill>
                <a:latin typeface="Times New Roman" pitchFamily="18" charset="0"/>
                <a:cs typeface="Times New Roman" pitchFamily="18" charset="0"/>
              </a:rPr>
              <a:t>CD là đoạn thẳng phải vẽ. </a:t>
            </a:r>
            <a:endParaRPr lang="vi-VN" sz="2800" b="0" dirty="0" smtClean="0">
              <a:solidFill>
                <a:srgbClr val="660066"/>
              </a:solidFill>
              <a:latin typeface="Times New Roman" pitchFamily="18" charset="0"/>
              <a:cs typeface="Times New Roman" pitchFamily="18" charset="0"/>
            </a:endParaRPr>
          </a:p>
        </p:txBody>
      </p:sp>
    </p:spTree>
    <p:extLst>
      <p:ext uri="{BB962C8B-B14F-4D97-AF65-F5344CB8AC3E}">
        <p14:creationId xmlns:p14="http://schemas.microsoft.com/office/powerpoint/2010/main" val="115612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barn(inVertical)">
                                      <p:cBhvr>
                                        <p:cTn id="14" dur="500"/>
                                        <p:tgtEl>
                                          <p:spTgt spid="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3554"/>
                                        </p:tgtEl>
                                        <p:attrNameLst>
                                          <p:attrName>style.visibility</p:attrName>
                                        </p:attrNameLst>
                                      </p:cBhvr>
                                      <p:to>
                                        <p:strVal val="visible"/>
                                      </p:to>
                                    </p:set>
                                    <p:animEffect transition="in" filter="barn(inVertical)">
                                      <p:cBhvr>
                                        <p:cTn id="19" dur="500"/>
                                        <p:tgtEl>
                                          <p:spTgt spid="2355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555"/>
                                        </p:tgtEl>
                                        <p:attrNameLst>
                                          <p:attrName>style.visibility</p:attrName>
                                        </p:attrNameLst>
                                      </p:cBhvr>
                                      <p:to>
                                        <p:strVal val="visible"/>
                                      </p:to>
                                    </p:set>
                                    <p:animEffect transition="in" filter="fade">
                                      <p:cBhvr>
                                        <p:cTn id="31" dur="1000"/>
                                        <p:tgtEl>
                                          <p:spTgt spid="23555"/>
                                        </p:tgtEl>
                                      </p:cBhvr>
                                    </p:animEffect>
                                    <p:anim calcmode="lin" valueType="num">
                                      <p:cBhvr>
                                        <p:cTn id="32" dur="1000" fill="hold"/>
                                        <p:tgtEl>
                                          <p:spTgt spid="23555"/>
                                        </p:tgtEl>
                                        <p:attrNameLst>
                                          <p:attrName>ppt_x</p:attrName>
                                        </p:attrNameLst>
                                      </p:cBhvr>
                                      <p:tavLst>
                                        <p:tav tm="0">
                                          <p:val>
                                            <p:strVal val="#ppt_x"/>
                                          </p:val>
                                        </p:tav>
                                        <p:tav tm="100000">
                                          <p:val>
                                            <p:strVal val="#ppt_x"/>
                                          </p:val>
                                        </p:tav>
                                      </p:tavLst>
                                    </p:anim>
                                    <p:anim calcmode="lin" valueType="num">
                                      <p:cBhvr>
                                        <p:cTn id="33" dur="1000" fill="hold"/>
                                        <p:tgtEl>
                                          <p:spTgt spid="2355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
                                        <p:tgtEl>
                                          <p:spTgt spid="19"/>
                                        </p:tgtEl>
                                      </p:cBhvr>
                                    </p:animEffect>
                                    <p:anim calcmode="lin" valueType="num">
                                      <p:cBhvr>
                                        <p:cTn id="49" dur="400" fill="hold"/>
                                        <p:tgtEl>
                                          <p:spTgt spid="19"/>
                                        </p:tgtEl>
                                        <p:attrNameLst>
                                          <p:attrName>ppt_x</p:attrName>
                                        </p:attrNameLst>
                                      </p:cBhvr>
                                      <p:tavLst>
                                        <p:tav tm="0">
                                          <p:val>
                                            <p:strVal val="#ppt_x"/>
                                          </p:val>
                                        </p:tav>
                                        <p:tav tm="100000">
                                          <p:val>
                                            <p:strVal val="#ppt_x"/>
                                          </p:val>
                                        </p:tav>
                                      </p:tavLst>
                                    </p:anim>
                                    <p:anim calcmode="lin" valueType="num">
                                      <p:cBhvr>
                                        <p:cTn id="50" dur="400" fill="hold"/>
                                        <p:tgtEl>
                                          <p:spTgt spid="19"/>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66667E-6 1.63737E-6 L -0.05312 0.09898 " pathEditMode="relative" rAng="0" ptsTypes="AA">
                                      <p:cBhvr>
                                        <p:cTn id="56" dur="2000" fill="hold"/>
                                        <p:tgtEl>
                                          <p:spTgt spid="19"/>
                                        </p:tgtEl>
                                        <p:attrNameLst>
                                          <p:attrName>ppt_x</p:attrName>
                                          <p:attrName>ppt_y</p:attrName>
                                        </p:attrNameLst>
                                      </p:cBhvr>
                                      <p:rCtr x="-2656" y="4949"/>
                                    </p:animMotion>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3556"/>
                                        </p:tgtEl>
                                        <p:attrNameLst>
                                          <p:attrName>style.visibility</p:attrName>
                                        </p:attrNameLst>
                                      </p:cBhvr>
                                      <p:to>
                                        <p:strVal val="visible"/>
                                      </p:to>
                                    </p:set>
                                    <p:animEffect transition="in" filter="barn(inVertical)">
                                      <p:cBhvr>
                                        <p:cTn id="61" dur="500"/>
                                        <p:tgtEl>
                                          <p:spTgt spid="23556"/>
                                        </p:tgtEl>
                                      </p:cBhvr>
                                    </p:animEffect>
                                  </p:childTnLst>
                                </p:cTn>
                              </p:par>
                              <p:par>
                                <p:cTn id="62" presetID="42"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xit" presetSubtype="32" fill="hold" nodeType="clickEffect">
                                  <p:stCondLst>
                                    <p:cond delay="0"/>
                                  </p:stCondLst>
                                  <p:childTnLst>
                                    <p:anim calcmode="lin" valueType="num">
                                      <p:cBhvr>
                                        <p:cTn id="70" dur="500"/>
                                        <p:tgtEl>
                                          <p:spTgt spid="19"/>
                                        </p:tgtEl>
                                        <p:attrNameLst>
                                          <p:attrName>ppt_w</p:attrName>
                                        </p:attrNameLst>
                                      </p:cBhvr>
                                      <p:tavLst>
                                        <p:tav tm="0">
                                          <p:val>
                                            <p:strVal val="ppt_w"/>
                                          </p:val>
                                        </p:tav>
                                        <p:tav tm="100000">
                                          <p:val>
                                            <p:fltVal val="0"/>
                                          </p:val>
                                        </p:tav>
                                      </p:tavLst>
                                    </p:anim>
                                    <p:anim calcmode="lin" valueType="num">
                                      <p:cBhvr>
                                        <p:cTn id="71" dur="500"/>
                                        <p:tgtEl>
                                          <p:spTgt spid="19"/>
                                        </p:tgtEl>
                                        <p:attrNameLst>
                                          <p:attrName>ppt_h</p:attrName>
                                        </p:attrNameLst>
                                      </p:cBhvr>
                                      <p:tavLst>
                                        <p:tav tm="0">
                                          <p:val>
                                            <p:strVal val="ppt_h"/>
                                          </p:val>
                                        </p:tav>
                                        <p:tav tm="100000">
                                          <p:val>
                                            <p:fltVal val="0"/>
                                          </p:val>
                                        </p:tav>
                                      </p:tavLst>
                                    </p:anim>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53" presetClass="entr" presetSubtype="16"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30">
                                            <p:txEl>
                                              <p:pRg st="0" end="0"/>
                                            </p:txEl>
                                          </p:spTgt>
                                        </p:tgtEl>
                                        <p:attrNameLst>
                                          <p:attrName>style.visibility</p:attrName>
                                        </p:attrNameLst>
                                      </p:cBhvr>
                                      <p:to>
                                        <p:strVal val="visible"/>
                                      </p:to>
                                    </p:set>
                                    <p:animEffect transition="in" filter="barn(inVertical)">
                                      <p:cBhvr>
                                        <p:cTn id="88"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7"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4648200" y="1099810"/>
            <a:ext cx="0" cy="55295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a:spLocks noChangeArrowheads="1"/>
          </p:cNvSpPr>
          <p:nvPr/>
        </p:nvSpPr>
        <p:spPr bwMode="auto">
          <a:xfrm>
            <a:off x="0" y="1358205"/>
            <a:ext cx="46482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u="sng" dirty="0" err="1">
                <a:solidFill>
                  <a:schemeClr val="bg2">
                    <a:lumMod val="10000"/>
                  </a:schemeClr>
                </a:solidFill>
                <a:latin typeface="Times New Roman" pitchFamily="18" charset="0"/>
                <a:cs typeface="Times New Roman" pitchFamily="18" charset="0"/>
              </a:rPr>
              <a:t>Ví</a:t>
            </a:r>
            <a:r>
              <a:rPr lang="en-US" sz="2800" u="sng" dirty="0">
                <a:solidFill>
                  <a:schemeClr val="bg2">
                    <a:lumMod val="10000"/>
                  </a:schemeClr>
                </a:solidFill>
                <a:latin typeface="Times New Roman" pitchFamily="18" charset="0"/>
                <a:cs typeface="Times New Roman" pitchFamily="18" charset="0"/>
              </a:rPr>
              <a:t> </a:t>
            </a:r>
            <a:r>
              <a:rPr lang="en-US" sz="2800" u="sng" dirty="0" err="1">
                <a:solidFill>
                  <a:schemeClr val="bg2">
                    <a:lumMod val="10000"/>
                  </a:schemeClr>
                </a:solidFill>
                <a:latin typeface="Times New Roman" pitchFamily="18" charset="0"/>
                <a:cs typeface="Times New Roman" pitchFamily="18" charset="0"/>
              </a:rPr>
              <a:t>dụ</a:t>
            </a:r>
            <a:r>
              <a:rPr lang="en-US" sz="2800" u="sng" dirty="0">
                <a:solidFill>
                  <a:schemeClr val="bg2">
                    <a:lumMod val="10000"/>
                  </a:schemeClr>
                </a:solidFill>
                <a:latin typeface="Times New Roman" pitchFamily="18" charset="0"/>
                <a:cs typeface="Times New Roman" pitchFamily="18" charset="0"/>
              </a:rPr>
              <a:t> </a:t>
            </a:r>
            <a:r>
              <a:rPr lang="vi-VN" sz="2800" u="sng" dirty="0" smtClean="0">
                <a:solidFill>
                  <a:schemeClr val="bg2">
                    <a:lumMod val="10000"/>
                  </a:schemeClr>
                </a:solidFill>
                <a:latin typeface="Times New Roman" pitchFamily="18" charset="0"/>
                <a:cs typeface="Times New Roman" pitchFamily="18" charset="0"/>
              </a:rPr>
              <a:t>2</a:t>
            </a:r>
            <a:r>
              <a:rPr lang="en-US" sz="2800" u="sng" dirty="0" smtClean="0">
                <a:solidFill>
                  <a:schemeClr val="bg2">
                    <a:lumMod val="10000"/>
                  </a:schemeClr>
                </a:solidFill>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r>
              <a:rPr lang="vi-VN" sz="2800" b="0" dirty="0" smtClean="0">
                <a:solidFill>
                  <a:schemeClr val="bg2">
                    <a:lumMod val="10000"/>
                  </a:schemeClr>
                </a:solidFill>
                <a:latin typeface="Times New Roman" pitchFamily="18" charset="0"/>
                <a:cs typeface="Times New Roman" pitchFamily="18" charset="0"/>
              </a:rPr>
              <a:t>Cho đoạn thẳng AB bất kì. Hãy vẽ đoạn thẳng CD sao cho CD = AB</a:t>
            </a:r>
            <a:endParaRPr lang="en-US" sz="2800" b="0" dirty="0">
              <a:solidFill>
                <a:schemeClr val="bg2">
                  <a:lumMod val="10000"/>
                </a:schemeClr>
              </a:solidFill>
              <a:latin typeface="Times New Roman" pitchFamily="18" charset="0"/>
              <a:cs typeface="Times New Roman" pitchFamily="18" charset="0"/>
            </a:endParaRPr>
          </a:p>
        </p:txBody>
      </p:sp>
      <p:pic>
        <p:nvPicPr>
          <p:cNvPr id="2355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3137595"/>
            <a:ext cx="2181128" cy="730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bwMode="auto">
          <a:xfrm>
            <a:off x="4727881" y="1361420"/>
            <a:ext cx="4339919" cy="1015663"/>
          </a:xfrm>
          <a:prstGeom prst="rect">
            <a:avLst/>
          </a:prstGeom>
          <a:noFill/>
          <a:ln>
            <a:noFill/>
          </a:ln>
          <a:effectLst/>
          <a:extLst/>
        </p:spPr>
        <p:txBody>
          <a:bodyPr wrap="square" rtlCol="0">
            <a:spAutoFit/>
          </a:bodyPr>
          <a:lstStyle/>
          <a:p>
            <a:pPr marL="457200" indent="-457200" eaLnBrk="1" hangingPunct="1">
              <a:spcBef>
                <a:spcPts val="0"/>
              </a:spcBef>
              <a:buFontTx/>
              <a:buChar char="-"/>
            </a:pPr>
            <a:r>
              <a:rPr lang="vi-VN" sz="3000" b="0" dirty="0" smtClean="0">
                <a:solidFill>
                  <a:srgbClr val="660066"/>
                </a:solidFill>
                <a:latin typeface="Times New Roman" pitchFamily="18" charset="0"/>
                <a:cs typeface="Times New Roman" pitchFamily="18" charset="0"/>
              </a:rPr>
              <a:t>Vẽ đoạn thẳng AB. </a:t>
            </a:r>
          </a:p>
          <a:p>
            <a:pPr marL="457200" indent="-457200" eaLnBrk="1" hangingPunct="1">
              <a:spcBef>
                <a:spcPts val="0"/>
              </a:spcBef>
              <a:buFontTx/>
              <a:buChar char="-"/>
            </a:pPr>
            <a:r>
              <a:rPr lang="vi-VN" sz="3000" b="0" dirty="0" smtClean="0">
                <a:solidFill>
                  <a:srgbClr val="660066"/>
                </a:solidFill>
                <a:latin typeface="Times New Roman" pitchFamily="18" charset="0"/>
                <a:cs typeface="Times New Roman" pitchFamily="18" charset="0"/>
              </a:rPr>
              <a:t>Vẽ tia Cx</a:t>
            </a:r>
            <a:endParaRPr lang="en-US" sz="3000" b="0" dirty="0" err="1" smtClean="0">
              <a:solidFill>
                <a:srgbClr val="660066"/>
              </a:solidFill>
              <a:latin typeface="Times New Roman" pitchFamily="18" charset="0"/>
              <a:cs typeface="Times New Roman" pitchFamily="18" charset="0"/>
            </a:endParaRPr>
          </a:p>
        </p:txBody>
      </p:sp>
      <p:sp>
        <p:nvSpPr>
          <p:cNvPr id="14" name="TextBox 13"/>
          <p:cNvSpPr txBox="1"/>
          <p:nvPr/>
        </p:nvSpPr>
        <p:spPr bwMode="auto">
          <a:xfrm>
            <a:off x="4810352" y="783876"/>
            <a:ext cx="2113113" cy="553998"/>
          </a:xfrm>
          <a:prstGeom prst="rect">
            <a:avLst/>
          </a:prstGeom>
          <a:noFill/>
          <a:ln>
            <a:noFill/>
          </a:ln>
          <a:effectLst/>
          <a:extLst/>
        </p:spPr>
        <p:txBody>
          <a:bodyPr wrap="square" rtlCol="0">
            <a:spAutoFit/>
          </a:bodyPr>
          <a:lstStyle/>
          <a:p>
            <a:pPr eaLnBrk="1" hangingPunct="1">
              <a:spcBef>
                <a:spcPct val="50000"/>
              </a:spcBef>
            </a:pPr>
            <a:r>
              <a:rPr lang="vi-VN" sz="3000" u="sng" dirty="0" smtClean="0">
                <a:solidFill>
                  <a:srgbClr val="660066"/>
                </a:solidFill>
                <a:latin typeface="Times New Roman" pitchFamily="18" charset="0"/>
                <a:cs typeface="Times New Roman" pitchFamily="18" charset="0"/>
              </a:rPr>
              <a:t>Cách vẽ:</a:t>
            </a:r>
            <a:endParaRPr lang="en-US" sz="3000" u="sng" dirty="0" err="1" smtClean="0">
              <a:solidFill>
                <a:srgbClr val="660066"/>
              </a:solidFill>
              <a:latin typeface="Times New Roman" pitchFamily="18" charset="0"/>
              <a:cs typeface="Times New Roman" pitchFamily="18" charset="0"/>
            </a:endParaRPr>
          </a:p>
        </p:txBody>
      </p:sp>
      <p:sp>
        <p:nvSpPr>
          <p:cNvPr id="17" name="TextBox 16"/>
          <p:cNvSpPr txBox="1"/>
          <p:nvPr/>
        </p:nvSpPr>
        <p:spPr bwMode="auto">
          <a:xfrm>
            <a:off x="4755822" y="2250757"/>
            <a:ext cx="4140889" cy="553998"/>
          </a:xfrm>
          <a:prstGeom prst="rect">
            <a:avLst/>
          </a:prstGeom>
          <a:noFill/>
          <a:ln>
            <a:noFill/>
          </a:ln>
          <a:effectLst/>
          <a:extLst/>
        </p:spPr>
        <p:txBody>
          <a:bodyPr wrap="square" rtlCol="0">
            <a:spAutoFit/>
          </a:bodyPr>
          <a:lstStyle/>
          <a:p>
            <a:pPr eaLnBrk="1" hangingPunct="1">
              <a:spcBef>
                <a:spcPct val="50000"/>
              </a:spcBef>
            </a:pPr>
            <a:r>
              <a:rPr lang="vi-VN" sz="3000" b="0" u="sng" dirty="0" smtClean="0">
                <a:solidFill>
                  <a:srgbClr val="660066"/>
                </a:solidFill>
                <a:latin typeface="Times New Roman" pitchFamily="18" charset="0"/>
                <a:cs typeface="Times New Roman" pitchFamily="18" charset="0"/>
              </a:rPr>
              <a:t>Cách 1</a:t>
            </a:r>
            <a:r>
              <a:rPr lang="vi-VN" sz="3000" b="0" dirty="0" smtClean="0">
                <a:solidFill>
                  <a:srgbClr val="660066"/>
                </a:solidFill>
                <a:latin typeface="Times New Roman" pitchFamily="18" charset="0"/>
                <a:cs typeface="Times New Roman" pitchFamily="18" charset="0"/>
              </a:rPr>
              <a:t>: vẽ bằng compa</a:t>
            </a:r>
            <a:endParaRPr lang="en-US" sz="3000" b="0" dirty="0" err="1" smtClean="0">
              <a:solidFill>
                <a:srgbClr val="660066"/>
              </a:solidFill>
              <a:latin typeface="Times New Roman" pitchFamily="18" charset="0"/>
              <a:cs typeface="Times New Roman" pitchFamily="18" charset="0"/>
            </a:endParaRPr>
          </a:p>
        </p:txBody>
      </p:sp>
      <p:pic>
        <p:nvPicPr>
          <p:cNvPr id="2355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338" y="4036367"/>
            <a:ext cx="3945661" cy="72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6" name="Picture 4" descr="C:\Users\avc\Desktop\Chưytuytn.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3827" y="4104918"/>
            <a:ext cx="16668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bwMode="auto">
          <a:xfrm>
            <a:off x="1638301" y="4202415"/>
            <a:ext cx="685800" cy="461665"/>
          </a:xfrm>
          <a:prstGeom prst="rect">
            <a:avLst/>
          </a:prstGeom>
          <a:noFill/>
          <a:ln>
            <a:noFill/>
          </a:ln>
          <a:effectLst/>
          <a:extLst/>
        </p:spPr>
        <p:txBody>
          <a:bodyPr wrap="square" rtlCol="0">
            <a:spAutoFit/>
          </a:bodyPr>
          <a:lstStyle/>
          <a:p>
            <a:pPr algn="ctr" eaLnBrk="1" hangingPunct="1">
              <a:spcBef>
                <a:spcPct val="50000"/>
              </a:spcBef>
            </a:pPr>
            <a:r>
              <a:rPr lang="vi-VN" sz="2400" dirty="0">
                <a:solidFill>
                  <a:schemeClr val="accent1">
                    <a:lumMod val="10000"/>
                  </a:schemeClr>
                </a:solidFill>
                <a:latin typeface=".VnTime" panose="020B7200000000000000" pitchFamily="34" charset="0"/>
              </a:rPr>
              <a:t>D</a:t>
            </a:r>
            <a:endParaRPr lang="en-US" sz="2400" dirty="0" err="1" smtClean="0">
              <a:solidFill>
                <a:schemeClr val="accent1">
                  <a:lumMod val="10000"/>
                </a:schemeClr>
              </a:solidFill>
              <a:latin typeface=".VnTime" panose="020B7200000000000000" pitchFamily="34" charset="0"/>
            </a:endParaRPr>
          </a:p>
        </p:txBody>
      </p:sp>
      <p:grpSp>
        <p:nvGrpSpPr>
          <p:cNvPr id="36" name="Group 35"/>
          <p:cNvGrpSpPr/>
          <p:nvPr/>
        </p:nvGrpSpPr>
        <p:grpSpPr>
          <a:xfrm>
            <a:off x="1724878" y="3696312"/>
            <a:ext cx="127686" cy="152400"/>
            <a:chOff x="6324600" y="4648200"/>
            <a:chExt cx="127686" cy="152400"/>
          </a:xfrm>
        </p:grpSpPr>
        <p:cxnSp>
          <p:nvCxnSpPr>
            <p:cNvPr id="37" name="Straight Connector 36"/>
            <p:cNvCxnSpPr/>
            <p:nvPr/>
          </p:nvCxnSpPr>
          <p:spPr>
            <a:xfrm rot="5400000">
              <a:off x="6286500" y="4686300"/>
              <a:ext cx="152400" cy="76200"/>
            </a:xfrm>
            <a:prstGeom prst="line">
              <a:avLst/>
            </a:prstGeom>
            <a:ln w="28575" cmpd="thickThin">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6337986" y="4686300"/>
              <a:ext cx="152400" cy="76200"/>
            </a:xfrm>
            <a:prstGeom prst="line">
              <a:avLst/>
            </a:prstGeom>
            <a:ln w="28575" cmpd="thickThin">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32" name="TextBox 31"/>
          <p:cNvSpPr txBox="1"/>
          <p:nvPr/>
        </p:nvSpPr>
        <p:spPr bwMode="auto">
          <a:xfrm>
            <a:off x="4755821" y="2765931"/>
            <a:ext cx="4140889" cy="553998"/>
          </a:xfrm>
          <a:prstGeom prst="rect">
            <a:avLst/>
          </a:prstGeom>
          <a:noFill/>
          <a:ln>
            <a:noFill/>
          </a:ln>
          <a:effectLst/>
          <a:extLst/>
        </p:spPr>
        <p:txBody>
          <a:bodyPr wrap="square" rtlCol="0">
            <a:spAutoFit/>
          </a:bodyPr>
          <a:lstStyle/>
          <a:p>
            <a:pPr eaLnBrk="1" hangingPunct="1">
              <a:spcBef>
                <a:spcPct val="50000"/>
              </a:spcBef>
            </a:pPr>
            <a:r>
              <a:rPr lang="vi-VN" sz="3000" b="0" u="sng" dirty="0" smtClean="0">
                <a:solidFill>
                  <a:srgbClr val="660066"/>
                </a:solidFill>
                <a:latin typeface="Times New Roman" pitchFamily="18" charset="0"/>
                <a:cs typeface="Times New Roman" pitchFamily="18" charset="0"/>
              </a:rPr>
              <a:t>Cách 2</a:t>
            </a:r>
            <a:r>
              <a:rPr lang="vi-VN" sz="3000" b="0" dirty="0" smtClean="0">
                <a:solidFill>
                  <a:srgbClr val="660066"/>
                </a:solidFill>
                <a:latin typeface="Times New Roman" pitchFamily="18" charset="0"/>
                <a:cs typeface="Times New Roman" pitchFamily="18" charset="0"/>
              </a:rPr>
              <a:t>: vẽ bằng thước.</a:t>
            </a:r>
            <a:endParaRPr lang="en-US" sz="3000" b="0" dirty="0" err="1" smtClean="0">
              <a:solidFill>
                <a:srgbClr val="660066"/>
              </a:solidFill>
              <a:latin typeface="Times New Roman" pitchFamily="18" charset="0"/>
              <a:cs typeface="Times New Roman" pitchFamily="18" charset="0"/>
            </a:endParaRPr>
          </a:p>
        </p:txBody>
      </p:sp>
      <p:sp>
        <p:nvSpPr>
          <p:cNvPr id="3" name="Rectangle 2"/>
          <p:cNvSpPr/>
          <p:nvPr/>
        </p:nvSpPr>
        <p:spPr>
          <a:xfrm>
            <a:off x="4727881" y="3433718"/>
            <a:ext cx="4416119" cy="1938992"/>
          </a:xfrm>
          <a:prstGeom prst="rect">
            <a:avLst/>
          </a:prstGeom>
        </p:spPr>
        <p:txBody>
          <a:bodyPr wrap="square">
            <a:spAutoFit/>
          </a:bodyPr>
          <a:lstStyle/>
          <a:p>
            <a:pPr algn="just"/>
            <a:r>
              <a:rPr lang="vi-VN" sz="3000" b="0" dirty="0" smtClean="0">
                <a:solidFill>
                  <a:srgbClr val="800080"/>
                </a:solidFill>
                <a:latin typeface="Times New Roman" pitchFamily="18" charset="0"/>
                <a:cs typeface="Times New Roman" pitchFamily="18" charset="0"/>
              </a:rPr>
              <a:t>*)Đo </a:t>
            </a:r>
            <a:r>
              <a:rPr lang="vi-VN" sz="3000" b="0" dirty="0">
                <a:solidFill>
                  <a:srgbClr val="800080"/>
                </a:solidFill>
                <a:latin typeface="Times New Roman" pitchFamily="18" charset="0"/>
                <a:cs typeface="Times New Roman" pitchFamily="18" charset="0"/>
              </a:rPr>
              <a:t>độ dài đoạn thẳng </a:t>
            </a:r>
            <a:r>
              <a:rPr lang="vi-VN" sz="3000" b="0" dirty="0" smtClean="0">
                <a:solidFill>
                  <a:srgbClr val="800080"/>
                </a:solidFill>
                <a:latin typeface="Times New Roman" pitchFamily="18" charset="0"/>
                <a:cs typeface="Times New Roman" pitchFamily="18" charset="0"/>
              </a:rPr>
              <a:t>AB</a:t>
            </a:r>
            <a:endParaRPr lang="en-US" sz="3000" b="0" dirty="0" smtClean="0">
              <a:solidFill>
                <a:srgbClr val="800080"/>
              </a:solidFill>
              <a:latin typeface="Times New Roman" pitchFamily="18" charset="0"/>
              <a:cs typeface="Times New Roman" pitchFamily="18" charset="0"/>
            </a:endParaRPr>
          </a:p>
          <a:p>
            <a:pPr algn="just"/>
            <a:r>
              <a:rPr lang="vi-VN" sz="3000" b="0" dirty="0" smtClean="0">
                <a:solidFill>
                  <a:srgbClr val="800080"/>
                </a:solidFill>
                <a:latin typeface="Times New Roman" pitchFamily="18" charset="0"/>
                <a:cs typeface="Times New Roman" pitchFamily="18" charset="0"/>
              </a:rPr>
              <a:t>*)Vẽ </a:t>
            </a:r>
            <a:r>
              <a:rPr lang="vi-VN" sz="3000" b="0" dirty="0">
                <a:solidFill>
                  <a:srgbClr val="800080"/>
                </a:solidFill>
                <a:latin typeface="Times New Roman" pitchFamily="18" charset="0"/>
                <a:cs typeface="Times New Roman" pitchFamily="18" charset="0"/>
              </a:rPr>
              <a:t>đoạn thẳng CD bằng số đo vừa </a:t>
            </a:r>
            <a:r>
              <a:rPr lang="vi-VN" sz="3000" b="0" dirty="0" smtClean="0">
                <a:solidFill>
                  <a:srgbClr val="800080"/>
                </a:solidFill>
                <a:latin typeface="Times New Roman" pitchFamily="18" charset="0"/>
                <a:cs typeface="Times New Roman" pitchFamily="18" charset="0"/>
              </a:rPr>
              <a:t>đo được trên tia Cx (vẽ </a:t>
            </a:r>
            <a:r>
              <a:rPr lang="vi-VN" sz="3000" b="0" dirty="0">
                <a:solidFill>
                  <a:srgbClr val="800080"/>
                </a:solidFill>
                <a:latin typeface="Times New Roman" pitchFamily="18" charset="0"/>
                <a:cs typeface="Times New Roman" pitchFamily="18" charset="0"/>
              </a:rPr>
              <a:t>theo như </a:t>
            </a:r>
            <a:r>
              <a:rPr lang="vi-VN" sz="3000" b="0" dirty="0" smtClean="0">
                <a:solidFill>
                  <a:srgbClr val="800080"/>
                </a:solidFill>
                <a:latin typeface="Times New Roman" pitchFamily="18" charset="0"/>
                <a:cs typeface="Times New Roman" pitchFamily="18" charset="0"/>
              </a:rPr>
              <a:t>VD</a:t>
            </a:r>
            <a:r>
              <a:rPr lang="vi-VN" sz="3000" b="0" dirty="0" smtClean="0">
                <a:solidFill>
                  <a:srgbClr val="800080"/>
                </a:solidFill>
                <a:latin typeface="Times New Roman" pitchFamily="18" charset="0"/>
                <a:cs typeface="Times New Roman" pitchFamily="18" charset="0"/>
              </a:rPr>
              <a:t>1</a:t>
            </a:r>
            <a:r>
              <a:rPr lang="vi-VN" sz="3000" b="0" dirty="0" smtClean="0">
                <a:solidFill>
                  <a:srgbClr val="800080"/>
                </a:solidFill>
                <a:latin typeface="Times New Roman" pitchFamily="18" charset="0"/>
                <a:cs typeface="Times New Roman" pitchFamily="18" charset="0"/>
              </a:rPr>
              <a:t>).</a:t>
            </a:r>
            <a:endParaRPr lang="en-US" sz="3000" b="0" dirty="0">
              <a:solidFill>
                <a:srgbClr val="800080"/>
              </a:solidFill>
              <a:latin typeface="Times New Roman" pitchFamily="18" charset="0"/>
              <a:cs typeface="Times New Roman" pitchFamily="18" charset="0"/>
            </a:endParaRPr>
          </a:p>
        </p:txBody>
      </p:sp>
      <p:grpSp>
        <p:nvGrpSpPr>
          <p:cNvPr id="43" name="Group 42"/>
          <p:cNvGrpSpPr/>
          <p:nvPr/>
        </p:nvGrpSpPr>
        <p:grpSpPr>
          <a:xfrm>
            <a:off x="1236141" y="4573804"/>
            <a:ext cx="127686" cy="152400"/>
            <a:chOff x="6324600" y="4648200"/>
            <a:chExt cx="127686" cy="152400"/>
          </a:xfrm>
        </p:grpSpPr>
        <p:cxnSp>
          <p:nvCxnSpPr>
            <p:cNvPr id="44" name="Straight Connector 43"/>
            <p:cNvCxnSpPr/>
            <p:nvPr/>
          </p:nvCxnSpPr>
          <p:spPr>
            <a:xfrm rot="5400000">
              <a:off x="6286500" y="4686300"/>
              <a:ext cx="152400" cy="76200"/>
            </a:xfrm>
            <a:prstGeom prst="line">
              <a:avLst/>
            </a:prstGeom>
            <a:ln w="28575" cmpd="thickThin">
              <a:solidFill>
                <a:srgbClr val="00339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6337986" y="4686300"/>
              <a:ext cx="152400" cy="76200"/>
            </a:xfrm>
            <a:prstGeom prst="line">
              <a:avLst/>
            </a:prstGeom>
            <a:ln w="28575" cmpd="thickThin">
              <a:solidFill>
                <a:srgbClr val="003399"/>
              </a:solidFill>
            </a:ln>
          </p:spPr>
          <p:style>
            <a:lnRef idx="1">
              <a:schemeClr val="accent1"/>
            </a:lnRef>
            <a:fillRef idx="0">
              <a:schemeClr val="accent1"/>
            </a:fillRef>
            <a:effectRef idx="0">
              <a:schemeClr val="accent1"/>
            </a:effectRef>
            <a:fontRef idx="minor">
              <a:schemeClr val="tx1"/>
            </a:fontRef>
          </p:style>
        </p:cxnSp>
      </p:grpSp>
      <p:sp>
        <p:nvSpPr>
          <p:cNvPr id="27" name="Rectangle 31"/>
          <p:cNvSpPr>
            <a:spLocks noChangeArrowheads="1"/>
          </p:cNvSpPr>
          <p:nvPr/>
        </p:nvSpPr>
        <p:spPr bwMode="auto">
          <a:xfrm>
            <a:off x="76513" y="741402"/>
            <a:ext cx="441928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sz="3000" b="1" u="sng" dirty="0">
                <a:solidFill>
                  <a:srgbClr val="FF0000"/>
                </a:solidFill>
                <a:latin typeface="Times New Roman" pitchFamily="18" charset="0"/>
                <a:cs typeface="Times New Roman" pitchFamily="18" charset="0"/>
              </a:rPr>
              <a:t>1) </a:t>
            </a:r>
            <a:r>
              <a:rPr lang="vi-VN" sz="3000" b="1" u="sng" dirty="0" smtClean="0">
                <a:solidFill>
                  <a:srgbClr val="FF0000"/>
                </a:solidFill>
                <a:latin typeface="Times New Roman" pitchFamily="18" charset="0"/>
                <a:cs typeface="Times New Roman" pitchFamily="18" charset="0"/>
              </a:rPr>
              <a:t>Vẽ đoạn thẳng trên tia</a:t>
            </a:r>
            <a:r>
              <a:rPr lang="en-US" sz="3000" b="1" dirty="0" smtClean="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p:txBody>
      </p:sp>
      <p:sp>
        <p:nvSpPr>
          <p:cNvPr id="28" name="Rectangle 21" descr="Blue tissue paper"/>
          <p:cNvSpPr>
            <a:spLocks noChangeArrowheads="1"/>
          </p:cNvSpPr>
          <p:nvPr/>
        </p:nvSpPr>
        <p:spPr bwMode="auto">
          <a:xfrm>
            <a:off x="0" y="0"/>
            <a:ext cx="9144000" cy="838200"/>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dirty="0" smtClean="0">
                <a:solidFill>
                  <a:srgbClr val="FF0000"/>
                </a:solidFill>
                <a:latin typeface="Times New Roman" pitchFamily="18" charset="0"/>
              </a:rPr>
              <a:t>§</a:t>
            </a:r>
            <a:r>
              <a:rPr lang="vi-VN" sz="3200" dirty="0" smtClean="0">
                <a:solidFill>
                  <a:srgbClr val="FF0000"/>
                </a:solidFill>
                <a:latin typeface="Times New Roman" pitchFamily="18" charset="0"/>
              </a:rPr>
              <a:t>9</a:t>
            </a:r>
            <a:r>
              <a:rPr lang="vi-VN" sz="3200" b="1" dirty="0" smtClean="0">
                <a:solidFill>
                  <a:srgbClr val="FF0000"/>
                </a:solidFill>
                <a:latin typeface="Times New Roman" pitchFamily="18" charset="0"/>
              </a:rPr>
              <a:t>.</a:t>
            </a:r>
            <a:r>
              <a:rPr lang="en-US" sz="3200" b="1" dirty="0" smtClean="0">
                <a:solidFill>
                  <a:srgbClr val="FF0000"/>
                </a:solidFill>
                <a:latin typeface="Times New Roman" pitchFamily="18" charset="0"/>
              </a:rPr>
              <a:t> </a:t>
            </a:r>
            <a:r>
              <a:rPr lang="vi-VN" sz="3200" b="1" dirty="0" smtClean="0">
                <a:solidFill>
                  <a:srgbClr val="FF0000"/>
                </a:solidFill>
                <a:latin typeface="Times New Roman" pitchFamily="18" charset="0"/>
              </a:rPr>
              <a:t>VẼ ĐOẠN THẲNG CHO BIẾT ĐỘ DÀI</a:t>
            </a:r>
            <a:endParaRPr lang="en-US" sz="3200" b="1" dirty="0">
              <a:solidFill>
                <a:srgbClr val="FF0000"/>
              </a:solidFill>
              <a:latin typeface="Times New Roman" pitchFamily="18" charset="0"/>
            </a:endParaRPr>
          </a:p>
        </p:txBody>
      </p:sp>
      <p:grpSp>
        <p:nvGrpSpPr>
          <p:cNvPr id="22" name="Group 21"/>
          <p:cNvGrpSpPr/>
          <p:nvPr/>
        </p:nvGrpSpPr>
        <p:grpSpPr>
          <a:xfrm>
            <a:off x="659706" y="3789268"/>
            <a:ext cx="5398194" cy="897032"/>
            <a:chOff x="4763528" y="2660967"/>
            <a:chExt cx="4355758" cy="762000"/>
          </a:xfrm>
        </p:grpSpPr>
        <p:pic>
          <p:nvPicPr>
            <p:cNvPr id="23" name="Picture 4"/>
            <p:cNvPicPr>
              <a:picLocks noChangeAspect="1" noChangeArrowheads="1"/>
            </p:cNvPicPr>
            <p:nvPr/>
          </p:nvPicPr>
          <p:blipFill>
            <a:blip r:embed="rId7"/>
            <a:srcRect r="25782"/>
            <a:stretch>
              <a:fillRect/>
            </a:stretch>
          </p:blipFill>
          <p:spPr bwMode="auto">
            <a:xfrm>
              <a:off x="4763528" y="2660967"/>
              <a:ext cx="4355758" cy="762000"/>
            </a:xfrm>
            <a:prstGeom prst="rect">
              <a:avLst/>
            </a:prstGeom>
            <a:noFill/>
          </p:spPr>
        </p:pic>
        <p:sp>
          <p:nvSpPr>
            <p:cNvPr id="24" name="TextBox 23"/>
            <p:cNvSpPr txBox="1"/>
            <p:nvPr/>
          </p:nvSpPr>
          <p:spPr>
            <a:xfrm>
              <a:off x="4788242" y="2745258"/>
              <a:ext cx="322649" cy="507831"/>
            </a:xfrm>
            <a:prstGeom prst="rect">
              <a:avLst/>
            </a:prstGeom>
            <a:noFill/>
          </p:spPr>
          <p:txBody>
            <a:bodyPr wrap="square" rtlCol="0">
              <a:spAutoFit/>
            </a:bodyPr>
            <a:lstStyle/>
            <a:p>
              <a:pPr>
                <a:lnSpc>
                  <a:spcPct val="150000"/>
                </a:lnSpc>
              </a:pPr>
              <a:r>
                <a:rPr lang="en-US" b="1" dirty="0" smtClean="0">
                  <a:latin typeface="Times New Roman" pitchFamily="18" charset="0"/>
                  <a:cs typeface="Times New Roman" pitchFamily="18" charset="0"/>
                </a:rPr>
                <a:t>0</a:t>
              </a:r>
            </a:p>
          </p:txBody>
        </p:sp>
      </p:grpSp>
    </p:spTree>
    <p:extLst>
      <p:ext uri="{BB962C8B-B14F-4D97-AF65-F5344CB8AC3E}">
        <p14:creationId xmlns:p14="http://schemas.microsoft.com/office/powerpoint/2010/main" val="3438840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00208 0.00417 L -0.06111 0.13102 " pathEditMode="relative" rAng="0" ptsTypes="AA">
                                      <p:cBhvr>
                                        <p:cTn id="25" dur="2000" fill="hold"/>
                                        <p:tgtEl>
                                          <p:spTgt spid="22"/>
                                        </p:tgtEl>
                                        <p:attrNameLst>
                                          <p:attrName>ppt_x</p:attrName>
                                          <p:attrName>ppt_y</p:attrName>
                                        </p:attrNameLst>
                                      </p:cBhvr>
                                      <p:rCtr x="-2951" y="6343"/>
                                    </p:animMotion>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3556"/>
                                        </p:tgtEl>
                                        <p:attrNameLst>
                                          <p:attrName>style.visibility</p:attrName>
                                        </p:attrNameLst>
                                      </p:cBhvr>
                                      <p:to>
                                        <p:strVal val="visible"/>
                                      </p:to>
                                    </p:set>
                                    <p:animEffect transition="in" filter="barn(inVertical)">
                                      <p:cBhvr>
                                        <p:cTn id="30" dur="500"/>
                                        <p:tgtEl>
                                          <p:spTgt spid="23556"/>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1000"/>
                                        <p:tgtEl>
                                          <p:spTgt spid="36"/>
                                        </p:tgtEl>
                                      </p:cBhvr>
                                    </p:animEffect>
                                    <p:anim calcmode="lin" valueType="num">
                                      <p:cBhvr>
                                        <p:cTn id="41" dur="1000" fill="hold"/>
                                        <p:tgtEl>
                                          <p:spTgt spid="36"/>
                                        </p:tgtEl>
                                        <p:attrNameLst>
                                          <p:attrName>ppt_x</p:attrName>
                                        </p:attrNameLst>
                                      </p:cBhvr>
                                      <p:tavLst>
                                        <p:tav tm="0">
                                          <p:val>
                                            <p:strVal val="#ppt_x"/>
                                          </p:val>
                                        </p:tav>
                                        <p:tav tm="100000">
                                          <p:val>
                                            <p:strVal val="#ppt_x"/>
                                          </p:val>
                                        </p:tav>
                                      </p:tavLst>
                                    </p:anim>
                                    <p:anim calcmode="lin" valueType="num">
                                      <p:cBhvr>
                                        <p:cTn id="42" dur="1000" fill="hold"/>
                                        <p:tgtEl>
                                          <p:spTgt spid="3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1000"/>
                                        <p:tgtEl>
                                          <p:spTgt spid="43"/>
                                        </p:tgtEl>
                                      </p:cBhvr>
                                    </p:animEffect>
                                    <p:anim calcmode="lin" valueType="num">
                                      <p:cBhvr>
                                        <p:cTn id="46" dur="1000" fill="hold"/>
                                        <p:tgtEl>
                                          <p:spTgt spid="43"/>
                                        </p:tgtEl>
                                        <p:attrNameLst>
                                          <p:attrName>ppt_x</p:attrName>
                                        </p:attrNameLst>
                                      </p:cBhvr>
                                      <p:tavLst>
                                        <p:tav tm="0">
                                          <p:val>
                                            <p:strVal val="#ppt_x"/>
                                          </p:val>
                                        </p:tav>
                                        <p:tav tm="100000">
                                          <p:val>
                                            <p:strVal val="#ppt_x"/>
                                          </p:val>
                                        </p:tav>
                                      </p:tavLst>
                                    </p:anim>
                                    <p:anim calcmode="lin" valueType="num">
                                      <p:cBhvr>
                                        <p:cTn id="47" dur="1000" fill="hold"/>
                                        <p:tgtEl>
                                          <p:spTgt spid="43"/>
                                        </p:tgtEl>
                                        <p:attrNameLst>
                                          <p:attrName>ppt_y</p:attrName>
                                        </p:attrNameLst>
                                      </p:cBhvr>
                                      <p:tavLst>
                                        <p:tav tm="0">
                                          <p:val>
                                            <p:strVal val="#ppt_y+.1"/>
                                          </p:val>
                                        </p:tav>
                                        <p:tav tm="100000">
                                          <p:val>
                                            <p:strVal val="#ppt_y"/>
                                          </p:val>
                                        </p:tav>
                                      </p:tavLst>
                                    </p:anim>
                                  </p:childTnLst>
                                </p:cTn>
                              </p:par>
                              <p:par>
                                <p:cTn id="48" presetID="42" presetClass="exit" presetSubtype="0" fill="hold" nodeType="withEffect">
                                  <p:stCondLst>
                                    <p:cond delay="0"/>
                                  </p:stCondLst>
                                  <p:childTnLst>
                                    <p:animEffect transition="out" filter="fade">
                                      <p:cBhvr>
                                        <p:cTn id="49" dur="1000"/>
                                        <p:tgtEl>
                                          <p:spTgt spid="22"/>
                                        </p:tgtEl>
                                      </p:cBhvr>
                                    </p:animEffect>
                                    <p:anim calcmode="lin" valueType="num">
                                      <p:cBhvr>
                                        <p:cTn id="50" dur="1000"/>
                                        <p:tgtEl>
                                          <p:spTgt spid="22"/>
                                        </p:tgtEl>
                                        <p:attrNameLst>
                                          <p:attrName>ppt_x</p:attrName>
                                        </p:attrNameLst>
                                      </p:cBhvr>
                                      <p:tavLst>
                                        <p:tav tm="0">
                                          <p:val>
                                            <p:strVal val="ppt_x"/>
                                          </p:val>
                                        </p:tav>
                                        <p:tav tm="100000">
                                          <p:val>
                                            <p:strVal val="ppt_x"/>
                                          </p:val>
                                        </p:tav>
                                      </p:tavLst>
                                    </p:anim>
                                    <p:anim calcmode="lin" valueType="num">
                                      <p:cBhvr>
                                        <p:cTn id="51" dur="1000"/>
                                        <p:tgtEl>
                                          <p:spTgt spid="22"/>
                                        </p:tgtEl>
                                        <p:attrNameLst>
                                          <p:attrName>ppt_y</p:attrName>
                                        </p:attrNameLst>
                                      </p:cBhvr>
                                      <p:tavLst>
                                        <p:tav tm="0">
                                          <p:val>
                                            <p:strVal val="ppt_y"/>
                                          </p:val>
                                        </p:tav>
                                        <p:tav tm="100000">
                                          <p:val>
                                            <p:strVal val="ppt_y+.1"/>
                                          </p:val>
                                        </p:tav>
                                      </p:tavLst>
                                    </p:anim>
                                    <p:set>
                                      <p:cBhvr>
                                        <p:cTn id="52"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53704" y="1427202"/>
            <a:ext cx="1475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3000" u="sng" dirty="0" err="1">
                <a:solidFill>
                  <a:schemeClr val="tx1">
                    <a:lumMod val="50000"/>
                  </a:schemeClr>
                </a:solidFill>
                <a:latin typeface="Times New Roman" pitchFamily="18" charset="0"/>
                <a:cs typeface="Times New Roman" pitchFamily="18" charset="0"/>
              </a:rPr>
              <a:t>Ví</a:t>
            </a:r>
            <a:r>
              <a:rPr lang="en-US" sz="3000" u="sng" dirty="0">
                <a:solidFill>
                  <a:schemeClr val="tx1">
                    <a:lumMod val="50000"/>
                  </a:schemeClr>
                </a:solidFill>
                <a:latin typeface="Times New Roman" pitchFamily="18" charset="0"/>
                <a:cs typeface="Times New Roman" pitchFamily="18" charset="0"/>
              </a:rPr>
              <a:t> </a:t>
            </a:r>
            <a:r>
              <a:rPr lang="en-US" sz="3000" u="sng" dirty="0" err="1" smtClean="0">
                <a:solidFill>
                  <a:schemeClr val="tx1">
                    <a:lumMod val="50000"/>
                  </a:schemeClr>
                </a:solidFill>
                <a:latin typeface="Times New Roman" pitchFamily="18" charset="0"/>
                <a:cs typeface="Times New Roman" pitchFamily="18" charset="0"/>
              </a:rPr>
              <a:t>dụ</a:t>
            </a:r>
            <a:r>
              <a:rPr lang="en-US" sz="3000" u="sng" dirty="0" smtClean="0">
                <a:solidFill>
                  <a:schemeClr val="tx1">
                    <a:lumMod val="50000"/>
                  </a:schemeClr>
                </a:solidFill>
                <a:latin typeface="Times New Roman" pitchFamily="18" charset="0"/>
                <a:cs typeface="Times New Roman" pitchFamily="18" charset="0"/>
              </a:rPr>
              <a:t>.</a:t>
            </a:r>
            <a:endParaRPr lang="en-US" sz="3000" b="0" dirty="0">
              <a:solidFill>
                <a:schemeClr val="tx1">
                  <a:lumMod val="50000"/>
                </a:schemeClr>
              </a:solidFill>
              <a:latin typeface="Times New Roman" pitchFamily="18" charset="0"/>
              <a:cs typeface="Times New Roman" pitchFamily="18" charset="0"/>
            </a:endParaRPr>
          </a:p>
        </p:txBody>
      </p:sp>
      <p:cxnSp>
        <p:nvCxnSpPr>
          <p:cNvPr id="5" name="Straight Connector 4"/>
          <p:cNvCxnSpPr/>
          <p:nvPr/>
        </p:nvCxnSpPr>
        <p:spPr bwMode="auto">
          <a:xfrm>
            <a:off x="4648200" y="1099810"/>
            <a:ext cx="0" cy="55295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Rectangle 31"/>
          <p:cNvSpPr>
            <a:spLocks noChangeArrowheads="1"/>
          </p:cNvSpPr>
          <p:nvPr/>
        </p:nvSpPr>
        <p:spPr bwMode="auto">
          <a:xfrm>
            <a:off x="-7961" y="914400"/>
            <a:ext cx="47114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vi-VN" sz="2800" u="sng" dirty="0">
                <a:solidFill>
                  <a:srgbClr val="FF0000"/>
                </a:solidFill>
                <a:latin typeface="Times New Roman" pitchFamily="18" charset="0"/>
                <a:cs typeface="Times New Roman" pitchFamily="18" charset="0"/>
              </a:rPr>
              <a:t>2</a:t>
            </a:r>
            <a:r>
              <a:rPr lang="en-US" sz="2800" b="1" u="sng" dirty="0" smtClean="0">
                <a:solidFill>
                  <a:srgbClr val="FF0000"/>
                </a:solidFill>
                <a:latin typeface="Times New Roman" pitchFamily="18" charset="0"/>
                <a:cs typeface="Times New Roman" pitchFamily="18" charset="0"/>
              </a:rPr>
              <a:t>) </a:t>
            </a:r>
            <a:r>
              <a:rPr lang="vi-VN" sz="2800" b="1" u="sng" dirty="0" smtClean="0">
                <a:solidFill>
                  <a:srgbClr val="FF0000"/>
                </a:solidFill>
                <a:latin typeface="Times New Roman" pitchFamily="18" charset="0"/>
                <a:cs typeface="Times New Roman" pitchFamily="18" charset="0"/>
              </a:rPr>
              <a:t>Vẽ hai đoạn thẳng trên tia</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13" name="Rectangle 21" descr="Blue tissue paper"/>
          <p:cNvSpPr>
            <a:spLocks noChangeArrowheads="1"/>
          </p:cNvSpPr>
          <p:nvPr/>
        </p:nvSpPr>
        <p:spPr bwMode="auto">
          <a:xfrm>
            <a:off x="0" y="0"/>
            <a:ext cx="9144000" cy="8382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dirty="0" smtClean="0">
                <a:solidFill>
                  <a:srgbClr val="FF0000"/>
                </a:solidFill>
                <a:latin typeface="Times New Roman" pitchFamily="18" charset="0"/>
              </a:rPr>
              <a:t>§</a:t>
            </a:r>
            <a:r>
              <a:rPr lang="vi-VN" sz="3200" dirty="0" smtClean="0">
                <a:solidFill>
                  <a:srgbClr val="FF0000"/>
                </a:solidFill>
                <a:latin typeface="Times New Roman" pitchFamily="18" charset="0"/>
              </a:rPr>
              <a:t>9</a:t>
            </a:r>
            <a:r>
              <a:rPr lang="vi-VN" sz="3200" b="1" dirty="0" smtClean="0">
                <a:solidFill>
                  <a:srgbClr val="FF0000"/>
                </a:solidFill>
                <a:latin typeface="Times New Roman" pitchFamily="18" charset="0"/>
              </a:rPr>
              <a:t>.</a:t>
            </a:r>
            <a:r>
              <a:rPr lang="en-US" sz="3200" b="1" dirty="0" smtClean="0">
                <a:solidFill>
                  <a:srgbClr val="FF0000"/>
                </a:solidFill>
                <a:latin typeface="Times New Roman" pitchFamily="18" charset="0"/>
              </a:rPr>
              <a:t> </a:t>
            </a:r>
            <a:r>
              <a:rPr lang="vi-VN" sz="3200" b="1" dirty="0" smtClean="0">
                <a:solidFill>
                  <a:srgbClr val="FF0000"/>
                </a:solidFill>
                <a:latin typeface="Times New Roman" pitchFamily="18" charset="0"/>
              </a:rPr>
              <a:t>VẼ ĐOẠN THẲNG CHO BIẾT ĐỘ DÀI</a:t>
            </a:r>
            <a:endParaRPr lang="en-US" sz="3200" b="1" dirty="0">
              <a:solidFill>
                <a:srgbClr val="FF0000"/>
              </a:solidFill>
              <a:latin typeface="Times New Roman" pitchFamily="18" charset="0"/>
            </a:endParaRPr>
          </a:p>
        </p:txBody>
      </p:sp>
      <p:sp>
        <p:nvSpPr>
          <p:cNvPr id="15" name="Left Bracket 14"/>
          <p:cNvSpPr/>
          <p:nvPr/>
        </p:nvSpPr>
        <p:spPr>
          <a:xfrm rot="5400000">
            <a:off x="5806782" y="1127931"/>
            <a:ext cx="197433" cy="1905000"/>
          </a:xfrm>
          <a:prstGeom prst="leftBracket">
            <a:avLst>
              <a:gd name="adj" fmla="val 191134"/>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6775" y="1644344"/>
            <a:ext cx="447675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bwMode="auto">
          <a:xfrm>
            <a:off x="5639956" y="1495995"/>
            <a:ext cx="457200" cy="523220"/>
          </a:xfrm>
          <a:prstGeom prst="rect">
            <a:avLst/>
          </a:prstGeom>
          <a:noFill/>
          <a:ln>
            <a:noFill/>
          </a:ln>
          <a:effectLst/>
          <a:extLst/>
        </p:spPr>
        <p:txBody>
          <a:bodyPr wrap="square" rtlCol="0">
            <a:spAutoFit/>
          </a:bodyPr>
          <a:lstStyle/>
          <a:p>
            <a:pPr algn="ctr" eaLnBrk="1" hangingPunct="1">
              <a:spcBef>
                <a:spcPct val="50000"/>
              </a:spcBef>
            </a:pPr>
            <a:r>
              <a:rPr lang="vi-VN" sz="2800" dirty="0">
                <a:solidFill>
                  <a:srgbClr val="660066"/>
                </a:solidFill>
                <a:latin typeface=".VnTime" panose="020B7200000000000000" pitchFamily="34" charset="0"/>
              </a:rPr>
              <a:t>3</a:t>
            </a:r>
            <a:endParaRPr lang="en-US" sz="2800" dirty="0" err="1" smtClean="0">
              <a:solidFill>
                <a:srgbClr val="660066"/>
              </a:solidFill>
              <a:latin typeface=".VnTime" panose="020B7200000000000000" pitchFamily="34" charset="0"/>
            </a:endParaRPr>
          </a:p>
        </p:txBody>
      </p:sp>
      <p:sp>
        <p:nvSpPr>
          <p:cNvPr id="18" name="Left Bracket 17"/>
          <p:cNvSpPr/>
          <p:nvPr/>
        </p:nvSpPr>
        <p:spPr>
          <a:xfrm rot="16200000">
            <a:off x="6478917" y="781491"/>
            <a:ext cx="189871" cy="3159094"/>
          </a:xfrm>
          <a:prstGeom prst="leftBracket">
            <a:avLst>
              <a:gd name="adj" fmla="val 191134"/>
            </a:avLst>
          </a:prstGeom>
          <a:ln w="28575">
            <a:solidFill>
              <a:schemeClr val="accent1">
                <a:lumMod val="10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Box 18"/>
          <p:cNvSpPr txBox="1"/>
          <p:nvPr/>
        </p:nvSpPr>
        <p:spPr bwMode="auto">
          <a:xfrm>
            <a:off x="5893309" y="2372380"/>
            <a:ext cx="457200" cy="523220"/>
          </a:xfrm>
          <a:prstGeom prst="rect">
            <a:avLst/>
          </a:prstGeom>
          <a:noFill/>
          <a:ln>
            <a:noFill/>
          </a:ln>
          <a:effectLst/>
          <a:extLst/>
        </p:spPr>
        <p:txBody>
          <a:bodyPr wrap="square" rtlCol="0">
            <a:spAutoFit/>
          </a:bodyPr>
          <a:lstStyle/>
          <a:p>
            <a:pPr algn="ctr" eaLnBrk="1" hangingPunct="1">
              <a:spcBef>
                <a:spcPct val="50000"/>
              </a:spcBef>
            </a:pPr>
            <a:r>
              <a:rPr lang="vi-VN" sz="2800" dirty="0">
                <a:solidFill>
                  <a:srgbClr val="660066"/>
                </a:solidFill>
                <a:latin typeface=".VnTime" panose="020B7200000000000000" pitchFamily="34" charset="0"/>
              </a:rPr>
              <a:t>5</a:t>
            </a:r>
            <a:endParaRPr lang="en-US" sz="2800" dirty="0" err="1" smtClean="0">
              <a:solidFill>
                <a:srgbClr val="660066"/>
              </a:solidFill>
              <a:latin typeface=".VnTime" panose="020B7200000000000000" pitchFamily="34" charset="0"/>
            </a:endParaRPr>
          </a:p>
        </p:txBody>
      </p:sp>
      <p:sp>
        <p:nvSpPr>
          <p:cNvPr id="20" name="Rectangle 19"/>
          <p:cNvSpPr>
            <a:spLocks noChangeArrowheads="1"/>
          </p:cNvSpPr>
          <p:nvPr/>
        </p:nvSpPr>
        <p:spPr bwMode="auto">
          <a:xfrm>
            <a:off x="228600" y="1981200"/>
            <a:ext cx="42672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a:r>
              <a:rPr lang="vi-VN" sz="3000" b="0" dirty="0" smtClean="0">
                <a:solidFill>
                  <a:schemeClr val="tx1">
                    <a:lumMod val="50000"/>
                  </a:schemeClr>
                </a:solidFill>
                <a:latin typeface="Times New Roman" pitchFamily="18" charset="0"/>
                <a:cs typeface="Times New Roman" pitchFamily="18" charset="0"/>
              </a:rPr>
              <a:t>Trên </a:t>
            </a:r>
            <a:r>
              <a:rPr lang="vi-VN" sz="3000" b="0" dirty="0">
                <a:solidFill>
                  <a:schemeClr val="tx1">
                    <a:lumMod val="50000"/>
                  </a:schemeClr>
                </a:solidFill>
                <a:latin typeface="Times New Roman" pitchFamily="18" charset="0"/>
                <a:cs typeface="Times New Roman" pitchFamily="18" charset="0"/>
              </a:rPr>
              <a:t>tia Oy vẽ đoạn thẳng </a:t>
            </a:r>
            <a:r>
              <a:rPr lang="vi-VN" sz="3000" b="0" dirty="0" smtClean="0">
                <a:solidFill>
                  <a:schemeClr val="tx1">
                    <a:lumMod val="50000"/>
                  </a:schemeClr>
                </a:solidFill>
                <a:latin typeface="Times New Roman" pitchFamily="18" charset="0"/>
                <a:cs typeface="Times New Roman" pitchFamily="18" charset="0"/>
              </a:rPr>
              <a:t>OF = </a:t>
            </a:r>
            <a:r>
              <a:rPr lang="vi-VN" sz="3000" b="0" dirty="0">
                <a:solidFill>
                  <a:schemeClr val="tx1">
                    <a:lumMod val="50000"/>
                  </a:schemeClr>
                </a:solidFill>
                <a:latin typeface="Times New Roman" pitchFamily="18" charset="0"/>
                <a:cs typeface="Times New Roman" pitchFamily="18" charset="0"/>
              </a:rPr>
              <a:t>3cm, </a:t>
            </a:r>
            <a:r>
              <a:rPr lang="vi-VN" sz="3000" b="0" dirty="0" smtClean="0">
                <a:solidFill>
                  <a:schemeClr val="tx1">
                    <a:lumMod val="50000"/>
                  </a:schemeClr>
                </a:solidFill>
                <a:latin typeface="Times New Roman" pitchFamily="18" charset="0"/>
                <a:cs typeface="Times New Roman" pitchFamily="18" charset="0"/>
              </a:rPr>
              <a:t>OE </a:t>
            </a:r>
            <a:r>
              <a:rPr lang="vi-VN" sz="3000" b="0" dirty="0">
                <a:solidFill>
                  <a:schemeClr val="tx1">
                    <a:lumMod val="50000"/>
                  </a:schemeClr>
                </a:solidFill>
                <a:latin typeface="Times New Roman" pitchFamily="18" charset="0"/>
                <a:cs typeface="Times New Roman" pitchFamily="18" charset="0"/>
              </a:rPr>
              <a:t>= 5cm. Hãy cho biết trong ba điểm O, E, F điểm nào nằm giữa hai điểm còn lại? Vì sao?</a:t>
            </a:r>
            <a:endParaRPr kumimoji="0" lang="vi-VN" sz="3000" b="0" u="none" strike="noStrike" cap="none" normalizeH="0" baseline="0" dirty="0" smtClean="0">
              <a:ln>
                <a:noFill/>
              </a:ln>
              <a:solidFill>
                <a:schemeClr val="tx1">
                  <a:lumMod val="50000"/>
                </a:schemeClr>
              </a:solidFill>
              <a:effectLst/>
              <a:latin typeface="Times New Roman" pitchFamily="18" charset="0"/>
              <a:cs typeface="Times New Roman" pitchFamily="18" charset="0"/>
            </a:endParaRPr>
          </a:p>
        </p:txBody>
      </p:sp>
      <p:pic>
        <p:nvPicPr>
          <p:cNvPr id="21" name="Picture 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81800" y="1650202"/>
            <a:ext cx="4381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88643" y="1627928"/>
            <a:ext cx="4476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4685785" y="3505200"/>
            <a:ext cx="4153415" cy="1938992"/>
          </a:xfrm>
          <a:prstGeom prst="rect">
            <a:avLst/>
          </a:prstGeom>
        </p:spPr>
        <p:txBody>
          <a:bodyPr wrap="square">
            <a:spAutoFit/>
          </a:bodyPr>
          <a:lstStyle/>
          <a:p>
            <a:pPr algn="just"/>
            <a:r>
              <a:rPr lang="en-US" sz="3000" dirty="0" err="1" smtClean="0">
                <a:solidFill>
                  <a:schemeClr val="bg2">
                    <a:lumMod val="10000"/>
                  </a:schemeClr>
                </a:solidFill>
                <a:latin typeface="Times New Roman" pitchFamily="18" charset="0"/>
                <a:cs typeface="Times New Roman" pitchFamily="18" charset="0"/>
              </a:rPr>
              <a:t>Trên</a:t>
            </a:r>
            <a:r>
              <a:rPr lang="en-US" sz="3000" dirty="0" smtClean="0">
                <a:solidFill>
                  <a:schemeClr val="bg2">
                    <a:lumMod val="10000"/>
                  </a:schemeClr>
                </a:solidFill>
                <a:latin typeface="Times New Roman" pitchFamily="18" charset="0"/>
                <a:cs typeface="Times New Roman" pitchFamily="18" charset="0"/>
              </a:rPr>
              <a:t> </a:t>
            </a:r>
            <a:r>
              <a:rPr lang="en-US" sz="3000" dirty="0" err="1" smtClean="0">
                <a:solidFill>
                  <a:schemeClr val="bg2">
                    <a:lumMod val="10000"/>
                  </a:schemeClr>
                </a:solidFill>
                <a:latin typeface="Times New Roman" pitchFamily="18" charset="0"/>
                <a:cs typeface="Times New Roman" pitchFamily="18" charset="0"/>
              </a:rPr>
              <a:t>tia</a:t>
            </a:r>
            <a:r>
              <a:rPr lang="en-US" sz="3000" dirty="0" smtClean="0">
                <a:solidFill>
                  <a:schemeClr val="bg2">
                    <a:lumMod val="10000"/>
                  </a:schemeClr>
                </a:solidFill>
                <a:latin typeface="Times New Roman" pitchFamily="18" charset="0"/>
                <a:cs typeface="Times New Roman" pitchFamily="18" charset="0"/>
              </a:rPr>
              <a:t> </a:t>
            </a:r>
            <a:r>
              <a:rPr lang="en-US" sz="3000" dirty="0" err="1" smtClean="0">
                <a:solidFill>
                  <a:schemeClr val="bg2">
                    <a:lumMod val="10000"/>
                  </a:schemeClr>
                </a:solidFill>
                <a:latin typeface="Times New Roman" pitchFamily="18" charset="0"/>
                <a:cs typeface="Times New Roman" pitchFamily="18" charset="0"/>
              </a:rPr>
              <a:t>Oy</a:t>
            </a:r>
            <a:r>
              <a:rPr lang="en-US" sz="3000" dirty="0" smtClean="0">
                <a:solidFill>
                  <a:schemeClr val="bg2">
                    <a:lumMod val="10000"/>
                  </a:schemeClr>
                </a:solidFill>
                <a:latin typeface="Times New Roman" pitchFamily="18" charset="0"/>
                <a:cs typeface="Times New Roman" pitchFamily="18" charset="0"/>
              </a:rPr>
              <a:t>, </a:t>
            </a:r>
            <a:r>
              <a:rPr lang="en-US" sz="3000" dirty="0" err="1" smtClean="0">
                <a:solidFill>
                  <a:schemeClr val="bg2">
                    <a:lumMod val="10000"/>
                  </a:schemeClr>
                </a:solidFill>
                <a:latin typeface="Times New Roman" pitchFamily="18" charset="0"/>
                <a:cs typeface="Times New Roman" pitchFamily="18" charset="0"/>
              </a:rPr>
              <a:t>ta</a:t>
            </a:r>
            <a:r>
              <a:rPr lang="en-US" sz="3000" dirty="0" smtClean="0">
                <a:solidFill>
                  <a:schemeClr val="bg2">
                    <a:lumMod val="10000"/>
                  </a:schemeClr>
                </a:solidFill>
                <a:latin typeface="Times New Roman" pitchFamily="18" charset="0"/>
                <a:cs typeface="Times New Roman" pitchFamily="18" charset="0"/>
              </a:rPr>
              <a:t> </a:t>
            </a:r>
            <a:r>
              <a:rPr lang="en-US" sz="3000" dirty="0" err="1" smtClean="0">
                <a:solidFill>
                  <a:schemeClr val="bg2">
                    <a:lumMod val="10000"/>
                  </a:schemeClr>
                </a:solidFill>
                <a:latin typeface="Times New Roman" pitchFamily="18" charset="0"/>
                <a:cs typeface="Times New Roman" pitchFamily="18" charset="0"/>
              </a:rPr>
              <a:t>có</a:t>
            </a:r>
            <a:r>
              <a:rPr lang="en-US" sz="3000" dirty="0" smtClean="0">
                <a:solidFill>
                  <a:schemeClr val="bg2">
                    <a:lumMod val="10000"/>
                  </a:schemeClr>
                </a:solidFill>
                <a:latin typeface="Times New Roman" pitchFamily="18" charset="0"/>
                <a:cs typeface="Times New Roman" pitchFamily="18" charset="0"/>
              </a:rPr>
              <a:t>      </a:t>
            </a:r>
            <a:r>
              <a:rPr lang="vi-VN" sz="3000" dirty="0" smtClean="0">
                <a:solidFill>
                  <a:schemeClr val="bg2">
                    <a:lumMod val="10000"/>
                  </a:schemeClr>
                </a:solidFill>
                <a:latin typeface="Times New Roman" pitchFamily="18" charset="0"/>
                <a:cs typeface="Times New Roman" pitchFamily="18" charset="0"/>
              </a:rPr>
              <a:t/>
            </a:r>
            <a:br>
              <a:rPr lang="vi-VN" sz="3000" dirty="0" smtClean="0">
                <a:solidFill>
                  <a:schemeClr val="bg2">
                    <a:lumMod val="10000"/>
                  </a:schemeClr>
                </a:solidFill>
                <a:latin typeface="Times New Roman" pitchFamily="18" charset="0"/>
                <a:cs typeface="Times New Roman" pitchFamily="18" charset="0"/>
              </a:rPr>
            </a:br>
            <a:r>
              <a:rPr lang="en-US" sz="3000" dirty="0" smtClean="0">
                <a:solidFill>
                  <a:schemeClr val="bg2">
                    <a:lumMod val="10000"/>
                  </a:schemeClr>
                </a:solidFill>
                <a:latin typeface="Times New Roman" pitchFamily="18" charset="0"/>
                <a:cs typeface="Times New Roman" pitchFamily="18" charset="0"/>
              </a:rPr>
              <a:t> </a:t>
            </a:r>
            <a:r>
              <a:rPr lang="vi-VN" sz="3000" dirty="0" smtClean="0">
                <a:solidFill>
                  <a:schemeClr val="bg2">
                    <a:lumMod val="10000"/>
                  </a:schemeClr>
                </a:solidFill>
                <a:latin typeface="Times New Roman" pitchFamily="18" charset="0"/>
                <a:cs typeface="Times New Roman" pitchFamily="18" charset="0"/>
              </a:rPr>
              <a:t>OF </a:t>
            </a:r>
            <a:r>
              <a:rPr lang="vi-VN" sz="3000" dirty="0">
                <a:solidFill>
                  <a:schemeClr val="bg2">
                    <a:lumMod val="10000"/>
                  </a:schemeClr>
                </a:solidFill>
                <a:latin typeface="Times New Roman" pitchFamily="18" charset="0"/>
                <a:cs typeface="Times New Roman" pitchFamily="18" charset="0"/>
              </a:rPr>
              <a:t>&lt; OE (3cm &lt; </a:t>
            </a:r>
            <a:r>
              <a:rPr lang="vi-VN" sz="3000" dirty="0" smtClean="0">
                <a:solidFill>
                  <a:schemeClr val="bg2">
                    <a:lumMod val="10000"/>
                  </a:schemeClr>
                </a:solidFill>
                <a:latin typeface="Times New Roman" pitchFamily="18" charset="0"/>
                <a:cs typeface="Times New Roman" pitchFamily="18" charset="0"/>
              </a:rPr>
              <a:t>5cm)</a:t>
            </a:r>
            <a:endParaRPr lang="en-US" sz="3000" dirty="0" smtClean="0">
              <a:solidFill>
                <a:schemeClr val="bg2">
                  <a:lumMod val="10000"/>
                </a:schemeClr>
              </a:solidFill>
              <a:latin typeface="Times New Roman" pitchFamily="18" charset="0"/>
              <a:cs typeface="Times New Roman" pitchFamily="18" charset="0"/>
            </a:endParaRPr>
          </a:p>
          <a:p>
            <a:pPr algn="just"/>
            <a:r>
              <a:rPr lang="en-US" sz="3000" dirty="0" err="1" smtClean="0">
                <a:solidFill>
                  <a:schemeClr val="bg2">
                    <a:lumMod val="10000"/>
                  </a:schemeClr>
                </a:solidFill>
                <a:latin typeface="Times New Roman" pitchFamily="18" charset="0"/>
                <a:cs typeface="Times New Roman" pitchFamily="18" charset="0"/>
              </a:rPr>
              <a:t>Nên</a:t>
            </a:r>
            <a:r>
              <a:rPr lang="en-US" sz="3000" dirty="0" smtClean="0">
                <a:solidFill>
                  <a:schemeClr val="bg2">
                    <a:lumMod val="10000"/>
                  </a:schemeClr>
                </a:solidFill>
                <a:latin typeface="Times New Roman" pitchFamily="18" charset="0"/>
                <a:cs typeface="Times New Roman" pitchFamily="18" charset="0"/>
              </a:rPr>
              <a:t> đ</a:t>
            </a:r>
            <a:r>
              <a:rPr lang="vi-VN" sz="3000" dirty="0" smtClean="0">
                <a:solidFill>
                  <a:schemeClr val="bg2">
                    <a:lumMod val="10000"/>
                  </a:schemeClr>
                </a:solidFill>
                <a:latin typeface="Times New Roman" pitchFamily="18" charset="0"/>
                <a:cs typeface="Times New Roman" pitchFamily="18" charset="0"/>
              </a:rPr>
              <a:t>iểm F nằm giữa hai điểm O và E</a:t>
            </a:r>
            <a:r>
              <a:rPr lang="en-US" sz="3000" dirty="0" smtClean="0">
                <a:solidFill>
                  <a:schemeClr val="bg2">
                    <a:lumMod val="10000"/>
                  </a:schemeClr>
                </a:solidFill>
                <a:latin typeface="Times New Roman" pitchFamily="18" charset="0"/>
                <a:cs typeface="Times New Roman" pitchFamily="18" charset="0"/>
              </a:rPr>
              <a:t>.</a:t>
            </a:r>
            <a:endParaRPr lang="en-US" sz="3000" dirty="0">
              <a:solidFill>
                <a:schemeClr val="bg2">
                  <a:lumMod val="10000"/>
                </a:schemeClr>
              </a:solidFill>
              <a:latin typeface="Times New Roman" pitchFamily="18" charset="0"/>
              <a:cs typeface="Times New Roman" pitchFamily="18" charset="0"/>
            </a:endParaRPr>
          </a:p>
        </p:txBody>
      </p:sp>
      <p:sp>
        <p:nvSpPr>
          <p:cNvPr id="26" name="TextBox 25"/>
          <p:cNvSpPr txBox="1">
            <a:spLocks noChangeArrowheads="1"/>
          </p:cNvSpPr>
          <p:nvPr/>
        </p:nvSpPr>
        <p:spPr bwMode="auto">
          <a:xfrm>
            <a:off x="4773304" y="914400"/>
            <a:ext cx="14750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3000" u="sng" dirty="0" err="1" smtClean="0">
                <a:solidFill>
                  <a:schemeClr val="tx1">
                    <a:lumMod val="50000"/>
                  </a:schemeClr>
                </a:solidFill>
                <a:latin typeface="Times New Roman" pitchFamily="18" charset="0"/>
                <a:cs typeface="Times New Roman" pitchFamily="18" charset="0"/>
              </a:rPr>
              <a:t>Giải</a:t>
            </a:r>
            <a:r>
              <a:rPr lang="en-US" sz="3000" u="sng" dirty="0" smtClean="0">
                <a:solidFill>
                  <a:schemeClr val="tx1">
                    <a:lumMod val="50000"/>
                  </a:schemeClr>
                </a:solidFill>
                <a:latin typeface="Times New Roman" pitchFamily="18" charset="0"/>
                <a:cs typeface="Times New Roman" pitchFamily="18" charset="0"/>
              </a:rPr>
              <a:t>.</a:t>
            </a:r>
            <a:endParaRPr lang="en-US" sz="3000" u="sng" dirty="0">
              <a:solidFill>
                <a:schemeClr val="tx1">
                  <a:lumMod val="50000"/>
                </a:schemeClr>
              </a:solidFill>
              <a:latin typeface="Times New Roman" pitchFamily="18" charset="0"/>
              <a:cs typeface="Times New Roman" pitchFamily="18" charset="0"/>
            </a:endParaRPr>
          </a:p>
        </p:txBody>
      </p:sp>
      <p:grpSp>
        <p:nvGrpSpPr>
          <p:cNvPr id="27" name="Group 26"/>
          <p:cNvGrpSpPr/>
          <p:nvPr/>
        </p:nvGrpSpPr>
        <p:grpSpPr>
          <a:xfrm>
            <a:off x="4591050" y="2227207"/>
            <a:ext cx="5398194" cy="897043"/>
            <a:chOff x="4748156" y="1892322"/>
            <a:chExt cx="4355758" cy="762000"/>
          </a:xfrm>
        </p:grpSpPr>
        <p:pic>
          <p:nvPicPr>
            <p:cNvPr id="28" name="Picture 4"/>
            <p:cNvPicPr>
              <a:picLocks noChangeAspect="1" noChangeArrowheads="1"/>
            </p:cNvPicPr>
            <p:nvPr/>
          </p:nvPicPr>
          <p:blipFill>
            <a:blip r:embed="rId7"/>
            <a:srcRect r="25782"/>
            <a:stretch>
              <a:fillRect/>
            </a:stretch>
          </p:blipFill>
          <p:spPr bwMode="auto">
            <a:xfrm>
              <a:off x="4748156" y="1892322"/>
              <a:ext cx="4355758" cy="762000"/>
            </a:xfrm>
            <a:prstGeom prst="rect">
              <a:avLst/>
            </a:prstGeom>
            <a:noFill/>
          </p:spPr>
        </p:pic>
        <p:sp>
          <p:nvSpPr>
            <p:cNvPr id="29" name="TextBox 28"/>
            <p:cNvSpPr txBox="1"/>
            <p:nvPr/>
          </p:nvSpPr>
          <p:spPr>
            <a:xfrm>
              <a:off x="4840531" y="2031266"/>
              <a:ext cx="322649" cy="389114"/>
            </a:xfrm>
            <a:prstGeom prst="rect">
              <a:avLst/>
            </a:prstGeom>
            <a:noFill/>
          </p:spPr>
          <p:txBody>
            <a:bodyPr wrap="square" rtlCol="0">
              <a:spAutoFit/>
            </a:bodyPr>
            <a:lstStyle/>
            <a:p>
              <a:pPr>
                <a:lnSpc>
                  <a:spcPct val="150000"/>
                </a:lnSpc>
              </a:pPr>
              <a:r>
                <a:rPr lang="en-US" sz="1800" b="1" dirty="0" smtClean="0">
                  <a:latin typeface="Times New Roman" pitchFamily="18" charset="0"/>
                  <a:cs typeface="Times New Roman" pitchFamily="18" charset="0"/>
                </a:rPr>
                <a:t>0</a:t>
              </a:r>
            </a:p>
          </p:txBody>
        </p:sp>
      </p:grpSp>
    </p:spTree>
    <p:extLst>
      <p:ext uri="{BB962C8B-B14F-4D97-AF65-F5344CB8AC3E}">
        <p14:creationId xmlns:p14="http://schemas.microsoft.com/office/powerpoint/2010/main" val="8583327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
                                        <p:tgtEl>
                                          <p:spTgt spid="27"/>
                                        </p:tgtEl>
                                      </p:cBhvr>
                                    </p:animEffect>
                                    <p:anim calcmode="lin" valueType="num">
                                      <p:cBhvr>
                                        <p:cTn id="13" dur="400" fill="hold"/>
                                        <p:tgtEl>
                                          <p:spTgt spid="27"/>
                                        </p:tgtEl>
                                        <p:attrNameLst>
                                          <p:attrName>ppt_x</p:attrName>
                                        </p:attrNameLst>
                                      </p:cBhvr>
                                      <p:tavLst>
                                        <p:tav tm="0">
                                          <p:val>
                                            <p:strVal val="#ppt_x"/>
                                          </p:val>
                                        </p:tav>
                                        <p:tav tm="100000">
                                          <p:val>
                                            <p:strVal val="#ppt_x"/>
                                          </p:val>
                                        </p:tav>
                                      </p:tavLst>
                                    </p:anim>
                                    <p:anim calcmode="lin" valueType="num">
                                      <p:cBhvr>
                                        <p:cTn id="14" dur="400" fill="hold"/>
                                        <p:tgtEl>
                                          <p:spTgt spid="27"/>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down)">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nodeType="clickEffect">
                                  <p:stCondLst>
                                    <p:cond delay="0"/>
                                  </p:stCondLst>
                                  <p:childTnLst>
                                    <p:animEffect transition="out" filter="fade">
                                      <p:cBhvr>
                                        <p:cTn id="30" dur="1000"/>
                                        <p:tgtEl>
                                          <p:spTgt spid="27"/>
                                        </p:tgtEl>
                                      </p:cBhvr>
                                    </p:animEffect>
                                    <p:anim calcmode="lin" valueType="num">
                                      <p:cBhvr>
                                        <p:cTn id="31" dur="1000"/>
                                        <p:tgtEl>
                                          <p:spTgt spid="27"/>
                                        </p:tgtEl>
                                        <p:attrNameLst>
                                          <p:attrName>ppt_x</p:attrName>
                                        </p:attrNameLst>
                                      </p:cBhvr>
                                      <p:tavLst>
                                        <p:tav tm="0">
                                          <p:val>
                                            <p:strVal val="ppt_x"/>
                                          </p:val>
                                        </p:tav>
                                        <p:tav tm="100000">
                                          <p:val>
                                            <p:strVal val="ppt_x"/>
                                          </p:val>
                                        </p:tav>
                                      </p:tavLst>
                                    </p:anim>
                                    <p:anim calcmode="lin" valueType="num">
                                      <p:cBhvr>
                                        <p:cTn id="32" dur="1000"/>
                                        <p:tgtEl>
                                          <p:spTgt spid="27"/>
                                        </p:tgtEl>
                                        <p:attrNameLst>
                                          <p:attrName>ppt_y</p:attrName>
                                        </p:attrNameLst>
                                      </p:cBhvr>
                                      <p:tavLst>
                                        <p:tav tm="0">
                                          <p:val>
                                            <p:strVal val="ppt_y"/>
                                          </p:val>
                                        </p:tav>
                                        <p:tav tm="100000">
                                          <p:val>
                                            <p:strVal val="ppt_y+.1"/>
                                          </p:val>
                                        </p:tav>
                                      </p:tavLst>
                                    </p:anim>
                                    <p:set>
                                      <p:cBhvr>
                                        <p:cTn id="33" dur="1" fill="hold">
                                          <p:stCondLst>
                                            <p:cond delay="999"/>
                                          </p:stCondLst>
                                        </p:cTn>
                                        <p:tgtEl>
                                          <p:spTgt spid="2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down)">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8" grpId="0" animBg="1"/>
      <p:bldP spid="19"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4648200" y="1099810"/>
            <a:ext cx="0" cy="55295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a:spLocks noChangeArrowheads="1"/>
          </p:cNvSpPr>
          <p:nvPr/>
        </p:nvSpPr>
        <p:spPr bwMode="auto">
          <a:xfrm>
            <a:off x="413007" y="1524000"/>
            <a:ext cx="42519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vi-VN" sz="3500" u="sng" dirty="0" smtClean="0">
                <a:solidFill>
                  <a:srgbClr val="800080"/>
                </a:solidFill>
                <a:latin typeface="Times New Roman" pitchFamily="18" charset="0"/>
                <a:cs typeface="Times New Roman" pitchFamily="18" charset="0"/>
              </a:rPr>
              <a:t>?</a:t>
            </a:r>
            <a:endParaRPr lang="vi-VN" sz="3500" u="sng" dirty="0">
              <a:solidFill>
                <a:srgbClr val="800080"/>
              </a:solidFill>
              <a:latin typeface="Times New Roman" pitchFamily="18" charset="0"/>
              <a:cs typeface="Times New Roman" pitchFamily="18" charset="0"/>
            </a:endParaRP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38400"/>
            <a:ext cx="4384970" cy="117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8619" y="2943225"/>
            <a:ext cx="5238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Left Bracket 38"/>
          <p:cNvSpPr/>
          <p:nvPr/>
        </p:nvSpPr>
        <p:spPr>
          <a:xfrm rot="16200000">
            <a:off x="958465" y="2602832"/>
            <a:ext cx="142861" cy="1071352"/>
          </a:xfrm>
          <a:prstGeom prst="leftBracket">
            <a:avLst>
              <a:gd name="adj" fmla="val 191134"/>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p:cNvSpPr txBox="1"/>
          <p:nvPr/>
        </p:nvSpPr>
        <p:spPr bwMode="auto">
          <a:xfrm>
            <a:off x="730780" y="3100810"/>
            <a:ext cx="457200" cy="523220"/>
          </a:xfrm>
          <a:prstGeom prst="rect">
            <a:avLst/>
          </a:prstGeom>
          <a:noFill/>
          <a:ln>
            <a:noFill/>
          </a:ln>
          <a:effectLst/>
          <a:extLst/>
        </p:spPr>
        <p:txBody>
          <a:bodyPr wrap="square" rtlCol="0">
            <a:spAutoFit/>
          </a:bodyPr>
          <a:lstStyle/>
          <a:p>
            <a:pPr algn="ctr" eaLnBrk="1" hangingPunct="1">
              <a:spcBef>
                <a:spcPct val="50000"/>
              </a:spcBef>
            </a:pPr>
            <a:r>
              <a:rPr lang="vi-VN" sz="2800" dirty="0">
                <a:solidFill>
                  <a:srgbClr val="660066"/>
                </a:solidFill>
                <a:latin typeface=".VnTime" panose="020B7200000000000000" pitchFamily="34" charset="0"/>
              </a:rPr>
              <a:t>a</a:t>
            </a:r>
            <a:endParaRPr lang="en-US" sz="2800" dirty="0" err="1" smtClean="0">
              <a:solidFill>
                <a:srgbClr val="660066"/>
              </a:solidFill>
              <a:latin typeface=".VnTime" panose="020B7200000000000000" pitchFamily="34" charset="0"/>
            </a:endParaRPr>
          </a:p>
        </p:txBody>
      </p:sp>
      <p:pic>
        <p:nvPicPr>
          <p:cNvPr id="2458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4674" y="2922896"/>
            <a:ext cx="4667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Left Bracket 39"/>
          <p:cNvSpPr/>
          <p:nvPr/>
        </p:nvSpPr>
        <p:spPr>
          <a:xfrm rot="5400000">
            <a:off x="1807829" y="1505849"/>
            <a:ext cx="157952" cy="2706809"/>
          </a:xfrm>
          <a:prstGeom prst="leftBracket">
            <a:avLst>
              <a:gd name="adj" fmla="val 191134"/>
            </a:avLst>
          </a:prstGeom>
          <a:ln w="28575">
            <a:solidFill>
              <a:schemeClr val="accent1">
                <a:lumMod val="10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1" name="TextBox 40"/>
          <p:cNvSpPr txBox="1"/>
          <p:nvPr/>
        </p:nvSpPr>
        <p:spPr bwMode="auto">
          <a:xfrm>
            <a:off x="1565572" y="2362200"/>
            <a:ext cx="457200" cy="523220"/>
          </a:xfrm>
          <a:prstGeom prst="rect">
            <a:avLst/>
          </a:prstGeom>
          <a:noFill/>
          <a:ln>
            <a:noFill/>
          </a:ln>
          <a:effectLst/>
          <a:extLst/>
        </p:spPr>
        <p:txBody>
          <a:bodyPr wrap="square" rtlCol="0">
            <a:spAutoFit/>
          </a:bodyPr>
          <a:lstStyle/>
          <a:p>
            <a:pPr algn="ctr" eaLnBrk="1" hangingPunct="1">
              <a:spcBef>
                <a:spcPct val="50000"/>
              </a:spcBef>
            </a:pPr>
            <a:r>
              <a:rPr lang="vi-VN" sz="2800" dirty="0">
                <a:solidFill>
                  <a:srgbClr val="660066"/>
                </a:solidFill>
                <a:latin typeface=".VnTime" panose="020B7200000000000000" pitchFamily="34" charset="0"/>
              </a:rPr>
              <a:t>b</a:t>
            </a:r>
            <a:endParaRPr lang="en-US" sz="2800" dirty="0" err="1" smtClean="0">
              <a:solidFill>
                <a:srgbClr val="660066"/>
              </a:solidFill>
              <a:latin typeface=".VnTime" panose="020B7200000000000000" pitchFamily="34" charset="0"/>
            </a:endParaRPr>
          </a:p>
        </p:txBody>
      </p:sp>
      <p:sp>
        <p:nvSpPr>
          <p:cNvPr id="7" name="Rectangle 6"/>
          <p:cNvSpPr>
            <a:spLocks noChangeArrowheads="1"/>
          </p:cNvSpPr>
          <p:nvPr/>
        </p:nvSpPr>
        <p:spPr bwMode="auto">
          <a:xfrm>
            <a:off x="100894" y="4114800"/>
            <a:ext cx="447110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vi-VN" sz="2800" i="0" u="none" strike="noStrike" cap="none" normalizeH="0" baseline="0" dirty="0" smtClean="0">
                <a:ln>
                  <a:noFill/>
                </a:ln>
                <a:solidFill>
                  <a:schemeClr val="accent1">
                    <a:lumMod val="10000"/>
                  </a:schemeClr>
                </a:solidFill>
                <a:effectLst/>
                <a:latin typeface="Times New Roman" pitchFamily="18" charset="0"/>
                <a:ea typeface="Times New Roman" pitchFamily="18" charset="0"/>
                <a:cs typeface="Times New Roman" pitchFamily="18" charset="0"/>
              </a:rPr>
              <a:t>N</a:t>
            </a:r>
            <a:r>
              <a:rPr kumimoji="0" lang="nl-NL" sz="2800" i="0" u="none" strike="noStrike" cap="none" normalizeH="0" baseline="0" dirty="0" smtClean="0">
                <a:ln>
                  <a:noFill/>
                </a:ln>
                <a:solidFill>
                  <a:schemeClr val="accent1">
                    <a:lumMod val="10000"/>
                  </a:schemeClr>
                </a:solidFill>
                <a:effectLst/>
                <a:latin typeface="Times New Roman" pitchFamily="18" charset="0"/>
                <a:ea typeface="Times New Roman" pitchFamily="18" charset="0"/>
                <a:cs typeface="Times New Roman" pitchFamily="18" charset="0"/>
              </a:rPr>
              <a:t>ếu trên tia Ox có OM=a</a:t>
            </a:r>
            <a:r>
              <a:rPr kumimoji="0" lang="vi-VN" sz="2800" i="0" u="none" strike="noStrike" cap="none" normalizeH="0" baseline="0" dirty="0" smtClean="0">
                <a:ln>
                  <a:noFill/>
                </a:ln>
                <a:solidFill>
                  <a:schemeClr val="accent1">
                    <a:lumMod val="10000"/>
                  </a:schemeClr>
                </a:solidFill>
                <a:effectLst/>
                <a:latin typeface="Times New Roman" pitchFamily="18" charset="0"/>
                <a:ea typeface="Times New Roman" pitchFamily="18" charset="0"/>
                <a:cs typeface="Times New Roman" pitchFamily="18" charset="0"/>
              </a:rPr>
              <a:t>; </a:t>
            </a:r>
            <a:r>
              <a:rPr kumimoji="0" lang="nl-NL" sz="2800" i="0" u="none" strike="noStrike" cap="none" normalizeH="0" baseline="0" dirty="0" smtClean="0">
                <a:ln>
                  <a:noFill/>
                </a:ln>
                <a:solidFill>
                  <a:schemeClr val="accent1">
                    <a:lumMod val="10000"/>
                  </a:schemeClr>
                </a:solidFill>
                <a:effectLst/>
                <a:latin typeface="Times New Roman" pitchFamily="18" charset="0"/>
                <a:ea typeface="Times New Roman" pitchFamily="18" charset="0"/>
                <a:cs typeface="Times New Roman" pitchFamily="18" charset="0"/>
              </a:rPr>
              <a:t>ON = b ( 0&lt; </a:t>
            </a:r>
            <a:r>
              <a:rPr kumimoji="0" lang="nl-NL" sz="2800" i="0" u="none" strike="noStrike" cap="none" normalizeH="0" baseline="0" dirty="0" smtClean="0">
                <a:ln>
                  <a:noFill/>
                </a:ln>
                <a:solidFill>
                  <a:schemeClr val="accent1">
                    <a:lumMod val="10000"/>
                  </a:schemeClr>
                </a:solidFill>
                <a:effectLst/>
                <a:latin typeface="Times New Roman" pitchFamily="18" charset="0"/>
                <a:ea typeface="Times New Roman" pitchFamily="18" charset="0"/>
                <a:cs typeface="Times New Roman" pitchFamily="18" charset="0"/>
              </a:rPr>
              <a:t>a</a:t>
            </a:r>
            <a:r>
              <a:rPr kumimoji="0" lang="vi-VN" sz="2800" i="0" u="none" strike="noStrike" cap="none" normalizeH="0" baseline="0" dirty="0" smtClean="0">
                <a:ln>
                  <a:noFill/>
                </a:ln>
                <a:solidFill>
                  <a:schemeClr val="accent1">
                    <a:lumMod val="10000"/>
                  </a:schemeClr>
                </a:solidFill>
                <a:effectLst/>
                <a:latin typeface="Times New Roman" pitchFamily="18" charset="0"/>
                <a:ea typeface="Times New Roman" pitchFamily="18" charset="0"/>
                <a:cs typeface="Times New Roman" pitchFamily="18" charset="0"/>
              </a:rPr>
              <a:t> </a:t>
            </a:r>
            <a:r>
              <a:rPr kumimoji="0" lang="nl-NL" sz="2800" i="0" u="none" strike="noStrike" cap="none" normalizeH="0" baseline="0" dirty="0" smtClean="0">
                <a:ln>
                  <a:noFill/>
                </a:ln>
                <a:solidFill>
                  <a:schemeClr val="accent1">
                    <a:lumMod val="10000"/>
                  </a:schemeClr>
                </a:solidFill>
                <a:effectLst/>
                <a:latin typeface="Times New Roman" pitchFamily="18" charset="0"/>
                <a:ea typeface="Times New Roman" pitchFamily="18" charset="0"/>
                <a:cs typeface="Times New Roman" pitchFamily="18" charset="0"/>
              </a:rPr>
              <a:t>&lt;</a:t>
            </a:r>
            <a:r>
              <a:rPr kumimoji="0" lang="vi-VN" sz="2800" i="0" u="none" strike="noStrike" cap="none" normalizeH="0" baseline="0" dirty="0" smtClean="0">
                <a:ln>
                  <a:noFill/>
                </a:ln>
                <a:solidFill>
                  <a:schemeClr val="accent1">
                    <a:lumMod val="10000"/>
                  </a:schemeClr>
                </a:solidFill>
                <a:effectLst/>
                <a:latin typeface="Times New Roman" pitchFamily="18" charset="0"/>
                <a:ea typeface="Times New Roman" pitchFamily="18" charset="0"/>
                <a:cs typeface="Times New Roman" pitchFamily="18" charset="0"/>
              </a:rPr>
              <a:t>b) </a:t>
            </a:r>
            <a:r>
              <a:rPr kumimoji="0" lang="nl-NL" sz="2800" i="0" u="none" strike="noStrike" cap="none" normalizeH="0" baseline="0" dirty="0" smtClean="0">
                <a:ln>
                  <a:noFill/>
                </a:ln>
                <a:solidFill>
                  <a:schemeClr val="accent1">
                    <a:lumMod val="10000"/>
                  </a:schemeClr>
                </a:solidFill>
                <a:effectLst/>
                <a:latin typeface="Times New Roman" pitchFamily="18" charset="0"/>
                <a:ea typeface="Times New Roman" pitchFamily="18" charset="0"/>
                <a:cs typeface="Times New Roman" pitchFamily="18" charset="0"/>
              </a:rPr>
              <a:t>thì ta kết luận gì về vị trí các điểm O, N, M</a:t>
            </a:r>
            <a:r>
              <a:rPr kumimoji="0" lang="vi-VN" sz="2800" i="0" u="none" strike="noStrike" cap="none" normalizeH="0" baseline="0" dirty="0" smtClean="0">
                <a:ln>
                  <a:noFill/>
                </a:ln>
                <a:solidFill>
                  <a:schemeClr val="accent1">
                    <a:lumMod val="10000"/>
                  </a:schemeClr>
                </a:solidFill>
                <a:effectLst/>
                <a:latin typeface="Times New Roman" pitchFamily="18" charset="0"/>
                <a:ea typeface="Times New Roman" pitchFamily="18" charset="0"/>
                <a:cs typeface="Times New Roman" pitchFamily="18" charset="0"/>
              </a:rPr>
              <a:t>?</a:t>
            </a:r>
            <a:endParaRPr kumimoji="0" lang="vi-VN" sz="2800" i="0" u="none" strike="noStrike" cap="none" normalizeH="0" baseline="0" dirty="0" smtClean="0">
              <a:ln>
                <a:noFill/>
              </a:ln>
              <a:solidFill>
                <a:schemeClr val="accent1">
                  <a:lumMod val="10000"/>
                </a:schemeClr>
              </a:solidFill>
              <a:effectLst/>
              <a:latin typeface="Arial" pitchFamily="34" charset="0"/>
              <a:cs typeface="Arial" pitchFamily="34" charset="0"/>
            </a:endParaRPr>
          </a:p>
        </p:txBody>
      </p:sp>
      <p:sp>
        <p:nvSpPr>
          <p:cNvPr id="10" name="Rectangle 9"/>
          <p:cNvSpPr/>
          <p:nvPr/>
        </p:nvSpPr>
        <p:spPr>
          <a:xfrm>
            <a:off x="4800600" y="2057400"/>
            <a:ext cx="4267200" cy="1815882"/>
          </a:xfrm>
          <a:prstGeom prst="rect">
            <a:avLst/>
          </a:prstGeom>
        </p:spPr>
        <p:txBody>
          <a:bodyPr wrap="square">
            <a:spAutoFit/>
          </a:bodyPr>
          <a:lstStyle/>
          <a:p>
            <a:pPr algn="just"/>
            <a:r>
              <a:rPr lang="vi-VN" sz="2800" u="sng" dirty="0">
                <a:solidFill>
                  <a:srgbClr val="800080"/>
                </a:solidFill>
                <a:latin typeface="Times New Roman" pitchFamily="18" charset="0"/>
                <a:cs typeface="Times New Roman" pitchFamily="18" charset="0"/>
              </a:rPr>
              <a:t>Nhận xét</a:t>
            </a:r>
            <a:r>
              <a:rPr lang="vi-VN" sz="2800" dirty="0">
                <a:solidFill>
                  <a:srgbClr val="800080"/>
                </a:solidFill>
                <a:latin typeface="Times New Roman" pitchFamily="18" charset="0"/>
                <a:cs typeface="Times New Roman" pitchFamily="18" charset="0"/>
              </a:rPr>
              <a:t>:</a:t>
            </a:r>
            <a:r>
              <a:rPr lang="vi-VN"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tia</a:t>
            </a:r>
            <a:r>
              <a:rPr lang="en-US" sz="2800" i="1" dirty="0">
                <a:latin typeface="Times New Roman" pitchFamily="18" charset="0"/>
                <a:cs typeface="Times New Roman" pitchFamily="18" charset="0"/>
              </a:rPr>
              <a:t> Ox , </a:t>
            </a:r>
            <a:r>
              <a:rPr lang="vi-VN" sz="2800" i="1" dirty="0" smtClean="0">
                <a:latin typeface="Times New Roman" pitchFamily="18" charset="0"/>
                <a:cs typeface="Times New Roman" pitchFamily="18" charset="0"/>
              </a:rPr>
              <a:t/>
            </a:r>
            <a:br>
              <a:rPr lang="vi-VN"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OM </a:t>
            </a:r>
            <a:r>
              <a:rPr lang="en-US" sz="2800" i="1" dirty="0">
                <a:latin typeface="Times New Roman" pitchFamily="18" charset="0"/>
                <a:cs typeface="Times New Roman" pitchFamily="18" charset="0"/>
              </a:rPr>
              <a:t>= a ; ON = </a:t>
            </a:r>
            <a:r>
              <a:rPr lang="en-US" sz="2800" i="1" dirty="0" smtClean="0">
                <a:latin typeface="Times New Roman" pitchFamily="18" charset="0"/>
                <a:cs typeface="Times New Roman" pitchFamily="18" charset="0"/>
              </a:rPr>
              <a:t>b,</a:t>
            </a:r>
            <a:r>
              <a:rPr lang="vi-VN" sz="2800" i="1" dirty="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nếu</a:t>
            </a:r>
            <a:r>
              <a:rPr lang="en-US" sz="2800" i="1" dirty="0" smtClean="0">
                <a:latin typeface="Times New Roman" pitchFamily="18" charset="0"/>
                <a:cs typeface="Times New Roman" pitchFamily="18" charset="0"/>
              </a:rPr>
              <a:t> </a:t>
            </a:r>
            <a:r>
              <a:rPr lang="vi-VN" sz="2800" i="1" dirty="0" smtClean="0">
                <a:latin typeface="Times New Roman" pitchFamily="18" charset="0"/>
                <a:cs typeface="Times New Roman" pitchFamily="18" charset="0"/>
              </a:rPr>
              <a:t/>
            </a:r>
            <a:br>
              <a:rPr lang="vi-VN" sz="2800" i="1" dirty="0" smtClean="0">
                <a:latin typeface="Times New Roman" pitchFamily="18" charset="0"/>
                <a:cs typeface="Times New Roman" pitchFamily="18" charset="0"/>
              </a:rPr>
            </a:br>
            <a:r>
              <a:rPr lang="en-US" sz="2800" i="1" dirty="0" smtClean="0">
                <a:latin typeface="Times New Roman" pitchFamily="18" charset="0"/>
                <a:cs typeface="Times New Roman" pitchFamily="18" charset="0"/>
              </a:rPr>
              <a:t>0 </a:t>
            </a:r>
            <a:r>
              <a:rPr lang="en-US" sz="2800" i="1" dirty="0">
                <a:latin typeface="Times New Roman" pitchFamily="18" charset="0"/>
                <a:cs typeface="Times New Roman" pitchFamily="18" charset="0"/>
              </a:rPr>
              <a:t>&lt; a &lt; b  </a:t>
            </a:r>
            <a:r>
              <a:rPr lang="en-US" sz="2800" i="1" dirty="0" err="1">
                <a:latin typeface="Times New Roman" pitchFamily="18" charset="0"/>
                <a:cs typeface="Times New Roman" pitchFamily="18" charset="0"/>
              </a:rPr>
              <a:t>thì</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điểm</a:t>
            </a:r>
            <a:r>
              <a:rPr lang="en-US" sz="2800" i="1" dirty="0">
                <a:latin typeface="Times New Roman" pitchFamily="18" charset="0"/>
                <a:cs typeface="Times New Roman" pitchFamily="18" charset="0"/>
              </a:rPr>
              <a:t> M </a:t>
            </a:r>
            <a:r>
              <a:rPr lang="en-US" sz="2800" i="1" dirty="0" err="1">
                <a:latin typeface="Times New Roman" pitchFamily="18" charset="0"/>
                <a:cs typeface="Times New Roman" pitchFamily="18" charset="0"/>
              </a:rPr>
              <a:t>nằm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giữa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hai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điểm</a:t>
            </a:r>
            <a:r>
              <a:rPr lang="en-US" sz="2800" i="1" dirty="0">
                <a:latin typeface="Times New Roman" pitchFamily="18" charset="0"/>
                <a:cs typeface="Times New Roman" pitchFamily="18" charset="0"/>
              </a:rPr>
              <a:t> O </a:t>
            </a:r>
            <a:r>
              <a:rPr lang="en-US" sz="2800" i="1" dirty="0" err="1">
                <a:latin typeface="Times New Roman" pitchFamily="18" charset="0"/>
                <a:cs typeface="Times New Roman" pitchFamily="18" charset="0"/>
              </a:rPr>
              <a:t>và</a:t>
            </a:r>
            <a:r>
              <a:rPr lang="en-US" sz="2800" i="1" dirty="0">
                <a:latin typeface="Times New Roman" pitchFamily="18" charset="0"/>
                <a:cs typeface="Times New Roman" pitchFamily="18" charset="0"/>
              </a:rPr>
              <a:t> </a:t>
            </a:r>
            <a:r>
              <a:rPr lang="en-US" sz="2800" i="1" dirty="0" smtClean="0">
                <a:latin typeface="Times New Roman" pitchFamily="18" charset="0"/>
                <a:cs typeface="Times New Roman" pitchFamily="18" charset="0"/>
              </a:rPr>
              <a:t>N.</a:t>
            </a:r>
            <a:endParaRPr lang="en-US" sz="2800" i="1" dirty="0">
              <a:latin typeface="Times New Roman" pitchFamily="18" charset="0"/>
              <a:cs typeface="Times New Roman" pitchFamily="18" charset="0"/>
            </a:endParaRPr>
          </a:p>
        </p:txBody>
      </p:sp>
      <p:sp>
        <p:nvSpPr>
          <p:cNvPr id="19" name="Rectangle 31"/>
          <p:cNvSpPr>
            <a:spLocks noChangeArrowheads="1"/>
          </p:cNvSpPr>
          <p:nvPr/>
        </p:nvSpPr>
        <p:spPr bwMode="auto">
          <a:xfrm>
            <a:off x="-7961" y="1066800"/>
            <a:ext cx="47114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vi-VN" sz="2800" u="sng" dirty="0">
                <a:solidFill>
                  <a:srgbClr val="FF0000"/>
                </a:solidFill>
                <a:latin typeface="Times New Roman" pitchFamily="18" charset="0"/>
                <a:cs typeface="Times New Roman" pitchFamily="18" charset="0"/>
              </a:rPr>
              <a:t>2</a:t>
            </a:r>
            <a:r>
              <a:rPr lang="en-US" sz="2800" b="1" u="sng" dirty="0" smtClean="0">
                <a:solidFill>
                  <a:srgbClr val="FF0000"/>
                </a:solidFill>
                <a:latin typeface="Times New Roman" pitchFamily="18" charset="0"/>
                <a:cs typeface="Times New Roman" pitchFamily="18" charset="0"/>
              </a:rPr>
              <a:t>) </a:t>
            </a:r>
            <a:r>
              <a:rPr lang="vi-VN" sz="2800" b="1" u="sng" dirty="0" smtClean="0">
                <a:solidFill>
                  <a:srgbClr val="FF0000"/>
                </a:solidFill>
                <a:latin typeface="Times New Roman" pitchFamily="18" charset="0"/>
                <a:cs typeface="Times New Roman" pitchFamily="18" charset="0"/>
              </a:rPr>
              <a:t>Vẽ hai đoạn thẳng trên tia</a:t>
            </a:r>
            <a:r>
              <a:rPr lang="en-US" sz="2800" b="1" dirty="0" smtClean="0">
                <a:solidFill>
                  <a:srgbClr val="FF0000"/>
                </a:solidFill>
                <a:latin typeface="Times New Roman" pitchFamily="18" charset="0"/>
                <a:cs typeface="Times New Roman" pitchFamily="18" charset="0"/>
              </a:rPr>
              <a:t>:</a:t>
            </a:r>
            <a:endParaRPr lang="en-US" sz="2800" b="1" dirty="0">
              <a:solidFill>
                <a:srgbClr val="FF0000"/>
              </a:solidFill>
              <a:latin typeface="Times New Roman" pitchFamily="18" charset="0"/>
              <a:cs typeface="Times New Roman" pitchFamily="18" charset="0"/>
            </a:endParaRPr>
          </a:p>
        </p:txBody>
      </p:sp>
      <p:sp>
        <p:nvSpPr>
          <p:cNvPr id="21" name="Rectangle 21" descr="Blue tissue paper"/>
          <p:cNvSpPr>
            <a:spLocks noChangeArrowheads="1"/>
          </p:cNvSpPr>
          <p:nvPr/>
        </p:nvSpPr>
        <p:spPr bwMode="auto">
          <a:xfrm>
            <a:off x="0" y="0"/>
            <a:ext cx="9144000" cy="838200"/>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dirty="0" smtClean="0">
                <a:solidFill>
                  <a:srgbClr val="FF0000"/>
                </a:solidFill>
                <a:latin typeface="Times New Roman" pitchFamily="18" charset="0"/>
              </a:rPr>
              <a:t>§</a:t>
            </a:r>
            <a:r>
              <a:rPr lang="vi-VN" sz="3200" dirty="0" smtClean="0">
                <a:solidFill>
                  <a:srgbClr val="FF0000"/>
                </a:solidFill>
                <a:latin typeface="Times New Roman" pitchFamily="18" charset="0"/>
              </a:rPr>
              <a:t>9</a:t>
            </a:r>
            <a:r>
              <a:rPr lang="vi-VN" sz="3200" b="1" dirty="0" smtClean="0">
                <a:solidFill>
                  <a:srgbClr val="FF0000"/>
                </a:solidFill>
                <a:latin typeface="Times New Roman" pitchFamily="18" charset="0"/>
              </a:rPr>
              <a:t>.</a:t>
            </a:r>
            <a:r>
              <a:rPr lang="en-US" sz="3200" b="1" dirty="0" smtClean="0">
                <a:solidFill>
                  <a:srgbClr val="FF0000"/>
                </a:solidFill>
                <a:latin typeface="Times New Roman" pitchFamily="18" charset="0"/>
              </a:rPr>
              <a:t> </a:t>
            </a:r>
            <a:r>
              <a:rPr lang="vi-VN" sz="3200" b="1" dirty="0" smtClean="0">
                <a:solidFill>
                  <a:srgbClr val="FF0000"/>
                </a:solidFill>
                <a:latin typeface="Times New Roman" pitchFamily="18" charset="0"/>
              </a:rPr>
              <a:t>VẼ ĐOẠN THẲNG CHO BIẾT ĐỘ DÀI</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2423559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79"/>
                                        </p:tgtEl>
                                        <p:attrNameLst>
                                          <p:attrName>style.visibility</p:attrName>
                                        </p:attrNameLst>
                                      </p:cBhvr>
                                      <p:to>
                                        <p:strVal val="visible"/>
                                      </p:to>
                                    </p:set>
                                    <p:anim calcmode="lin" valueType="num">
                                      <p:cBhvr additive="base">
                                        <p:cTn id="25" dur="500" fill="hold"/>
                                        <p:tgtEl>
                                          <p:spTgt spid="24579"/>
                                        </p:tgtEl>
                                        <p:attrNameLst>
                                          <p:attrName>ppt_x</p:attrName>
                                        </p:attrNameLst>
                                      </p:cBhvr>
                                      <p:tavLst>
                                        <p:tav tm="0">
                                          <p:val>
                                            <p:strVal val="#ppt_x"/>
                                          </p:val>
                                        </p:tav>
                                        <p:tav tm="100000">
                                          <p:val>
                                            <p:strVal val="#ppt_x"/>
                                          </p:val>
                                        </p:tav>
                                      </p:tavLst>
                                    </p:anim>
                                    <p:anim calcmode="lin" valueType="num">
                                      <p:cBhvr additive="base">
                                        <p:cTn id="26"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24580"/>
                                        </p:tgtEl>
                                        <p:attrNameLst>
                                          <p:attrName>style.visibility</p:attrName>
                                        </p:attrNameLst>
                                      </p:cBhvr>
                                      <p:to>
                                        <p:strVal val="visible"/>
                                      </p:to>
                                    </p:set>
                                    <p:animEffect transition="in" filter="circle(in)">
                                      <p:cBhvr>
                                        <p:cTn id="31" dur="2000"/>
                                        <p:tgtEl>
                                          <p:spTgt spid="2458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arn(inVertical)">
                                      <p:cBhvr>
                                        <p:cTn id="36" dur="500"/>
                                        <p:tgtEl>
                                          <p:spTgt spid="3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4581"/>
                                        </p:tgtEl>
                                        <p:attrNameLst>
                                          <p:attrName>style.visibility</p:attrName>
                                        </p:attrNameLst>
                                      </p:cBhvr>
                                      <p:to>
                                        <p:strVal val="visible"/>
                                      </p:to>
                                    </p:set>
                                    <p:animEffect transition="in" filter="circle(in)">
                                      <p:cBhvr>
                                        <p:cTn id="44" dur="2000"/>
                                        <p:tgtEl>
                                          <p:spTgt spid="2458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500"/>
                                        <p:tgtEl>
                                          <p:spTgt spid="4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barn(inVertical)">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wipe(down)">
                                      <p:cBhvr>
                                        <p:cTn id="64" dur="580">
                                          <p:stCondLst>
                                            <p:cond delay="0"/>
                                          </p:stCondLst>
                                        </p:cTn>
                                        <p:tgtEl>
                                          <p:spTgt spid="10"/>
                                        </p:tgtEl>
                                      </p:cBhvr>
                                    </p:animEffect>
                                    <p:anim calcmode="lin" valueType="num">
                                      <p:cBhvr>
                                        <p:cTn id="6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0" dur="26">
                                          <p:stCondLst>
                                            <p:cond delay="650"/>
                                          </p:stCondLst>
                                        </p:cTn>
                                        <p:tgtEl>
                                          <p:spTgt spid="10"/>
                                        </p:tgtEl>
                                      </p:cBhvr>
                                      <p:to x="100000" y="60000"/>
                                    </p:animScale>
                                    <p:animScale>
                                      <p:cBhvr>
                                        <p:cTn id="71" dur="166" decel="50000">
                                          <p:stCondLst>
                                            <p:cond delay="676"/>
                                          </p:stCondLst>
                                        </p:cTn>
                                        <p:tgtEl>
                                          <p:spTgt spid="10"/>
                                        </p:tgtEl>
                                      </p:cBhvr>
                                      <p:to x="100000" y="100000"/>
                                    </p:animScale>
                                    <p:animScale>
                                      <p:cBhvr>
                                        <p:cTn id="72" dur="26">
                                          <p:stCondLst>
                                            <p:cond delay="1312"/>
                                          </p:stCondLst>
                                        </p:cTn>
                                        <p:tgtEl>
                                          <p:spTgt spid="10"/>
                                        </p:tgtEl>
                                      </p:cBhvr>
                                      <p:to x="100000" y="80000"/>
                                    </p:animScale>
                                    <p:animScale>
                                      <p:cBhvr>
                                        <p:cTn id="73" dur="166" decel="50000">
                                          <p:stCondLst>
                                            <p:cond delay="1338"/>
                                          </p:stCondLst>
                                        </p:cTn>
                                        <p:tgtEl>
                                          <p:spTgt spid="10"/>
                                        </p:tgtEl>
                                      </p:cBhvr>
                                      <p:to x="100000" y="100000"/>
                                    </p:animScale>
                                    <p:animScale>
                                      <p:cBhvr>
                                        <p:cTn id="74" dur="26">
                                          <p:stCondLst>
                                            <p:cond delay="1642"/>
                                          </p:stCondLst>
                                        </p:cTn>
                                        <p:tgtEl>
                                          <p:spTgt spid="10"/>
                                        </p:tgtEl>
                                      </p:cBhvr>
                                      <p:to x="100000" y="90000"/>
                                    </p:animScale>
                                    <p:animScale>
                                      <p:cBhvr>
                                        <p:cTn id="75" dur="166" decel="50000">
                                          <p:stCondLst>
                                            <p:cond delay="1668"/>
                                          </p:stCondLst>
                                        </p:cTn>
                                        <p:tgtEl>
                                          <p:spTgt spid="10"/>
                                        </p:tgtEl>
                                      </p:cBhvr>
                                      <p:to x="100000" y="100000"/>
                                    </p:animScale>
                                    <p:animScale>
                                      <p:cBhvr>
                                        <p:cTn id="76" dur="26">
                                          <p:stCondLst>
                                            <p:cond delay="1808"/>
                                          </p:stCondLst>
                                        </p:cTn>
                                        <p:tgtEl>
                                          <p:spTgt spid="10"/>
                                        </p:tgtEl>
                                      </p:cBhvr>
                                      <p:to x="100000" y="95000"/>
                                    </p:animScale>
                                    <p:animScale>
                                      <p:cBhvr>
                                        <p:cTn id="7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9" grpId="0" animBg="1"/>
      <p:bldP spid="6" grpId="0"/>
      <p:bldP spid="40" grpId="0" animBg="1"/>
      <p:bldP spid="41"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4" descr="WhereY.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6302" b="1648"/>
          <a:stretch>
            <a:fillRect/>
          </a:stretch>
        </p:blipFill>
        <p:spPr bwMode="auto">
          <a:xfrm>
            <a:off x="-1" y="3943350"/>
            <a:ext cx="10826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noChangeArrowheads="1"/>
          </p:cNvPicPr>
          <p:nvPr/>
        </p:nvPicPr>
        <p:blipFill>
          <a:blip r:embed="rId4"/>
          <a:srcRect l="33478" t="6511" r="34348" b="45785"/>
          <a:stretch>
            <a:fillRect/>
          </a:stretch>
        </p:blipFill>
        <p:spPr bwMode="auto">
          <a:xfrm>
            <a:off x="4762500" y="2734750"/>
            <a:ext cx="3810000" cy="2986216"/>
          </a:xfrm>
          <a:prstGeom prst="rect">
            <a:avLst/>
          </a:prstGeom>
          <a:noFill/>
          <a:ln w="9525">
            <a:noFill/>
            <a:miter lim="800000"/>
            <a:headEnd/>
            <a:tailEnd/>
          </a:ln>
          <a:effectLst/>
        </p:spPr>
      </p:pic>
      <p:sp>
        <p:nvSpPr>
          <p:cNvPr id="12" name="Rectangle 11"/>
          <p:cNvSpPr/>
          <p:nvPr/>
        </p:nvSpPr>
        <p:spPr>
          <a:xfrm>
            <a:off x="4378411" y="2861618"/>
            <a:ext cx="457200" cy="417422"/>
          </a:xfrm>
          <a:prstGeom prst="rect">
            <a:avLst/>
          </a:prstGeom>
        </p:spPr>
        <p:txBody>
          <a:bodyPr wrap="square">
            <a:spAutoFit/>
          </a:bodyPr>
          <a:lstStyle/>
          <a:p>
            <a:pPr lvl="0" algn="just">
              <a:lnSpc>
                <a:spcPct val="150000"/>
              </a:lnSpc>
            </a:pPr>
            <a:r>
              <a:rPr lang="en-US" sz="1600" dirty="0" smtClean="0">
                <a:solidFill>
                  <a:srgbClr val="003399"/>
                </a:solidFill>
                <a:latin typeface="Times New Roman" pitchFamily="18" charset="0"/>
                <a:cs typeface="Times New Roman" pitchFamily="18" charset="0"/>
              </a:rPr>
              <a:t>HS</a:t>
            </a:r>
            <a:endParaRPr lang="en-US" sz="1600" dirty="0">
              <a:solidFill>
                <a:srgbClr val="003399"/>
              </a:solidFill>
              <a:latin typeface="Times New Roman" pitchFamily="18" charset="0"/>
              <a:cs typeface="Times New Roman" pitchFamily="18" charset="0"/>
            </a:endParaRPr>
          </a:p>
        </p:txBody>
      </p:sp>
      <p:sp>
        <p:nvSpPr>
          <p:cNvPr id="13" name="Rectangle 12"/>
          <p:cNvSpPr/>
          <p:nvPr/>
        </p:nvSpPr>
        <p:spPr>
          <a:xfrm>
            <a:off x="5486400" y="5333124"/>
            <a:ext cx="685800" cy="458074"/>
          </a:xfrm>
          <a:prstGeom prst="rect">
            <a:avLst/>
          </a:prstGeom>
        </p:spPr>
        <p:txBody>
          <a:bodyPr wrap="square">
            <a:spAutoFit/>
          </a:bodyPr>
          <a:lstStyle/>
          <a:p>
            <a:pPr lvl="0" algn="just">
              <a:lnSpc>
                <a:spcPct val="150000"/>
              </a:lnSpc>
            </a:pPr>
            <a:r>
              <a:rPr lang="en-US" dirty="0" err="1" smtClean="0">
                <a:solidFill>
                  <a:srgbClr val="003399"/>
                </a:solidFill>
                <a:latin typeface="Times New Roman" pitchFamily="18" charset="0"/>
                <a:cs typeface="Times New Roman" pitchFamily="18" charset="0"/>
              </a:rPr>
              <a:t>Giỏi</a:t>
            </a:r>
            <a:endParaRPr lang="en-US" dirty="0">
              <a:solidFill>
                <a:srgbClr val="003399"/>
              </a:solidFill>
              <a:latin typeface="Times New Roman" pitchFamily="18" charset="0"/>
              <a:cs typeface="Times New Roman" pitchFamily="18" charset="0"/>
            </a:endParaRPr>
          </a:p>
        </p:txBody>
      </p:sp>
      <p:sp>
        <p:nvSpPr>
          <p:cNvPr id="14" name="Rectangle 13"/>
          <p:cNvSpPr/>
          <p:nvPr/>
        </p:nvSpPr>
        <p:spPr>
          <a:xfrm>
            <a:off x="6264875" y="5338654"/>
            <a:ext cx="685800" cy="458074"/>
          </a:xfrm>
          <a:prstGeom prst="rect">
            <a:avLst/>
          </a:prstGeom>
        </p:spPr>
        <p:txBody>
          <a:bodyPr wrap="square">
            <a:spAutoFit/>
          </a:bodyPr>
          <a:lstStyle/>
          <a:p>
            <a:pPr lvl="0" algn="just">
              <a:lnSpc>
                <a:spcPct val="150000"/>
              </a:lnSpc>
            </a:pPr>
            <a:r>
              <a:rPr lang="en-US" dirty="0" err="1" smtClean="0">
                <a:solidFill>
                  <a:srgbClr val="003399"/>
                </a:solidFill>
                <a:latin typeface="Times New Roman" pitchFamily="18" charset="0"/>
                <a:cs typeface="Times New Roman" pitchFamily="18" charset="0"/>
              </a:rPr>
              <a:t>Khá</a:t>
            </a:r>
            <a:endParaRPr lang="en-US" dirty="0">
              <a:solidFill>
                <a:srgbClr val="003399"/>
              </a:solidFill>
              <a:latin typeface="Times New Roman" pitchFamily="18" charset="0"/>
              <a:cs typeface="Times New Roman" pitchFamily="18" charset="0"/>
            </a:endParaRPr>
          </a:p>
        </p:txBody>
      </p:sp>
      <p:sp>
        <p:nvSpPr>
          <p:cNvPr id="15" name="Rectangle 14"/>
          <p:cNvSpPr/>
          <p:nvPr/>
        </p:nvSpPr>
        <p:spPr>
          <a:xfrm>
            <a:off x="7010400" y="5342232"/>
            <a:ext cx="685800" cy="458074"/>
          </a:xfrm>
          <a:prstGeom prst="rect">
            <a:avLst/>
          </a:prstGeom>
        </p:spPr>
        <p:txBody>
          <a:bodyPr wrap="square">
            <a:spAutoFit/>
          </a:bodyPr>
          <a:lstStyle/>
          <a:p>
            <a:pPr lvl="0" algn="just">
              <a:lnSpc>
                <a:spcPct val="150000"/>
              </a:lnSpc>
            </a:pPr>
            <a:r>
              <a:rPr lang="en-US" dirty="0" smtClean="0">
                <a:solidFill>
                  <a:srgbClr val="003399"/>
                </a:solidFill>
                <a:latin typeface="Times New Roman" pitchFamily="18" charset="0"/>
                <a:cs typeface="Times New Roman" pitchFamily="18" charset="0"/>
              </a:rPr>
              <a:t>TB</a:t>
            </a:r>
            <a:endParaRPr lang="en-US" dirty="0">
              <a:solidFill>
                <a:srgbClr val="003399"/>
              </a:solidFill>
              <a:latin typeface="Times New Roman" pitchFamily="18" charset="0"/>
              <a:cs typeface="Times New Roman" pitchFamily="18" charset="0"/>
            </a:endParaRPr>
          </a:p>
        </p:txBody>
      </p:sp>
      <p:sp>
        <p:nvSpPr>
          <p:cNvPr id="16" name="Rectangle 15"/>
          <p:cNvSpPr/>
          <p:nvPr/>
        </p:nvSpPr>
        <p:spPr>
          <a:xfrm>
            <a:off x="7731213" y="5327817"/>
            <a:ext cx="685800" cy="458074"/>
          </a:xfrm>
          <a:prstGeom prst="rect">
            <a:avLst/>
          </a:prstGeom>
        </p:spPr>
        <p:txBody>
          <a:bodyPr wrap="square">
            <a:spAutoFit/>
          </a:bodyPr>
          <a:lstStyle/>
          <a:p>
            <a:pPr lvl="0" algn="just">
              <a:lnSpc>
                <a:spcPct val="150000"/>
              </a:lnSpc>
            </a:pPr>
            <a:r>
              <a:rPr lang="en-US" dirty="0" err="1" smtClean="0">
                <a:solidFill>
                  <a:srgbClr val="003399"/>
                </a:solidFill>
                <a:latin typeface="Times New Roman" pitchFamily="18" charset="0"/>
                <a:cs typeface="Times New Roman" pitchFamily="18" charset="0"/>
              </a:rPr>
              <a:t>Yếu</a:t>
            </a:r>
            <a:endParaRPr lang="en-US" dirty="0">
              <a:solidFill>
                <a:srgbClr val="003399"/>
              </a:solidFill>
              <a:latin typeface="Times New Roman" pitchFamily="18" charset="0"/>
              <a:cs typeface="Times New Roman" pitchFamily="18" charset="0"/>
            </a:endParaRPr>
          </a:p>
        </p:txBody>
      </p:sp>
      <p:sp>
        <p:nvSpPr>
          <p:cNvPr id="2" name="Cloud Callout 1"/>
          <p:cNvSpPr/>
          <p:nvPr/>
        </p:nvSpPr>
        <p:spPr bwMode="auto">
          <a:xfrm>
            <a:off x="-152400" y="1614102"/>
            <a:ext cx="4190999" cy="2362199"/>
          </a:xfrm>
          <a:prstGeom prst="cloudCallout">
            <a:avLst>
              <a:gd name="adj1" fmla="val -24371"/>
              <a:gd name="adj2" fmla="val 95262"/>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vi-VN" sz="2800" dirty="0" smtClean="0">
                <a:solidFill>
                  <a:srgbClr val="0000CC"/>
                </a:solidFill>
                <a:latin typeface="Times New Roman" pitchFamily="18" charset="0"/>
                <a:cs typeface="Times New Roman" pitchFamily="18" charset="0"/>
              </a:rPr>
              <a:t>Ứng dụng của vẽ đoạn thẳng khi biết độ dài</a:t>
            </a:r>
            <a:endParaRPr kumimoji="0" lang="en-US" sz="2800" b="1" i="0" u="none" strike="noStrike" cap="none" normalizeH="0" baseline="0" dirty="0" smtClean="0">
              <a:ln>
                <a:noFill/>
              </a:ln>
              <a:solidFill>
                <a:srgbClr val="0000CC"/>
              </a:solidFill>
              <a:effectLst/>
            </a:endParaRPr>
          </a:p>
        </p:txBody>
      </p:sp>
      <p:sp>
        <p:nvSpPr>
          <p:cNvPr id="3" name="TextBox 2"/>
          <p:cNvSpPr txBox="1"/>
          <p:nvPr/>
        </p:nvSpPr>
        <p:spPr bwMode="auto">
          <a:xfrm>
            <a:off x="4835611" y="1676400"/>
            <a:ext cx="3851189" cy="830997"/>
          </a:xfrm>
          <a:prstGeom prst="rect">
            <a:avLst/>
          </a:prstGeom>
          <a:noFill/>
          <a:ln>
            <a:noFill/>
          </a:ln>
          <a:effectLst/>
          <a:extLst/>
        </p:spPr>
        <p:txBody>
          <a:bodyPr wrap="square" rtlCol="0">
            <a:spAutoFit/>
          </a:bodyPr>
          <a:lstStyle/>
          <a:p>
            <a:pPr algn="ctr" eaLnBrk="1" hangingPunct="1">
              <a:spcBef>
                <a:spcPct val="50000"/>
              </a:spcBef>
            </a:pPr>
            <a:r>
              <a:rPr lang="vi-VN" sz="2400" dirty="0" smtClean="0">
                <a:solidFill>
                  <a:srgbClr val="660066"/>
                </a:solidFill>
                <a:latin typeface="Times New Roman" pitchFamily="18" charset="0"/>
                <a:cs typeface="Times New Roman" pitchFamily="18" charset="0"/>
              </a:rPr>
              <a:t>Biểu đồ kết quả học tập của lớp 6A </a:t>
            </a:r>
            <a:endParaRPr lang="en-US" sz="2400" dirty="0" err="1" smtClean="0">
              <a:solidFill>
                <a:srgbClr val="660066"/>
              </a:solidFill>
              <a:latin typeface="Times New Roman" pitchFamily="18" charset="0"/>
              <a:cs typeface="Times New Roman" pitchFamily="18" charset="0"/>
            </a:endParaRPr>
          </a:p>
        </p:txBody>
      </p:sp>
      <p:sp>
        <p:nvSpPr>
          <p:cNvPr id="17" name="Rectangle 21" descr="Blue tissue paper"/>
          <p:cNvSpPr>
            <a:spLocks noChangeArrowheads="1"/>
          </p:cNvSpPr>
          <p:nvPr/>
        </p:nvSpPr>
        <p:spPr bwMode="auto">
          <a:xfrm>
            <a:off x="0" y="0"/>
            <a:ext cx="9144000" cy="838200"/>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dirty="0" smtClean="0">
                <a:solidFill>
                  <a:srgbClr val="FF0000"/>
                </a:solidFill>
                <a:latin typeface="Times New Roman" pitchFamily="18" charset="0"/>
              </a:rPr>
              <a:t>§</a:t>
            </a:r>
            <a:r>
              <a:rPr lang="vi-VN" sz="3200" dirty="0" smtClean="0">
                <a:solidFill>
                  <a:srgbClr val="FF0000"/>
                </a:solidFill>
                <a:latin typeface="Times New Roman" pitchFamily="18" charset="0"/>
              </a:rPr>
              <a:t>9</a:t>
            </a:r>
            <a:r>
              <a:rPr lang="vi-VN" sz="3200" b="1" dirty="0" smtClean="0">
                <a:solidFill>
                  <a:srgbClr val="FF0000"/>
                </a:solidFill>
                <a:latin typeface="Times New Roman" pitchFamily="18" charset="0"/>
              </a:rPr>
              <a:t>.</a:t>
            </a:r>
            <a:r>
              <a:rPr lang="en-US" sz="3200" b="1" dirty="0" smtClean="0">
                <a:solidFill>
                  <a:srgbClr val="FF0000"/>
                </a:solidFill>
                <a:latin typeface="Times New Roman" pitchFamily="18" charset="0"/>
              </a:rPr>
              <a:t> </a:t>
            </a:r>
            <a:r>
              <a:rPr lang="vi-VN" sz="3200" b="1" dirty="0" smtClean="0">
                <a:solidFill>
                  <a:srgbClr val="FF0000"/>
                </a:solidFill>
                <a:latin typeface="Times New Roman" pitchFamily="18" charset="0"/>
              </a:rPr>
              <a:t>VẼ ĐOẠN THẲNG CHO BIẾT ĐỘ DÀI</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27075824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14" descr="WhereY.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6302" b="1648"/>
          <a:stretch>
            <a:fillRect/>
          </a:stretch>
        </p:blipFill>
        <p:spPr bwMode="auto">
          <a:xfrm>
            <a:off x="-1" y="3943350"/>
            <a:ext cx="1082675"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bwMode="auto">
          <a:xfrm>
            <a:off x="-90256" y="763034"/>
            <a:ext cx="4190999" cy="1842701"/>
          </a:xfrm>
          <a:prstGeom prst="cloudCallout">
            <a:avLst>
              <a:gd name="adj1" fmla="val -30857"/>
              <a:gd name="adj2" fmla="val 154273"/>
            </a:avLst>
          </a:prstGeom>
          <a:solidFill>
            <a:schemeClr val="accent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1" fontAlgn="base" latinLnBrk="0" hangingPunct="1">
              <a:lnSpc>
                <a:spcPct val="100000"/>
              </a:lnSpc>
              <a:spcBef>
                <a:spcPct val="0"/>
              </a:spcBef>
              <a:spcAft>
                <a:spcPct val="0"/>
              </a:spcAft>
              <a:buClrTx/>
              <a:buSzTx/>
              <a:buFontTx/>
              <a:buNone/>
              <a:tabLst/>
            </a:pPr>
            <a:r>
              <a:rPr lang="vi-VN" sz="2800" dirty="0" smtClean="0">
                <a:solidFill>
                  <a:srgbClr val="0000CC"/>
                </a:solidFill>
                <a:latin typeface="Times New Roman" pitchFamily="18" charset="0"/>
                <a:cs typeface="Times New Roman" pitchFamily="18" charset="0"/>
              </a:rPr>
              <a:t>Ứng dụng của vẽ đoạn thẳng khi biết độ dài</a:t>
            </a:r>
            <a:endParaRPr kumimoji="0" lang="en-US" sz="2800" b="1" i="0" u="none" strike="noStrike" cap="none" normalizeH="0" baseline="0" dirty="0" smtClean="0">
              <a:ln>
                <a:noFill/>
              </a:ln>
              <a:solidFill>
                <a:srgbClr val="0000CC"/>
              </a:solidFill>
              <a:effectLst/>
            </a:endParaRPr>
          </a:p>
        </p:txBody>
      </p:sp>
      <p:pic>
        <p:nvPicPr>
          <p:cNvPr id="20482" name="Picture 2" descr="C:\Users\avc\Pictures\quan-ao-tre-em-xuat-kha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848498"/>
            <a:ext cx="2968196" cy="368089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1092971" y="2444869"/>
            <a:ext cx="5130224" cy="4169053"/>
            <a:chOff x="0" y="0"/>
            <a:chExt cx="4829175" cy="3400425"/>
          </a:xfrm>
        </p:grpSpPr>
        <p:pic>
          <p:nvPicPr>
            <p:cNvPr id="18" name="Picture 17" descr="C:\Users\avc\Pictures\Chưa có tên.pn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 y="19050"/>
              <a:ext cx="4800600" cy="338137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029075" y="19050"/>
              <a:ext cx="792413" cy="2708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Rectangle 19"/>
            <p:cNvSpPr/>
            <p:nvPr/>
          </p:nvSpPr>
          <p:spPr>
            <a:xfrm>
              <a:off x="0" y="0"/>
              <a:ext cx="28803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p:cNvSpPr/>
            <p:nvPr/>
          </p:nvSpPr>
          <p:spPr>
            <a:xfrm>
              <a:off x="2733675" y="1314450"/>
              <a:ext cx="936429"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ectangle 21"/>
            <p:cNvSpPr/>
            <p:nvPr/>
          </p:nvSpPr>
          <p:spPr>
            <a:xfrm rot="156183">
              <a:off x="390525" y="1295400"/>
              <a:ext cx="936429" cy="1152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2" name="Rectangle 21" descr="Blue tissue paper"/>
          <p:cNvSpPr>
            <a:spLocks noChangeArrowheads="1"/>
          </p:cNvSpPr>
          <p:nvPr/>
        </p:nvSpPr>
        <p:spPr bwMode="auto">
          <a:xfrm>
            <a:off x="0" y="0"/>
            <a:ext cx="9144000" cy="838200"/>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dirty="0" smtClean="0">
                <a:solidFill>
                  <a:srgbClr val="FF0000"/>
                </a:solidFill>
                <a:latin typeface="Times New Roman" pitchFamily="18" charset="0"/>
              </a:rPr>
              <a:t>§</a:t>
            </a:r>
            <a:r>
              <a:rPr lang="vi-VN" sz="3200" dirty="0" smtClean="0">
                <a:solidFill>
                  <a:srgbClr val="FF0000"/>
                </a:solidFill>
                <a:latin typeface="Times New Roman" pitchFamily="18" charset="0"/>
              </a:rPr>
              <a:t>9</a:t>
            </a:r>
            <a:r>
              <a:rPr lang="vi-VN" sz="3200" b="1" dirty="0" smtClean="0">
                <a:solidFill>
                  <a:srgbClr val="FF0000"/>
                </a:solidFill>
                <a:latin typeface="Times New Roman" pitchFamily="18" charset="0"/>
              </a:rPr>
              <a:t>.</a:t>
            </a:r>
            <a:r>
              <a:rPr lang="en-US" sz="3200" b="1" dirty="0" smtClean="0">
                <a:solidFill>
                  <a:srgbClr val="FF0000"/>
                </a:solidFill>
                <a:latin typeface="Times New Roman" pitchFamily="18" charset="0"/>
              </a:rPr>
              <a:t> </a:t>
            </a:r>
            <a:r>
              <a:rPr lang="vi-VN" sz="3200" b="1" dirty="0" smtClean="0">
                <a:solidFill>
                  <a:srgbClr val="FF0000"/>
                </a:solidFill>
                <a:latin typeface="Times New Roman" pitchFamily="18" charset="0"/>
              </a:rPr>
              <a:t>VẼ ĐOẠN THẲNG CHO BIẾT ĐỘ DÀI</a:t>
            </a:r>
            <a:endParaRPr lang="en-US" sz="3200" b="1" dirty="0">
              <a:solidFill>
                <a:srgbClr val="FF0000"/>
              </a:solidFill>
              <a:latin typeface="Times New Roman" pitchFamily="18" charset="0"/>
            </a:endParaRPr>
          </a:p>
        </p:txBody>
      </p:sp>
    </p:spTree>
    <p:extLst>
      <p:ext uri="{BB962C8B-B14F-4D97-AF65-F5344CB8AC3E}">
        <p14:creationId xmlns:p14="http://schemas.microsoft.com/office/powerpoint/2010/main" val="292826033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6"/>
          <p:cNvSpPr txBox="1">
            <a:spLocks noChangeArrowheads="1"/>
          </p:cNvSpPr>
          <p:nvPr/>
        </p:nvSpPr>
        <p:spPr bwMode="auto">
          <a:xfrm>
            <a:off x="2133600" y="26670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 name="Text Box 95"/>
          <p:cNvSpPr txBox="1">
            <a:spLocks noChangeArrowheads="1"/>
          </p:cNvSpPr>
          <p:nvPr/>
        </p:nvSpPr>
        <p:spPr bwMode="auto">
          <a:xfrm>
            <a:off x="533400" y="0"/>
            <a:ext cx="8610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b="1" dirty="0">
                <a:solidFill>
                  <a:srgbClr val="0000CC"/>
                </a:solidFill>
                <a:latin typeface="Times New Roman" pitchFamily="18" charset="0"/>
                <a:cs typeface="Times New Roman" pitchFamily="18" charset="0"/>
              </a:rPr>
              <a:t>BÀI TẬP VẬN DỤNG</a:t>
            </a:r>
          </a:p>
        </p:txBody>
      </p:sp>
      <p:sp>
        <p:nvSpPr>
          <p:cNvPr id="4" name="Text Box 96"/>
          <p:cNvSpPr txBox="1">
            <a:spLocks noChangeArrowheads="1"/>
          </p:cNvSpPr>
          <p:nvPr/>
        </p:nvSpPr>
        <p:spPr bwMode="auto">
          <a:xfrm>
            <a:off x="381000" y="533400"/>
            <a:ext cx="8763000"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u="sng" dirty="0" err="1">
                <a:solidFill>
                  <a:srgbClr val="0000CC"/>
                </a:solidFill>
                <a:latin typeface="Times New Roman" pitchFamily="18" charset="0"/>
                <a:cs typeface="Times New Roman" pitchFamily="18" charset="0"/>
              </a:rPr>
              <a:t>Bài</a:t>
            </a:r>
            <a:r>
              <a:rPr lang="en-US" sz="2200" b="1" u="sng" dirty="0">
                <a:solidFill>
                  <a:srgbClr val="0000CC"/>
                </a:solidFill>
                <a:latin typeface="Times New Roman" pitchFamily="18" charset="0"/>
                <a:cs typeface="Times New Roman" pitchFamily="18" charset="0"/>
              </a:rPr>
              <a:t> </a:t>
            </a:r>
            <a:r>
              <a:rPr lang="en-US" sz="2200" b="1" u="sng" dirty="0" smtClean="0">
                <a:solidFill>
                  <a:srgbClr val="0000CC"/>
                </a:solidFill>
                <a:latin typeface="Times New Roman" pitchFamily="18" charset="0"/>
                <a:cs typeface="Times New Roman" pitchFamily="18" charset="0"/>
              </a:rPr>
              <a:t>53/124.SGK</a:t>
            </a:r>
            <a:endParaRPr lang="en-US" sz="2200" b="1" u="sng" dirty="0">
              <a:solidFill>
                <a:srgbClr val="0000CC"/>
              </a:solidFill>
              <a:latin typeface="Times New Roman" pitchFamily="18" charset="0"/>
              <a:cs typeface="Times New Roman" pitchFamily="18" charset="0"/>
            </a:endParaRPr>
          </a:p>
          <a:p>
            <a:pPr>
              <a:spcBef>
                <a:spcPct val="50000"/>
              </a:spcBef>
            </a:pP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tia</a:t>
            </a:r>
            <a:r>
              <a:rPr lang="en-US" sz="2200" dirty="0">
                <a:latin typeface="Times New Roman" pitchFamily="18" charset="0"/>
                <a:cs typeface="Times New Roman" pitchFamily="18" charset="0"/>
              </a:rPr>
              <a:t> Ox, </a:t>
            </a:r>
            <a:r>
              <a:rPr lang="en-US" sz="2200" dirty="0" err="1">
                <a:latin typeface="Times New Roman" pitchFamily="18" charset="0"/>
                <a:cs typeface="Times New Roman" pitchFamily="18" charset="0"/>
              </a:rPr>
              <a:t>vẽ</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đoạn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thẳng</a:t>
            </a:r>
            <a:r>
              <a:rPr lang="en-US" sz="2200" dirty="0">
                <a:latin typeface="Times New Roman" pitchFamily="18" charset="0"/>
                <a:cs typeface="Times New Roman" pitchFamily="18" charset="0"/>
              </a:rPr>
              <a:t> OM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ON </a:t>
            </a:r>
            <a:r>
              <a:rPr lang="en-US" sz="2200" dirty="0" err="1">
                <a:latin typeface="Times New Roman" pitchFamily="18" charset="0"/>
                <a:cs typeface="Times New Roman" pitchFamily="18" charset="0"/>
              </a:rPr>
              <a:t>sao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cho</a:t>
            </a:r>
            <a:r>
              <a:rPr lang="en-US" sz="2200" dirty="0">
                <a:latin typeface="Times New Roman" pitchFamily="18" charset="0"/>
                <a:cs typeface="Times New Roman" pitchFamily="18" charset="0"/>
              </a:rPr>
              <a:t> OM = 3cm, ON = 6cm. </a:t>
            </a:r>
            <a:r>
              <a:rPr lang="en-US" sz="2200" dirty="0" err="1">
                <a:latin typeface="Times New Roman" pitchFamily="18" charset="0"/>
                <a:cs typeface="Times New Roman" pitchFamily="18" charset="0"/>
              </a:rPr>
              <a:t>Tính</a:t>
            </a:r>
            <a:r>
              <a:rPr lang="en-US" sz="2200" dirty="0">
                <a:latin typeface="Times New Roman" pitchFamily="18" charset="0"/>
                <a:cs typeface="Times New Roman" pitchFamily="18" charset="0"/>
              </a:rPr>
              <a:t> MN. So </a:t>
            </a:r>
            <a:r>
              <a:rPr lang="en-US" sz="2200" dirty="0" err="1">
                <a:latin typeface="Times New Roman" pitchFamily="18" charset="0"/>
                <a:cs typeface="Times New Roman" pitchFamily="18" charset="0"/>
              </a:rPr>
              <a:t>sánh</a:t>
            </a:r>
            <a:r>
              <a:rPr lang="en-US" sz="2200" dirty="0">
                <a:latin typeface="Times New Roman" pitchFamily="18" charset="0"/>
                <a:cs typeface="Times New Roman" pitchFamily="18" charset="0"/>
              </a:rPr>
              <a:t> OM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MN</a:t>
            </a:r>
          </a:p>
        </p:txBody>
      </p:sp>
      <p:sp>
        <p:nvSpPr>
          <p:cNvPr id="5" name="Text Box 97"/>
          <p:cNvSpPr txBox="1">
            <a:spLocks noChangeArrowheads="1"/>
          </p:cNvSpPr>
          <p:nvPr/>
        </p:nvSpPr>
        <p:spPr bwMode="auto">
          <a:xfrm>
            <a:off x="76200" y="3505200"/>
            <a:ext cx="90678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200" dirty="0" err="1">
                <a:latin typeface="Times New Roman" pitchFamily="18" charset="0"/>
                <a:cs typeface="Times New Roman" pitchFamily="18" charset="0"/>
              </a:rPr>
              <a:t>Giải</a:t>
            </a:r>
            <a:endParaRPr lang="en-US" sz="2200" dirty="0">
              <a:latin typeface="Times New Roman" pitchFamily="18" charset="0"/>
              <a:cs typeface="Times New Roman" pitchFamily="18" charset="0"/>
            </a:endParaRPr>
          </a:p>
          <a:p>
            <a:pPr algn="ctr">
              <a:spcBef>
                <a:spcPct val="50000"/>
              </a:spcBef>
            </a:pP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tia</a:t>
            </a:r>
            <a:r>
              <a:rPr lang="en-US" sz="2200" dirty="0">
                <a:latin typeface="Times New Roman" pitchFamily="18" charset="0"/>
                <a:cs typeface="Times New Roman" pitchFamily="18" charset="0"/>
              </a:rPr>
              <a:t> Ox, OM &lt; ON </a:t>
            </a:r>
            <a:r>
              <a:rPr lang="en-US" sz="2200" dirty="0" err="1">
                <a:latin typeface="Times New Roman" pitchFamily="18" charset="0"/>
                <a:cs typeface="Times New Roman" pitchFamily="18" charset="0"/>
              </a:rPr>
              <a:t>nên</a:t>
            </a:r>
            <a:r>
              <a:rPr lang="en-US" sz="2200" dirty="0">
                <a:latin typeface="Times New Roman" pitchFamily="18" charset="0"/>
                <a:cs typeface="Times New Roman" pitchFamily="18" charset="0"/>
              </a:rPr>
              <a:t> M </a:t>
            </a:r>
            <a:r>
              <a:rPr lang="en-US" sz="2200" dirty="0" err="1">
                <a:latin typeface="Times New Roman" pitchFamily="18" charset="0"/>
                <a:cs typeface="Times New Roman" pitchFamily="18" charset="0"/>
              </a:rPr>
              <a:t>nằm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giữa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hai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điểm</a:t>
            </a:r>
            <a:r>
              <a:rPr lang="en-US" sz="2200" dirty="0">
                <a:latin typeface="Times New Roman" pitchFamily="18" charset="0"/>
                <a:cs typeface="Times New Roman" pitchFamily="18" charset="0"/>
              </a:rPr>
              <a:t> O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N:</a:t>
            </a:r>
            <a:endParaRPr lang="en-US" sz="2200" dirty="0">
              <a:latin typeface="Times New Roman" pitchFamily="18" charset="0"/>
              <a:cs typeface="Times New Roman" pitchFamily="18" charset="0"/>
            </a:endParaRPr>
          </a:p>
          <a:p>
            <a:pPr algn="ctr">
              <a:spcBef>
                <a:spcPct val="50000"/>
              </a:spcBef>
            </a:pPr>
            <a:r>
              <a:rPr lang="en-US" sz="2200" dirty="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OM + MN = ON</a:t>
            </a:r>
          </a:p>
          <a:p>
            <a:pPr algn="ctr">
              <a:spcBef>
                <a:spcPct val="50000"/>
              </a:spcBef>
            </a:pPr>
            <a:r>
              <a:rPr lang="en-US" sz="2200" dirty="0">
                <a:latin typeface="Times New Roman" pitchFamily="18" charset="0"/>
                <a:cs typeface="Times New Roman" pitchFamily="18" charset="0"/>
              </a:rPr>
              <a:t>        3  + MN = 6</a:t>
            </a:r>
          </a:p>
          <a:p>
            <a:pPr algn="ctr">
              <a:spcBef>
                <a:spcPct val="50000"/>
              </a:spcBef>
              <a:buFont typeface="Symbol" pitchFamily="18" charset="2"/>
              <a:buChar char="Þ"/>
            </a:pPr>
            <a:r>
              <a:rPr lang="en-US" sz="2200" dirty="0" smtClean="0">
                <a:latin typeface="Times New Roman" pitchFamily="18" charset="0"/>
                <a:cs typeface="Times New Roman" pitchFamily="18" charset="0"/>
              </a:rPr>
              <a:t>  MN </a:t>
            </a:r>
            <a:r>
              <a:rPr lang="en-US" sz="2200" dirty="0">
                <a:latin typeface="Times New Roman" pitchFamily="18" charset="0"/>
                <a:cs typeface="Times New Roman" pitchFamily="18" charset="0"/>
              </a:rPr>
              <a:t>= 6 - 3 = 3cm</a:t>
            </a:r>
          </a:p>
          <a:p>
            <a:pPr algn="ctr">
              <a:spcBef>
                <a:spcPct val="50000"/>
              </a:spcBef>
              <a:buFont typeface="Symbol" pitchFamily="18" charset="2"/>
              <a:buNone/>
            </a:pPr>
            <a:r>
              <a:rPr lang="en-US" sz="2200" dirty="0" err="1">
                <a:latin typeface="Times New Roman" pitchFamily="18" charset="0"/>
                <a:cs typeface="Times New Roman" pitchFamily="18" charset="0"/>
              </a:rPr>
              <a:t>Vậy</a:t>
            </a:r>
            <a:r>
              <a:rPr lang="en-US" sz="2200" dirty="0">
                <a:latin typeface="Times New Roman" pitchFamily="18" charset="0"/>
                <a:cs typeface="Times New Roman" pitchFamily="18" charset="0"/>
              </a:rPr>
              <a:t> OM = ON  ( = 3cm)</a:t>
            </a:r>
          </a:p>
        </p:txBody>
      </p:sp>
      <p:sp>
        <p:nvSpPr>
          <p:cNvPr id="6" name="Text Box 192"/>
          <p:cNvSpPr txBox="1">
            <a:spLocks noChangeArrowheads="1"/>
          </p:cNvSpPr>
          <p:nvPr/>
        </p:nvSpPr>
        <p:spPr bwMode="auto">
          <a:xfrm>
            <a:off x="4724400" y="2239963"/>
            <a:ext cx="4572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dirty="0">
                <a:latin typeface="Times New Roman" pitchFamily="18" charset="0"/>
                <a:cs typeface="Times New Roman" pitchFamily="18" charset="0"/>
              </a:rPr>
              <a:t>?</a:t>
            </a:r>
          </a:p>
        </p:txBody>
      </p:sp>
      <p:grpSp>
        <p:nvGrpSpPr>
          <p:cNvPr id="7" name="Group 194"/>
          <p:cNvGrpSpPr>
            <a:grpSpLocks/>
          </p:cNvGrpSpPr>
          <p:nvPr/>
        </p:nvGrpSpPr>
        <p:grpSpPr bwMode="auto">
          <a:xfrm>
            <a:off x="730250" y="1841500"/>
            <a:ext cx="7118350" cy="1646238"/>
            <a:chOff x="460" y="1160"/>
            <a:chExt cx="4484" cy="1037"/>
          </a:xfrm>
        </p:grpSpPr>
        <p:grpSp>
          <p:nvGrpSpPr>
            <p:cNvPr id="8" name="Group 191"/>
            <p:cNvGrpSpPr>
              <a:grpSpLocks/>
            </p:cNvGrpSpPr>
            <p:nvPr/>
          </p:nvGrpSpPr>
          <p:grpSpPr bwMode="auto">
            <a:xfrm>
              <a:off x="460" y="1160"/>
              <a:ext cx="4484" cy="1037"/>
              <a:chOff x="460" y="1160"/>
              <a:chExt cx="4484" cy="1037"/>
            </a:xfrm>
          </p:grpSpPr>
          <p:sp>
            <p:nvSpPr>
              <p:cNvPr id="10" name="Line 98"/>
              <p:cNvSpPr>
                <a:spLocks noChangeShapeType="1"/>
              </p:cNvSpPr>
              <p:nvPr/>
            </p:nvSpPr>
            <p:spPr bwMode="auto">
              <a:xfrm>
                <a:off x="576" y="1680"/>
                <a:ext cx="436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99"/>
              <p:cNvSpPr txBox="1">
                <a:spLocks noChangeArrowheads="1"/>
              </p:cNvSpPr>
              <p:nvPr/>
            </p:nvSpPr>
            <p:spPr bwMode="auto">
              <a:xfrm>
                <a:off x="3892" y="1160"/>
                <a:ext cx="288"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t>.</a:t>
                </a:r>
              </a:p>
            </p:txBody>
          </p:sp>
          <p:sp>
            <p:nvSpPr>
              <p:cNvPr id="12" name="Text Box 100"/>
              <p:cNvSpPr txBox="1">
                <a:spLocks noChangeArrowheads="1"/>
              </p:cNvSpPr>
              <p:nvPr/>
            </p:nvSpPr>
            <p:spPr bwMode="auto">
              <a:xfrm>
                <a:off x="460" y="1160"/>
                <a:ext cx="288"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a:t>.</a:t>
                </a:r>
              </a:p>
            </p:txBody>
          </p:sp>
          <p:sp>
            <p:nvSpPr>
              <p:cNvPr id="13" name="Text Box 101"/>
              <p:cNvSpPr txBox="1">
                <a:spLocks noChangeArrowheads="1"/>
              </p:cNvSpPr>
              <p:nvPr/>
            </p:nvSpPr>
            <p:spPr bwMode="auto">
              <a:xfrm>
                <a:off x="2120" y="1160"/>
                <a:ext cx="288" cy="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6600" dirty="0"/>
                  <a:t>.</a:t>
                </a:r>
              </a:p>
            </p:txBody>
          </p:sp>
          <p:sp>
            <p:nvSpPr>
              <p:cNvPr id="14" name="Text Box 181"/>
              <p:cNvSpPr txBox="1">
                <a:spLocks noChangeArrowheads="1"/>
              </p:cNvSpPr>
              <p:nvPr/>
            </p:nvSpPr>
            <p:spPr bwMode="auto">
              <a:xfrm>
                <a:off x="484" y="1436"/>
                <a:ext cx="2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latin typeface="Times New Roman" pitchFamily="18" charset="0"/>
                    <a:cs typeface="Times New Roman" pitchFamily="18" charset="0"/>
                  </a:rPr>
                  <a:t>O</a:t>
                </a:r>
              </a:p>
            </p:txBody>
          </p:sp>
          <p:sp>
            <p:nvSpPr>
              <p:cNvPr id="15" name="Text Box 182"/>
              <p:cNvSpPr txBox="1">
                <a:spLocks noChangeArrowheads="1"/>
              </p:cNvSpPr>
              <p:nvPr/>
            </p:nvSpPr>
            <p:spPr bwMode="auto">
              <a:xfrm>
                <a:off x="2124" y="1401"/>
                <a:ext cx="28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latin typeface="Times New Roman" pitchFamily="18" charset="0"/>
                    <a:cs typeface="Times New Roman" pitchFamily="18" charset="0"/>
                  </a:rPr>
                  <a:t>M</a:t>
                </a:r>
              </a:p>
            </p:txBody>
          </p:sp>
          <p:sp>
            <p:nvSpPr>
              <p:cNvPr id="16" name="Text Box 183"/>
              <p:cNvSpPr txBox="1">
                <a:spLocks noChangeArrowheads="1"/>
              </p:cNvSpPr>
              <p:nvPr/>
            </p:nvSpPr>
            <p:spPr bwMode="auto">
              <a:xfrm>
                <a:off x="3888" y="1344"/>
                <a:ext cx="24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latin typeface="Times New Roman" pitchFamily="18" charset="0"/>
                    <a:cs typeface="Times New Roman" pitchFamily="18" charset="0"/>
                  </a:rPr>
                  <a:t>N</a:t>
                </a:r>
              </a:p>
            </p:txBody>
          </p:sp>
          <p:sp>
            <p:nvSpPr>
              <p:cNvPr id="17" name="Line 184"/>
              <p:cNvSpPr>
                <a:spLocks noChangeShapeType="1"/>
              </p:cNvSpPr>
              <p:nvPr/>
            </p:nvSpPr>
            <p:spPr bwMode="auto">
              <a:xfrm>
                <a:off x="576" y="1680"/>
                <a:ext cx="0" cy="48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185"/>
              <p:cNvSpPr>
                <a:spLocks noChangeShapeType="1"/>
              </p:cNvSpPr>
              <p:nvPr/>
            </p:nvSpPr>
            <p:spPr bwMode="auto">
              <a:xfrm>
                <a:off x="2256" y="1680"/>
                <a:ext cx="0" cy="24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86"/>
              <p:cNvSpPr>
                <a:spLocks noChangeShapeType="1"/>
              </p:cNvSpPr>
              <p:nvPr/>
            </p:nvSpPr>
            <p:spPr bwMode="auto">
              <a:xfrm>
                <a:off x="4032" y="1680"/>
                <a:ext cx="0" cy="48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87"/>
              <p:cNvSpPr>
                <a:spLocks noChangeShapeType="1"/>
              </p:cNvSpPr>
              <p:nvPr/>
            </p:nvSpPr>
            <p:spPr bwMode="auto">
              <a:xfrm>
                <a:off x="576" y="1920"/>
                <a:ext cx="168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88"/>
              <p:cNvSpPr>
                <a:spLocks noChangeShapeType="1"/>
              </p:cNvSpPr>
              <p:nvPr/>
            </p:nvSpPr>
            <p:spPr bwMode="auto">
              <a:xfrm>
                <a:off x="576" y="2160"/>
                <a:ext cx="345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Text Box 189"/>
              <p:cNvSpPr txBox="1">
                <a:spLocks noChangeArrowheads="1"/>
              </p:cNvSpPr>
              <p:nvPr/>
            </p:nvSpPr>
            <p:spPr bwMode="auto">
              <a:xfrm>
                <a:off x="1200" y="1680"/>
                <a:ext cx="57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Times New Roman" pitchFamily="18" charset="0"/>
                    <a:cs typeface="Times New Roman" pitchFamily="18" charset="0"/>
                  </a:rPr>
                  <a:t>3cm</a:t>
                </a:r>
              </a:p>
            </p:txBody>
          </p:sp>
          <p:sp>
            <p:nvSpPr>
              <p:cNvPr id="23" name="Text Box 190"/>
              <p:cNvSpPr txBox="1">
                <a:spLocks noChangeArrowheads="1"/>
              </p:cNvSpPr>
              <p:nvPr/>
            </p:nvSpPr>
            <p:spPr bwMode="auto">
              <a:xfrm>
                <a:off x="2256" y="1928"/>
                <a:ext cx="86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dirty="0">
                    <a:latin typeface="Times New Roman" pitchFamily="18" charset="0"/>
                    <a:cs typeface="Times New Roman" pitchFamily="18" charset="0"/>
                  </a:rPr>
                  <a:t>6cm</a:t>
                </a:r>
              </a:p>
            </p:txBody>
          </p:sp>
        </p:grpSp>
        <p:sp>
          <p:nvSpPr>
            <p:cNvPr id="9" name="Text Box 193"/>
            <p:cNvSpPr txBox="1">
              <a:spLocks noChangeArrowheads="1"/>
            </p:cNvSpPr>
            <p:nvPr/>
          </p:nvSpPr>
          <p:spPr bwMode="auto">
            <a:xfrm>
              <a:off x="4704" y="1440"/>
              <a:ext cx="192"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latin typeface="Times New Roman" pitchFamily="18" charset="0"/>
                  <a:cs typeface="Times New Roman" pitchFamily="18" charset="0"/>
                </a:rPr>
                <a:t>x</a:t>
              </a:r>
            </a:p>
          </p:txBody>
        </p:sp>
      </p:grpSp>
    </p:spTree>
    <p:extLst>
      <p:ext uri="{BB962C8B-B14F-4D97-AF65-F5344CB8AC3E}">
        <p14:creationId xmlns:p14="http://schemas.microsoft.com/office/powerpoint/2010/main" val="383942897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5" descr="box6">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4232" y="3429000"/>
            <a:ext cx="2002367" cy="1645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box2">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114595"/>
            <a:ext cx="1905000" cy="1959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box3">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505841"/>
            <a:ext cx="1955052" cy="156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 Box 10"/>
          <p:cNvSpPr txBox="1">
            <a:spLocks noChangeArrowheads="1"/>
          </p:cNvSpPr>
          <p:nvPr/>
        </p:nvSpPr>
        <p:spPr bwMode="auto">
          <a:xfrm>
            <a:off x="304800" y="1416050"/>
            <a:ext cx="8458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en-US" altLang="en-US" sz="2400" dirty="0" smtClean="0">
                <a:solidFill>
                  <a:srgbClr val="FF0000"/>
                </a:solidFill>
                <a:latin typeface=".VnTime" pitchFamily="34" charset="0"/>
              </a:rPr>
              <a:t>      </a:t>
            </a:r>
            <a:r>
              <a:rPr lang="vi-VN" altLang="en-US" sz="2400" u="sng" dirty="0" smtClean="0">
                <a:solidFill>
                  <a:srgbClr val="FF0000"/>
                </a:solidFill>
                <a:latin typeface="Times New Roman" pitchFamily="18" charset="0"/>
                <a:cs typeface="Times New Roman" pitchFamily="18" charset="0"/>
              </a:rPr>
              <a:t>Luật chơi </a:t>
            </a:r>
            <a:r>
              <a:rPr lang="vi-VN" altLang="en-US" sz="2400" dirty="0" smtClean="0">
                <a:solidFill>
                  <a:srgbClr val="FF0000"/>
                </a:solidFill>
                <a:latin typeface="Times New Roman" pitchFamily="18" charset="0"/>
                <a:cs typeface="Times New Roman" pitchFamily="18" charset="0"/>
              </a:rPr>
              <a:t>: </a:t>
            </a:r>
            <a:r>
              <a:rPr lang="vi-VN" altLang="en-US" sz="2400" dirty="0" smtClean="0">
                <a:solidFill>
                  <a:srgbClr val="0000CC"/>
                </a:solidFill>
                <a:latin typeface="Times New Roman" pitchFamily="18" charset="0"/>
                <a:cs typeface="Times New Roman" pitchFamily="18" charset="0"/>
              </a:rPr>
              <a:t>Có 3 hộp quà khác nhau, trong mỗi hộp quà chứa một câu hỏi và một phần quà hấp dẫn. Nếu trả lời đúng câu hỏi thì món quà sẽ hiện ra. Nếu trả lời sai thì món quà không hiện ra. Thời gian suy nghĩ cho mỗi câu là 15 giây</a:t>
            </a:r>
            <a:endParaRPr lang="en-US" altLang="en-US" sz="2800" dirty="0">
              <a:solidFill>
                <a:srgbClr val="0000CC"/>
              </a:solidFill>
              <a:latin typeface=".VnTime" pitchFamily="34" charset="0"/>
            </a:endParaRPr>
          </a:p>
        </p:txBody>
      </p:sp>
      <p:sp>
        <p:nvSpPr>
          <p:cNvPr id="27659" name="WordArt 11"/>
          <p:cNvSpPr>
            <a:spLocks noChangeArrowheads="1" noChangeShapeType="1" noTextEdit="1"/>
          </p:cNvSpPr>
          <p:nvPr/>
        </p:nvSpPr>
        <p:spPr bwMode="auto">
          <a:xfrm>
            <a:off x="1371600" y="57150"/>
            <a:ext cx="6527052" cy="1162050"/>
          </a:xfrm>
          <a:prstGeom prst="rect">
            <a:avLst/>
          </a:prstGeom>
        </p:spPr>
        <p:txBody>
          <a:bodyPr wrap="none" fromWordArt="1">
            <a:prstTxWarp prst="textFadeUp">
              <a:avLst>
                <a:gd name="adj" fmla="val 0"/>
              </a:avLst>
            </a:prstTxWarp>
          </a:bodyPr>
          <a:lstStyle/>
          <a:p>
            <a:pPr algn="ctr"/>
            <a:r>
              <a:rPr lang="vi-VN" sz="3600" kern="10" dirty="0" smtClean="0">
                <a:ln w="12700">
                  <a:solidFill>
                    <a:srgbClr val="FF0000"/>
                  </a:solidFill>
                  <a:round/>
                  <a:headEnd/>
                  <a:tailEnd/>
                </a:ln>
                <a:solidFill>
                  <a:srgbClr val="FF9900"/>
                </a:solidFill>
                <a:latin typeface="Times New Roman" pitchFamily="18" charset="0"/>
                <a:cs typeface="Times New Roman" pitchFamily="18" charset="0"/>
              </a:rPr>
              <a:t>HỘP QUÀ MAY MẮN</a:t>
            </a:r>
            <a:endParaRPr lang="en-US" sz="3600" kern="10" dirty="0">
              <a:ln w="12700">
                <a:solidFill>
                  <a:srgbClr val="FF0000"/>
                </a:solidFill>
                <a:round/>
                <a:headEnd/>
                <a:tailEnd/>
              </a:ln>
              <a:solidFill>
                <a:srgbClr val="FF9900"/>
              </a:solidFill>
              <a:latin typeface="Times New Roman" pitchFamily="18" charset="0"/>
              <a:cs typeface="Times New Roman" pitchFamily="18" charset="0"/>
            </a:endParaRPr>
          </a:p>
        </p:txBody>
      </p:sp>
      <p:sp>
        <p:nvSpPr>
          <p:cNvPr id="19463" name="AutoShape 14">
            <a:hlinkClick r:id="rId5" action="ppaction://hlinksldjump" highlightClick="1"/>
          </p:cNvPr>
          <p:cNvSpPr>
            <a:spLocks noChangeArrowheads="1"/>
          </p:cNvSpPr>
          <p:nvPr/>
        </p:nvSpPr>
        <p:spPr bwMode="auto">
          <a:xfrm>
            <a:off x="8458200" y="6172200"/>
            <a:ext cx="685800" cy="685800"/>
          </a:xfrm>
          <a:prstGeom prst="actionButtonHome">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658"/>
                                        </p:tgtEl>
                                        <p:attrNameLst>
                                          <p:attrName>style.visibility</p:attrName>
                                        </p:attrNameLst>
                                      </p:cBhvr>
                                      <p:to>
                                        <p:strVal val="visible"/>
                                      </p:to>
                                    </p:set>
                                    <p:anim calcmode="lin" valueType="num">
                                      <p:cBhvr>
                                        <p:cTn id="7" dur="500" fill="hold"/>
                                        <p:tgtEl>
                                          <p:spTgt spid="27658"/>
                                        </p:tgtEl>
                                        <p:attrNameLst>
                                          <p:attrName>ppt_w</p:attrName>
                                        </p:attrNameLst>
                                      </p:cBhvr>
                                      <p:tavLst>
                                        <p:tav tm="0">
                                          <p:val>
                                            <p:fltVal val="0"/>
                                          </p:val>
                                        </p:tav>
                                        <p:tav tm="100000">
                                          <p:val>
                                            <p:strVal val="#ppt_w"/>
                                          </p:val>
                                        </p:tav>
                                      </p:tavLst>
                                    </p:anim>
                                    <p:anim calcmode="lin" valueType="num">
                                      <p:cBhvr>
                                        <p:cTn id="8" dur="500" fill="hold"/>
                                        <p:tgtEl>
                                          <p:spTgt spid="27658"/>
                                        </p:tgtEl>
                                        <p:attrNameLst>
                                          <p:attrName>ppt_h</p:attrName>
                                        </p:attrNameLst>
                                      </p:cBhvr>
                                      <p:tavLst>
                                        <p:tav tm="0">
                                          <p:val>
                                            <p:fltVal val="0"/>
                                          </p:val>
                                        </p:tav>
                                        <p:tav tm="100000">
                                          <p:val>
                                            <p:strVal val="#ppt_h"/>
                                          </p:val>
                                        </p:tav>
                                      </p:tavLst>
                                    </p:anim>
                                    <p:animEffect transition="in" filter="fade">
                                      <p:cBhvr>
                                        <p:cTn id="9" dur="500"/>
                                        <p:tgtEl>
                                          <p:spTgt spid="27658"/>
                                        </p:tgtEl>
                                      </p:cBhvr>
                                    </p:animEffect>
                                  </p:childTnLst>
                                </p:cTn>
                              </p:par>
                              <p:par>
                                <p:cTn id="10" presetID="37" presetClass="entr" presetSubtype="0" fill="hold" nodeType="with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fade">
                                      <p:cBhvr>
                                        <p:cTn id="12" dur="1000"/>
                                        <p:tgtEl>
                                          <p:spTgt spid="27653"/>
                                        </p:tgtEl>
                                      </p:cBhvr>
                                    </p:animEffect>
                                    <p:anim calcmode="lin" valueType="num">
                                      <p:cBhvr>
                                        <p:cTn id="13" dur="1000" fill="hold"/>
                                        <p:tgtEl>
                                          <p:spTgt spid="27653"/>
                                        </p:tgtEl>
                                        <p:attrNameLst>
                                          <p:attrName>ppt_x</p:attrName>
                                        </p:attrNameLst>
                                      </p:cBhvr>
                                      <p:tavLst>
                                        <p:tav tm="0">
                                          <p:val>
                                            <p:strVal val="#ppt_x"/>
                                          </p:val>
                                        </p:tav>
                                        <p:tav tm="100000">
                                          <p:val>
                                            <p:strVal val="#ppt_x"/>
                                          </p:val>
                                        </p:tav>
                                      </p:tavLst>
                                    </p:anim>
                                    <p:anim calcmode="lin" valueType="num">
                                      <p:cBhvr>
                                        <p:cTn id="14" dur="900" decel="100000" fill="hold"/>
                                        <p:tgtEl>
                                          <p:spTgt spid="27653"/>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7653"/>
                                        </p:tgtEl>
                                        <p:attrNameLst>
                                          <p:attrName>ppt_y</p:attrName>
                                        </p:attrNameLst>
                                      </p:cBhvr>
                                      <p:tavLst>
                                        <p:tav tm="0">
                                          <p:val>
                                            <p:strVal val="#ppt_y-.03"/>
                                          </p:val>
                                        </p:tav>
                                        <p:tav tm="100000">
                                          <p:val>
                                            <p:strVal val="#ppt_y"/>
                                          </p:val>
                                        </p:tav>
                                      </p:tavLst>
                                    </p:anim>
                                  </p:childTnLst>
                                </p:cTn>
                              </p:par>
                              <p:par>
                                <p:cTn id="16" presetID="17" presetClass="entr" presetSubtype="10" fill="hold" nodeType="withEffect">
                                  <p:stCondLst>
                                    <p:cond delay="0"/>
                                  </p:stCondLst>
                                  <p:childTnLst>
                                    <p:set>
                                      <p:cBhvr>
                                        <p:cTn id="17" dur="1" fill="hold">
                                          <p:stCondLst>
                                            <p:cond delay="0"/>
                                          </p:stCondLst>
                                        </p:cTn>
                                        <p:tgtEl>
                                          <p:spTgt spid="27654"/>
                                        </p:tgtEl>
                                        <p:attrNameLst>
                                          <p:attrName>style.visibility</p:attrName>
                                        </p:attrNameLst>
                                      </p:cBhvr>
                                      <p:to>
                                        <p:strVal val="visible"/>
                                      </p:to>
                                    </p:set>
                                    <p:anim calcmode="lin" valueType="num">
                                      <p:cBhvr>
                                        <p:cTn id="18" dur="500" fill="hold"/>
                                        <p:tgtEl>
                                          <p:spTgt spid="27654"/>
                                        </p:tgtEl>
                                        <p:attrNameLst>
                                          <p:attrName>ppt_w</p:attrName>
                                        </p:attrNameLst>
                                      </p:cBhvr>
                                      <p:tavLst>
                                        <p:tav tm="0">
                                          <p:val>
                                            <p:fltVal val="0"/>
                                          </p:val>
                                        </p:tav>
                                        <p:tav tm="100000">
                                          <p:val>
                                            <p:strVal val="#ppt_w"/>
                                          </p:val>
                                        </p:tav>
                                      </p:tavLst>
                                    </p:anim>
                                    <p:anim calcmode="lin" valueType="num">
                                      <p:cBhvr>
                                        <p:cTn id="19" dur="500" fill="hold"/>
                                        <p:tgtEl>
                                          <p:spTgt spid="27654"/>
                                        </p:tgtEl>
                                        <p:attrNameLst>
                                          <p:attrName>ppt_h</p:attrName>
                                        </p:attrNameLst>
                                      </p:cBhvr>
                                      <p:tavLst>
                                        <p:tav tm="0">
                                          <p:val>
                                            <p:strVal val="#ppt_h"/>
                                          </p:val>
                                        </p:tav>
                                        <p:tav tm="100000">
                                          <p:val>
                                            <p:strVal val="#ppt_h"/>
                                          </p:val>
                                        </p:tav>
                                      </p:tavLst>
                                    </p:anim>
                                  </p:childTnLst>
                                </p:cTn>
                              </p:par>
                              <p:par>
                                <p:cTn id="20" presetID="52" presetClass="entr" presetSubtype="0" fill="hold" nodeType="withEffect">
                                  <p:stCondLst>
                                    <p:cond delay="0"/>
                                  </p:stCondLst>
                                  <p:childTnLst>
                                    <p:set>
                                      <p:cBhvr>
                                        <p:cTn id="21" dur="1" fill="hold">
                                          <p:stCondLst>
                                            <p:cond delay="0"/>
                                          </p:stCondLst>
                                        </p:cTn>
                                        <p:tgtEl>
                                          <p:spTgt spid="27655"/>
                                        </p:tgtEl>
                                        <p:attrNameLst>
                                          <p:attrName>style.visibility</p:attrName>
                                        </p:attrNameLst>
                                      </p:cBhvr>
                                      <p:to>
                                        <p:strVal val="visible"/>
                                      </p:to>
                                    </p:set>
                                    <p:animScale>
                                      <p:cBhvr>
                                        <p:cTn id="22" dur="1000" decel="50000" fill="hold">
                                          <p:stCondLst>
                                            <p:cond delay="0"/>
                                          </p:stCondLst>
                                        </p:cTn>
                                        <p:tgtEl>
                                          <p:spTgt spid="276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27655"/>
                                        </p:tgtEl>
                                        <p:attrNameLst>
                                          <p:attrName>ppt_x</p:attrName>
                                          <p:attrName>ppt_y</p:attrName>
                                        </p:attrNameLst>
                                      </p:cBhvr>
                                    </p:animMotion>
                                    <p:animEffect transition="in" filter="fade">
                                      <p:cBhvr>
                                        <p:cTn id="24" dur="1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7653"/>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2" presetClass="exit" presetSubtype="4" fill="hold" nodeType="clickEffect">
                                  <p:stCondLst>
                                    <p:cond delay="0"/>
                                  </p:stCondLst>
                                  <p:childTnLst>
                                    <p:anim calcmode="lin" valueType="num">
                                      <p:cBhvr additive="base">
                                        <p:cTn id="29" dur="500"/>
                                        <p:tgtEl>
                                          <p:spTgt spid="27653"/>
                                        </p:tgtEl>
                                        <p:attrNameLst>
                                          <p:attrName>ppt_x</p:attrName>
                                        </p:attrNameLst>
                                      </p:cBhvr>
                                      <p:tavLst>
                                        <p:tav tm="0">
                                          <p:val>
                                            <p:strVal val="ppt_x"/>
                                          </p:val>
                                        </p:tav>
                                        <p:tav tm="100000">
                                          <p:val>
                                            <p:strVal val="ppt_x"/>
                                          </p:val>
                                        </p:tav>
                                      </p:tavLst>
                                    </p:anim>
                                    <p:anim calcmode="lin" valueType="num">
                                      <p:cBhvr additive="base">
                                        <p:cTn id="30" dur="500"/>
                                        <p:tgtEl>
                                          <p:spTgt spid="27653"/>
                                        </p:tgtEl>
                                        <p:attrNameLst>
                                          <p:attrName>ppt_y</p:attrName>
                                        </p:attrNameLst>
                                      </p:cBhvr>
                                      <p:tavLst>
                                        <p:tav tm="0">
                                          <p:val>
                                            <p:strVal val="ppt_y"/>
                                          </p:val>
                                        </p:tav>
                                        <p:tav tm="100000">
                                          <p:val>
                                            <p:strVal val="1+ppt_h/2"/>
                                          </p:val>
                                        </p:tav>
                                      </p:tavLst>
                                    </p:anim>
                                    <p:set>
                                      <p:cBhvr>
                                        <p:cTn id="31" dur="1" fill="hold">
                                          <p:stCondLst>
                                            <p:cond delay="499"/>
                                          </p:stCondLst>
                                        </p:cTn>
                                        <p:tgtEl>
                                          <p:spTgt spid="27653"/>
                                        </p:tgtEl>
                                        <p:attrNameLst>
                                          <p:attrName>style.visibility</p:attrName>
                                        </p:attrNameLst>
                                      </p:cBhvr>
                                      <p:to>
                                        <p:strVal val="hidden"/>
                                      </p:to>
                                    </p:set>
                                  </p:childTnLst>
                                </p:cTn>
                              </p:par>
                            </p:childTnLst>
                          </p:cTn>
                        </p:par>
                      </p:childTnLst>
                    </p:cTn>
                  </p:par>
                </p:childTnLst>
              </p:cTn>
              <p:nextCondLst>
                <p:cond evt="onClick" delay="0">
                  <p:tgtEl>
                    <p:spTgt spid="27653"/>
                  </p:tgtEl>
                </p:cond>
              </p:nextCondLst>
            </p:seq>
            <p:seq concurrent="1" nextAc="seek">
              <p:cTn id="32" restart="whenNotActive" fill="hold" evtFilter="cancelBubble" nodeType="interactiveSeq">
                <p:stCondLst>
                  <p:cond evt="onClick" delay="0">
                    <p:tgtEl>
                      <p:spTgt spid="27654"/>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4" presetClass="exit" presetSubtype="0" fill="hold" nodeType="clickEffect">
                                  <p:stCondLst>
                                    <p:cond delay="0"/>
                                  </p:stCondLst>
                                  <p:childTnLst>
                                    <p:anim to="" calcmode="lin" valueType="num">
                                      <p:cBhvr>
                                        <p:cTn id="36" dur="1"/>
                                        <p:tgtEl>
                                          <p:spTgt spid="27654"/>
                                        </p:tgtEl>
                                        <p:attrNameLst>
                                          <p:attrName/>
                                        </p:attrNameLst>
                                      </p:cBhvr>
                                    </p:anim>
                                    <p:set>
                                      <p:cBhvr>
                                        <p:cTn id="37" dur="1" fill="hold">
                                          <p:stCondLst>
                                            <p:cond delay="0"/>
                                          </p:stCondLst>
                                        </p:cTn>
                                        <p:tgtEl>
                                          <p:spTgt spid="27654"/>
                                        </p:tgtEl>
                                        <p:attrNameLst>
                                          <p:attrName>style.visibility</p:attrName>
                                        </p:attrNameLst>
                                      </p:cBhvr>
                                      <p:to>
                                        <p:strVal val="hidden"/>
                                      </p:to>
                                    </p:set>
                                  </p:childTnLst>
                                </p:cTn>
                              </p:par>
                            </p:childTnLst>
                          </p:cTn>
                        </p:par>
                      </p:childTnLst>
                    </p:cTn>
                  </p:par>
                </p:childTnLst>
              </p:cTn>
              <p:nextCondLst>
                <p:cond evt="onClick" delay="0">
                  <p:tgtEl>
                    <p:spTgt spid="27654"/>
                  </p:tgtEl>
                </p:cond>
              </p:nextCondLst>
            </p:seq>
            <p:seq concurrent="1" nextAc="seek">
              <p:cTn id="38" restart="whenNotActive" fill="hold" evtFilter="cancelBubble" nodeType="interactiveSeq">
                <p:stCondLst>
                  <p:cond evt="onClick" delay="0">
                    <p:tgtEl>
                      <p:spTgt spid="2765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55" presetClass="exit" presetSubtype="0" fill="hold" nodeType="clickEffect">
                                  <p:stCondLst>
                                    <p:cond delay="0"/>
                                  </p:stCondLst>
                                  <p:childTnLst>
                                    <p:anim calcmode="lin" valueType="num">
                                      <p:cBhvr>
                                        <p:cTn id="42" dur="1000"/>
                                        <p:tgtEl>
                                          <p:spTgt spid="27655"/>
                                        </p:tgtEl>
                                        <p:attrNameLst>
                                          <p:attrName>ppt_w</p:attrName>
                                        </p:attrNameLst>
                                      </p:cBhvr>
                                      <p:tavLst>
                                        <p:tav tm="0">
                                          <p:val>
                                            <p:strVal val="ppt_w"/>
                                          </p:val>
                                        </p:tav>
                                        <p:tav tm="100000">
                                          <p:val>
                                            <p:strVal val="ppt_w*0.70"/>
                                          </p:val>
                                        </p:tav>
                                      </p:tavLst>
                                    </p:anim>
                                    <p:anim calcmode="lin" valueType="num">
                                      <p:cBhvr>
                                        <p:cTn id="43" dur="1000"/>
                                        <p:tgtEl>
                                          <p:spTgt spid="27655"/>
                                        </p:tgtEl>
                                        <p:attrNameLst>
                                          <p:attrName>ppt_h</p:attrName>
                                        </p:attrNameLst>
                                      </p:cBhvr>
                                      <p:tavLst>
                                        <p:tav tm="0">
                                          <p:val>
                                            <p:strVal val="ppt_h"/>
                                          </p:val>
                                        </p:tav>
                                        <p:tav tm="100000">
                                          <p:val>
                                            <p:strVal val="ppt_h"/>
                                          </p:val>
                                        </p:tav>
                                      </p:tavLst>
                                    </p:anim>
                                    <p:animEffect transition="out" filter="fade">
                                      <p:cBhvr>
                                        <p:cTn id="44" dur="1000"/>
                                        <p:tgtEl>
                                          <p:spTgt spid="27655"/>
                                        </p:tgtEl>
                                      </p:cBhvr>
                                    </p:animEffect>
                                    <p:set>
                                      <p:cBhvr>
                                        <p:cTn id="45" dur="1" fill="hold">
                                          <p:stCondLst>
                                            <p:cond delay="999"/>
                                          </p:stCondLst>
                                        </p:cTn>
                                        <p:tgtEl>
                                          <p:spTgt spid="27655"/>
                                        </p:tgtEl>
                                        <p:attrNameLst>
                                          <p:attrName>style.visibility</p:attrName>
                                        </p:attrNameLst>
                                      </p:cBhvr>
                                      <p:to>
                                        <p:strVal val="hidden"/>
                                      </p:to>
                                    </p:set>
                                  </p:childTnLst>
                                </p:cTn>
                              </p:par>
                            </p:childTnLst>
                          </p:cTn>
                        </p:par>
                      </p:childTnLst>
                    </p:cTn>
                  </p:par>
                </p:childTnLst>
              </p:cTn>
              <p:nextCondLst>
                <p:cond evt="onClick" delay="0">
                  <p:tgtEl>
                    <p:spTgt spid="27655"/>
                  </p:tgtEl>
                </p:cond>
              </p:nextCondLst>
            </p:seq>
          </p:childTnLst>
        </p:cTn>
      </p:par>
    </p:tnLst>
    <p:bldLst>
      <p:bldP spid="27658"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1828800" y="558225"/>
            <a:ext cx="4395786" cy="584775"/>
          </a:xfrm>
          <a:prstGeom prst="rect">
            <a:avLst/>
          </a:prstGeom>
          <a:blipFill>
            <a:blip r:embed="rId6"/>
            <a:tile tx="0" ty="0" sx="100000" sy="100000" flip="none" algn="tl"/>
          </a:blipFill>
          <a:ln>
            <a:noFill/>
          </a:ln>
          <a:effectLst/>
          <a:extLst/>
        </p:spPr>
        <p:txBody>
          <a:bodyPr wrap="square">
            <a:spAutoFit/>
          </a:bodyPr>
          <a:lstStyle>
            <a:lvl1pPr eaLnBrk="0" hangingPunct="0">
              <a:spcBef>
                <a:spcPct val="20000"/>
              </a:spcBef>
              <a:buClr>
                <a:schemeClr val="hlink"/>
              </a:buClr>
              <a:buFont typeface="Wingdings" pitchFamily="2" charset="2"/>
              <a:buBlip>
                <a:blip r:embed="rId7"/>
              </a:buBlip>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lr>
                <a:schemeClr val="hlink"/>
              </a:buClr>
              <a:buFont typeface="Wingdings" pitchFamily="2" charset="2"/>
              <a:buBlip>
                <a:blip r:embed="rId7"/>
              </a:buBlip>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lr>
                <a:schemeClr val="hlink"/>
              </a:buClr>
              <a:buFont typeface="Wingdings" pitchFamily="2" charset="2"/>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9pPr>
          </a:lstStyle>
          <a:p>
            <a:pPr algn="ctr" eaLnBrk="1" hangingPunct="1">
              <a:spcBef>
                <a:spcPct val="0"/>
              </a:spcBef>
              <a:buClrTx/>
              <a:buFontTx/>
              <a:buNone/>
            </a:pPr>
            <a:r>
              <a:rPr lang="en-US" altLang="en-US" dirty="0" err="1">
                <a:solidFill>
                  <a:srgbClr val="FFFF00"/>
                </a:solidFill>
                <a:latin typeface=".VnTime" pitchFamily="34" charset="0"/>
              </a:rPr>
              <a:t>Hép</a:t>
            </a:r>
            <a:r>
              <a:rPr lang="en-US" altLang="en-US" dirty="0">
                <a:solidFill>
                  <a:srgbClr val="FFFF00"/>
                </a:solidFill>
                <a:latin typeface=".VnTime" pitchFamily="34" charset="0"/>
              </a:rPr>
              <a:t> </a:t>
            </a:r>
            <a:r>
              <a:rPr lang="en-US" altLang="en-US" dirty="0" err="1">
                <a:solidFill>
                  <a:srgbClr val="FFFF00"/>
                </a:solidFill>
                <a:latin typeface=".VnTime" pitchFamily="34" charset="0"/>
              </a:rPr>
              <a:t>qu</a:t>
            </a:r>
            <a:r>
              <a:rPr lang="en-US" altLang="en-US" dirty="0">
                <a:solidFill>
                  <a:srgbClr val="FFFF00"/>
                </a:solidFill>
                <a:latin typeface=".VnTime" pitchFamily="34" charset="0"/>
              </a:rPr>
              <a:t>µ </a:t>
            </a:r>
            <a:r>
              <a:rPr lang="en-US" altLang="en-US" dirty="0" err="1">
                <a:solidFill>
                  <a:srgbClr val="FFFF00"/>
                </a:solidFill>
                <a:latin typeface=".VnTime" pitchFamily="34" charset="0"/>
              </a:rPr>
              <a:t>mµu</a:t>
            </a:r>
            <a:r>
              <a:rPr lang="en-US" altLang="en-US" dirty="0">
                <a:solidFill>
                  <a:srgbClr val="FFFF00"/>
                </a:solidFill>
                <a:latin typeface=".VnTime" pitchFamily="34" charset="0"/>
              </a:rPr>
              <a:t> </a:t>
            </a:r>
            <a:r>
              <a:rPr lang="en-US" altLang="en-US" dirty="0" err="1">
                <a:solidFill>
                  <a:srgbClr val="FFFF00"/>
                </a:solidFill>
                <a:latin typeface=".VnTime" pitchFamily="34" charset="0"/>
              </a:rPr>
              <a:t>vµng</a:t>
            </a:r>
            <a:endParaRPr lang="en-US" altLang="en-US" dirty="0">
              <a:solidFill>
                <a:srgbClr val="FFFF00"/>
              </a:solidFill>
              <a:latin typeface=".VnTime" pitchFamily="34" charset="0"/>
            </a:endParaRPr>
          </a:p>
        </p:txBody>
      </p:sp>
      <p:sp>
        <p:nvSpPr>
          <p:cNvPr id="20483" name="Text Box 6"/>
          <p:cNvSpPr txBox="1">
            <a:spLocks noChangeArrowheads="1"/>
          </p:cNvSpPr>
          <p:nvPr/>
        </p:nvSpPr>
        <p:spPr bwMode="auto">
          <a:xfrm>
            <a:off x="2770186" y="2043113"/>
            <a:ext cx="4445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Font typeface="Wingdings" pitchFamily="2" charset="2"/>
              <a:buBlip>
                <a:blip r:embed="rId7"/>
              </a:buBlip>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lr>
                <a:schemeClr val="hlink"/>
              </a:buClr>
              <a:buFont typeface="Wingdings" pitchFamily="2" charset="2"/>
              <a:buBlip>
                <a:blip r:embed="rId7"/>
              </a:buBlip>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lr>
                <a:schemeClr val="hlink"/>
              </a:buClr>
              <a:buFont typeface="Wingdings" pitchFamily="2" charset="2"/>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9pPr>
          </a:lstStyle>
          <a:p>
            <a:pPr algn="ctr" eaLnBrk="1" hangingPunct="1">
              <a:spcBef>
                <a:spcPct val="0"/>
              </a:spcBef>
              <a:buClrTx/>
              <a:buFontTx/>
              <a:buNone/>
            </a:pPr>
            <a:r>
              <a:rPr lang="en-US" altLang="en-US" sz="2800" dirty="0">
                <a:solidFill>
                  <a:srgbClr val="0000FF"/>
                </a:solidFill>
                <a:latin typeface=".VnTime" pitchFamily="34" charset="0"/>
              </a:rPr>
              <a:t>Kh¼ng ®</a:t>
            </a:r>
            <a:r>
              <a:rPr lang="en-US" altLang="en-US" sz="2800" dirty="0" err="1">
                <a:solidFill>
                  <a:srgbClr val="0000FF"/>
                </a:solidFill>
                <a:latin typeface=".VnTime" pitchFamily="34" charset="0"/>
              </a:rPr>
              <a:t>Þnh</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sau</a:t>
            </a:r>
            <a:r>
              <a:rPr lang="en-US" altLang="en-US" sz="2800" dirty="0">
                <a:solidFill>
                  <a:srgbClr val="0000FF"/>
                </a:solidFill>
                <a:latin typeface=".VnTime" pitchFamily="34" charset="0"/>
              </a:rPr>
              <a:t> ®</a:t>
            </a:r>
            <a:r>
              <a:rPr lang="en-US" altLang="en-US" sz="2800" dirty="0" err="1">
                <a:solidFill>
                  <a:srgbClr val="0000FF"/>
                </a:solidFill>
                <a:latin typeface=".VnTime" pitchFamily="34" charset="0"/>
              </a:rPr>
              <a:t>óng</a:t>
            </a:r>
            <a:r>
              <a:rPr lang="en-US" altLang="en-US" sz="2800" dirty="0">
                <a:solidFill>
                  <a:srgbClr val="0000FF"/>
                </a:solidFill>
                <a:latin typeface=".VnTime" pitchFamily="34" charset="0"/>
              </a:rPr>
              <a:t> hay </a:t>
            </a:r>
            <a:r>
              <a:rPr lang="en-US" altLang="en-US" sz="2800" dirty="0" err="1">
                <a:solidFill>
                  <a:srgbClr val="0000FF"/>
                </a:solidFill>
                <a:latin typeface=".VnTime" pitchFamily="34" charset="0"/>
              </a:rPr>
              <a:t>sai</a:t>
            </a:r>
            <a:r>
              <a:rPr lang="en-US" altLang="en-US" sz="2800" dirty="0">
                <a:solidFill>
                  <a:srgbClr val="0000FF"/>
                </a:solidFill>
                <a:latin typeface=".VnTime" pitchFamily="34" charset="0"/>
              </a:rPr>
              <a:t>:</a:t>
            </a:r>
          </a:p>
        </p:txBody>
      </p:sp>
      <p:sp>
        <p:nvSpPr>
          <p:cNvPr id="20484" name="Text Box 7"/>
          <p:cNvSpPr txBox="1">
            <a:spLocks noChangeArrowheads="1"/>
          </p:cNvSpPr>
          <p:nvPr/>
        </p:nvSpPr>
        <p:spPr bwMode="auto">
          <a:xfrm>
            <a:off x="2694886" y="2762071"/>
            <a:ext cx="449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Font typeface="Wingdings" pitchFamily="2" charset="2"/>
              <a:buBlip>
                <a:blip r:embed="rId7"/>
              </a:buBlip>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lr>
                <a:schemeClr val="hlink"/>
              </a:buClr>
              <a:buFont typeface="Wingdings" pitchFamily="2" charset="2"/>
              <a:buBlip>
                <a:blip r:embed="rId7"/>
              </a:buBlip>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lr>
                <a:schemeClr val="hlink"/>
              </a:buClr>
              <a:buFont typeface="Wingdings" pitchFamily="2" charset="2"/>
              <a:buBlip>
                <a:blip r:embed="rId7"/>
              </a:buBlip>
              <a:defRPr sz="2000">
                <a:solidFill>
                  <a:schemeClr val="tx1"/>
                </a:solidFill>
                <a:latin typeface="Verdana" pitchFamily="34" charset="0"/>
              </a:defRPr>
            </a:lvl5pPr>
            <a:lvl6pPr marL="25146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6pPr>
            <a:lvl7pPr marL="29718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7pPr>
            <a:lvl8pPr marL="34290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8pPr>
            <a:lvl9pPr marL="3886200" indent="-228600" eaLnBrk="0" fontAlgn="base" hangingPunct="0">
              <a:spcBef>
                <a:spcPct val="20000"/>
              </a:spcBef>
              <a:spcAft>
                <a:spcPct val="0"/>
              </a:spcAft>
              <a:buClr>
                <a:schemeClr val="hlink"/>
              </a:buClr>
              <a:buFont typeface="Wingdings" pitchFamily="2" charset="2"/>
              <a:buBlip>
                <a:blip r:embed="rId7"/>
              </a:buBlip>
              <a:defRPr sz="2000">
                <a:solidFill>
                  <a:schemeClr val="tx1"/>
                </a:solidFill>
                <a:latin typeface="Verdana" pitchFamily="34" charset="0"/>
              </a:defRPr>
            </a:lvl9pPr>
          </a:lstStyle>
          <a:p>
            <a:pPr eaLnBrk="1" hangingPunct="1">
              <a:spcBef>
                <a:spcPct val="50000"/>
              </a:spcBef>
              <a:buClrTx/>
              <a:buFontTx/>
              <a:buNone/>
            </a:pPr>
            <a:r>
              <a:rPr lang="en-US" altLang="en-US" sz="2400" dirty="0" smtClean="0">
                <a:solidFill>
                  <a:srgbClr val="000099"/>
                </a:solidFill>
                <a:latin typeface=".VnTime" pitchFamily="34" charset="0"/>
              </a:rPr>
              <a:t>  </a:t>
            </a:r>
            <a:r>
              <a:rPr lang="vi-VN" sz="2400" dirty="0">
                <a:solidFill>
                  <a:schemeClr val="bg2">
                    <a:lumMod val="10000"/>
                  </a:schemeClr>
                </a:solidFill>
                <a:latin typeface="Times New Roman" pitchFamily="18" charset="0"/>
                <a:cs typeface="Times New Roman" pitchFamily="18" charset="0"/>
              </a:rPr>
              <a:t>Có hai đoạn thẳng OM và ON, biết OM &lt; ON thì điểm M nằm giữa hai điểm O và N</a:t>
            </a:r>
            <a:endParaRPr lang="en-US" altLang="en-US" sz="2400" dirty="0">
              <a:solidFill>
                <a:schemeClr val="bg2">
                  <a:lumMod val="10000"/>
                </a:schemeClr>
              </a:solidFill>
              <a:latin typeface="Times New Roman" pitchFamily="18" charset="0"/>
              <a:cs typeface="Times New Roman" pitchFamily="18" charset="0"/>
            </a:endParaRPr>
          </a:p>
        </p:txBody>
      </p:sp>
      <p:sp>
        <p:nvSpPr>
          <p:cNvPr id="28680" name="AutoShape 8">
            <a:hlinkClick r:id="rId8" action="ppaction://hlinksldjump" highlightClick="1"/>
          </p:cNvPr>
          <p:cNvSpPr>
            <a:spLocks noChangeArrowheads="1"/>
          </p:cNvSpPr>
          <p:nvPr/>
        </p:nvSpPr>
        <p:spPr bwMode="auto">
          <a:xfrm>
            <a:off x="6376986" y="4858265"/>
            <a:ext cx="1676400" cy="1219200"/>
          </a:xfrm>
          <a:prstGeom prst="actionButtonBlank">
            <a:avLst/>
          </a:prstGeom>
          <a:solidFill>
            <a:schemeClr val="tx2"/>
          </a:solidFill>
          <a:ln>
            <a:noFill/>
          </a:ln>
          <a:effectLst/>
          <a:extLst/>
        </p:spPr>
        <p:txBody>
          <a:bodyPr wrap="none" anchor="ctr"/>
          <a:lstStyle/>
          <a:p>
            <a:pPr algn="ctr">
              <a:defRPr/>
            </a:pPr>
            <a:r>
              <a:rPr lang="vi-VN" sz="2800" dirty="0" smtClean="0">
                <a:solidFill>
                  <a:srgbClr val="CC00CC"/>
                </a:solidFill>
                <a:latin typeface="Times New Roman" pitchFamily="18" charset="0"/>
                <a:cs typeface="Times New Roman" pitchFamily="18" charset="0"/>
              </a:rPr>
              <a:t>Sai</a:t>
            </a:r>
            <a:r>
              <a:rPr lang="vi-VN" sz="2800" dirty="0" smtClean="0">
                <a:solidFill>
                  <a:srgbClr val="CC00CC"/>
                </a:solidFill>
                <a:effectLst>
                  <a:outerShdw blurRad="38100" dist="38100" dir="2700000" algn="tl">
                    <a:srgbClr val="000000"/>
                  </a:outerShdw>
                </a:effectLst>
                <a:latin typeface="Times New Roman" pitchFamily="18" charset="0"/>
                <a:cs typeface="Times New Roman" pitchFamily="18" charset="0"/>
              </a:rPr>
              <a:t> </a:t>
            </a:r>
            <a:endParaRPr lang="en-US" sz="2800" dirty="0">
              <a:solidFill>
                <a:srgbClr val="CC00CC"/>
              </a:solidFill>
              <a:effectLst>
                <a:outerShdw blurRad="38100" dist="38100" dir="2700000" algn="tl">
                  <a:srgbClr val="000000"/>
                </a:outerShdw>
              </a:effectLst>
              <a:latin typeface="Times New Roman" pitchFamily="18" charset="0"/>
              <a:cs typeface="Times New Roman" pitchFamily="18" charset="0"/>
            </a:endParaRPr>
          </a:p>
        </p:txBody>
      </p:sp>
      <p:sp>
        <p:nvSpPr>
          <p:cNvPr id="28682" name="AutoShape 10">
            <a:hlinkClick r:id="" action="ppaction://noaction" highlightClick="1"/>
          </p:cNvPr>
          <p:cNvSpPr>
            <a:spLocks noChangeArrowheads="1"/>
          </p:cNvSpPr>
          <p:nvPr/>
        </p:nvSpPr>
        <p:spPr bwMode="auto">
          <a:xfrm>
            <a:off x="4548186" y="4858265"/>
            <a:ext cx="1676400" cy="1219200"/>
          </a:xfrm>
          <a:prstGeom prst="actionButtonBlank">
            <a:avLst/>
          </a:prstGeom>
          <a:solidFill>
            <a:schemeClr val="tx2"/>
          </a:solidFill>
          <a:ln>
            <a:noFill/>
          </a:ln>
          <a:effectLst/>
          <a:extLst/>
        </p:spPr>
        <p:txBody>
          <a:bodyPr wrap="none" anchor="ctr"/>
          <a:lstStyle/>
          <a:p>
            <a:pPr algn="ctr">
              <a:defRPr/>
            </a:pPr>
            <a:r>
              <a:rPr lang="vi-VN" sz="2800" dirty="0" smtClean="0">
                <a:solidFill>
                  <a:srgbClr val="CC00CC"/>
                </a:solidFill>
                <a:latin typeface="Times New Roman" pitchFamily="18" charset="0"/>
                <a:cs typeface="Times New Roman" pitchFamily="18" charset="0"/>
              </a:rPr>
              <a:t>Đúng</a:t>
            </a:r>
            <a:endParaRPr lang="en-US" sz="2800" dirty="0">
              <a:solidFill>
                <a:srgbClr val="CC00CC"/>
              </a:solidFill>
              <a:latin typeface="Times New Roman" pitchFamily="18" charset="0"/>
              <a:cs typeface="Times New Roman" pitchFamily="18" charset="0"/>
            </a:endParaRPr>
          </a:p>
        </p:txBody>
      </p:sp>
      <p:sp>
        <p:nvSpPr>
          <p:cNvPr id="25" name="Oval 89"/>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0</a:t>
            </a:r>
          </a:p>
        </p:txBody>
      </p:sp>
      <p:sp>
        <p:nvSpPr>
          <p:cNvPr id="26" name="Oval 90"/>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1</a:t>
            </a:r>
          </a:p>
        </p:txBody>
      </p:sp>
      <p:sp>
        <p:nvSpPr>
          <p:cNvPr id="27" name="Oval 91"/>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2</a:t>
            </a:r>
          </a:p>
        </p:txBody>
      </p:sp>
      <p:sp>
        <p:nvSpPr>
          <p:cNvPr id="28" name="Oval 92"/>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3</a:t>
            </a:r>
          </a:p>
        </p:txBody>
      </p:sp>
      <p:sp>
        <p:nvSpPr>
          <p:cNvPr id="29" name="Oval 93"/>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4</a:t>
            </a:r>
          </a:p>
        </p:txBody>
      </p:sp>
      <p:sp>
        <p:nvSpPr>
          <p:cNvPr id="30" name="Oval 94"/>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5</a:t>
            </a:r>
          </a:p>
        </p:txBody>
      </p:sp>
      <p:sp>
        <p:nvSpPr>
          <p:cNvPr id="31" name="Oval 95"/>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6</a:t>
            </a:r>
          </a:p>
        </p:txBody>
      </p:sp>
      <p:sp>
        <p:nvSpPr>
          <p:cNvPr id="32" name="Oval 96"/>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7</a:t>
            </a:r>
          </a:p>
        </p:txBody>
      </p:sp>
      <p:sp>
        <p:nvSpPr>
          <p:cNvPr id="33" name="Oval 97"/>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8</a:t>
            </a:r>
          </a:p>
        </p:txBody>
      </p:sp>
      <p:sp>
        <p:nvSpPr>
          <p:cNvPr id="34" name="Oval 98"/>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9</a:t>
            </a:r>
          </a:p>
        </p:txBody>
      </p:sp>
      <p:sp>
        <p:nvSpPr>
          <p:cNvPr id="35" name="Oval 99"/>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10</a:t>
            </a:r>
          </a:p>
        </p:txBody>
      </p:sp>
      <p:sp>
        <p:nvSpPr>
          <p:cNvPr id="36" name="Oval 100"/>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11</a:t>
            </a:r>
          </a:p>
        </p:txBody>
      </p:sp>
      <p:sp>
        <p:nvSpPr>
          <p:cNvPr id="37" name="Oval 101"/>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12</a:t>
            </a:r>
          </a:p>
        </p:txBody>
      </p:sp>
      <p:sp>
        <p:nvSpPr>
          <p:cNvPr id="38" name="Oval 102"/>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13</a:t>
            </a:r>
          </a:p>
        </p:txBody>
      </p:sp>
      <p:sp>
        <p:nvSpPr>
          <p:cNvPr id="39" name="Oval 103"/>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14</a:t>
            </a:r>
          </a:p>
        </p:txBody>
      </p:sp>
      <p:sp>
        <p:nvSpPr>
          <p:cNvPr id="40" name="Oval 104"/>
          <p:cNvSpPr>
            <a:spLocks noChangeArrowheads="1"/>
          </p:cNvSpPr>
          <p:nvPr/>
        </p:nvSpPr>
        <p:spPr bwMode="auto">
          <a:xfrm>
            <a:off x="7764118" y="261937"/>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rgbClr val="FF3300"/>
                </a:solidFill>
                <a:latin typeface=".VnTime" pitchFamily="34" charset="0"/>
              </a:rPr>
              <a:t>15</a:t>
            </a:r>
          </a:p>
        </p:txBody>
      </p:sp>
      <p:sp>
        <p:nvSpPr>
          <p:cNvPr id="41" name="Oval 105"/>
          <p:cNvSpPr>
            <a:spLocks noChangeArrowheads="1"/>
          </p:cNvSpPr>
          <p:nvPr/>
        </p:nvSpPr>
        <p:spPr bwMode="auto">
          <a:xfrm>
            <a:off x="7764118" y="228600"/>
            <a:ext cx="1227482" cy="1176337"/>
          </a:xfrm>
          <a:prstGeom prst="ellipse">
            <a:avLst/>
          </a:prstGeom>
          <a:solidFill>
            <a:schemeClr val="tx2">
              <a:lumMod val="75000"/>
            </a:schemeClr>
          </a:solidFill>
          <a:ln w="76200" cmpd="tri">
            <a:solidFill>
              <a:srgbClr val="0000FF"/>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endParaRPr lang="vi-VN" altLang="en-US" sz="6600" b="0">
              <a:solidFill>
                <a:srgbClr val="FF3300"/>
              </a:solidFill>
              <a:latin typeface=".VnBodoniH" pitchFamily="34" charset="0"/>
            </a:endParaRPr>
          </a:p>
        </p:txBody>
      </p:sp>
      <p:pic>
        <p:nvPicPr>
          <p:cNvPr id="42" name="Picture 2" descr="C:\Users\Hoa\Desktop\mat meu.gif"/>
          <p:cNvPicPr>
            <a:picLocks noChangeAspect="1" noChangeArrowheads="1" noCrop="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36219" y="2043113"/>
            <a:ext cx="2657475" cy="2657475"/>
          </a:xfrm>
          <a:prstGeom prst="rect">
            <a:avLst/>
          </a:prstGeom>
          <a:noFill/>
          <a:extLst>
            <a:ext uri="{909E8E84-426E-40DD-AFC4-6F175D3DCCD1}">
              <a14:hiddenFill xmlns:a14="http://schemas.microsoft.com/office/drawing/2010/main">
                <a:solidFill>
                  <a:srgbClr val="FFFFFF"/>
                </a:solidFill>
              </a14:hiddenFill>
            </a:ext>
          </a:extLst>
        </p:spPr>
      </p:pic>
      <p:sp>
        <p:nvSpPr>
          <p:cNvPr id="43" name="AutoShape 13">
            <a:hlinkClick r:id="rId10" action="ppaction://hlinksldjump" highlightClick="1"/>
          </p:cNvPr>
          <p:cNvSpPr>
            <a:spLocks noChangeArrowheads="1"/>
          </p:cNvSpPr>
          <p:nvPr/>
        </p:nvSpPr>
        <p:spPr bwMode="auto">
          <a:xfrm>
            <a:off x="8763000" y="6477000"/>
            <a:ext cx="381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Tree>
  </p:cSld>
  <p:clrMapOvr>
    <a:overrideClrMapping bg1="dk2" tx1="lt1" bg2="dk1"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4" presetClass="exit" presetSubtype="16" fill="hold" grpId="0" nodeType="withEffect">
                                  <p:stCondLst>
                                    <p:cond delay="15000"/>
                                  </p:stCondLst>
                                  <p:childTnLst>
                                    <p:animEffect transition="out" filter="box(in)">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4" name="drumroll.wav"/>
                                        </p:tgtEl>
                                      </p:cMediaNode>
                                    </p:audio>
                                  </p:subTnLst>
                                </p:cTn>
                              </p:par>
                              <p:par>
                                <p:cTn id="11" presetID="4" presetClass="exit" presetSubtype="16" fill="hold" grpId="0" nodeType="withEffect">
                                  <p:stCondLst>
                                    <p:cond delay="14000"/>
                                  </p:stCondLst>
                                  <p:childTnLst>
                                    <p:animEffect transition="out" filter="box(in)">
                                      <p:cBhvr>
                                        <p:cTn id="12" dur="500"/>
                                        <p:tgtEl>
                                          <p:spTgt spid="27"/>
                                        </p:tgtEl>
                                      </p:cBhvr>
                                    </p:animEffect>
                                    <p:set>
                                      <p:cBhvr>
                                        <p:cTn id="13"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par>
                                <p:cTn id="14" presetID="4" presetClass="exit" presetSubtype="16" fill="hold" grpId="0" nodeType="withEffect">
                                  <p:stCondLst>
                                    <p:cond delay="13000"/>
                                  </p:stCondLst>
                                  <p:childTnLst>
                                    <p:animEffect transition="out" filter="box(in)">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hammer.wav"/>
                                        </p:tgtEl>
                                      </p:cMediaNode>
                                    </p:audio>
                                  </p:subTnLst>
                                </p:cTn>
                              </p:par>
                              <p:par>
                                <p:cTn id="17" presetID="4" presetClass="exit" presetSubtype="16" fill="hold" grpId="0" nodeType="withEffect">
                                  <p:stCondLst>
                                    <p:cond delay="12000"/>
                                  </p:stCondLst>
                                  <p:childTnLst>
                                    <p:animEffect transition="out" filter="box(in)">
                                      <p:cBhvr>
                                        <p:cTn id="18" dur="500"/>
                                        <p:tgtEl>
                                          <p:spTgt spid="29"/>
                                        </p:tgtEl>
                                      </p:cBhvr>
                                    </p:animEffect>
                                    <p:set>
                                      <p:cBhvr>
                                        <p:cTn id="19"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par>
                                <p:cTn id="20" presetID="4" presetClass="exit" presetSubtype="16" fill="hold" grpId="0" nodeType="withEffect">
                                  <p:stCondLst>
                                    <p:cond delay="11000"/>
                                  </p:stCondLst>
                                  <p:childTnLst>
                                    <p:animEffect transition="out" filter="box(in)">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par>
                                <p:cTn id="23" presetID="4" presetClass="exit" presetSubtype="16" fill="hold" grpId="0" nodeType="withEffect">
                                  <p:stCondLst>
                                    <p:cond delay="10000"/>
                                  </p:stCondLst>
                                  <p:childTnLst>
                                    <p:animEffect transition="out" filter="box(in)">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hammer.wav"/>
                                        </p:tgtEl>
                                      </p:cMediaNode>
                                    </p:audio>
                                  </p:subTnLst>
                                </p:cTn>
                              </p:par>
                              <p:par>
                                <p:cTn id="26" presetID="4" presetClass="exit" presetSubtype="16" fill="hold" grpId="0" nodeType="withEffect">
                                  <p:stCondLst>
                                    <p:cond delay="9000"/>
                                  </p:stCondLst>
                                  <p:childTnLst>
                                    <p:animEffect transition="out" filter="box(in)">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par>
                                <p:cTn id="29" presetID="4" presetClass="exit" presetSubtype="16" fill="hold" grpId="0" nodeType="withEffect">
                                  <p:stCondLst>
                                    <p:cond delay="8000"/>
                                  </p:stCondLst>
                                  <p:childTnLst>
                                    <p:animEffect transition="out" filter="box(in)">
                                      <p:cBhvr>
                                        <p:cTn id="30" dur="500"/>
                                        <p:tgtEl>
                                          <p:spTgt spid="33"/>
                                        </p:tgtEl>
                                      </p:cBhvr>
                                    </p:animEffect>
                                    <p:set>
                                      <p:cBhvr>
                                        <p:cTn id="31"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hammer.wav"/>
                                        </p:tgtEl>
                                      </p:cMediaNode>
                                    </p:audio>
                                  </p:subTnLst>
                                </p:cTn>
                              </p:par>
                              <p:par>
                                <p:cTn id="32" presetID="4" presetClass="exit" presetSubtype="16" fill="hold" grpId="0" nodeType="withEffect">
                                  <p:stCondLst>
                                    <p:cond delay="7000"/>
                                  </p:stCondLst>
                                  <p:childTnLst>
                                    <p:animEffect transition="out" filter="box(in)">
                                      <p:cBhvr>
                                        <p:cTn id="33" dur="500"/>
                                        <p:tgtEl>
                                          <p:spTgt spid="34"/>
                                        </p:tgtEl>
                                      </p:cBhvr>
                                    </p:animEffect>
                                    <p:set>
                                      <p:cBhvr>
                                        <p:cTn id="34"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hammer.wav"/>
                                        </p:tgtEl>
                                      </p:cMediaNode>
                                    </p:audio>
                                  </p:subTnLst>
                                </p:cTn>
                              </p:par>
                              <p:par>
                                <p:cTn id="35" presetID="4" presetClass="exit" presetSubtype="16" fill="hold" grpId="0" nodeType="withEffect">
                                  <p:stCondLst>
                                    <p:cond delay="6000"/>
                                  </p:stCondLst>
                                  <p:childTnLst>
                                    <p:animEffect transition="out" filter="box(in)">
                                      <p:cBhvr>
                                        <p:cTn id="36" dur="500"/>
                                        <p:tgtEl>
                                          <p:spTgt spid="35"/>
                                        </p:tgtEl>
                                      </p:cBhvr>
                                    </p:animEffect>
                                    <p:set>
                                      <p:cBhvr>
                                        <p:cTn id="37" dur="1" fill="hold">
                                          <p:stCondLst>
                                            <p:cond delay="499"/>
                                          </p:stCondLst>
                                        </p:cTn>
                                        <p:tgtEl>
                                          <p:spTgt spid="3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hammer.wav"/>
                                        </p:tgtEl>
                                      </p:cMediaNode>
                                    </p:audio>
                                  </p:subTnLst>
                                </p:cTn>
                              </p:par>
                              <p:par>
                                <p:cTn id="38" presetID="4" presetClass="exit" presetSubtype="16" fill="hold" grpId="0" nodeType="withEffect">
                                  <p:stCondLst>
                                    <p:cond delay="5000"/>
                                  </p:stCondLst>
                                  <p:childTnLst>
                                    <p:animEffect transition="out" filter="box(in)">
                                      <p:cBhvr>
                                        <p:cTn id="39" dur="500"/>
                                        <p:tgtEl>
                                          <p:spTgt spid="36"/>
                                        </p:tgtEl>
                                      </p:cBhvr>
                                    </p:animEffect>
                                    <p:set>
                                      <p:cBhvr>
                                        <p:cTn id="40" dur="1" fill="hold">
                                          <p:stCondLst>
                                            <p:cond delay="499"/>
                                          </p:stCondLst>
                                        </p:cTn>
                                        <p:tgtEl>
                                          <p:spTgt spid="3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hammer.wav"/>
                                        </p:tgtEl>
                                      </p:cMediaNode>
                                    </p:audio>
                                  </p:subTnLst>
                                </p:cTn>
                              </p:par>
                              <p:par>
                                <p:cTn id="41" presetID="4" presetClass="exit" presetSubtype="16" fill="hold" grpId="0" nodeType="withEffect">
                                  <p:stCondLst>
                                    <p:cond delay="4000"/>
                                  </p:stCondLst>
                                  <p:childTnLst>
                                    <p:animEffect transition="out" filter="box(in)">
                                      <p:cBhvr>
                                        <p:cTn id="42" dur="500"/>
                                        <p:tgtEl>
                                          <p:spTgt spid="37"/>
                                        </p:tgtEl>
                                      </p:cBhvr>
                                    </p:animEffect>
                                    <p:set>
                                      <p:cBhvr>
                                        <p:cTn id="43" dur="1" fill="hold">
                                          <p:stCondLst>
                                            <p:cond delay="499"/>
                                          </p:stCondLst>
                                        </p:cTn>
                                        <p:tgtEl>
                                          <p:spTgt spid="3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hammer.wav"/>
                                        </p:tgtEl>
                                      </p:cMediaNode>
                                    </p:audio>
                                  </p:subTnLst>
                                </p:cTn>
                              </p:par>
                              <p:par>
                                <p:cTn id="44" presetID="4" presetClass="exit" presetSubtype="16" fill="hold" grpId="0" nodeType="withEffect">
                                  <p:stCondLst>
                                    <p:cond delay="3000"/>
                                  </p:stCondLst>
                                  <p:childTnLst>
                                    <p:animEffect transition="out" filter="box(in)">
                                      <p:cBhvr>
                                        <p:cTn id="45" dur="500"/>
                                        <p:tgtEl>
                                          <p:spTgt spid="38"/>
                                        </p:tgtEl>
                                      </p:cBhvr>
                                    </p:animEffect>
                                    <p:set>
                                      <p:cBhvr>
                                        <p:cTn id="46" dur="1" fill="hold">
                                          <p:stCondLst>
                                            <p:cond delay="499"/>
                                          </p:stCondLst>
                                        </p:cTn>
                                        <p:tgtEl>
                                          <p:spTgt spid="3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hammer.wav"/>
                                        </p:tgtEl>
                                      </p:cMediaNode>
                                    </p:audio>
                                  </p:subTnLst>
                                </p:cTn>
                              </p:par>
                              <p:par>
                                <p:cTn id="47" presetID="4" presetClass="exit" presetSubtype="16" fill="hold" grpId="0" nodeType="withEffect">
                                  <p:stCondLst>
                                    <p:cond delay="2000"/>
                                  </p:stCondLst>
                                  <p:childTnLst>
                                    <p:animEffect transition="out" filter="box(in)">
                                      <p:cBhvr>
                                        <p:cTn id="48" dur="500"/>
                                        <p:tgtEl>
                                          <p:spTgt spid="39"/>
                                        </p:tgtEl>
                                      </p:cBhvr>
                                    </p:animEffect>
                                    <p:set>
                                      <p:cBhvr>
                                        <p:cTn id="49" dur="1" fill="hold">
                                          <p:stCondLst>
                                            <p:cond delay="499"/>
                                          </p:stCondLst>
                                        </p:cTn>
                                        <p:tgtEl>
                                          <p:spTgt spid="3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hammer.wav"/>
                                        </p:tgtEl>
                                      </p:cMediaNode>
                                    </p:audio>
                                  </p:subTnLst>
                                </p:cTn>
                              </p:par>
                              <p:par>
                                <p:cTn id="50" presetID="4" presetClass="exit" presetSubtype="16" fill="hold" grpId="0" nodeType="withEffect">
                                  <p:stCondLst>
                                    <p:cond delay="1000"/>
                                  </p:stCondLst>
                                  <p:childTnLst>
                                    <p:animEffect transition="out" filter="box(in)">
                                      <p:cBhvr>
                                        <p:cTn id="51" dur="500"/>
                                        <p:tgtEl>
                                          <p:spTgt spid="40"/>
                                        </p:tgtEl>
                                      </p:cBhvr>
                                    </p:animEffect>
                                    <p:set>
                                      <p:cBhvr>
                                        <p:cTn id="52" dur="1" fill="hold">
                                          <p:stCondLst>
                                            <p:cond delay="499"/>
                                          </p:stCondLst>
                                        </p:cTn>
                                        <p:tgtEl>
                                          <p:spTgt spid="4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hammer.wav"/>
                                        </p:tgtEl>
                                      </p:cMediaNode>
                                    </p:audio>
                                  </p:subTnLst>
                                </p:cTn>
                              </p:par>
                              <p:par>
                                <p:cTn id="53" presetID="4" presetClass="exit" presetSubtype="16" fill="hold" grpId="0" nodeType="withEffect">
                                  <p:stCondLst>
                                    <p:cond delay="0"/>
                                  </p:stCondLst>
                                  <p:childTnLst>
                                    <p:animEffect transition="out" filter="box(in)">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5"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28682"/>
                    </p:tgtEl>
                  </p:cond>
                </p:stCondLst>
                <p:endSync evt="end" delay="0">
                  <p:rtn val="all"/>
                </p:endSync>
                <p:childTnLst>
                  <p:par>
                    <p:cTn id="57" fill="hold">
                      <p:stCondLst>
                        <p:cond delay="0"/>
                      </p:stCondLst>
                      <p:childTnLst>
                        <p:par>
                          <p:cTn id="58" fill="hold">
                            <p:stCondLst>
                              <p:cond delay="0"/>
                            </p:stCondLst>
                            <p:childTnLst>
                              <p:par>
                                <p:cTn id="59" presetID="53" presetClass="entr" presetSubtype="16" repeatCount="3000" fill="hold" nodeType="click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subTnLst>
                                    <p:set>
                                      <p:cBhvr override="childStyle">
                                        <p:cTn dur="1" fill="hold" display="0" masterRel="sameClick" afterEffect="1">
                                          <p:stCondLst>
                                            <p:cond evt="end" delay="0">
                                              <p:tn val="59"/>
                                            </p:cond>
                                          </p:stCondLst>
                                        </p:cTn>
                                        <p:tgtEl>
                                          <p:spTgt spid="42"/>
                                        </p:tgtEl>
                                        <p:attrNameLst>
                                          <p:attrName>style.visibility</p:attrName>
                                        </p:attrNameLst>
                                      </p:cBhvr>
                                      <p:to>
                                        <p:strVal val="hidden"/>
                                      </p:to>
                                    </p:set>
                                  </p:subTnLst>
                                </p:cTn>
                              </p:par>
                            </p:childTnLst>
                          </p:cTn>
                        </p:par>
                      </p:childTnLst>
                    </p:cTn>
                  </p:par>
                </p:childTnLst>
              </p:cTn>
              <p:nextCondLst>
                <p:cond evt="onClick" delay="0">
                  <p:tgtEl>
                    <p:spTgt spid="28682"/>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a 3.jpg"/>
          <p:cNvPicPr>
            <a:picLocks noChangeAspect="1"/>
          </p:cNvPicPr>
          <p:nvPr/>
        </p:nvPicPr>
        <p:blipFill>
          <a:blip r:embed="rId2"/>
          <a:stretch>
            <a:fillRect/>
          </a:stretch>
        </p:blipFill>
        <p:spPr>
          <a:xfrm>
            <a:off x="0" y="-76200"/>
            <a:ext cx="9144000" cy="7086600"/>
          </a:xfrm>
          <a:prstGeom prst="rect">
            <a:avLst/>
          </a:prstGeom>
        </p:spPr>
      </p:pic>
      <p:sp>
        <p:nvSpPr>
          <p:cNvPr id="3" name="Rectangle 2"/>
          <p:cNvSpPr/>
          <p:nvPr/>
        </p:nvSpPr>
        <p:spPr>
          <a:xfrm>
            <a:off x="2078200" y="228600"/>
            <a:ext cx="4401654" cy="707886"/>
          </a:xfrm>
          <a:prstGeom prst="rect">
            <a:avLst/>
          </a:prstGeom>
          <a:noFill/>
        </p:spPr>
        <p:txBody>
          <a:bodyPr wrap="none" lIns="91440" tIns="45720" rIns="91440" bIns="45720">
            <a:spAutoFit/>
          </a:bodyPr>
          <a:lstStyle/>
          <a:p>
            <a:pPr algn="ctr"/>
            <a:r>
              <a:rPr lang="en-US" sz="4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Trò</a:t>
            </a:r>
            <a:r>
              <a:rPr lang="en-US" sz="4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 </a:t>
            </a:r>
            <a:r>
              <a:rPr lang="en-US" sz="4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chơi</a:t>
            </a:r>
            <a:r>
              <a:rPr lang="en-US" sz="4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 : </a:t>
            </a:r>
            <a:r>
              <a:rPr lang="en-US" sz="4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Trúng</a:t>
            </a:r>
            <a:r>
              <a:rPr lang="en-US" sz="400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 </a:t>
            </a:r>
            <a:r>
              <a:rPr lang="en-US" sz="4000"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số</a:t>
            </a:r>
            <a:endParaRPr lang="en-US" sz="4000"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endParaRPr>
          </a:p>
        </p:txBody>
      </p:sp>
      <p:sp>
        <p:nvSpPr>
          <p:cNvPr id="4" name="TextBox 3"/>
          <p:cNvSpPr txBox="1"/>
          <p:nvPr/>
        </p:nvSpPr>
        <p:spPr>
          <a:xfrm>
            <a:off x="457200" y="1143000"/>
            <a:ext cx="6400800" cy="6047809"/>
          </a:xfrm>
          <a:prstGeom prst="rect">
            <a:avLst/>
          </a:prstGeom>
          <a:noFill/>
        </p:spPr>
        <p:txBody>
          <a:bodyPr wrap="square" rtlCol="0">
            <a:spAutoFit/>
          </a:bodyPr>
          <a:lstStyle/>
          <a:p>
            <a:pPr>
              <a:lnSpc>
                <a:spcPct val="150000"/>
              </a:lnSpc>
            </a:pPr>
            <a:r>
              <a:rPr lang="en-US" sz="2400" dirty="0" err="1" smtClean="0">
                <a:solidFill>
                  <a:srgbClr val="FF0000"/>
                </a:solidFill>
                <a:latin typeface="Times New Roman" pitchFamily="18" charset="0"/>
                <a:cs typeface="Times New Roman" pitchFamily="18" charset="0"/>
              </a:rPr>
              <a:t>Luật</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chơi</a:t>
            </a:r>
            <a:r>
              <a:rPr lang="en-US" sz="2400" dirty="0" smtClean="0">
                <a:solidFill>
                  <a:srgbClr val="FF0000"/>
                </a:solidFill>
                <a:latin typeface="Times New Roman" pitchFamily="18" charset="0"/>
                <a:cs typeface="Times New Roman" pitchFamily="18" charset="0"/>
              </a:rPr>
              <a:t> : </a:t>
            </a:r>
          </a:p>
          <a:p>
            <a:pPr>
              <a:lnSpc>
                <a:spcPct val="150000"/>
              </a:lnSpc>
            </a:pP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Trên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có</a:t>
            </a:r>
            <a:r>
              <a:rPr lang="en-US" sz="2400" b="1" dirty="0">
                <a:latin typeface="Times New Roman" pitchFamily="18" charset="0"/>
                <a:cs typeface="Times New Roman" pitchFamily="18" charset="0"/>
              </a:rPr>
              <a:t> 6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Ẩn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mỗi</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đặc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biệt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mang</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quà</a:t>
            </a:r>
            <a:r>
              <a:rPr lang="en-US" sz="2400" b="1" dirty="0">
                <a:latin typeface="Times New Roman" pitchFamily="18" charset="0"/>
                <a:cs typeface="Times New Roman" pitchFamily="18" charset="0"/>
              </a:rPr>
              <a:t> may </a:t>
            </a:r>
            <a:r>
              <a:rPr lang="en-US" sz="2400" b="1" dirty="0" err="1">
                <a:latin typeface="Times New Roman" pitchFamily="18" charset="0"/>
                <a:cs typeface="Times New Roman" pitchFamily="18" charset="0"/>
              </a:rPr>
              <a:t>mắn</a:t>
            </a:r>
            <a:r>
              <a:rPr lang="en-US" sz="2400" b="1" dirty="0">
                <a:latin typeface="Times New Roman" pitchFamily="18" charset="0"/>
                <a:cs typeface="Times New Roman" pitchFamily="18" charset="0"/>
              </a:rPr>
              <a:t>.</a:t>
            </a:r>
          </a:p>
          <a:p>
            <a:pPr>
              <a:lnSpc>
                <a:spcPct val="150000"/>
              </a:lnSpc>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hãy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chọn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hỏi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đúng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sẽ</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phần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Nếu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bạn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a:t>
            </a:r>
          </a:p>
          <a:p>
            <a:pPr>
              <a:lnSpc>
                <a:spcPct val="150000"/>
              </a:lnSpc>
            </a:pPr>
            <a:r>
              <a:rPr lang="en-US" sz="2400" dirty="0">
                <a:latin typeface="Times New Roman" pitchFamily="18" charset="0"/>
                <a:cs typeface="Times New Roman" pitchFamily="18" charset="0"/>
              </a:rPr>
              <a: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Thời</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gian</a:t>
            </a:r>
            <a:r>
              <a:rPr lang="en-US" sz="2400" dirty="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suy</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nghĩ</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mỗi</a:t>
            </a:r>
            <a:r>
              <a:rPr lang="en-US" sz="2400" dirty="0" smtClean="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câu</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là</a:t>
            </a:r>
            <a:r>
              <a:rPr lang="en-US" sz="2400" dirty="0">
                <a:solidFill>
                  <a:srgbClr val="0000CC"/>
                </a:solidFill>
                <a:latin typeface="Times New Roman" pitchFamily="18" charset="0"/>
                <a:cs typeface="Times New Roman" pitchFamily="18" charset="0"/>
              </a:rPr>
              <a:t> 10 </a:t>
            </a:r>
            <a:r>
              <a:rPr lang="en-US" sz="2400" dirty="0" err="1">
                <a:solidFill>
                  <a:srgbClr val="0000CC"/>
                </a:solidFill>
                <a:latin typeface="Times New Roman" pitchFamily="18" charset="0"/>
                <a:cs typeface="Times New Roman" pitchFamily="18" charset="0"/>
              </a:rPr>
              <a:t>giây</a:t>
            </a:r>
            <a:r>
              <a:rPr lang="en-US" sz="2400" dirty="0">
                <a:solidFill>
                  <a:srgbClr val="0000CC"/>
                </a:solidFill>
                <a:latin typeface="Times New Roman" pitchFamily="18" charset="0"/>
                <a:cs typeface="Times New Roman" pitchFamily="18" charset="0"/>
              </a:rPr>
              <a:t>.</a:t>
            </a:r>
          </a:p>
          <a:p>
            <a:pPr>
              <a:lnSpc>
                <a:spcPct val="150000"/>
              </a:lnSpc>
            </a:pPr>
            <a:endParaRPr lang="en-US" sz="2400" b="1" dirty="0">
              <a:latin typeface="Times New Roman" pitchFamily="18" charset="0"/>
              <a:cs typeface="Times New Roman" pitchFamily="18" charset="0"/>
            </a:endParaRPr>
          </a:p>
          <a:p>
            <a:pPr>
              <a:lnSpc>
                <a:spcPct val="150000"/>
              </a:lnSpc>
            </a:pPr>
            <a:endParaRPr lang="en-US" dirty="0"/>
          </a:p>
        </p:txBody>
      </p:sp>
    </p:spTree>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
          <p:cNvSpPr txBox="1">
            <a:spLocks noChangeArrowheads="1"/>
          </p:cNvSpPr>
          <p:nvPr/>
        </p:nvSpPr>
        <p:spPr bwMode="auto">
          <a:xfrm>
            <a:off x="1333500" y="457200"/>
            <a:ext cx="3924300" cy="584775"/>
          </a:xfrm>
          <a:prstGeom prst="rect">
            <a:avLst/>
          </a:prstGeom>
          <a:solidFill>
            <a:srgbClr val="92D050"/>
          </a:solidFill>
          <a:ln>
            <a:noFill/>
          </a:ln>
          <a:effectLst>
            <a:glow rad="228600">
              <a:schemeClr val="accent4">
                <a:satMod val="175000"/>
                <a:alpha val="40000"/>
              </a:schemeClr>
            </a:glow>
          </a:effectLst>
          <a:scene3d>
            <a:camera prst="orthographicFront">
              <a:rot lat="0" lon="0" rev="0"/>
            </a:camera>
            <a:lightRig rig="glow" dir="t">
              <a:rot lat="0" lon="0" rev="14100000"/>
            </a:lightRig>
          </a:scene3d>
          <a:sp3d prstMaterial="softEdge">
            <a:bevelT w="127000" prst="artDeco"/>
          </a:sp3d>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3200" dirty="0" err="1">
                <a:solidFill>
                  <a:srgbClr val="0000FF"/>
                </a:solidFill>
                <a:latin typeface=".VnTime" pitchFamily="34" charset="0"/>
              </a:rPr>
              <a:t>Hép</a:t>
            </a:r>
            <a:r>
              <a:rPr lang="en-US" altLang="en-US" sz="3200" dirty="0">
                <a:solidFill>
                  <a:srgbClr val="0000FF"/>
                </a:solidFill>
                <a:latin typeface=".VnTime" pitchFamily="34" charset="0"/>
              </a:rPr>
              <a:t> </a:t>
            </a:r>
            <a:r>
              <a:rPr lang="en-US" altLang="en-US" sz="3200" dirty="0" err="1">
                <a:solidFill>
                  <a:srgbClr val="0000FF"/>
                </a:solidFill>
                <a:latin typeface=".VnTime" pitchFamily="34" charset="0"/>
              </a:rPr>
              <a:t>qu</a:t>
            </a:r>
            <a:r>
              <a:rPr lang="en-US" altLang="en-US" sz="3200" dirty="0">
                <a:solidFill>
                  <a:srgbClr val="0000FF"/>
                </a:solidFill>
                <a:latin typeface=".VnTime" pitchFamily="34" charset="0"/>
              </a:rPr>
              <a:t>µ </a:t>
            </a:r>
            <a:r>
              <a:rPr lang="en-US" altLang="en-US" sz="3200" dirty="0" err="1">
                <a:solidFill>
                  <a:srgbClr val="0000FF"/>
                </a:solidFill>
                <a:latin typeface=".VnTime" pitchFamily="34" charset="0"/>
              </a:rPr>
              <a:t>mµu</a:t>
            </a:r>
            <a:r>
              <a:rPr lang="en-US" altLang="en-US" sz="3200" dirty="0">
                <a:solidFill>
                  <a:srgbClr val="0000FF"/>
                </a:solidFill>
                <a:latin typeface=".VnTime" pitchFamily="34" charset="0"/>
              </a:rPr>
              <a:t> </a:t>
            </a:r>
            <a:r>
              <a:rPr lang="en-US" altLang="en-US" sz="3200" dirty="0" err="1" smtClean="0">
                <a:solidFill>
                  <a:srgbClr val="0000FF"/>
                </a:solidFill>
                <a:latin typeface=".VnTime" pitchFamily="34" charset="0"/>
              </a:rPr>
              <a:t>xanh</a:t>
            </a:r>
            <a:endParaRPr lang="en-US" altLang="en-US" sz="3200" dirty="0">
              <a:solidFill>
                <a:srgbClr val="0000FF"/>
              </a:solidFill>
              <a:latin typeface=".VnTime" pitchFamily="34" charset="0"/>
            </a:endParaRPr>
          </a:p>
        </p:txBody>
      </p:sp>
      <p:sp>
        <p:nvSpPr>
          <p:cNvPr id="30759" name="Oval 39"/>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a:solidFill>
                  <a:srgbClr val="FF3300"/>
                </a:solidFill>
                <a:latin typeface=".VnTime" pitchFamily="34" charset="0"/>
              </a:rPr>
              <a:t>0</a:t>
            </a:r>
          </a:p>
        </p:txBody>
      </p:sp>
      <p:sp>
        <p:nvSpPr>
          <p:cNvPr id="30760" name="Oval 40"/>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a:solidFill>
                  <a:srgbClr val="FF3300"/>
                </a:solidFill>
                <a:latin typeface=".VnTime" pitchFamily="34" charset="0"/>
              </a:rPr>
              <a:t>1</a:t>
            </a:r>
          </a:p>
        </p:txBody>
      </p:sp>
      <p:sp>
        <p:nvSpPr>
          <p:cNvPr id="30761" name="Oval 41"/>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a:solidFill>
                  <a:srgbClr val="FF3300"/>
                </a:solidFill>
                <a:latin typeface=".VnTime" pitchFamily="34" charset="0"/>
              </a:rPr>
              <a:t>2</a:t>
            </a:r>
          </a:p>
        </p:txBody>
      </p:sp>
      <p:sp>
        <p:nvSpPr>
          <p:cNvPr id="30762" name="Oval 42"/>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dirty="0">
                <a:solidFill>
                  <a:srgbClr val="FF3300"/>
                </a:solidFill>
                <a:latin typeface=".VnTime" pitchFamily="34" charset="0"/>
              </a:rPr>
              <a:t>3</a:t>
            </a:r>
          </a:p>
        </p:txBody>
      </p:sp>
      <p:sp>
        <p:nvSpPr>
          <p:cNvPr id="30763" name="Oval 43"/>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a:solidFill>
                  <a:srgbClr val="FF3300"/>
                </a:solidFill>
                <a:latin typeface=".VnTime" pitchFamily="34" charset="0"/>
              </a:rPr>
              <a:t>4</a:t>
            </a:r>
          </a:p>
        </p:txBody>
      </p:sp>
      <p:sp>
        <p:nvSpPr>
          <p:cNvPr id="30764" name="Oval 44"/>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a:solidFill>
                  <a:srgbClr val="FF3300"/>
                </a:solidFill>
                <a:latin typeface=".VnTime" pitchFamily="34" charset="0"/>
              </a:rPr>
              <a:t>5</a:t>
            </a:r>
          </a:p>
        </p:txBody>
      </p:sp>
      <p:sp>
        <p:nvSpPr>
          <p:cNvPr id="30765" name="Oval 45"/>
          <p:cNvSpPr>
            <a:spLocks noChangeArrowheads="1"/>
          </p:cNvSpPr>
          <p:nvPr/>
        </p:nvSpPr>
        <p:spPr bwMode="auto">
          <a:xfrm>
            <a:off x="5179944"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a:solidFill>
                  <a:srgbClr val="FF3300"/>
                </a:solidFill>
                <a:latin typeface=".VnTime" pitchFamily="34" charset="0"/>
              </a:rPr>
              <a:t>6</a:t>
            </a:r>
          </a:p>
        </p:txBody>
      </p:sp>
      <p:sp>
        <p:nvSpPr>
          <p:cNvPr id="30766" name="Oval 46"/>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a:solidFill>
                  <a:srgbClr val="FF3300"/>
                </a:solidFill>
                <a:latin typeface=".VnTime" pitchFamily="34" charset="0"/>
              </a:rPr>
              <a:t>7</a:t>
            </a:r>
          </a:p>
        </p:txBody>
      </p:sp>
      <p:sp>
        <p:nvSpPr>
          <p:cNvPr id="30767" name="Oval 47"/>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a:solidFill>
                  <a:srgbClr val="FF3300"/>
                </a:solidFill>
                <a:latin typeface=".VnTime" pitchFamily="34" charset="0"/>
              </a:rPr>
              <a:t>8</a:t>
            </a:r>
          </a:p>
        </p:txBody>
      </p:sp>
      <p:sp>
        <p:nvSpPr>
          <p:cNvPr id="30768" name="Oval 48"/>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a:solidFill>
                  <a:srgbClr val="FF3300"/>
                </a:solidFill>
                <a:latin typeface=".VnTime" pitchFamily="34" charset="0"/>
              </a:rPr>
              <a:t>9</a:t>
            </a:r>
          </a:p>
        </p:txBody>
      </p:sp>
      <p:sp>
        <p:nvSpPr>
          <p:cNvPr id="30769" name="Oval 49"/>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dirty="0">
                <a:solidFill>
                  <a:srgbClr val="FF3300"/>
                </a:solidFill>
                <a:latin typeface=".VnTime" pitchFamily="34" charset="0"/>
              </a:rPr>
              <a:t>10</a:t>
            </a:r>
          </a:p>
        </p:txBody>
      </p:sp>
      <p:sp>
        <p:nvSpPr>
          <p:cNvPr id="30770" name="Oval 50"/>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dirty="0">
                <a:solidFill>
                  <a:srgbClr val="FF3300"/>
                </a:solidFill>
                <a:latin typeface=".VnTime" pitchFamily="34" charset="0"/>
              </a:rPr>
              <a:t>11</a:t>
            </a:r>
          </a:p>
        </p:txBody>
      </p:sp>
      <p:sp>
        <p:nvSpPr>
          <p:cNvPr id="30771" name="Oval 51"/>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dirty="0">
                <a:solidFill>
                  <a:srgbClr val="FF3300"/>
                </a:solidFill>
                <a:latin typeface=".VnTime" pitchFamily="34" charset="0"/>
              </a:rPr>
              <a:t>12</a:t>
            </a:r>
          </a:p>
        </p:txBody>
      </p:sp>
      <p:sp>
        <p:nvSpPr>
          <p:cNvPr id="30772" name="Oval 52"/>
          <p:cNvSpPr>
            <a:spLocks noChangeArrowheads="1"/>
          </p:cNvSpPr>
          <p:nvPr/>
        </p:nvSpPr>
        <p:spPr bwMode="auto">
          <a:xfrm>
            <a:off x="5179944"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dirty="0">
                <a:solidFill>
                  <a:srgbClr val="FF3300"/>
                </a:solidFill>
                <a:latin typeface=".VnTime" pitchFamily="34" charset="0"/>
              </a:rPr>
              <a:t>13</a:t>
            </a:r>
          </a:p>
        </p:txBody>
      </p:sp>
      <p:sp>
        <p:nvSpPr>
          <p:cNvPr id="30773" name="Oval 53"/>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dirty="0">
                <a:solidFill>
                  <a:srgbClr val="FF3300"/>
                </a:solidFill>
                <a:latin typeface=".VnTime" pitchFamily="34" charset="0"/>
              </a:rPr>
              <a:t>14</a:t>
            </a:r>
          </a:p>
        </p:txBody>
      </p:sp>
      <p:sp>
        <p:nvSpPr>
          <p:cNvPr id="30774" name="Oval 54"/>
          <p:cNvSpPr>
            <a:spLocks noChangeArrowheads="1"/>
          </p:cNvSpPr>
          <p:nvPr/>
        </p:nvSpPr>
        <p:spPr bwMode="auto">
          <a:xfrm>
            <a:off x="5181600" y="271463"/>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sz="6600" b="0" dirty="0">
                <a:solidFill>
                  <a:srgbClr val="FF3300"/>
                </a:solidFill>
                <a:latin typeface=".VnTime" pitchFamily="34" charset="0"/>
              </a:rPr>
              <a:t>15</a:t>
            </a:r>
          </a:p>
        </p:txBody>
      </p:sp>
      <p:sp>
        <p:nvSpPr>
          <p:cNvPr id="30775" name="Oval 55"/>
          <p:cNvSpPr>
            <a:spLocks noChangeArrowheads="1"/>
          </p:cNvSpPr>
          <p:nvPr/>
        </p:nvSpPr>
        <p:spPr bwMode="auto">
          <a:xfrm>
            <a:off x="5179944" y="238126"/>
            <a:ext cx="1068456" cy="1023937"/>
          </a:xfrm>
          <a:prstGeom prst="ellipse">
            <a:avLst/>
          </a:prstGeom>
          <a:solidFill>
            <a:schemeClr val="accent5">
              <a:lumMod val="50000"/>
            </a:schemeClr>
          </a:solidFill>
          <a:ln w="76200" cmpd="tri">
            <a:solidFill>
              <a:srgbClr val="0000FF"/>
            </a:solidFill>
            <a:round/>
            <a:headEnd/>
            <a:tailEnd/>
          </a:ln>
          <a:effectLst/>
          <a:extLst/>
        </p:spPr>
        <p:txBody>
          <a:bodyPr wrap="none" anchor="ctr"/>
          <a:lstStyle>
            <a:lvl1pPr eaLnBrk="0" hangingPunct="0">
              <a:spcBef>
                <a:spcPct val="20000"/>
              </a:spcBef>
              <a:buClr>
                <a:schemeClr val="hlink"/>
              </a:buClr>
              <a:buFont typeface="Wingdings" pitchFamily="2" charset="2"/>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lr>
                <a:schemeClr val="hlink"/>
              </a:buClr>
              <a:buFont typeface="Wingdings" pitchFamily="2" charset="2"/>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endParaRPr lang="vi-VN" altLang="en-US" sz="6600" b="0">
              <a:solidFill>
                <a:srgbClr val="FF3300"/>
              </a:solidFill>
              <a:latin typeface=".VnBodoniH" pitchFamily="34" charset="0"/>
            </a:endParaRPr>
          </a:p>
        </p:txBody>
      </p:sp>
      <p:sp>
        <p:nvSpPr>
          <p:cNvPr id="24" name="TextBox 23"/>
          <p:cNvSpPr txBox="1"/>
          <p:nvPr/>
        </p:nvSpPr>
        <p:spPr>
          <a:xfrm>
            <a:off x="1771133" y="2670199"/>
            <a:ext cx="6763267" cy="523220"/>
          </a:xfrm>
          <a:prstGeom prst="rect">
            <a:avLst/>
          </a:prstGeom>
          <a:noFill/>
        </p:spPr>
        <p:txBody>
          <a:bodyPr wrap="square" rtlCol="0">
            <a:spAutoFit/>
          </a:bodyPr>
          <a:lstStyle/>
          <a:p>
            <a:pPr lvl="0"/>
            <a:r>
              <a:rPr lang="en-US" sz="2800" b="1" dirty="0" smtClean="0">
                <a:latin typeface=".VnTime" pitchFamily="34" charset="0"/>
              </a:rPr>
              <a:t>A. </a:t>
            </a:r>
            <a:r>
              <a:rPr lang="vi-VN" sz="2800" dirty="0">
                <a:latin typeface="Times New Roman" pitchFamily="18" charset="0"/>
                <a:cs typeface="Times New Roman" pitchFamily="18" charset="0"/>
              </a:rPr>
              <a:t>Điểm M nằm giữa hai điểm E và N</a:t>
            </a:r>
            <a:endParaRPr lang="en-US" sz="2800" dirty="0">
              <a:latin typeface="Times New Roman" pitchFamily="18" charset="0"/>
              <a:cs typeface="Times New Roman" pitchFamily="18" charset="0"/>
            </a:endParaRPr>
          </a:p>
        </p:txBody>
      </p:sp>
      <p:sp>
        <p:nvSpPr>
          <p:cNvPr id="25" name="TextBox 24">
            <a:hlinkClick r:id="rId6" action="ppaction://hlinksldjump"/>
          </p:cNvPr>
          <p:cNvSpPr txBox="1"/>
          <p:nvPr/>
        </p:nvSpPr>
        <p:spPr>
          <a:xfrm>
            <a:off x="1787611" y="3948468"/>
            <a:ext cx="6746790" cy="523220"/>
          </a:xfrm>
          <a:prstGeom prst="rect">
            <a:avLst/>
          </a:prstGeom>
          <a:noFill/>
        </p:spPr>
        <p:txBody>
          <a:bodyPr wrap="square" rtlCol="0">
            <a:spAutoFit/>
          </a:bodyPr>
          <a:lstStyle/>
          <a:p>
            <a:pPr lvl="0"/>
            <a:r>
              <a:rPr lang="vi-VN" sz="2800" dirty="0">
                <a:latin typeface=".VnTime" pitchFamily="34" charset="0"/>
              </a:rPr>
              <a:t>C</a:t>
            </a:r>
            <a:r>
              <a:rPr lang="en-US" sz="2800" dirty="0" smtClean="0">
                <a:latin typeface=".VnTime" pitchFamily="34" charset="0"/>
              </a:rPr>
              <a:t>.</a:t>
            </a:r>
            <a:r>
              <a:rPr lang="vi-VN" sz="2800" dirty="0">
                <a:latin typeface="Times New Roman" pitchFamily="18" charset="0"/>
                <a:cs typeface="Times New Roman" pitchFamily="18" charset="0"/>
              </a:rPr>
              <a:t> Điểm E nằm giữa hai điểm M và N</a:t>
            </a:r>
            <a:r>
              <a:rPr lang="en-US" sz="2800" dirty="0" smtClean="0">
                <a:latin typeface=".VnTime" pitchFamily="34" charset="0"/>
              </a:rPr>
              <a:t> </a:t>
            </a:r>
            <a:endParaRPr lang="en-US" sz="2800" dirty="0">
              <a:latin typeface="Times New Roman" pitchFamily="18" charset="0"/>
              <a:cs typeface="Times New Roman" pitchFamily="18" charset="0"/>
            </a:endParaRPr>
          </a:p>
        </p:txBody>
      </p:sp>
      <p:sp>
        <p:nvSpPr>
          <p:cNvPr id="27" name="Rectangle 26"/>
          <p:cNvSpPr/>
          <p:nvPr/>
        </p:nvSpPr>
        <p:spPr>
          <a:xfrm>
            <a:off x="1787611" y="1968902"/>
            <a:ext cx="6411097" cy="523220"/>
          </a:xfrm>
          <a:prstGeom prst="rect">
            <a:avLst/>
          </a:prstGeom>
        </p:spPr>
        <p:txBody>
          <a:bodyPr wrap="square">
            <a:spAutoFit/>
          </a:bodyPr>
          <a:lstStyle/>
          <a:p>
            <a:r>
              <a:rPr lang="vi-VN" sz="2800" dirty="0">
                <a:solidFill>
                  <a:srgbClr val="FF0000"/>
                </a:solidFill>
                <a:latin typeface="Times New Roman" pitchFamily="18" charset="0"/>
                <a:cs typeface="Times New Roman" pitchFamily="18" charset="0"/>
              </a:rPr>
              <a:t>Nếu EM </a:t>
            </a:r>
            <a:r>
              <a:rPr lang="vi-VN" sz="2800" dirty="0" smtClean="0">
                <a:solidFill>
                  <a:srgbClr val="FF0000"/>
                </a:solidFill>
                <a:latin typeface="Times New Roman" pitchFamily="18" charset="0"/>
                <a:cs typeface="Times New Roman" pitchFamily="18" charset="0"/>
              </a:rPr>
              <a:t>là </a:t>
            </a:r>
            <a:r>
              <a:rPr lang="vi-VN" sz="2800" dirty="0">
                <a:solidFill>
                  <a:srgbClr val="FF0000"/>
                </a:solidFill>
                <a:latin typeface="Times New Roman" pitchFamily="18" charset="0"/>
                <a:cs typeface="Times New Roman" pitchFamily="18" charset="0"/>
              </a:rPr>
              <a:t>tia đối của tia EN thì</a:t>
            </a:r>
            <a:endParaRPr lang="en-US" sz="2800" dirty="0" smtClean="0">
              <a:solidFill>
                <a:srgbClr val="FF0000"/>
              </a:solidFill>
              <a:latin typeface="Times New Roman" pitchFamily="18" charset="0"/>
              <a:cs typeface="Times New Roman" pitchFamily="18" charset="0"/>
            </a:endParaRPr>
          </a:p>
        </p:txBody>
      </p:sp>
      <p:sp>
        <p:nvSpPr>
          <p:cNvPr id="28" name="TextBox 27"/>
          <p:cNvSpPr txBox="1"/>
          <p:nvPr/>
        </p:nvSpPr>
        <p:spPr>
          <a:xfrm>
            <a:off x="1816443" y="3288957"/>
            <a:ext cx="6289589" cy="523220"/>
          </a:xfrm>
          <a:prstGeom prst="rect">
            <a:avLst/>
          </a:prstGeom>
          <a:noFill/>
        </p:spPr>
        <p:txBody>
          <a:bodyPr wrap="square" rtlCol="0">
            <a:spAutoFit/>
          </a:bodyPr>
          <a:lstStyle/>
          <a:p>
            <a:r>
              <a:rPr lang="vi-VN" sz="2800" dirty="0">
                <a:latin typeface=".VnTime" pitchFamily="34" charset="0"/>
              </a:rPr>
              <a:t>B</a:t>
            </a:r>
            <a:r>
              <a:rPr lang="en-US" sz="2800" dirty="0" smtClean="0">
                <a:latin typeface=".VnTime" pitchFamily="34" charset="0"/>
              </a:rPr>
              <a:t>. </a:t>
            </a:r>
            <a:r>
              <a:rPr lang="vi-VN" sz="2800" dirty="0" smtClean="0">
                <a:latin typeface="Times New Roman" pitchFamily="18" charset="0"/>
                <a:cs typeface="Times New Roman" pitchFamily="18" charset="0"/>
              </a:rPr>
              <a:t>Điểm </a:t>
            </a:r>
            <a:r>
              <a:rPr lang="vi-VN" sz="2800" dirty="0">
                <a:latin typeface="Times New Roman" pitchFamily="18" charset="0"/>
                <a:cs typeface="Times New Roman" pitchFamily="18" charset="0"/>
              </a:rPr>
              <a:t>N nằm giữa hai điểm E và M </a:t>
            </a:r>
            <a:endParaRPr lang="en-US" sz="2800" dirty="0">
              <a:latin typeface="Times New Roman" pitchFamily="18" charset="0"/>
              <a:cs typeface="Times New Roman" pitchFamily="18" charset="0"/>
            </a:endParaRPr>
          </a:p>
        </p:txBody>
      </p:sp>
      <p:sp>
        <p:nvSpPr>
          <p:cNvPr id="31" name="AutoShape 13">
            <a:hlinkClick r:id="rId7" action="ppaction://hlinksldjump" highlightClick="1"/>
          </p:cNvPr>
          <p:cNvSpPr>
            <a:spLocks noChangeArrowheads="1"/>
          </p:cNvSpPr>
          <p:nvPr/>
        </p:nvSpPr>
        <p:spPr bwMode="auto">
          <a:xfrm>
            <a:off x="8763000" y="6477000"/>
            <a:ext cx="381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4" name="Oval 3"/>
          <p:cNvSpPr/>
          <p:nvPr/>
        </p:nvSpPr>
        <p:spPr>
          <a:xfrm>
            <a:off x="1778343" y="4038600"/>
            <a:ext cx="469557" cy="3568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30775"/>
                                        </p:tgtEl>
                                      </p:cBhvr>
                                    </p:animEffect>
                                    <p:set>
                                      <p:cBhvr>
                                        <p:cTn id="7" dur="1" fill="hold">
                                          <p:stCondLst>
                                            <p:cond delay="499"/>
                                          </p:stCondLst>
                                        </p:cTn>
                                        <p:tgtEl>
                                          <p:spTgt spid="3077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4" presetClass="exit" presetSubtype="16" fill="hold" grpId="0" nodeType="withEffect">
                                  <p:stCondLst>
                                    <p:cond delay="15000"/>
                                  </p:stCondLst>
                                  <p:childTnLst>
                                    <p:animEffect transition="out" filter="box(in)">
                                      <p:cBhvr>
                                        <p:cTn id="9" dur="500"/>
                                        <p:tgtEl>
                                          <p:spTgt spid="30760"/>
                                        </p:tgtEl>
                                      </p:cBhvr>
                                    </p:animEffect>
                                    <p:set>
                                      <p:cBhvr>
                                        <p:cTn id="10" dur="1" fill="hold">
                                          <p:stCondLst>
                                            <p:cond delay="499"/>
                                          </p:stCondLst>
                                        </p:cTn>
                                        <p:tgtEl>
                                          <p:spTgt spid="30760"/>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4" name="drumroll.wav"/>
                                        </p:tgtEl>
                                      </p:cMediaNode>
                                    </p:audio>
                                  </p:subTnLst>
                                </p:cTn>
                              </p:par>
                              <p:par>
                                <p:cTn id="11" presetID="4" presetClass="exit" presetSubtype="16" fill="hold" grpId="0" nodeType="withEffect">
                                  <p:stCondLst>
                                    <p:cond delay="14000"/>
                                  </p:stCondLst>
                                  <p:childTnLst>
                                    <p:animEffect transition="out" filter="box(in)">
                                      <p:cBhvr>
                                        <p:cTn id="12" dur="500"/>
                                        <p:tgtEl>
                                          <p:spTgt spid="30761"/>
                                        </p:tgtEl>
                                      </p:cBhvr>
                                    </p:animEffect>
                                    <p:set>
                                      <p:cBhvr>
                                        <p:cTn id="13" dur="1" fill="hold">
                                          <p:stCondLst>
                                            <p:cond delay="499"/>
                                          </p:stCondLst>
                                        </p:cTn>
                                        <p:tgtEl>
                                          <p:spTgt spid="30761"/>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par>
                                <p:cTn id="14" presetID="4" presetClass="exit" presetSubtype="16" fill="hold" grpId="0" nodeType="withEffect">
                                  <p:stCondLst>
                                    <p:cond delay="13000"/>
                                  </p:stCondLst>
                                  <p:childTnLst>
                                    <p:animEffect transition="out" filter="box(in)">
                                      <p:cBhvr>
                                        <p:cTn id="15" dur="500"/>
                                        <p:tgtEl>
                                          <p:spTgt spid="30762"/>
                                        </p:tgtEl>
                                      </p:cBhvr>
                                    </p:animEffect>
                                    <p:set>
                                      <p:cBhvr>
                                        <p:cTn id="16" dur="1" fill="hold">
                                          <p:stCondLst>
                                            <p:cond delay="499"/>
                                          </p:stCondLst>
                                        </p:cTn>
                                        <p:tgtEl>
                                          <p:spTgt spid="30762"/>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hammer.wav"/>
                                        </p:tgtEl>
                                      </p:cMediaNode>
                                    </p:audio>
                                  </p:subTnLst>
                                </p:cTn>
                              </p:par>
                              <p:par>
                                <p:cTn id="17" presetID="4" presetClass="exit" presetSubtype="16" fill="hold" grpId="0" nodeType="withEffect">
                                  <p:stCondLst>
                                    <p:cond delay="12000"/>
                                  </p:stCondLst>
                                  <p:childTnLst>
                                    <p:animEffect transition="out" filter="box(in)">
                                      <p:cBhvr>
                                        <p:cTn id="18" dur="500"/>
                                        <p:tgtEl>
                                          <p:spTgt spid="30763"/>
                                        </p:tgtEl>
                                      </p:cBhvr>
                                    </p:animEffect>
                                    <p:set>
                                      <p:cBhvr>
                                        <p:cTn id="19" dur="1" fill="hold">
                                          <p:stCondLst>
                                            <p:cond delay="499"/>
                                          </p:stCondLst>
                                        </p:cTn>
                                        <p:tgtEl>
                                          <p:spTgt spid="30763"/>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par>
                                <p:cTn id="20" presetID="4" presetClass="exit" presetSubtype="16" fill="hold" grpId="0" nodeType="withEffect">
                                  <p:stCondLst>
                                    <p:cond delay="11000"/>
                                  </p:stCondLst>
                                  <p:childTnLst>
                                    <p:animEffect transition="out" filter="box(in)">
                                      <p:cBhvr>
                                        <p:cTn id="21" dur="500"/>
                                        <p:tgtEl>
                                          <p:spTgt spid="30764"/>
                                        </p:tgtEl>
                                      </p:cBhvr>
                                    </p:animEffect>
                                    <p:set>
                                      <p:cBhvr>
                                        <p:cTn id="22" dur="1" fill="hold">
                                          <p:stCondLst>
                                            <p:cond delay="499"/>
                                          </p:stCondLst>
                                        </p:cTn>
                                        <p:tgtEl>
                                          <p:spTgt spid="30764"/>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par>
                                <p:cTn id="23" presetID="4" presetClass="exit" presetSubtype="16" fill="hold" grpId="0" nodeType="withEffect">
                                  <p:stCondLst>
                                    <p:cond delay="10000"/>
                                  </p:stCondLst>
                                  <p:childTnLst>
                                    <p:animEffect transition="out" filter="box(in)">
                                      <p:cBhvr>
                                        <p:cTn id="24" dur="500"/>
                                        <p:tgtEl>
                                          <p:spTgt spid="30765"/>
                                        </p:tgtEl>
                                      </p:cBhvr>
                                    </p:animEffect>
                                    <p:set>
                                      <p:cBhvr>
                                        <p:cTn id="25" dur="1" fill="hold">
                                          <p:stCondLst>
                                            <p:cond delay="499"/>
                                          </p:stCondLst>
                                        </p:cTn>
                                        <p:tgtEl>
                                          <p:spTgt spid="3076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hammer.wav"/>
                                        </p:tgtEl>
                                      </p:cMediaNode>
                                    </p:audio>
                                  </p:subTnLst>
                                </p:cTn>
                              </p:par>
                              <p:par>
                                <p:cTn id="26" presetID="4" presetClass="exit" presetSubtype="16" fill="hold" grpId="0" nodeType="withEffect">
                                  <p:stCondLst>
                                    <p:cond delay="9000"/>
                                  </p:stCondLst>
                                  <p:childTnLst>
                                    <p:animEffect transition="out" filter="box(in)">
                                      <p:cBhvr>
                                        <p:cTn id="27" dur="500"/>
                                        <p:tgtEl>
                                          <p:spTgt spid="30766"/>
                                        </p:tgtEl>
                                      </p:cBhvr>
                                    </p:animEffect>
                                    <p:set>
                                      <p:cBhvr>
                                        <p:cTn id="28" dur="1" fill="hold">
                                          <p:stCondLst>
                                            <p:cond delay="499"/>
                                          </p:stCondLst>
                                        </p:cTn>
                                        <p:tgtEl>
                                          <p:spTgt spid="3076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par>
                                <p:cTn id="29" presetID="4" presetClass="exit" presetSubtype="16" fill="hold" grpId="0" nodeType="withEffect">
                                  <p:stCondLst>
                                    <p:cond delay="8000"/>
                                  </p:stCondLst>
                                  <p:childTnLst>
                                    <p:animEffect transition="out" filter="box(in)">
                                      <p:cBhvr>
                                        <p:cTn id="30" dur="500"/>
                                        <p:tgtEl>
                                          <p:spTgt spid="30767"/>
                                        </p:tgtEl>
                                      </p:cBhvr>
                                    </p:animEffect>
                                    <p:set>
                                      <p:cBhvr>
                                        <p:cTn id="31" dur="1" fill="hold">
                                          <p:stCondLst>
                                            <p:cond delay="499"/>
                                          </p:stCondLst>
                                        </p:cTn>
                                        <p:tgtEl>
                                          <p:spTgt spid="3076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hammer.wav"/>
                                        </p:tgtEl>
                                      </p:cMediaNode>
                                    </p:audio>
                                  </p:subTnLst>
                                </p:cTn>
                              </p:par>
                              <p:par>
                                <p:cTn id="32" presetID="4" presetClass="exit" presetSubtype="16" fill="hold" grpId="0" nodeType="withEffect">
                                  <p:stCondLst>
                                    <p:cond delay="7000"/>
                                  </p:stCondLst>
                                  <p:childTnLst>
                                    <p:animEffect transition="out" filter="box(in)">
                                      <p:cBhvr>
                                        <p:cTn id="33" dur="500"/>
                                        <p:tgtEl>
                                          <p:spTgt spid="30768"/>
                                        </p:tgtEl>
                                      </p:cBhvr>
                                    </p:animEffect>
                                    <p:set>
                                      <p:cBhvr>
                                        <p:cTn id="34" dur="1" fill="hold">
                                          <p:stCondLst>
                                            <p:cond delay="499"/>
                                          </p:stCondLst>
                                        </p:cTn>
                                        <p:tgtEl>
                                          <p:spTgt spid="3076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hammer.wav"/>
                                        </p:tgtEl>
                                      </p:cMediaNode>
                                    </p:audio>
                                  </p:subTnLst>
                                </p:cTn>
                              </p:par>
                              <p:par>
                                <p:cTn id="35" presetID="4" presetClass="exit" presetSubtype="16" fill="hold" grpId="0" nodeType="withEffect">
                                  <p:stCondLst>
                                    <p:cond delay="6000"/>
                                  </p:stCondLst>
                                  <p:childTnLst>
                                    <p:animEffect transition="out" filter="box(in)">
                                      <p:cBhvr>
                                        <p:cTn id="36" dur="500"/>
                                        <p:tgtEl>
                                          <p:spTgt spid="30769"/>
                                        </p:tgtEl>
                                      </p:cBhvr>
                                    </p:animEffect>
                                    <p:set>
                                      <p:cBhvr>
                                        <p:cTn id="37" dur="1" fill="hold">
                                          <p:stCondLst>
                                            <p:cond delay="499"/>
                                          </p:stCondLst>
                                        </p:cTn>
                                        <p:tgtEl>
                                          <p:spTgt spid="3076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hammer.wav"/>
                                        </p:tgtEl>
                                      </p:cMediaNode>
                                    </p:audio>
                                  </p:subTnLst>
                                </p:cTn>
                              </p:par>
                              <p:par>
                                <p:cTn id="38" presetID="4" presetClass="exit" presetSubtype="16" fill="hold" grpId="0" nodeType="withEffect">
                                  <p:stCondLst>
                                    <p:cond delay="5000"/>
                                  </p:stCondLst>
                                  <p:childTnLst>
                                    <p:animEffect transition="out" filter="box(in)">
                                      <p:cBhvr>
                                        <p:cTn id="39" dur="500"/>
                                        <p:tgtEl>
                                          <p:spTgt spid="30770"/>
                                        </p:tgtEl>
                                      </p:cBhvr>
                                    </p:animEffect>
                                    <p:set>
                                      <p:cBhvr>
                                        <p:cTn id="40" dur="1" fill="hold">
                                          <p:stCondLst>
                                            <p:cond delay="499"/>
                                          </p:stCondLst>
                                        </p:cTn>
                                        <p:tgtEl>
                                          <p:spTgt spid="30770"/>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hammer.wav"/>
                                        </p:tgtEl>
                                      </p:cMediaNode>
                                    </p:audio>
                                  </p:subTnLst>
                                </p:cTn>
                              </p:par>
                              <p:par>
                                <p:cTn id="41" presetID="4" presetClass="exit" presetSubtype="16" fill="hold" grpId="0" nodeType="withEffect">
                                  <p:stCondLst>
                                    <p:cond delay="4000"/>
                                  </p:stCondLst>
                                  <p:childTnLst>
                                    <p:animEffect transition="out" filter="box(in)">
                                      <p:cBhvr>
                                        <p:cTn id="42" dur="500"/>
                                        <p:tgtEl>
                                          <p:spTgt spid="30771"/>
                                        </p:tgtEl>
                                      </p:cBhvr>
                                    </p:animEffect>
                                    <p:set>
                                      <p:cBhvr>
                                        <p:cTn id="43" dur="1" fill="hold">
                                          <p:stCondLst>
                                            <p:cond delay="499"/>
                                          </p:stCondLst>
                                        </p:cTn>
                                        <p:tgtEl>
                                          <p:spTgt spid="3077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hammer.wav"/>
                                        </p:tgtEl>
                                      </p:cMediaNode>
                                    </p:audio>
                                  </p:subTnLst>
                                </p:cTn>
                              </p:par>
                              <p:par>
                                <p:cTn id="44" presetID="4" presetClass="exit" presetSubtype="16" fill="hold" grpId="0" nodeType="withEffect">
                                  <p:stCondLst>
                                    <p:cond delay="3000"/>
                                  </p:stCondLst>
                                  <p:childTnLst>
                                    <p:animEffect transition="out" filter="box(in)">
                                      <p:cBhvr>
                                        <p:cTn id="45" dur="500"/>
                                        <p:tgtEl>
                                          <p:spTgt spid="30772"/>
                                        </p:tgtEl>
                                      </p:cBhvr>
                                    </p:animEffect>
                                    <p:set>
                                      <p:cBhvr>
                                        <p:cTn id="46" dur="1" fill="hold">
                                          <p:stCondLst>
                                            <p:cond delay="499"/>
                                          </p:stCondLst>
                                        </p:cTn>
                                        <p:tgtEl>
                                          <p:spTgt spid="30772"/>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hammer.wav"/>
                                        </p:tgtEl>
                                      </p:cMediaNode>
                                    </p:audio>
                                  </p:subTnLst>
                                </p:cTn>
                              </p:par>
                              <p:par>
                                <p:cTn id="47" presetID="4" presetClass="exit" presetSubtype="16" fill="hold" grpId="0" nodeType="withEffect">
                                  <p:stCondLst>
                                    <p:cond delay="2000"/>
                                  </p:stCondLst>
                                  <p:childTnLst>
                                    <p:animEffect transition="out" filter="box(in)">
                                      <p:cBhvr>
                                        <p:cTn id="48" dur="500"/>
                                        <p:tgtEl>
                                          <p:spTgt spid="30773"/>
                                        </p:tgtEl>
                                      </p:cBhvr>
                                    </p:animEffect>
                                    <p:set>
                                      <p:cBhvr>
                                        <p:cTn id="49" dur="1" fill="hold">
                                          <p:stCondLst>
                                            <p:cond delay="499"/>
                                          </p:stCondLst>
                                        </p:cTn>
                                        <p:tgtEl>
                                          <p:spTgt spid="30773"/>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hammer.wav"/>
                                        </p:tgtEl>
                                      </p:cMediaNode>
                                    </p:audio>
                                  </p:subTnLst>
                                </p:cTn>
                              </p:par>
                              <p:par>
                                <p:cTn id="50" presetID="4" presetClass="exit" presetSubtype="16" fill="hold" grpId="0" nodeType="withEffect">
                                  <p:stCondLst>
                                    <p:cond delay="1000"/>
                                  </p:stCondLst>
                                  <p:childTnLst>
                                    <p:animEffect transition="out" filter="box(in)">
                                      <p:cBhvr>
                                        <p:cTn id="51" dur="500"/>
                                        <p:tgtEl>
                                          <p:spTgt spid="30774"/>
                                        </p:tgtEl>
                                      </p:cBhvr>
                                    </p:animEffect>
                                    <p:set>
                                      <p:cBhvr>
                                        <p:cTn id="52" dur="1" fill="hold">
                                          <p:stCondLst>
                                            <p:cond delay="499"/>
                                          </p:stCondLst>
                                        </p:cTn>
                                        <p:tgtEl>
                                          <p:spTgt spid="30774"/>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hammer.wav"/>
                                        </p:tgtEl>
                                      </p:cMediaNode>
                                    </p:audio>
                                  </p:subTnLst>
                                </p:cTn>
                              </p:par>
                              <p:par>
                                <p:cTn id="53" presetID="4" presetClass="exit" presetSubtype="16" fill="hold" grpId="0" nodeType="withEffect">
                                  <p:stCondLst>
                                    <p:cond delay="0"/>
                                  </p:stCondLst>
                                  <p:childTnLst>
                                    <p:animEffect transition="out" filter="box(in)">
                                      <p:cBhvr>
                                        <p:cTn id="54" dur="500"/>
                                        <p:tgtEl>
                                          <p:spTgt spid="30759"/>
                                        </p:tgtEl>
                                      </p:cBhvr>
                                    </p:animEffect>
                                    <p:set>
                                      <p:cBhvr>
                                        <p:cTn id="55" dur="1" fill="hold">
                                          <p:stCondLst>
                                            <p:cond delay="499"/>
                                          </p:stCondLst>
                                        </p:cTn>
                                        <p:tgtEl>
                                          <p:spTgt spid="30759"/>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5" name="push.wav"/>
                                        </p:tgtEl>
                                      </p:cMediaNode>
                                    </p:audio>
                                  </p:sub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9" grpId="0" animBg="1"/>
      <p:bldP spid="30760" grpId="0" animBg="1"/>
      <p:bldP spid="30761" grpId="0" animBg="1"/>
      <p:bldP spid="30762" grpId="0" animBg="1"/>
      <p:bldP spid="30763" grpId="0" animBg="1"/>
      <p:bldP spid="30764" grpId="0" animBg="1"/>
      <p:bldP spid="30765" grpId="0" animBg="1"/>
      <p:bldP spid="30766" grpId="0" animBg="1"/>
      <p:bldP spid="30767" grpId="0" animBg="1"/>
      <p:bldP spid="30768" grpId="0" animBg="1"/>
      <p:bldP spid="30769" grpId="0" animBg="1"/>
      <p:bldP spid="30770" grpId="0" animBg="1"/>
      <p:bldP spid="30771" grpId="0" animBg="1"/>
      <p:bldP spid="30772" grpId="0" animBg="1"/>
      <p:bldP spid="30773" grpId="0" animBg="1"/>
      <p:bldP spid="30774" grpId="0" animBg="1"/>
      <p:bldP spid="30775"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905000" y="649069"/>
            <a:ext cx="4237190" cy="646331"/>
          </a:xfrm>
          <a:prstGeom prst="rect">
            <a:avLst/>
          </a:prstGeom>
          <a:gradFill flip="none" rotWithShape="1">
            <a:gsLst>
              <a:gs pos="0">
                <a:schemeClr val="bg1">
                  <a:lumMod val="40000"/>
                  <a:lumOff val="60000"/>
                  <a:shade val="30000"/>
                  <a:satMod val="115000"/>
                </a:schemeClr>
              </a:gs>
              <a:gs pos="50000">
                <a:schemeClr val="bg1">
                  <a:lumMod val="40000"/>
                  <a:lumOff val="60000"/>
                  <a:shade val="67500"/>
                  <a:satMod val="115000"/>
                </a:schemeClr>
              </a:gs>
              <a:gs pos="100000">
                <a:schemeClr val="bg1">
                  <a:lumMod val="40000"/>
                  <a:lumOff val="60000"/>
                  <a:shade val="100000"/>
                  <a:satMod val="115000"/>
                </a:schemeClr>
              </a:gs>
            </a:gsLst>
            <a:lin ang="5400000" scaled="1"/>
            <a:tileRect/>
          </a:gradFill>
          <a:ln>
            <a:noFill/>
          </a:ln>
          <a:effectLs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3600" dirty="0" err="1">
                <a:solidFill>
                  <a:srgbClr val="7030A0"/>
                </a:solidFill>
                <a:latin typeface=".VnTime" pitchFamily="34" charset="0"/>
              </a:rPr>
              <a:t>Hép</a:t>
            </a:r>
            <a:r>
              <a:rPr lang="en-US" altLang="en-US" sz="3600" dirty="0">
                <a:solidFill>
                  <a:srgbClr val="7030A0"/>
                </a:solidFill>
                <a:latin typeface=".VnTime" pitchFamily="34" charset="0"/>
              </a:rPr>
              <a:t> </a:t>
            </a:r>
            <a:r>
              <a:rPr lang="en-US" altLang="en-US" sz="3600" dirty="0" err="1">
                <a:solidFill>
                  <a:srgbClr val="7030A0"/>
                </a:solidFill>
                <a:latin typeface=".VnTime" pitchFamily="34" charset="0"/>
              </a:rPr>
              <a:t>qu</a:t>
            </a:r>
            <a:r>
              <a:rPr lang="en-US" altLang="en-US" sz="3600" dirty="0">
                <a:solidFill>
                  <a:srgbClr val="7030A0"/>
                </a:solidFill>
                <a:latin typeface=".VnTime" pitchFamily="34" charset="0"/>
              </a:rPr>
              <a:t>µ </a:t>
            </a:r>
            <a:r>
              <a:rPr lang="en-US" altLang="en-US" sz="3600" dirty="0" err="1">
                <a:solidFill>
                  <a:srgbClr val="7030A0"/>
                </a:solidFill>
                <a:latin typeface=".VnTime" pitchFamily="34" charset="0"/>
              </a:rPr>
              <a:t>mµu</a:t>
            </a:r>
            <a:r>
              <a:rPr lang="en-US" altLang="en-US" sz="3600" dirty="0">
                <a:solidFill>
                  <a:srgbClr val="7030A0"/>
                </a:solidFill>
                <a:latin typeface=".VnTime" pitchFamily="34" charset="0"/>
              </a:rPr>
              <a:t> </a:t>
            </a:r>
            <a:r>
              <a:rPr lang="en-US" altLang="en-US" sz="3600" dirty="0" err="1">
                <a:solidFill>
                  <a:srgbClr val="7030A0"/>
                </a:solidFill>
                <a:latin typeface=".VnTime" pitchFamily="34" charset="0"/>
              </a:rPr>
              <a:t>TÝm</a:t>
            </a:r>
            <a:endParaRPr lang="en-US" altLang="en-US" sz="3600" dirty="0">
              <a:solidFill>
                <a:srgbClr val="7030A0"/>
              </a:solidFill>
              <a:latin typeface=".VnTime" pitchFamily="34" charset="0"/>
            </a:endParaRPr>
          </a:p>
        </p:txBody>
      </p:sp>
      <p:sp>
        <p:nvSpPr>
          <p:cNvPr id="34823" name="AutoShape 7">
            <a:hlinkClick r:id="rId6" action="ppaction://hlinksldjump" highlightClick="1"/>
          </p:cNvPr>
          <p:cNvSpPr>
            <a:spLocks noChangeArrowheads="1"/>
          </p:cNvSpPr>
          <p:nvPr/>
        </p:nvSpPr>
        <p:spPr bwMode="auto">
          <a:xfrm>
            <a:off x="2941790" y="4368946"/>
            <a:ext cx="1676400" cy="7620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dirty="0">
                <a:solidFill>
                  <a:srgbClr val="CC00CC"/>
                </a:solidFill>
                <a:effectLst>
                  <a:outerShdw blurRad="38100" dist="38100" dir="2700000" algn="tl">
                    <a:srgbClr val="000000"/>
                  </a:outerShdw>
                </a:effectLst>
                <a:latin typeface=".VnTime" panose="020B7200000000000000" pitchFamily="34" charset="0"/>
              </a:rPr>
              <a:t>§</a:t>
            </a:r>
            <a:r>
              <a:rPr lang="en-US" sz="2800" dirty="0" err="1">
                <a:solidFill>
                  <a:srgbClr val="CC00CC"/>
                </a:solidFill>
                <a:effectLst>
                  <a:outerShdw blurRad="38100" dist="38100" dir="2700000" algn="tl">
                    <a:srgbClr val="000000"/>
                  </a:outerShdw>
                </a:effectLst>
                <a:latin typeface=".VnTime" panose="020B7200000000000000" pitchFamily="34" charset="0"/>
              </a:rPr>
              <a:t>óng</a:t>
            </a:r>
            <a:endParaRPr lang="en-US" sz="2800" dirty="0">
              <a:solidFill>
                <a:srgbClr val="CC00CC"/>
              </a:solidFill>
              <a:effectLst>
                <a:outerShdw blurRad="38100" dist="38100" dir="2700000" algn="tl">
                  <a:srgbClr val="000000"/>
                </a:outerShdw>
              </a:effectLst>
              <a:latin typeface=".VnTime" panose="020B7200000000000000" pitchFamily="34" charset="0"/>
            </a:endParaRPr>
          </a:p>
        </p:txBody>
      </p:sp>
      <p:sp>
        <p:nvSpPr>
          <p:cNvPr id="34857" name="AutoShape 41">
            <a:hlinkClick r:id="" action="ppaction://noaction" highlightClick="1"/>
          </p:cNvPr>
          <p:cNvSpPr>
            <a:spLocks noChangeArrowheads="1"/>
          </p:cNvSpPr>
          <p:nvPr/>
        </p:nvSpPr>
        <p:spPr bwMode="auto">
          <a:xfrm>
            <a:off x="4999190" y="4368946"/>
            <a:ext cx="1600200" cy="7620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r>
              <a:rPr lang="en-US" sz="2800">
                <a:solidFill>
                  <a:srgbClr val="CC00CC"/>
                </a:solidFill>
                <a:effectLst>
                  <a:outerShdw blurRad="38100" dist="38100" dir="2700000" algn="tl">
                    <a:srgbClr val="000000"/>
                  </a:outerShdw>
                </a:effectLst>
                <a:latin typeface=".VnTime" panose="020B7200000000000000" pitchFamily="34" charset="0"/>
              </a:rPr>
              <a:t>Sai</a:t>
            </a:r>
          </a:p>
        </p:txBody>
      </p:sp>
      <p:sp>
        <p:nvSpPr>
          <p:cNvPr id="34905" name="Oval 89"/>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0</a:t>
            </a:r>
          </a:p>
        </p:txBody>
      </p:sp>
      <p:sp>
        <p:nvSpPr>
          <p:cNvPr id="34906" name="Oval 90"/>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1</a:t>
            </a:r>
          </a:p>
        </p:txBody>
      </p:sp>
      <p:sp>
        <p:nvSpPr>
          <p:cNvPr id="34907" name="Oval 91"/>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2</a:t>
            </a:r>
          </a:p>
        </p:txBody>
      </p:sp>
      <p:sp>
        <p:nvSpPr>
          <p:cNvPr id="34908" name="Oval 92"/>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3</a:t>
            </a:r>
          </a:p>
        </p:txBody>
      </p:sp>
      <p:sp>
        <p:nvSpPr>
          <p:cNvPr id="34909" name="Oval 93"/>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4</a:t>
            </a:r>
          </a:p>
        </p:txBody>
      </p:sp>
      <p:sp>
        <p:nvSpPr>
          <p:cNvPr id="34910" name="Oval 94"/>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5</a:t>
            </a:r>
          </a:p>
        </p:txBody>
      </p:sp>
      <p:sp>
        <p:nvSpPr>
          <p:cNvPr id="34911" name="Oval 95"/>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6</a:t>
            </a:r>
          </a:p>
        </p:txBody>
      </p:sp>
      <p:sp>
        <p:nvSpPr>
          <p:cNvPr id="34912" name="Oval 96"/>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7</a:t>
            </a:r>
          </a:p>
        </p:txBody>
      </p:sp>
      <p:sp>
        <p:nvSpPr>
          <p:cNvPr id="34913" name="Oval 97"/>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8</a:t>
            </a:r>
          </a:p>
        </p:txBody>
      </p:sp>
      <p:sp>
        <p:nvSpPr>
          <p:cNvPr id="34914" name="Oval 98"/>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9</a:t>
            </a:r>
          </a:p>
        </p:txBody>
      </p:sp>
      <p:sp>
        <p:nvSpPr>
          <p:cNvPr id="34915" name="Oval 99"/>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10</a:t>
            </a:r>
          </a:p>
        </p:txBody>
      </p:sp>
      <p:sp>
        <p:nvSpPr>
          <p:cNvPr id="34916" name="Oval 100"/>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11</a:t>
            </a:r>
          </a:p>
        </p:txBody>
      </p:sp>
      <p:sp>
        <p:nvSpPr>
          <p:cNvPr id="34917" name="Oval 101"/>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12</a:t>
            </a:r>
          </a:p>
        </p:txBody>
      </p:sp>
      <p:sp>
        <p:nvSpPr>
          <p:cNvPr id="34918" name="Oval 102"/>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13</a:t>
            </a:r>
          </a:p>
        </p:txBody>
      </p:sp>
      <p:sp>
        <p:nvSpPr>
          <p:cNvPr id="34919" name="Oval 103"/>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14</a:t>
            </a:r>
          </a:p>
        </p:txBody>
      </p:sp>
      <p:sp>
        <p:nvSpPr>
          <p:cNvPr id="34920" name="Oval 104"/>
          <p:cNvSpPr>
            <a:spLocks noChangeArrowheads="1"/>
          </p:cNvSpPr>
          <p:nvPr/>
        </p:nvSpPr>
        <p:spPr bwMode="auto">
          <a:xfrm>
            <a:off x="7810500" y="392113"/>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r>
              <a:rPr lang="en-US" altLang="en-US" sz="6600" b="0">
                <a:solidFill>
                  <a:schemeClr val="bg1"/>
                </a:solidFill>
                <a:latin typeface=".VnTime" pitchFamily="34" charset="0"/>
              </a:rPr>
              <a:t>15</a:t>
            </a:r>
          </a:p>
        </p:txBody>
      </p:sp>
      <p:sp>
        <p:nvSpPr>
          <p:cNvPr id="34921" name="Oval 105"/>
          <p:cNvSpPr>
            <a:spLocks noChangeArrowheads="1"/>
          </p:cNvSpPr>
          <p:nvPr/>
        </p:nvSpPr>
        <p:spPr bwMode="auto">
          <a:xfrm>
            <a:off x="7810500" y="358776"/>
            <a:ext cx="1181100" cy="1131887"/>
          </a:xfrm>
          <a:prstGeom prst="ellipse">
            <a:avLst/>
          </a:prstGeom>
          <a:solidFill>
            <a:srgbClr val="9900FF"/>
          </a:solidFill>
          <a:ln w="76200" cmpd="tri">
            <a:solidFill>
              <a:schemeClr val="accent4">
                <a:lumMod val="60000"/>
                <a:lumOff val="40000"/>
              </a:schemeClr>
            </a:solidFill>
            <a:round/>
            <a:headEnd/>
            <a:tailEnd/>
          </a:ln>
          <a:effectLs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ctr" eaLnBrk="1" hangingPunct="1">
              <a:spcBef>
                <a:spcPct val="0"/>
              </a:spcBef>
              <a:buClrTx/>
              <a:buSzTx/>
              <a:buFontTx/>
              <a:buNone/>
            </a:pPr>
            <a:endParaRPr lang="vi-VN" altLang="en-US" sz="6600" b="0">
              <a:solidFill>
                <a:schemeClr val="bg1"/>
              </a:solidFill>
              <a:latin typeface=".VnBodoniH" pitchFamily="34" charset="0"/>
            </a:endParaRPr>
          </a:p>
        </p:txBody>
      </p:sp>
      <p:sp>
        <p:nvSpPr>
          <p:cNvPr id="22550" name="Text Box 135"/>
          <p:cNvSpPr txBox="1">
            <a:spLocks noChangeArrowheads="1"/>
          </p:cNvSpPr>
          <p:nvPr/>
        </p:nvSpPr>
        <p:spPr bwMode="auto">
          <a:xfrm>
            <a:off x="2713190" y="2133600"/>
            <a:ext cx="3581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defRPr>
            </a:lvl9pPr>
          </a:lstStyle>
          <a:p>
            <a:pPr algn="just" eaLnBrk="1" hangingPunct="1">
              <a:spcBef>
                <a:spcPct val="50000"/>
              </a:spcBef>
              <a:buClrTx/>
              <a:buSzTx/>
              <a:buFontTx/>
              <a:buNone/>
            </a:pPr>
            <a:r>
              <a:rPr lang="vi-VN" dirty="0">
                <a:latin typeface="Times New Roman" pitchFamily="18" charset="0"/>
                <a:cs typeface="Times New Roman" pitchFamily="18" charset="0"/>
              </a:rPr>
              <a:t>Hai điểm E và F cùng thuộc tia Ax và </a:t>
            </a:r>
            <a:r>
              <a:rPr lang="vi-VN" dirty="0" smtClean="0">
                <a:latin typeface="Times New Roman" pitchFamily="18" charset="0"/>
                <a:cs typeface="Times New Roman" pitchFamily="18" charset="0"/>
              </a:rPr>
              <a:t/>
            </a:r>
            <a:br>
              <a:rPr lang="vi-VN" dirty="0" smtClean="0">
                <a:latin typeface="Times New Roman" pitchFamily="18" charset="0"/>
                <a:cs typeface="Times New Roman" pitchFamily="18" charset="0"/>
              </a:rPr>
            </a:br>
            <a:r>
              <a:rPr lang="vi-VN" dirty="0" smtClean="0">
                <a:latin typeface="Times New Roman" pitchFamily="18" charset="0"/>
                <a:cs typeface="Times New Roman" pitchFamily="18" charset="0"/>
              </a:rPr>
              <a:t>AF </a:t>
            </a:r>
            <a:r>
              <a:rPr lang="vi-VN" dirty="0">
                <a:latin typeface="Times New Roman" pitchFamily="18" charset="0"/>
                <a:cs typeface="Times New Roman" pitchFamily="18" charset="0"/>
              </a:rPr>
              <a:t>&lt; AE thì F nằm giữa hai điểm A và E</a:t>
            </a:r>
            <a:r>
              <a:rPr lang="vi-VN" dirty="0"/>
              <a:t>.</a:t>
            </a:r>
            <a:endParaRPr lang="en-US" altLang="en-US" dirty="0">
              <a:solidFill>
                <a:srgbClr val="7030A0"/>
              </a:solidFill>
              <a:latin typeface=".VnTime" pitchFamily="34" charset="0"/>
            </a:endParaRPr>
          </a:p>
        </p:txBody>
      </p:sp>
      <p:pic>
        <p:nvPicPr>
          <p:cNvPr id="18434" name="Picture 2" descr="C:\Users\Hoa\Desktop\mat meu.gif"/>
          <p:cNvPicPr>
            <a:picLocks noChangeAspect="1" noChangeArrowheads="1" noCrop="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9452" y="1828800"/>
            <a:ext cx="2657475" cy="2657475"/>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13">
            <a:hlinkClick r:id="rId8" action="ppaction://hlinksldjump" highlightClick="1"/>
          </p:cNvPr>
          <p:cNvSpPr>
            <a:spLocks noChangeArrowheads="1"/>
          </p:cNvSpPr>
          <p:nvPr/>
        </p:nvSpPr>
        <p:spPr bwMode="auto">
          <a:xfrm>
            <a:off x="8763000" y="6477000"/>
            <a:ext cx="381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34921"/>
                                        </p:tgtEl>
                                      </p:cBhvr>
                                    </p:animEffect>
                                    <p:set>
                                      <p:cBhvr>
                                        <p:cTn id="7" dur="1" fill="hold">
                                          <p:stCondLst>
                                            <p:cond delay="499"/>
                                          </p:stCondLst>
                                        </p:cTn>
                                        <p:tgtEl>
                                          <p:spTgt spid="349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par>
                                <p:cTn id="8" presetID="4" presetClass="exit" presetSubtype="16" fill="hold" grpId="0" nodeType="withEffect">
                                  <p:stCondLst>
                                    <p:cond delay="15000"/>
                                  </p:stCondLst>
                                  <p:childTnLst>
                                    <p:animEffect transition="out" filter="box(in)">
                                      <p:cBhvr>
                                        <p:cTn id="9" dur="500"/>
                                        <p:tgtEl>
                                          <p:spTgt spid="34906"/>
                                        </p:tgtEl>
                                      </p:cBhvr>
                                    </p:animEffect>
                                    <p:set>
                                      <p:cBhvr>
                                        <p:cTn id="10" dur="1" fill="hold">
                                          <p:stCondLst>
                                            <p:cond delay="499"/>
                                          </p:stCondLst>
                                        </p:cTn>
                                        <p:tgtEl>
                                          <p:spTgt spid="34906"/>
                                        </p:tgtEl>
                                        <p:attrNameLst>
                                          <p:attrName>style.visibility</p:attrName>
                                        </p:attrNameLst>
                                      </p:cBhvr>
                                      <p:to>
                                        <p:strVal val="hidden"/>
                                      </p:to>
                                    </p:set>
                                  </p:childTnLst>
                                  <p:subTnLst>
                                    <p:audio>
                                      <p:cMediaNode>
                                        <p:cTn display="0" masterRel="sameClick">
                                          <p:stCondLst>
                                            <p:cond evt="begin" delay="0">
                                              <p:tn val="8"/>
                                            </p:cond>
                                          </p:stCondLst>
                                          <p:endCondLst>
                                            <p:cond evt="onStopAudio" delay="0">
                                              <p:tgtEl>
                                                <p:sldTgt/>
                                              </p:tgtEl>
                                            </p:cond>
                                          </p:endCondLst>
                                        </p:cTn>
                                        <p:tgtEl>
                                          <p:sndTgt r:embed="rId4" name="drumroll.wav"/>
                                        </p:tgtEl>
                                      </p:cMediaNode>
                                    </p:audio>
                                  </p:subTnLst>
                                </p:cTn>
                              </p:par>
                              <p:par>
                                <p:cTn id="11" presetID="4" presetClass="exit" presetSubtype="16" fill="hold" grpId="0" nodeType="withEffect">
                                  <p:stCondLst>
                                    <p:cond delay="14000"/>
                                  </p:stCondLst>
                                  <p:childTnLst>
                                    <p:animEffect transition="out" filter="box(in)">
                                      <p:cBhvr>
                                        <p:cTn id="12" dur="500"/>
                                        <p:tgtEl>
                                          <p:spTgt spid="34907"/>
                                        </p:tgtEl>
                                      </p:cBhvr>
                                    </p:animEffect>
                                    <p:set>
                                      <p:cBhvr>
                                        <p:cTn id="13" dur="1" fill="hold">
                                          <p:stCondLst>
                                            <p:cond delay="499"/>
                                          </p:stCondLst>
                                        </p:cTn>
                                        <p:tgtEl>
                                          <p:spTgt spid="3490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par>
                                <p:cTn id="14" presetID="4" presetClass="exit" presetSubtype="16" fill="hold" grpId="0" nodeType="withEffect">
                                  <p:stCondLst>
                                    <p:cond delay="13000"/>
                                  </p:stCondLst>
                                  <p:childTnLst>
                                    <p:animEffect transition="out" filter="box(in)">
                                      <p:cBhvr>
                                        <p:cTn id="15" dur="500"/>
                                        <p:tgtEl>
                                          <p:spTgt spid="34908"/>
                                        </p:tgtEl>
                                      </p:cBhvr>
                                    </p:animEffect>
                                    <p:set>
                                      <p:cBhvr>
                                        <p:cTn id="16" dur="1" fill="hold">
                                          <p:stCondLst>
                                            <p:cond delay="499"/>
                                          </p:stCondLst>
                                        </p:cTn>
                                        <p:tgtEl>
                                          <p:spTgt spid="34908"/>
                                        </p:tgtEl>
                                        <p:attrNameLst>
                                          <p:attrName>style.visibility</p:attrName>
                                        </p:attrNameLst>
                                      </p:cBhvr>
                                      <p:to>
                                        <p:strVal val="hidden"/>
                                      </p:to>
                                    </p:set>
                                  </p:childTnLst>
                                  <p:subTnLst>
                                    <p:audio>
                                      <p:cMediaNode>
                                        <p:cTn display="0" masterRel="sameClick">
                                          <p:stCondLst>
                                            <p:cond evt="begin" delay="0">
                                              <p:tn val="14"/>
                                            </p:cond>
                                          </p:stCondLst>
                                          <p:endCondLst>
                                            <p:cond evt="onStopAudio" delay="0">
                                              <p:tgtEl>
                                                <p:sldTgt/>
                                              </p:tgtEl>
                                            </p:cond>
                                          </p:endCondLst>
                                        </p:cTn>
                                        <p:tgtEl>
                                          <p:sndTgt r:embed="rId3" name="hammer.wav"/>
                                        </p:tgtEl>
                                      </p:cMediaNode>
                                    </p:audio>
                                  </p:subTnLst>
                                </p:cTn>
                              </p:par>
                              <p:par>
                                <p:cTn id="17" presetID="4" presetClass="exit" presetSubtype="16" fill="hold" grpId="0" nodeType="withEffect">
                                  <p:stCondLst>
                                    <p:cond delay="12000"/>
                                  </p:stCondLst>
                                  <p:childTnLst>
                                    <p:animEffect transition="out" filter="box(in)">
                                      <p:cBhvr>
                                        <p:cTn id="18" dur="500"/>
                                        <p:tgtEl>
                                          <p:spTgt spid="34909"/>
                                        </p:tgtEl>
                                      </p:cBhvr>
                                    </p:animEffect>
                                    <p:set>
                                      <p:cBhvr>
                                        <p:cTn id="19" dur="1" fill="hold">
                                          <p:stCondLst>
                                            <p:cond delay="499"/>
                                          </p:stCondLst>
                                        </p:cTn>
                                        <p:tgtEl>
                                          <p:spTgt spid="3490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par>
                                <p:cTn id="20" presetID="4" presetClass="exit" presetSubtype="16" fill="hold" grpId="0" nodeType="withEffect">
                                  <p:stCondLst>
                                    <p:cond delay="11000"/>
                                  </p:stCondLst>
                                  <p:childTnLst>
                                    <p:animEffect transition="out" filter="box(in)">
                                      <p:cBhvr>
                                        <p:cTn id="21" dur="500"/>
                                        <p:tgtEl>
                                          <p:spTgt spid="34910"/>
                                        </p:tgtEl>
                                      </p:cBhvr>
                                    </p:animEffect>
                                    <p:set>
                                      <p:cBhvr>
                                        <p:cTn id="22" dur="1" fill="hold">
                                          <p:stCondLst>
                                            <p:cond delay="499"/>
                                          </p:stCondLst>
                                        </p:cTn>
                                        <p:tgtEl>
                                          <p:spTgt spid="3491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par>
                                <p:cTn id="23" presetID="4" presetClass="exit" presetSubtype="16" fill="hold" grpId="0" nodeType="withEffect">
                                  <p:stCondLst>
                                    <p:cond delay="10000"/>
                                  </p:stCondLst>
                                  <p:childTnLst>
                                    <p:animEffect transition="out" filter="box(in)">
                                      <p:cBhvr>
                                        <p:cTn id="24" dur="500"/>
                                        <p:tgtEl>
                                          <p:spTgt spid="34911"/>
                                        </p:tgtEl>
                                      </p:cBhvr>
                                    </p:animEffect>
                                    <p:set>
                                      <p:cBhvr>
                                        <p:cTn id="25" dur="1" fill="hold">
                                          <p:stCondLst>
                                            <p:cond delay="499"/>
                                          </p:stCondLst>
                                        </p:cTn>
                                        <p:tgtEl>
                                          <p:spTgt spid="3491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hammer.wav"/>
                                        </p:tgtEl>
                                      </p:cMediaNode>
                                    </p:audio>
                                  </p:subTnLst>
                                </p:cTn>
                              </p:par>
                              <p:par>
                                <p:cTn id="26" presetID="4" presetClass="exit" presetSubtype="16" fill="hold" grpId="0" nodeType="withEffect">
                                  <p:stCondLst>
                                    <p:cond delay="9000"/>
                                  </p:stCondLst>
                                  <p:childTnLst>
                                    <p:animEffect transition="out" filter="box(in)">
                                      <p:cBhvr>
                                        <p:cTn id="27" dur="500"/>
                                        <p:tgtEl>
                                          <p:spTgt spid="34912"/>
                                        </p:tgtEl>
                                      </p:cBhvr>
                                    </p:animEffect>
                                    <p:set>
                                      <p:cBhvr>
                                        <p:cTn id="28" dur="1" fill="hold">
                                          <p:stCondLst>
                                            <p:cond delay="499"/>
                                          </p:stCondLst>
                                        </p:cTn>
                                        <p:tgtEl>
                                          <p:spTgt spid="3491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par>
                                <p:cTn id="29" presetID="4" presetClass="exit" presetSubtype="16" fill="hold" grpId="0" nodeType="withEffect">
                                  <p:stCondLst>
                                    <p:cond delay="8000"/>
                                  </p:stCondLst>
                                  <p:childTnLst>
                                    <p:animEffect transition="out" filter="box(in)">
                                      <p:cBhvr>
                                        <p:cTn id="30" dur="500"/>
                                        <p:tgtEl>
                                          <p:spTgt spid="34913"/>
                                        </p:tgtEl>
                                      </p:cBhvr>
                                    </p:animEffect>
                                    <p:set>
                                      <p:cBhvr>
                                        <p:cTn id="31" dur="1" fill="hold">
                                          <p:stCondLst>
                                            <p:cond delay="499"/>
                                          </p:stCondLst>
                                        </p:cTn>
                                        <p:tgtEl>
                                          <p:spTgt spid="34913"/>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hammer.wav"/>
                                        </p:tgtEl>
                                      </p:cMediaNode>
                                    </p:audio>
                                  </p:subTnLst>
                                </p:cTn>
                              </p:par>
                              <p:par>
                                <p:cTn id="32" presetID="4" presetClass="exit" presetSubtype="16" fill="hold" grpId="0" nodeType="withEffect">
                                  <p:stCondLst>
                                    <p:cond delay="7000"/>
                                  </p:stCondLst>
                                  <p:childTnLst>
                                    <p:animEffect transition="out" filter="box(in)">
                                      <p:cBhvr>
                                        <p:cTn id="33" dur="500"/>
                                        <p:tgtEl>
                                          <p:spTgt spid="34914"/>
                                        </p:tgtEl>
                                      </p:cBhvr>
                                    </p:animEffect>
                                    <p:set>
                                      <p:cBhvr>
                                        <p:cTn id="34" dur="1" fill="hold">
                                          <p:stCondLst>
                                            <p:cond delay="499"/>
                                          </p:stCondLst>
                                        </p:cTn>
                                        <p:tgtEl>
                                          <p:spTgt spid="34914"/>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hammer.wav"/>
                                        </p:tgtEl>
                                      </p:cMediaNode>
                                    </p:audio>
                                  </p:subTnLst>
                                </p:cTn>
                              </p:par>
                              <p:par>
                                <p:cTn id="35" presetID="4" presetClass="exit" presetSubtype="16" fill="hold" grpId="0" nodeType="withEffect">
                                  <p:stCondLst>
                                    <p:cond delay="6000"/>
                                  </p:stCondLst>
                                  <p:childTnLst>
                                    <p:animEffect transition="out" filter="box(in)">
                                      <p:cBhvr>
                                        <p:cTn id="36" dur="500"/>
                                        <p:tgtEl>
                                          <p:spTgt spid="34915"/>
                                        </p:tgtEl>
                                      </p:cBhvr>
                                    </p:animEffect>
                                    <p:set>
                                      <p:cBhvr>
                                        <p:cTn id="37" dur="1" fill="hold">
                                          <p:stCondLst>
                                            <p:cond delay="499"/>
                                          </p:stCondLst>
                                        </p:cTn>
                                        <p:tgtEl>
                                          <p:spTgt spid="3491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hammer.wav"/>
                                        </p:tgtEl>
                                      </p:cMediaNode>
                                    </p:audio>
                                  </p:subTnLst>
                                </p:cTn>
                              </p:par>
                              <p:par>
                                <p:cTn id="38" presetID="4" presetClass="exit" presetSubtype="16" fill="hold" grpId="0" nodeType="withEffect">
                                  <p:stCondLst>
                                    <p:cond delay="5000"/>
                                  </p:stCondLst>
                                  <p:childTnLst>
                                    <p:animEffect transition="out" filter="box(in)">
                                      <p:cBhvr>
                                        <p:cTn id="39" dur="500"/>
                                        <p:tgtEl>
                                          <p:spTgt spid="34916"/>
                                        </p:tgtEl>
                                      </p:cBhvr>
                                    </p:animEffect>
                                    <p:set>
                                      <p:cBhvr>
                                        <p:cTn id="40" dur="1" fill="hold">
                                          <p:stCondLst>
                                            <p:cond delay="499"/>
                                          </p:stCondLst>
                                        </p:cTn>
                                        <p:tgtEl>
                                          <p:spTgt spid="34916"/>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3" name="hammer.wav"/>
                                        </p:tgtEl>
                                      </p:cMediaNode>
                                    </p:audio>
                                  </p:subTnLst>
                                </p:cTn>
                              </p:par>
                              <p:par>
                                <p:cTn id="41" presetID="4" presetClass="exit" presetSubtype="16" fill="hold" grpId="0" nodeType="withEffect">
                                  <p:stCondLst>
                                    <p:cond delay="4000"/>
                                  </p:stCondLst>
                                  <p:childTnLst>
                                    <p:animEffect transition="out" filter="box(in)">
                                      <p:cBhvr>
                                        <p:cTn id="42" dur="500"/>
                                        <p:tgtEl>
                                          <p:spTgt spid="34917"/>
                                        </p:tgtEl>
                                      </p:cBhvr>
                                    </p:animEffect>
                                    <p:set>
                                      <p:cBhvr>
                                        <p:cTn id="43" dur="1" fill="hold">
                                          <p:stCondLst>
                                            <p:cond delay="499"/>
                                          </p:stCondLst>
                                        </p:cTn>
                                        <p:tgtEl>
                                          <p:spTgt spid="3491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hammer.wav"/>
                                        </p:tgtEl>
                                      </p:cMediaNode>
                                    </p:audio>
                                  </p:subTnLst>
                                </p:cTn>
                              </p:par>
                              <p:par>
                                <p:cTn id="44" presetID="4" presetClass="exit" presetSubtype="16" fill="hold" grpId="0" nodeType="withEffect">
                                  <p:stCondLst>
                                    <p:cond delay="3000"/>
                                  </p:stCondLst>
                                  <p:childTnLst>
                                    <p:animEffect transition="out" filter="box(in)">
                                      <p:cBhvr>
                                        <p:cTn id="45" dur="500"/>
                                        <p:tgtEl>
                                          <p:spTgt spid="34918"/>
                                        </p:tgtEl>
                                      </p:cBhvr>
                                    </p:animEffect>
                                    <p:set>
                                      <p:cBhvr>
                                        <p:cTn id="46" dur="1" fill="hold">
                                          <p:stCondLst>
                                            <p:cond delay="499"/>
                                          </p:stCondLst>
                                        </p:cTn>
                                        <p:tgtEl>
                                          <p:spTgt spid="34918"/>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hammer.wav"/>
                                        </p:tgtEl>
                                      </p:cMediaNode>
                                    </p:audio>
                                  </p:subTnLst>
                                </p:cTn>
                              </p:par>
                              <p:par>
                                <p:cTn id="47" presetID="4" presetClass="exit" presetSubtype="16" fill="hold" grpId="0" nodeType="withEffect">
                                  <p:stCondLst>
                                    <p:cond delay="2000"/>
                                  </p:stCondLst>
                                  <p:childTnLst>
                                    <p:animEffect transition="out" filter="box(in)">
                                      <p:cBhvr>
                                        <p:cTn id="48" dur="500"/>
                                        <p:tgtEl>
                                          <p:spTgt spid="34919"/>
                                        </p:tgtEl>
                                      </p:cBhvr>
                                    </p:animEffect>
                                    <p:set>
                                      <p:cBhvr>
                                        <p:cTn id="49" dur="1" fill="hold">
                                          <p:stCondLst>
                                            <p:cond delay="499"/>
                                          </p:stCondLst>
                                        </p:cTn>
                                        <p:tgtEl>
                                          <p:spTgt spid="3491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hammer.wav"/>
                                        </p:tgtEl>
                                      </p:cMediaNode>
                                    </p:audio>
                                  </p:subTnLst>
                                </p:cTn>
                              </p:par>
                              <p:par>
                                <p:cTn id="50" presetID="4" presetClass="exit" presetSubtype="16" fill="hold" grpId="0" nodeType="withEffect">
                                  <p:stCondLst>
                                    <p:cond delay="1000"/>
                                  </p:stCondLst>
                                  <p:childTnLst>
                                    <p:animEffect transition="out" filter="box(in)">
                                      <p:cBhvr>
                                        <p:cTn id="51" dur="500"/>
                                        <p:tgtEl>
                                          <p:spTgt spid="34920"/>
                                        </p:tgtEl>
                                      </p:cBhvr>
                                    </p:animEffect>
                                    <p:set>
                                      <p:cBhvr>
                                        <p:cTn id="52" dur="1" fill="hold">
                                          <p:stCondLst>
                                            <p:cond delay="499"/>
                                          </p:stCondLst>
                                        </p:cTn>
                                        <p:tgtEl>
                                          <p:spTgt spid="34920"/>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3" name="hammer.wav"/>
                                        </p:tgtEl>
                                      </p:cMediaNode>
                                    </p:audio>
                                  </p:subTnLst>
                                </p:cTn>
                              </p:par>
                              <p:par>
                                <p:cTn id="53" presetID="4" presetClass="exit" presetSubtype="16" fill="hold" grpId="0" nodeType="withEffect">
                                  <p:stCondLst>
                                    <p:cond delay="0"/>
                                  </p:stCondLst>
                                  <p:childTnLst>
                                    <p:animEffect transition="out" filter="box(in)">
                                      <p:cBhvr>
                                        <p:cTn id="54" dur="500"/>
                                        <p:tgtEl>
                                          <p:spTgt spid="34905"/>
                                        </p:tgtEl>
                                      </p:cBhvr>
                                    </p:animEffect>
                                    <p:set>
                                      <p:cBhvr>
                                        <p:cTn id="55" dur="1" fill="hold">
                                          <p:stCondLst>
                                            <p:cond delay="499"/>
                                          </p:stCondLst>
                                        </p:cTn>
                                        <p:tgtEl>
                                          <p:spTgt spid="3490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5" name="push.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6" restart="whenNotActive" fill="hold" evtFilter="cancelBubble" nodeType="interactiveSeq">
                <p:stCondLst>
                  <p:cond evt="onClick" delay="0">
                    <p:tgtEl>
                      <p:spTgt spid="34857"/>
                    </p:tgtEl>
                  </p:cond>
                </p:stCondLst>
                <p:endSync evt="end" delay="0">
                  <p:rtn val="all"/>
                </p:endSync>
                <p:childTnLst>
                  <p:par>
                    <p:cTn id="57" fill="hold">
                      <p:stCondLst>
                        <p:cond delay="0"/>
                      </p:stCondLst>
                      <p:childTnLst>
                        <p:par>
                          <p:cTn id="58" fill="hold">
                            <p:stCondLst>
                              <p:cond delay="0"/>
                            </p:stCondLst>
                            <p:childTnLst>
                              <p:par>
                                <p:cTn id="59" presetID="53" presetClass="entr" presetSubtype="16" repeatCount="3000" fill="hold" nodeType="clickEffect">
                                  <p:stCondLst>
                                    <p:cond delay="0"/>
                                  </p:stCondLst>
                                  <p:childTnLst>
                                    <p:set>
                                      <p:cBhvr>
                                        <p:cTn id="60" dur="1" fill="hold">
                                          <p:stCondLst>
                                            <p:cond delay="0"/>
                                          </p:stCondLst>
                                        </p:cTn>
                                        <p:tgtEl>
                                          <p:spTgt spid="18434"/>
                                        </p:tgtEl>
                                        <p:attrNameLst>
                                          <p:attrName>style.visibility</p:attrName>
                                        </p:attrNameLst>
                                      </p:cBhvr>
                                      <p:to>
                                        <p:strVal val="visible"/>
                                      </p:to>
                                    </p:set>
                                    <p:anim calcmode="lin" valueType="num">
                                      <p:cBhvr>
                                        <p:cTn id="61" dur="500" fill="hold"/>
                                        <p:tgtEl>
                                          <p:spTgt spid="18434"/>
                                        </p:tgtEl>
                                        <p:attrNameLst>
                                          <p:attrName>ppt_w</p:attrName>
                                        </p:attrNameLst>
                                      </p:cBhvr>
                                      <p:tavLst>
                                        <p:tav tm="0">
                                          <p:val>
                                            <p:fltVal val="0"/>
                                          </p:val>
                                        </p:tav>
                                        <p:tav tm="100000">
                                          <p:val>
                                            <p:strVal val="#ppt_w"/>
                                          </p:val>
                                        </p:tav>
                                      </p:tavLst>
                                    </p:anim>
                                    <p:anim calcmode="lin" valueType="num">
                                      <p:cBhvr>
                                        <p:cTn id="62" dur="500" fill="hold"/>
                                        <p:tgtEl>
                                          <p:spTgt spid="18434"/>
                                        </p:tgtEl>
                                        <p:attrNameLst>
                                          <p:attrName>ppt_h</p:attrName>
                                        </p:attrNameLst>
                                      </p:cBhvr>
                                      <p:tavLst>
                                        <p:tav tm="0">
                                          <p:val>
                                            <p:fltVal val="0"/>
                                          </p:val>
                                        </p:tav>
                                        <p:tav tm="100000">
                                          <p:val>
                                            <p:strVal val="#ppt_h"/>
                                          </p:val>
                                        </p:tav>
                                      </p:tavLst>
                                    </p:anim>
                                    <p:animEffect transition="in" filter="fade">
                                      <p:cBhvr>
                                        <p:cTn id="63" dur="500"/>
                                        <p:tgtEl>
                                          <p:spTgt spid="18434"/>
                                        </p:tgtEl>
                                      </p:cBhvr>
                                    </p:animEffect>
                                  </p:childTnLst>
                                  <p:subTnLst>
                                    <p:set>
                                      <p:cBhvr override="childStyle">
                                        <p:cTn dur="1" fill="hold" display="0" masterRel="sameClick" afterEffect="1">
                                          <p:stCondLst>
                                            <p:cond evt="end" delay="0">
                                              <p:tn val="59"/>
                                            </p:cond>
                                          </p:stCondLst>
                                        </p:cTn>
                                        <p:tgtEl>
                                          <p:spTgt spid="18434"/>
                                        </p:tgtEl>
                                        <p:attrNameLst>
                                          <p:attrName>style.visibility</p:attrName>
                                        </p:attrNameLst>
                                      </p:cBhvr>
                                      <p:to>
                                        <p:strVal val="hidden"/>
                                      </p:to>
                                    </p:set>
                                  </p:subTnLst>
                                </p:cTn>
                              </p:par>
                            </p:childTnLst>
                          </p:cTn>
                        </p:par>
                      </p:childTnLst>
                    </p:cTn>
                  </p:par>
                </p:childTnLst>
              </p:cTn>
              <p:nextCondLst>
                <p:cond evt="onClick" delay="0">
                  <p:tgtEl>
                    <p:spTgt spid="34857"/>
                  </p:tgtEl>
                </p:cond>
              </p:nextCondLst>
            </p:seq>
          </p:childTnLst>
        </p:cTn>
      </p:par>
    </p:tnLst>
    <p:bldLst>
      <p:bldP spid="34905" grpId="0" animBg="1"/>
      <p:bldP spid="34906" grpId="0" animBg="1"/>
      <p:bldP spid="34907" grpId="0" animBg="1"/>
      <p:bldP spid="34908" grpId="0" animBg="1"/>
      <p:bldP spid="34909" grpId="0" animBg="1"/>
      <p:bldP spid="34910" grpId="0" animBg="1"/>
      <p:bldP spid="34911" grpId="0" animBg="1"/>
      <p:bldP spid="34912" grpId="0" animBg="1"/>
      <p:bldP spid="34913" grpId="0" animBg="1"/>
      <p:bldP spid="34914" grpId="0" animBg="1"/>
      <p:bldP spid="34915" grpId="0" animBg="1"/>
      <p:bldP spid="34916" grpId="0" animBg="1"/>
      <p:bldP spid="34917" grpId="0" animBg="1"/>
      <p:bldP spid="34918" grpId="0" animBg="1"/>
      <p:bldP spid="34919" grpId="0" animBg="1"/>
      <p:bldP spid="34920" grpId="0" animBg="1"/>
      <p:bldP spid="349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0" y="1981200"/>
            <a:ext cx="9144000" cy="14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en-US" sz="4400" dirty="0" smtClean="0">
                <a:solidFill>
                  <a:srgbClr val="FF0066"/>
                </a:solidFill>
                <a:latin typeface="Times New Roman" pitchFamily="18" charset="0"/>
                <a:cs typeface="Times New Roman" pitchFamily="18" charset="0"/>
              </a:rPr>
              <a:t>PHẦN QUÀ CỦA EM LÀ</a:t>
            </a:r>
            <a:r>
              <a:rPr lang="en-US" altLang="en-US" sz="4400" dirty="0" smtClean="0">
                <a:solidFill>
                  <a:srgbClr val="FF0066"/>
                </a:solidFill>
                <a:latin typeface=".VnTime" pitchFamily="34" charset="0"/>
              </a:rPr>
              <a:t>:</a:t>
            </a:r>
            <a:endParaRPr lang="en-US" altLang="en-US" sz="4400" dirty="0">
              <a:solidFill>
                <a:srgbClr val="FF0066"/>
              </a:solidFill>
              <a:latin typeface=".VnTime" pitchFamily="34" charset="0"/>
            </a:endParaRPr>
          </a:p>
          <a:p>
            <a:pPr algn="ctr" eaLnBrk="1" hangingPunct="1">
              <a:spcBef>
                <a:spcPct val="0"/>
              </a:spcBef>
              <a:buFontTx/>
              <a:buNone/>
            </a:pPr>
            <a:r>
              <a:rPr lang="en-US" altLang="en-US" sz="4400" dirty="0" err="1">
                <a:solidFill>
                  <a:srgbClr val="FF0066"/>
                </a:solidFill>
                <a:latin typeface=".VnTime" pitchFamily="34" charset="0"/>
              </a:rPr>
              <a:t>Mét</a:t>
            </a:r>
            <a:r>
              <a:rPr lang="en-US" altLang="en-US" sz="4400" dirty="0">
                <a:solidFill>
                  <a:srgbClr val="FF0066"/>
                </a:solidFill>
                <a:latin typeface=".VnTime" pitchFamily="34" charset="0"/>
              </a:rPr>
              <a:t> </a:t>
            </a:r>
            <a:r>
              <a:rPr lang="en-US" altLang="en-US" sz="4400" dirty="0" err="1">
                <a:solidFill>
                  <a:srgbClr val="FF0066"/>
                </a:solidFill>
                <a:latin typeface=".VnTime" pitchFamily="34" charset="0"/>
              </a:rPr>
              <a:t>trµng</a:t>
            </a:r>
            <a:r>
              <a:rPr lang="en-US" altLang="en-US" sz="4400" dirty="0">
                <a:solidFill>
                  <a:srgbClr val="FF0066"/>
                </a:solidFill>
                <a:latin typeface=".VnTime" pitchFamily="34" charset="0"/>
              </a:rPr>
              <a:t> </a:t>
            </a:r>
            <a:r>
              <a:rPr lang="en-US" altLang="en-US" sz="4400" dirty="0" err="1">
                <a:solidFill>
                  <a:srgbClr val="FF0066"/>
                </a:solidFill>
                <a:latin typeface=".VnTime" pitchFamily="34" charset="0"/>
              </a:rPr>
              <a:t>ph¸o</a:t>
            </a:r>
            <a:r>
              <a:rPr lang="en-US" altLang="en-US" sz="4400" dirty="0">
                <a:solidFill>
                  <a:srgbClr val="FF0066"/>
                </a:solidFill>
                <a:latin typeface=".VnTime" pitchFamily="34" charset="0"/>
              </a:rPr>
              <a:t> </a:t>
            </a:r>
            <a:r>
              <a:rPr lang="en-US" altLang="en-US" sz="4400" dirty="0" err="1">
                <a:solidFill>
                  <a:srgbClr val="FF0066"/>
                </a:solidFill>
                <a:latin typeface=".VnTime" pitchFamily="34" charset="0"/>
              </a:rPr>
              <a:t>tay</a:t>
            </a:r>
            <a:r>
              <a:rPr lang="en-US" altLang="en-US" sz="4400" dirty="0">
                <a:solidFill>
                  <a:srgbClr val="FF0066"/>
                </a:solidFill>
                <a:latin typeface=".VnTime" pitchFamily="34" charset="0"/>
              </a:rPr>
              <a:t>!</a:t>
            </a:r>
          </a:p>
        </p:txBody>
      </p:sp>
      <p:sp>
        <p:nvSpPr>
          <p:cNvPr id="32775" name="AutoShape 7"/>
          <p:cNvSpPr>
            <a:spLocks noChangeArrowheads="1"/>
          </p:cNvSpPr>
          <p:nvPr/>
        </p:nvSpPr>
        <p:spPr bwMode="auto">
          <a:xfrm>
            <a:off x="285750" y="30351"/>
            <a:ext cx="2057400" cy="2514600"/>
          </a:xfrm>
          <a:prstGeom prst="irregularSeal2">
            <a:avLst/>
          </a:prstGeom>
          <a:gradFill rotWithShape="1">
            <a:gsLst>
              <a:gs pos="0">
                <a:srgbClr val="0000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32776" name="AutoShape 8"/>
          <p:cNvSpPr>
            <a:spLocks noChangeArrowheads="1"/>
          </p:cNvSpPr>
          <p:nvPr/>
        </p:nvSpPr>
        <p:spPr bwMode="auto">
          <a:xfrm>
            <a:off x="7616020" y="-533400"/>
            <a:ext cx="1295400" cy="4191000"/>
          </a:xfrm>
          <a:prstGeom prst="irregularSeal2">
            <a:avLst/>
          </a:prstGeom>
          <a:gradFill rotWithShape="1">
            <a:gsLst>
              <a:gs pos="0">
                <a:schemeClr val="hlink"/>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32777" name="AutoShape 9"/>
          <p:cNvSpPr>
            <a:spLocks noChangeArrowheads="1"/>
          </p:cNvSpPr>
          <p:nvPr/>
        </p:nvSpPr>
        <p:spPr bwMode="auto">
          <a:xfrm>
            <a:off x="3733800" y="914400"/>
            <a:ext cx="2514600" cy="1295400"/>
          </a:xfrm>
          <a:prstGeom prst="irregularSeal1">
            <a:avLst/>
          </a:prstGeom>
          <a:gradFill rotWithShape="1">
            <a:gsLst>
              <a:gs pos="0">
                <a:srgbClr val="CC00CC"/>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32778" name="AutoShape 10"/>
          <p:cNvSpPr>
            <a:spLocks noChangeArrowheads="1"/>
          </p:cNvSpPr>
          <p:nvPr/>
        </p:nvSpPr>
        <p:spPr bwMode="auto">
          <a:xfrm>
            <a:off x="1189127" y="3241589"/>
            <a:ext cx="2667000" cy="2743200"/>
          </a:xfrm>
          <a:prstGeom prst="irregularSeal2">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32779" name="AutoShape 11"/>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32780" name="AutoShape 12"/>
          <p:cNvSpPr>
            <a:spLocks noChangeArrowheads="1"/>
          </p:cNvSpPr>
          <p:nvPr/>
        </p:nvSpPr>
        <p:spPr bwMode="auto">
          <a:xfrm>
            <a:off x="6462584"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24585" name="AutoShape 13">
            <a:hlinkClick r:id="rId3" action="ppaction://hlinksldjump" highlightClick="1"/>
          </p:cNvPr>
          <p:cNvSpPr>
            <a:spLocks noChangeArrowheads="1"/>
          </p:cNvSpPr>
          <p:nvPr/>
        </p:nvSpPr>
        <p:spPr bwMode="auto">
          <a:xfrm>
            <a:off x="8763000" y="6477000"/>
            <a:ext cx="381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pic>
        <p:nvPicPr>
          <p:cNvPr id="32784" name="Picture 16" descr="ag00373_"/>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664390">
            <a:off x="2403565" y="806639"/>
            <a:ext cx="10001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267200" y="792659"/>
            <a:ext cx="4644220" cy="769441"/>
          </a:xfrm>
          <a:prstGeom prst="rect">
            <a:avLst/>
          </a:prstGeom>
        </p:spPr>
        <p:txBody>
          <a:bodyPr wrap="none">
            <a:spAutoFit/>
          </a:bodyPr>
          <a:lstStyle/>
          <a:p>
            <a:r>
              <a:rPr lang="en-US" altLang="en-US" sz="4400" dirty="0" err="1" smtClean="0">
                <a:solidFill>
                  <a:srgbClr val="0000CC"/>
                </a:solidFill>
                <a:latin typeface=".VnTime" pitchFamily="34" charset="0"/>
              </a:rPr>
              <a:t>Hoan</a:t>
            </a:r>
            <a:r>
              <a:rPr lang="en-US" altLang="en-US" sz="4400" dirty="0" smtClean="0">
                <a:solidFill>
                  <a:srgbClr val="0000CC"/>
                </a:solidFill>
                <a:latin typeface=".VnTime" pitchFamily="34" charset="0"/>
              </a:rPr>
              <a:t> h«! §</a:t>
            </a:r>
            <a:r>
              <a:rPr lang="en-US" altLang="en-US" sz="4400" dirty="0" err="1" smtClean="0">
                <a:solidFill>
                  <a:srgbClr val="0000CC"/>
                </a:solidFill>
                <a:latin typeface=".VnTime" pitchFamily="34" charset="0"/>
              </a:rPr>
              <a:t>óng</a:t>
            </a:r>
            <a:r>
              <a:rPr lang="en-US" altLang="en-US" sz="4400" dirty="0" smtClean="0">
                <a:solidFill>
                  <a:srgbClr val="0000CC"/>
                </a:solidFill>
                <a:latin typeface=".VnTime" pitchFamily="34" charset="0"/>
              </a:rPr>
              <a:t> </a:t>
            </a:r>
            <a:r>
              <a:rPr lang="en-US" altLang="en-US" sz="4400" dirty="0" err="1" smtClean="0">
                <a:solidFill>
                  <a:srgbClr val="0000CC"/>
                </a:solidFill>
                <a:latin typeface=".VnTime" pitchFamily="34" charset="0"/>
              </a:rPr>
              <a:t>råi</a:t>
            </a:r>
            <a:r>
              <a:rPr lang="en-US" altLang="en-US" sz="4400" dirty="0" smtClean="0">
                <a:solidFill>
                  <a:srgbClr val="0000CC"/>
                </a:solidFill>
                <a:latin typeface=".VnTime" pitchFamily="34" charset="0"/>
              </a:rPr>
              <a:t>!</a:t>
            </a:r>
            <a:endParaRPr lang="en-US" dirty="0"/>
          </a:p>
        </p:txBody>
      </p:sp>
      <p:sp>
        <p:nvSpPr>
          <p:cNvPr id="13" name="AutoShape 10"/>
          <p:cNvSpPr>
            <a:spLocks noChangeArrowheads="1"/>
          </p:cNvSpPr>
          <p:nvPr/>
        </p:nvSpPr>
        <p:spPr bwMode="auto">
          <a:xfrm>
            <a:off x="876300" y="4648200"/>
            <a:ext cx="876300" cy="1676400"/>
          </a:xfrm>
          <a:prstGeom prst="irregularSeal2">
            <a:avLst/>
          </a:prstGeom>
          <a:solidFill>
            <a:srgbClr val="FF00FF"/>
          </a:solidFill>
          <a:ln>
            <a:noFill/>
          </a:ln>
          <a:effectLs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solidFill>
                <a:srgbClr val="FF0000"/>
              </a:solidFill>
              <a:latin typeface=".Vn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528" repeatCount="indefinite" fill="hold" grpId="0" nodeType="afterEffect">
                                  <p:stCondLst>
                                    <p:cond delay="0"/>
                                  </p:stCondLst>
                                  <p:endCondLst>
                                    <p:cond evt="onNext" delay="0">
                                      <p:tgtEl>
                                        <p:sldTgt/>
                                      </p:tgtEl>
                                    </p:cond>
                                  </p:endCondLst>
                                  <p:childTnLst>
                                    <p:set>
                                      <p:cBhvr>
                                        <p:cTn id="6" dur="1" fill="hold">
                                          <p:stCondLst>
                                            <p:cond delay="0"/>
                                          </p:stCondLst>
                                        </p:cTn>
                                        <p:tgtEl>
                                          <p:spTgt spid="32775"/>
                                        </p:tgtEl>
                                        <p:attrNameLst>
                                          <p:attrName>style.visibility</p:attrName>
                                        </p:attrNameLst>
                                      </p:cBhvr>
                                      <p:to>
                                        <p:strVal val="visible"/>
                                      </p:to>
                                    </p:set>
                                    <p:anim calcmode="lin" valueType="num">
                                      <p:cBhvr>
                                        <p:cTn id="7" dur="500" fill="hold"/>
                                        <p:tgtEl>
                                          <p:spTgt spid="32775"/>
                                        </p:tgtEl>
                                        <p:attrNameLst>
                                          <p:attrName>ppt_w</p:attrName>
                                        </p:attrNameLst>
                                      </p:cBhvr>
                                      <p:tavLst>
                                        <p:tav tm="0">
                                          <p:val>
                                            <p:fltVal val="0"/>
                                          </p:val>
                                        </p:tav>
                                        <p:tav tm="100000">
                                          <p:val>
                                            <p:strVal val="#ppt_w"/>
                                          </p:val>
                                        </p:tav>
                                      </p:tavLst>
                                    </p:anim>
                                    <p:anim calcmode="lin" valueType="num">
                                      <p:cBhvr>
                                        <p:cTn id="8" dur="500" fill="hold"/>
                                        <p:tgtEl>
                                          <p:spTgt spid="32775"/>
                                        </p:tgtEl>
                                        <p:attrNameLst>
                                          <p:attrName>ppt_h</p:attrName>
                                        </p:attrNameLst>
                                      </p:cBhvr>
                                      <p:tavLst>
                                        <p:tav tm="0">
                                          <p:val>
                                            <p:fltVal val="0"/>
                                          </p:val>
                                        </p:tav>
                                        <p:tav tm="100000">
                                          <p:val>
                                            <p:strVal val="#ppt_h"/>
                                          </p:val>
                                        </p:tav>
                                      </p:tavLst>
                                    </p:anim>
                                    <p:anim calcmode="lin" valueType="num">
                                      <p:cBhvr>
                                        <p:cTn id="9" dur="500" fill="hold"/>
                                        <p:tgtEl>
                                          <p:spTgt spid="32775"/>
                                        </p:tgtEl>
                                        <p:attrNameLst>
                                          <p:attrName>ppt_x</p:attrName>
                                        </p:attrNameLst>
                                      </p:cBhvr>
                                      <p:tavLst>
                                        <p:tav tm="0">
                                          <p:val>
                                            <p:fltVal val="0.5"/>
                                          </p:val>
                                        </p:tav>
                                        <p:tav tm="100000">
                                          <p:val>
                                            <p:strVal val="#ppt_x"/>
                                          </p:val>
                                        </p:tav>
                                      </p:tavLst>
                                    </p:anim>
                                    <p:anim calcmode="lin" valueType="num">
                                      <p:cBhvr>
                                        <p:cTn id="10" dur="500" fill="hold"/>
                                        <p:tgtEl>
                                          <p:spTgt spid="3277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endCondLst>
                                    <p:cond evt="onNext" delay="0">
                                      <p:tgtEl>
                                        <p:sldTgt/>
                                      </p:tgtEl>
                                    </p:cond>
                                  </p:endCondLst>
                                  <p:childTnLst>
                                    <p:set>
                                      <p:cBhvr>
                                        <p:cTn id="12" dur="1" fill="hold">
                                          <p:stCondLst>
                                            <p:cond delay="0"/>
                                          </p:stCondLst>
                                        </p:cTn>
                                        <p:tgtEl>
                                          <p:spTgt spid="32779"/>
                                        </p:tgtEl>
                                        <p:attrNameLst>
                                          <p:attrName>style.visibility</p:attrName>
                                        </p:attrNameLst>
                                      </p:cBhvr>
                                      <p:to>
                                        <p:strVal val="visible"/>
                                      </p:to>
                                    </p:set>
                                    <p:anim calcmode="lin" valueType="num">
                                      <p:cBhvr>
                                        <p:cTn id="13" dur="500" fill="hold"/>
                                        <p:tgtEl>
                                          <p:spTgt spid="32779"/>
                                        </p:tgtEl>
                                        <p:attrNameLst>
                                          <p:attrName>ppt_w</p:attrName>
                                        </p:attrNameLst>
                                      </p:cBhvr>
                                      <p:tavLst>
                                        <p:tav tm="0">
                                          <p:val>
                                            <p:fltVal val="0"/>
                                          </p:val>
                                        </p:tav>
                                        <p:tav tm="100000">
                                          <p:val>
                                            <p:strVal val="#ppt_w"/>
                                          </p:val>
                                        </p:tav>
                                      </p:tavLst>
                                    </p:anim>
                                    <p:anim calcmode="lin" valueType="num">
                                      <p:cBhvr>
                                        <p:cTn id="14" dur="500" fill="hold"/>
                                        <p:tgtEl>
                                          <p:spTgt spid="32779"/>
                                        </p:tgtEl>
                                        <p:attrNameLst>
                                          <p:attrName>ppt_h</p:attrName>
                                        </p:attrNameLst>
                                      </p:cBhvr>
                                      <p:tavLst>
                                        <p:tav tm="0">
                                          <p:val>
                                            <p:fltVal val="0"/>
                                          </p:val>
                                        </p:tav>
                                        <p:tav tm="100000">
                                          <p:val>
                                            <p:strVal val="#ppt_h"/>
                                          </p:val>
                                        </p:tav>
                                      </p:tavLst>
                                    </p:anim>
                                    <p:anim calcmode="lin" valueType="num">
                                      <p:cBhvr>
                                        <p:cTn id="15" dur="500" fill="hold"/>
                                        <p:tgtEl>
                                          <p:spTgt spid="32779"/>
                                        </p:tgtEl>
                                        <p:attrNameLst>
                                          <p:attrName>ppt_x</p:attrName>
                                        </p:attrNameLst>
                                      </p:cBhvr>
                                      <p:tavLst>
                                        <p:tav tm="0">
                                          <p:val>
                                            <p:fltVal val="0.5"/>
                                          </p:val>
                                        </p:tav>
                                        <p:tav tm="100000">
                                          <p:val>
                                            <p:strVal val="#ppt_x"/>
                                          </p:val>
                                        </p:tav>
                                      </p:tavLst>
                                    </p:anim>
                                    <p:anim calcmode="lin" valueType="num">
                                      <p:cBhvr>
                                        <p:cTn id="16" dur="500" fill="hold"/>
                                        <p:tgtEl>
                                          <p:spTgt spid="32779"/>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endCondLst>
                                    <p:cond evt="onNext" delay="0">
                                      <p:tgtEl>
                                        <p:sldTgt/>
                                      </p:tgtEl>
                                    </p:cond>
                                  </p:endCondLst>
                                  <p:childTnLst>
                                    <p:set>
                                      <p:cBhvr>
                                        <p:cTn id="18" dur="1" fill="hold">
                                          <p:stCondLst>
                                            <p:cond delay="0"/>
                                          </p:stCondLst>
                                        </p:cTn>
                                        <p:tgtEl>
                                          <p:spTgt spid="32777"/>
                                        </p:tgtEl>
                                        <p:attrNameLst>
                                          <p:attrName>style.visibility</p:attrName>
                                        </p:attrNameLst>
                                      </p:cBhvr>
                                      <p:to>
                                        <p:strVal val="visible"/>
                                      </p:to>
                                    </p:set>
                                    <p:anim calcmode="lin" valueType="num">
                                      <p:cBhvr>
                                        <p:cTn id="19" dur="500" fill="hold"/>
                                        <p:tgtEl>
                                          <p:spTgt spid="32777"/>
                                        </p:tgtEl>
                                        <p:attrNameLst>
                                          <p:attrName>ppt_w</p:attrName>
                                        </p:attrNameLst>
                                      </p:cBhvr>
                                      <p:tavLst>
                                        <p:tav tm="0">
                                          <p:val>
                                            <p:fltVal val="0"/>
                                          </p:val>
                                        </p:tav>
                                        <p:tav tm="100000">
                                          <p:val>
                                            <p:strVal val="#ppt_w"/>
                                          </p:val>
                                        </p:tav>
                                      </p:tavLst>
                                    </p:anim>
                                    <p:anim calcmode="lin" valueType="num">
                                      <p:cBhvr>
                                        <p:cTn id="20" dur="500" fill="hold"/>
                                        <p:tgtEl>
                                          <p:spTgt spid="32777"/>
                                        </p:tgtEl>
                                        <p:attrNameLst>
                                          <p:attrName>ppt_h</p:attrName>
                                        </p:attrNameLst>
                                      </p:cBhvr>
                                      <p:tavLst>
                                        <p:tav tm="0">
                                          <p:val>
                                            <p:fltVal val="0"/>
                                          </p:val>
                                        </p:tav>
                                        <p:tav tm="100000">
                                          <p:val>
                                            <p:strVal val="#ppt_h"/>
                                          </p:val>
                                        </p:tav>
                                      </p:tavLst>
                                    </p:anim>
                                    <p:anim calcmode="lin" valueType="num">
                                      <p:cBhvr>
                                        <p:cTn id="21" dur="500" fill="hold"/>
                                        <p:tgtEl>
                                          <p:spTgt spid="32777"/>
                                        </p:tgtEl>
                                        <p:attrNameLst>
                                          <p:attrName>ppt_x</p:attrName>
                                        </p:attrNameLst>
                                      </p:cBhvr>
                                      <p:tavLst>
                                        <p:tav tm="0">
                                          <p:val>
                                            <p:fltVal val="0.5"/>
                                          </p:val>
                                        </p:tav>
                                        <p:tav tm="100000">
                                          <p:val>
                                            <p:strVal val="#ppt_x"/>
                                          </p:val>
                                        </p:tav>
                                      </p:tavLst>
                                    </p:anim>
                                    <p:anim calcmode="lin" valueType="num">
                                      <p:cBhvr>
                                        <p:cTn id="22" dur="500" fill="hold"/>
                                        <p:tgtEl>
                                          <p:spTgt spid="32777"/>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endCondLst>
                                    <p:cond evt="onNext" delay="0">
                                      <p:tgtEl>
                                        <p:sldTgt/>
                                      </p:tgtEl>
                                    </p:cond>
                                  </p:endCondLst>
                                  <p:childTnLst>
                                    <p:set>
                                      <p:cBhvr>
                                        <p:cTn id="24" dur="1" fill="hold">
                                          <p:stCondLst>
                                            <p:cond delay="0"/>
                                          </p:stCondLst>
                                        </p:cTn>
                                        <p:tgtEl>
                                          <p:spTgt spid="32778"/>
                                        </p:tgtEl>
                                        <p:attrNameLst>
                                          <p:attrName>style.visibility</p:attrName>
                                        </p:attrNameLst>
                                      </p:cBhvr>
                                      <p:to>
                                        <p:strVal val="visible"/>
                                      </p:to>
                                    </p:set>
                                    <p:anim calcmode="lin" valueType="num">
                                      <p:cBhvr>
                                        <p:cTn id="25" dur="500" fill="hold"/>
                                        <p:tgtEl>
                                          <p:spTgt spid="32778"/>
                                        </p:tgtEl>
                                        <p:attrNameLst>
                                          <p:attrName>ppt_w</p:attrName>
                                        </p:attrNameLst>
                                      </p:cBhvr>
                                      <p:tavLst>
                                        <p:tav tm="0">
                                          <p:val>
                                            <p:fltVal val="0"/>
                                          </p:val>
                                        </p:tav>
                                        <p:tav tm="100000">
                                          <p:val>
                                            <p:strVal val="#ppt_w"/>
                                          </p:val>
                                        </p:tav>
                                      </p:tavLst>
                                    </p:anim>
                                    <p:anim calcmode="lin" valueType="num">
                                      <p:cBhvr>
                                        <p:cTn id="26" dur="500" fill="hold"/>
                                        <p:tgtEl>
                                          <p:spTgt spid="32778"/>
                                        </p:tgtEl>
                                        <p:attrNameLst>
                                          <p:attrName>ppt_h</p:attrName>
                                        </p:attrNameLst>
                                      </p:cBhvr>
                                      <p:tavLst>
                                        <p:tav tm="0">
                                          <p:val>
                                            <p:fltVal val="0"/>
                                          </p:val>
                                        </p:tav>
                                        <p:tav tm="100000">
                                          <p:val>
                                            <p:strVal val="#ppt_h"/>
                                          </p:val>
                                        </p:tav>
                                      </p:tavLst>
                                    </p:anim>
                                    <p:anim calcmode="lin" valueType="num">
                                      <p:cBhvr>
                                        <p:cTn id="27" dur="500" fill="hold"/>
                                        <p:tgtEl>
                                          <p:spTgt spid="32778"/>
                                        </p:tgtEl>
                                        <p:attrNameLst>
                                          <p:attrName>ppt_x</p:attrName>
                                        </p:attrNameLst>
                                      </p:cBhvr>
                                      <p:tavLst>
                                        <p:tav tm="0">
                                          <p:val>
                                            <p:fltVal val="0.5"/>
                                          </p:val>
                                        </p:tav>
                                        <p:tav tm="100000">
                                          <p:val>
                                            <p:strVal val="#ppt_x"/>
                                          </p:val>
                                        </p:tav>
                                      </p:tavLst>
                                    </p:anim>
                                    <p:anim calcmode="lin" valueType="num">
                                      <p:cBhvr>
                                        <p:cTn id="28" dur="500" fill="hold"/>
                                        <p:tgtEl>
                                          <p:spTgt spid="32778"/>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endCondLst>
                                    <p:cond evt="onNext" delay="0">
                                      <p:tgtEl>
                                        <p:sldTgt/>
                                      </p:tgtEl>
                                    </p:cond>
                                  </p:endCondLst>
                                  <p:childTnLst>
                                    <p:set>
                                      <p:cBhvr>
                                        <p:cTn id="30" dur="1" fill="hold">
                                          <p:stCondLst>
                                            <p:cond delay="0"/>
                                          </p:stCondLst>
                                        </p:cTn>
                                        <p:tgtEl>
                                          <p:spTgt spid="32780"/>
                                        </p:tgtEl>
                                        <p:attrNameLst>
                                          <p:attrName>style.visibility</p:attrName>
                                        </p:attrNameLst>
                                      </p:cBhvr>
                                      <p:to>
                                        <p:strVal val="visible"/>
                                      </p:to>
                                    </p:set>
                                    <p:anim calcmode="lin" valueType="num">
                                      <p:cBhvr>
                                        <p:cTn id="31" dur="500" fill="hold"/>
                                        <p:tgtEl>
                                          <p:spTgt spid="32780"/>
                                        </p:tgtEl>
                                        <p:attrNameLst>
                                          <p:attrName>ppt_w</p:attrName>
                                        </p:attrNameLst>
                                      </p:cBhvr>
                                      <p:tavLst>
                                        <p:tav tm="0">
                                          <p:val>
                                            <p:fltVal val="0"/>
                                          </p:val>
                                        </p:tav>
                                        <p:tav tm="100000">
                                          <p:val>
                                            <p:strVal val="#ppt_w"/>
                                          </p:val>
                                        </p:tav>
                                      </p:tavLst>
                                    </p:anim>
                                    <p:anim calcmode="lin" valueType="num">
                                      <p:cBhvr>
                                        <p:cTn id="32" dur="500" fill="hold"/>
                                        <p:tgtEl>
                                          <p:spTgt spid="32780"/>
                                        </p:tgtEl>
                                        <p:attrNameLst>
                                          <p:attrName>ppt_h</p:attrName>
                                        </p:attrNameLst>
                                      </p:cBhvr>
                                      <p:tavLst>
                                        <p:tav tm="0">
                                          <p:val>
                                            <p:fltVal val="0"/>
                                          </p:val>
                                        </p:tav>
                                        <p:tav tm="100000">
                                          <p:val>
                                            <p:strVal val="#ppt_h"/>
                                          </p:val>
                                        </p:tav>
                                      </p:tavLst>
                                    </p:anim>
                                    <p:anim calcmode="lin" valueType="num">
                                      <p:cBhvr>
                                        <p:cTn id="33" dur="500" fill="hold"/>
                                        <p:tgtEl>
                                          <p:spTgt spid="32780"/>
                                        </p:tgtEl>
                                        <p:attrNameLst>
                                          <p:attrName>ppt_x</p:attrName>
                                        </p:attrNameLst>
                                      </p:cBhvr>
                                      <p:tavLst>
                                        <p:tav tm="0">
                                          <p:val>
                                            <p:fltVal val="0.5"/>
                                          </p:val>
                                        </p:tav>
                                        <p:tav tm="100000">
                                          <p:val>
                                            <p:strVal val="#ppt_x"/>
                                          </p:val>
                                        </p:tav>
                                      </p:tavLst>
                                    </p:anim>
                                    <p:anim calcmode="lin" valueType="num">
                                      <p:cBhvr>
                                        <p:cTn id="34" dur="500" fill="hold"/>
                                        <p:tgtEl>
                                          <p:spTgt spid="32780"/>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endCondLst>
                                    <p:cond evt="onNext" delay="0">
                                      <p:tgtEl>
                                        <p:sldTgt/>
                                      </p:tgtEl>
                                    </p:cond>
                                  </p:endCondLst>
                                  <p:childTnLst>
                                    <p:set>
                                      <p:cBhvr>
                                        <p:cTn id="36" dur="1" fill="hold">
                                          <p:stCondLst>
                                            <p:cond delay="0"/>
                                          </p:stCondLst>
                                        </p:cTn>
                                        <p:tgtEl>
                                          <p:spTgt spid="32776"/>
                                        </p:tgtEl>
                                        <p:attrNameLst>
                                          <p:attrName>style.visibility</p:attrName>
                                        </p:attrNameLst>
                                      </p:cBhvr>
                                      <p:to>
                                        <p:strVal val="visible"/>
                                      </p:to>
                                    </p:set>
                                    <p:anim calcmode="lin" valueType="num">
                                      <p:cBhvr>
                                        <p:cTn id="37" dur="500" fill="hold"/>
                                        <p:tgtEl>
                                          <p:spTgt spid="32776"/>
                                        </p:tgtEl>
                                        <p:attrNameLst>
                                          <p:attrName>ppt_w</p:attrName>
                                        </p:attrNameLst>
                                      </p:cBhvr>
                                      <p:tavLst>
                                        <p:tav tm="0">
                                          <p:val>
                                            <p:fltVal val="0"/>
                                          </p:val>
                                        </p:tav>
                                        <p:tav tm="100000">
                                          <p:val>
                                            <p:strVal val="#ppt_w"/>
                                          </p:val>
                                        </p:tav>
                                      </p:tavLst>
                                    </p:anim>
                                    <p:anim calcmode="lin" valueType="num">
                                      <p:cBhvr>
                                        <p:cTn id="38" dur="500" fill="hold"/>
                                        <p:tgtEl>
                                          <p:spTgt spid="32776"/>
                                        </p:tgtEl>
                                        <p:attrNameLst>
                                          <p:attrName>ppt_h</p:attrName>
                                        </p:attrNameLst>
                                      </p:cBhvr>
                                      <p:tavLst>
                                        <p:tav tm="0">
                                          <p:val>
                                            <p:fltVal val="0"/>
                                          </p:val>
                                        </p:tav>
                                        <p:tav tm="100000">
                                          <p:val>
                                            <p:strVal val="#ppt_h"/>
                                          </p:val>
                                        </p:tav>
                                      </p:tavLst>
                                    </p:anim>
                                    <p:anim calcmode="lin" valueType="num">
                                      <p:cBhvr>
                                        <p:cTn id="39" dur="500" fill="hold"/>
                                        <p:tgtEl>
                                          <p:spTgt spid="32776"/>
                                        </p:tgtEl>
                                        <p:attrNameLst>
                                          <p:attrName>ppt_x</p:attrName>
                                        </p:attrNameLst>
                                      </p:cBhvr>
                                      <p:tavLst>
                                        <p:tav tm="0">
                                          <p:val>
                                            <p:fltVal val="0.5"/>
                                          </p:val>
                                        </p:tav>
                                        <p:tav tm="100000">
                                          <p:val>
                                            <p:strVal val="#ppt_x"/>
                                          </p:val>
                                        </p:tav>
                                      </p:tavLst>
                                    </p:anim>
                                    <p:anim calcmode="lin" valueType="num">
                                      <p:cBhvr>
                                        <p:cTn id="40" dur="500" fill="hold"/>
                                        <p:tgtEl>
                                          <p:spTgt spid="32776"/>
                                        </p:tgtEl>
                                        <p:attrNameLst>
                                          <p:attrName>ppt_y</p:attrName>
                                        </p:attrNameLst>
                                      </p:cBhvr>
                                      <p:tavLst>
                                        <p:tav tm="0">
                                          <p:val>
                                            <p:fltVal val="0.5"/>
                                          </p:val>
                                        </p:tav>
                                        <p:tav tm="100000">
                                          <p:val>
                                            <p:strVal val="#ppt_y"/>
                                          </p:val>
                                        </p:tav>
                                      </p:tavLst>
                                    </p:anim>
                                  </p:childTnLst>
                                </p:cTn>
                              </p:par>
                              <p:par>
                                <p:cTn id="41" presetID="52" presetClass="entr" presetSubtype="0" fill="hold" nodeType="withEffect">
                                  <p:stCondLst>
                                    <p:cond delay="0"/>
                                  </p:stCondLst>
                                  <p:childTnLst>
                                    <p:set>
                                      <p:cBhvr>
                                        <p:cTn id="42" dur="1" fill="hold">
                                          <p:stCondLst>
                                            <p:cond delay="0"/>
                                          </p:stCondLst>
                                        </p:cTn>
                                        <p:tgtEl>
                                          <p:spTgt spid="32784"/>
                                        </p:tgtEl>
                                        <p:attrNameLst>
                                          <p:attrName>style.visibility</p:attrName>
                                        </p:attrNameLst>
                                      </p:cBhvr>
                                      <p:to>
                                        <p:strVal val="visible"/>
                                      </p:to>
                                    </p:set>
                                    <p:animScale>
                                      <p:cBhvr>
                                        <p:cTn id="43" dur="1000" decel="50000" fill="hold">
                                          <p:stCondLst>
                                            <p:cond delay="0"/>
                                          </p:stCondLst>
                                        </p:cTn>
                                        <p:tgtEl>
                                          <p:spTgt spid="3278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32784"/>
                                        </p:tgtEl>
                                        <p:attrNameLst>
                                          <p:attrName>ppt_x</p:attrName>
                                          <p:attrName>ppt_y</p:attrName>
                                        </p:attrNameLst>
                                      </p:cBhvr>
                                    </p:animMotion>
                                    <p:animEffect transition="in" filter="fade">
                                      <p:cBhvr>
                                        <p:cTn id="45" dur="1000"/>
                                        <p:tgtEl>
                                          <p:spTgt spid="32784"/>
                                        </p:tgtEl>
                                      </p:cBhvr>
                                    </p:animEffect>
                                  </p:childTnLst>
                                </p:cTn>
                              </p:par>
                              <p:par>
                                <p:cTn id="46" presetID="55" presetClass="entr" presetSubtype="0" repeatCount="indefinite"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1000" fill="hold"/>
                                        <p:tgtEl>
                                          <p:spTgt spid="3"/>
                                        </p:tgtEl>
                                        <p:attrNameLst>
                                          <p:attrName>ppt_w</p:attrName>
                                        </p:attrNameLst>
                                      </p:cBhvr>
                                      <p:tavLst>
                                        <p:tav tm="0">
                                          <p:val>
                                            <p:strVal val="#ppt_w*0.70"/>
                                          </p:val>
                                        </p:tav>
                                        <p:tav tm="100000">
                                          <p:val>
                                            <p:strVal val="#ppt_w"/>
                                          </p:val>
                                        </p:tav>
                                      </p:tavLst>
                                    </p:anim>
                                    <p:anim calcmode="lin" valueType="num">
                                      <p:cBhvr>
                                        <p:cTn id="49" dur="1000" fill="hold"/>
                                        <p:tgtEl>
                                          <p:spTgt spid="3"/>
                                        </p:tgtEl>
                                        <p:attrNameLst>
                                          <p:attrName>ppt_h</p:attrName>
                                        </p:attrNameLst>
                                      </p:cBhvr>
                                      <p:tavLst>
                                        <p:tav tm="0">
                                          <p:val>
                                            <p:strVal val="#ppt_h"/>
                                          </p:val>
                                        </p:tav>
                                        <p:tav tm="100000">
                                          <p:val>
                                            <p:strVal val="#ppt_h"/>
                                          </p:val>
                                        </p:tav>
                                      </p:tavLst>
                                    </p:anim>
                                    <p:animEffect transition="in" filter="fade">
                                      <p:cBhvr>
                                        <p:cTn id="50" dur="1000"/>
                                        <p:tgtEl>
                                          <p:spTgt spid="3"/>
                                        </p:tgtEl>
                                      </p:cBhvr>
                                    </p:animEffect>
                                  </p:childTnLst>
                                </p:cTn>
                              </p:par>
                              <p:par>
                                <p:cTn id="51" presetID="23" presetClass="entr" presetSubtype="528" repeatCount="indefinite" fill="hold" grpId="0" nodeType="withEffect">
                                  <p:stCondLst>
                                    <p:cond delay="0"/>
                                  </p:stCondLst>
                                  <p:endCondLst>
                                    <p:cond evt="onNext" delay="0">
                                      <p:tgtEl>
                                        <p:sldTgt/>
                                      </p:tgtEl>
                                    </p:cond>
                                  </p:end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 calcmode="lin" valueType="num">
                                      <p:cBhvr>
                                        <p:cTn id="55" dur="500" fill="hold"/>
                                        <p:tgtEl>
                                          <p:spTgt spid="13"/>
                                        </p:tgtEl>
                                        <p:attrNameLst>
                                          <p:attrName>ppt_x</p:attrName>
                                        </p:attrNameLst>
                                      </p:cBhvr>
                                      <p:tavLst>
                                        <p:tav tm="0">
                                          <p:val>
                                            <p:fltVal val="0.5"/>
                                          </p:val>
                                        </p:tav>
                                        <p:tav tm="100000">
                                          <p:val>
                                            <p:strVal val="#ppt_x"/>
                                          </p:val>
                                        </p:tav>
                                      </p:tavLst>
                                    </p:anim>
                                    <p:anim calcmode="lin" valueType="num">
                                      <p:cBhvr>
                                        <p:cTn id="56" dur="50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776" grpId="0" animBg="1"/>
      <p:bldP spid="32777" grpId="0" animBg="1"/>
      <p:bldP spid="32778" grpId="0" animBg="1"/>
      <p:bldP spid="32779" grpId="0" animBg="1"/>
      <p:bldP spid="32780" grpId="0" animBg="1"/>
      <p:bldP spid="3"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313038" y="3432714"/>
            <a:ext cx="89154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dirty="0" err="1" smtClean="0">
                <a:solidFill>
                  <a:srgbClr val="FF0066"/>
                </a:solidFill>
                <a:latin typeface=".VnTimeH" panose="020B7200000000000000" pitchFamily="34" charset="0"/>
              </a:rPr>
              <a:t>PhÇn</a:t>
            </a:r>
            <a:r>
              <a:rPr lang="en-US" altLang="en-US" sz="4400" dirty="0" smtClean="0">
                <a:solidFill>
                  <a:srgbClr val="FF0066"/>
                </a:solidFill>
                <a:latin typeface=".VnTimeH" panose="020B7200000000000000" pitchFamily="34" charset="0"/>
              </a:rPr>
              <a:t> </a:t>
            </a:r>
            <a:r>
              <a:rPr lang="en-US" altLang="en-US" sz="4400" dirty="0" err="1" smtClean="0">
                <a:solidFill>
                  <a:srgbClr val="FF0066"/>
                </a:solidFill>
                <a:latin typeface=".VnTimeH" panose="020B7200000000000000" pitchFamily="34" charset="0"/>
              </a:rPr>
              <a:t>th¦ëng</a:t>
            </a:r>
            <a:r>
              <a:rPr lang="en-US" altLang="en-US" sz="4400" dirty="0" smtClean="0">
                <a:solidFill>
                  <a:srgbClr val="FF0066"/>
                </a:solidFill>
                <a:latin typeface=".VnTimeH" panose="020B7200000000000000" pitchFamily="34" charset="0"/>
              </a:rPr>
              <a:t> </a:t>
            </a:r>
            <a:r>
              <a:rPr lang="en-US" altLang="en-US" sz="4400" dirty="0" err="1" smtClean="0">
                <a:solidFill>
                  <a:srgbClr val="FF0066"/>
                </a:solidFill>
                <a:latin typeface=".VnTimeH" panose="020B7200000000000000" pitchFamily="34" charset="0"/>
              </a:rPr>
              <a:t>cña</a:t>
            </a:r>
            <a:r>
              <a:rPr lang="en-US" altLang="en-US" sz="4400" dirty="0" smtClean="0">
                <a:solidFill>
                  <a:srgbClr val="FF0066"/>
                </a:solidFill>
                <a:latin typeface=".VnTimeH" panose="020B7200000000000000" pitchFamily="34" charset="0"/>
              </a:rPr>
              <a:t> </a:t>
            </a:r>
            <a:r>
              <a:rPr lang="en-US" altLang="en-US" sz="4400" dirty="0" err="1" smtClean="0">
                <a:solidFill>
                  <a:srgbClr val="FF0066"/>
                </a:solidFill>
                <a:latin typeface=".VnTimeH" panose="020B7200000000000000" pitchFamily="34" charset="0"/>
              </a:rPr>
              <a:t>em</a:t>
            </a:r>
            <a:r>
              <a:rPr lang="en-US" altLang="en-US" sz="4400" dirty="0" smtClean="0">
                <a:solidFill>
                  <a:srgbClr val="FF0066"/>
                </a:solidFill>
                <a:latin typeface=".VnTimeH" panose="020B7200000000000000" pitchFamily="34" charset="0"/>
              </a:rPr>
              <a:t> </a:t>
            </a:r>
            <a:r>
              <a:rPr lang="en-US" altLang="en-US" sz="4400" dirty="0">
                <a:solidFill>
                  <a:srgbClr val="FF0066"/>
                </a:solidFill>
                <a:latin typeface=".VnTimeH" panose="020B7200000000000000" pitchFamily="34" charset="0"/>
              </a:rPr>
              <a:t>lµ</a:t>
            </a:r>
            <a:r>
              <a:rPr lang="en-US" altLang="en-US" sz="4400" dirty="0" smtClean="0">
                <a:solidFill>
                  <a:srgbClr val="FF0066"/>
                </a:solidFill>
                <a:latin typeface=".VnTimeH" panose="020B7200000000000000" pitchFamily="34" charset="0"/>
              </a:rPr>
              <a:t>: </a:t>
            </a:r>
            <a:r>
              <a:rPr lang="vi-VN" altLang="en-US" sz="4400" dirty="0" smtClean="0">
                <a:solidFill>
                  <a:srgbClr val="FF0066"/>
                </a:solidFill>
                <a:latin typeface="Times New Roman" pitchFamily="18" charset="0"/>
                <a:cs typeface="Times New Roman" pitchFamily="18" charset="0"/>
              </a:rPr>
              <a:t>Một quyển vở</a:t>
            </a:r>
            <a:endParaRPr lang="en-US" altLang="en-US" sz="4400" dirty="0">
              <a:solidFill>
                <a:srgbClr val="FF0066"/>
              </a:solidFill>
              <a:latin typeface=".VnTimeH" panose="020B7200000000000000" pitchFamily="34" charset="0"/>
            </a:endParaRPr>
          </a:p>
        </p:txBody>
      </p:sp>
      <p:sp>
        <p:nvSpPr>
          <p:cNvPr id="29702" name="AutoShape 6"/>
          <p:cNvSpPr>
            <a:spLocks noChangeArrowheads="1"/>
          </p:cNvSpPr>
          <p:nvPr/>
        </p:nvSpPr>
        <p:spPr bwMode="auto">
          <a:xfrm>
            <a:off x="685800" y="304800"/>
            <a:ext cx="2057400" cy="2514600"/>
          </a:xfrm>
          <a:prstGeom prst="irregularSeal2">
            <a:avLst/>
          </a:prstGeom>
          <a:gradFill rotWithShape="1">
            <a:gsLst>
              <a:gs pos="0">
                <a:srgbClr val="0000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29703" name="AutoShape 7"/>
          <p:cNvSpPr>
            <a:spLocks noChangeArrowheads="1"/>
          </p:cNvSpPr>
          <p:nvPr/>
        </p:nvSpPr>
        <p:spPr bwMode="auto">
          <a:xfrm>
            <a:off x="6575863" y="0"/>
            <a:ext cx="2034737" cy="3048000"/>
          </a:xfrm>
          <a:prstGeom prst="irregularSeal2">
            <a:avLst/>
          </a:prstGeom>
          <a:gradFill rotWithShape="1">
            <a:gsLst>
              <a:gs pos="0">
                <a:schemeClr val="hlink"/>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29704" name="AutoShape 8"/>
          <p:cNvSpPr>
            <a:spLocks noChangeArrowheads="1"/>
          </p:cNvSpPr>
          <p:nvPr/>
        </p:nvSpPr>
        <p:spPr bwMode="auto">
          <a:xfrm>
            <a:off x="3505200" y="838200"/>
            <a:ext cx="2514600" cy="1295400"/>
          </a:xfrm>
          <a:prstGeom prst="irregularSeal1">
            <a:avLst/>
          </a:prstGeom>
          <a:gradFill rotWithShape="1">
            <a:gsLst>
              <a:gs pos="0">
                <a:srgbClr val="CC00CC"/>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29705" name="AutoShape 9"/>
          <p:cNvSpPr>
            <a:spLocks noChangeArrowheads="1"/>
          </p:cNvSpPr>
          <p:nvPr/>
        </p:nvSpPr>
        <p:spPr bwMode="auto">
          <a:xfrm>
            <a:off x="381000" y="4038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29706" name="AutoShape 10"/>
          <p:cNvSpPr>
            <a:spLocks noChangeArrowheads="1"/>
          </p:cNvSpPr>
          <p:nvPr/>
        </p:nvSpPr>
        <p:spPr bwMode="auto">
          <a:xfrm>
            <a:off x="3809999" y="4879264"/>
            <a:ext cx="1676400" cy="19050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29707" name="AutoShape 11"/>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23561" name="AutoShape 12">
            <a:hlinkClick r:id="rId3" action="ppaction://hlinksldjump" highlightClick="1"/>
          </p:cNvPr>
          <p:cNvSpPr>
            <a:spLocks noChangeArrowheads="1"/>
          </p:cNvSpPr>
          <p:nvPr/>
        </p:nvSpPr>
        <p:spPr bwMode="auto">
          <a:xfrm>
            <a:off x="8686800" y="6400800"/>
            <a:ext cx="457200" cy="4572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10" name="Rectangle 9"/>
          <p:cNvSpPr/>
          <p:nvPr/>
        </p:nvSpPr>
        <p:spPr>
          <a:xfrm>
            <a:off x="990600" y="720179"/>
            <a:ext cx="7315199" cy="769441"/>
          </a:xfrm>
          <a:prstGeom prst="rect">
            <a:avLst/>
          </a:prstGeom>
        </p:spPr>
        <p:txBody>
          <a:bodyPr wrap="square">
            <a:spAutoFit/>
          </a:bodyPr>
          <a:lstStyle/>
          <a:p>
            <a:r>
              <a:rPr lang="en-US" altLang="en-US" sz="4400" dirty="0" smtClean="0">
                <a:solidFill>
                  <a:srgbClr val="0000CC"/>
                </a:solidFill>
                <a:latin typeface=".VnTime" pitchFamily="34" charset="0"/>
              </a:rPr>
              <a:t>§</a:t>
            </a:r>
            <a:r>
              <a:rPr lang="en-US" altLang="en-US" sz="4400" dirty="0" err="1" smtClean="0">
                <a:solidFill>
                  <a:srgbClr val="0000CC"/>
                </a:solidFill>
                <a:latin typeface=".VnTime" pitchFamily="34" charset="0"/>
              </a:rPr>
              <a:t>óng</a:t>
            </a:r>
            <a:r>
              <a:rPr lang="en-US" altLang="en-US" sz="4400" dirty="0" smtClean="0">
                <a:solidFill>
                  <a:srgbClr val="0000CC"/>
                </a:solidFill>
                <a:latin typeface=".VnTime" pitchFamily="34" charset="0"/>
              </a:rPr>
              <a:t> </a:t>
            </a:r>
            <a:r>
              <a:rPr lang="en-US" altLang="en-US" sz="4400" dirty="0" err="1" smtClean="0">
                <a:solidFill>
                  <a:srgbClr val="0000CC"/>
                </a:solidFill>
                <a:latin typeface=".VnTime" pitchFamily="34" charset="0"/>
              </a:rPr>
              <a:t>råi</a:t>
            </a:r>
            <a:r>
              <a:rPr lang="en-US" altLang="en-US" sz="4400" dirty="0" smtClean="0">
                <a:solidFill>
                  <a:srgbClr val="0000CC"/>
                </a:solidFill>
                <a:latin typeface=".VnTime" pitchFamily="34" charset="0"/>
              </a:rPr>
              <a:t>! </a:t>
            </a:r>
          </a:p>
        </p:txBody>
      </p:sp>
      <p:pic>
        <p:nvPicPr>
          <p:cNvPr id="2253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3249" y="2043112"/>
            <a:ext cx="4935801"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29702"/>
                                        </p:tgtEl>
                                        <p:attrNameLst>
                                          <p:attrName>style.visibility</p:attrName>
                                        </p:attrNameLst>
                                      </p:cBhvr>
                                      <p:to>
                                        <p:strVal val="visible"/>
                                      </p:to>
                                    </p:set>
                                    <p:anim calcmode="lin" valueType="num">
                                      <p:cBhvr>
                                        <p:cTn id="7" dur="500" fill="hold"/>
                                        <p:tgtEl>
                                          <p:spTgt spid="29702"/>
                                        </p:tgtEl>
                                        <p:attrNameLst>
                                          <p:attrName>ppt_w</p:attrName>
                                        </p:attrNameLst>
                                      </p:cBhvr>
                                      <p:tavLst>
                                        <p:tav tm="0">
                                          <p:val>
                                            <p:fltVal val="0"/>
                                          </p:val>
                                        </p:tav>
                                        <p:tav tm="100000">
                                          <p:val>
                                            <p:strVal val="#ppt_w"/>
                                          </p:val>
                                        </p:tav>
                                      </p:tavLst>
                                    </p:anim>
                                    <p:anim calcmode="lin" valueType="num">
                                      <p:cBhvr>
                                        <p:cTn id="8" dur="500" fill="hold"/>
                                        <p:tgtEl>
                                          <p:spTgt spid="29702"/>
                                        </p:tgtEl>
                                        <p:attrNameLst>
                                          <p:attrName>ppt_h</p:attrName>
                                        </p:attrNameLst>
                                      </p:cBhvr>
                                      <p:tavLst>
                                        <p:tav tm="0">
                                          <p:val>
                                            <p:fltVal val="0"/>
                                          </p:val>
                                        </p:tav>
                                        <p:tav tm="100000">
                                          <p:val>
                                            <p:strVal val="#ppt_h"/>
                                          </p:val>
                                        </p:tav>
                                      </p:tavLst>
                                    </p:anim>
                                    <p:anim calcmode="lin" valueType="num">
                                      <p:cBhvr>
                                        <p:cTn id="9" dur="500" fill="hold"/>
                                        <p:tgtEl>
                                          <p:spTgt spid="29702"/>
                                        </p:tgtEl>
                                        <p:attrNameLst>
                                          <p:attrName>ppt_x</p:attrName>
                                        </p:attrNameLst>
                                      </p:cBhvr>
                                      <p:tavLst>
                                        <p:tav tm="0">
                                          <p:val>
                                            <p:fltVal val="0.5"/>
                                          </p:val>
                                        </p:tav>
                                        <p:tav tm="100000">
                                          <p:val>
                                            <p:strVal val="#ppt_x"/>
                                          </p:val>
                                        </p:tav>
                                      </p:tavLst>
                                    </p:anim>
                                    <p:anim calcmode="lin" valueType="num">
                                      <p:cBhvr>
                                        <p:cTn id="10" dur="500" fill="hold"/>
                                        <p:tgtEl>
                                          <p:spTgt spid="29702"/>
                                        </p:tgtEl>
                                        <p:attrNameLst>
                                          <p:attrName>ppt_y</p:attrName>
                                        </p:attrNameLst>
                                      </p:cBhvr>
                                      <p:tavLst>
                                        <p:tav tm="0">
                                          <p:val>
                                            <p:fltVal val="0.5"/>
                                          </p:val>
                                        </p:tav>
                                        <p:tav tm="100000">
                                          <p:val>
                                            <p:strVal val="#ppt_y"/>
                                          </p:val>
                                        </p:tav>
                                      </p:tavLst>
                                    </p:anim>
                                  </p:childTnLst>
                                </p:cTn>
                              </p:par>
                              <p:par>
                                <p:cTn id="11" presetID="55" presetClass="entr" presetSubtype="0" repeatCount="300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strVal val="#ppt_w*0.70"/>
                                          </p:val>
                                        </p:tav>
                                        <p:tav tm="100000">
                                          <p:val>
                                            <p:strVal val="#ppt_w"/>
                                          </p:val>
                                        </p:tav>
                                      </p:tavLst>
                                    </p:anim>
                                    <p:anim calcmode="lin" valueType="num">
                                      <p:cBhvr>
                                        <p:cTn id="14" dur="1000" fill="hold"/>
                                        <p:tgtEl>
                                          <p:spTgt spid="10"/>
                                        </p:tgtEl>
                                        <p:attrNameLst>
                                          <p:attrName>ppt_h</p:attrName>
                                        </p:attrNameLst>
                                      </p:cBhvr>
                                      <p:tavLst>
                                        <p:tav tm="0">
                                          <p:val>
                                            <p:strVal val="#ppt_h"/>
                                          </p:val>
                                        </p:tav>
                                        <p:tav tm="100000">
                                          <p:val>
                                            <p:strVal val="#ppt_h"/>
                                          </p:val>
                                        </p:tav>
                                      </p:tavLst>
                                    </p:anim>
                                    <p:animEffect transition="in" filter="fade">
                                      <p:cBhvr>
                                        <p:cTn id="15" dur="1000"/>
                                        <p:tgtEl>
                                          <p:spTgt spid="10"/>
                                        </p:tgtEl>
                                      </p:cBhvr>
                                    </p:animEffect>
                                  </p:childTnLst>
                                </p:cTn>
                              </p:par>
                              <p:par>
                                <p:cTn id="16" presetID="23" presetClass="entr" presetSubtype="528" repeatCount="indefinite" fill="hold" grpId="0" nodeType="withEffect">
                                  <p:stCondLst>
                                    <p:cond delay="0"/>
                                  </p:stCondLst>
                                  <p:childTnLst>
                                    <p:set>
                                      <p:cBhvr>
                                        <p:cTn id="17" dur="1" fill="hold">
                                          <p:stCondLst>
                                            <p:cond delay="0"/>
                                          </p:stCondLst>
                                        </p:cTn>
                                        <p:tgtEl>
                                          <p:spTgt spid="29706"/>
                                        </p:tgtEl>
                                        <p:attrNameLst>
                                          <p:attrName>style.visibility</p:attrName>
                                        </p:attrNameLst>
                                      </p:cBhvr>
                                      <p:to>
                                        <p:strVal val="visible"/>
                                      </p:to>
                                    </p:set>
                                    <p:anim calcmode="lin" valueType="num">
                                      <p:cBhvr>
                                        <p:cTn id="18" dur="500" fill="hold"/>
                                        <p:tgtEl>
                                          <p:spTgt spid="29706"/>
                                        </p:tgtEl>
                                        <p:attrNameLst>
                                          <p:attrName>ppt_w</p:attrName>
                                        </p:attrNameLst>
                                      </p:cBhvr>
                                      <p:tavLst>
                                        <p:tav tm="0">
                                          <p:val>
                                            <p:fltVal val="0"/>
                                          </p:val>
                                        </p:tav>
                                        <p:tav tm="100000">
                                          <p:val>
                                            <p:strVal val="#ppt_w"/>
                                          </p:val>
                                        </p:tav>
                                      </p:tavLst>
                                    </p:anim>
                                    <p:anim calcmode="lin" valueType="num">
                                      <p:cBhvr>
                                        <p:cTn id="19" dur="500" fill="hold"/>
                                        <p:tgtEl>
                                          <p:spTgt spid="29706"/>
                                        </p:tgtEl>
                                        <p:attrNameLst>
                                          <p:attrName>ppt_h</p:attrName>
                                        </p:attrNameLst>
                                      </p:cBhvr>
                                      <p:tavLst>
                                        <p:tav tm="0">
                                          <p:val>
                                            <p:fltVal val="0"/>
                                          </p:val>
                                        </p:tav>
                                        <p:tav tm="100000">
                                          <p:val>
                                            <p:strVal val="#ppt_h"/>
                                          </p:val>
                                        </p:tav>
                                      </p:tavLst>
                                    </p:anim>
                                    <p:anim calcmode="lin" valueType="num">
                                      <p:cBhvr>
                                        <p:cTn id="20" dur="500" fill="hold"/>
                                        <p:tgtEl>
                                          <p:spTgt spid="29706"/>
                                        </p:tgtEl>
                                        <p:attrNameLst>
                                          <p:attrName>ppt_x</p:attrName>
                                        </p:attrNameLst>
                                      </p:cBhvr>
                                      <p:tavLst>
                                        <p:tav tm="0">
                                          <p:val>
                                            <p:fltVal val="0.5"/>
                                          </p:val>
                                        </p:tav>
                                        <p:tav tm="100000">
                                          <p:val>
                                            <p:strVal val="#ppt_x"/>
                                          </p:val>
                                        </p:tav>
                                      </p:tavLst>
                                    </p:anim>
                                    <p:anim calcmode="lin" valueType="num">
                                      <p:cBhvr>
                                        <p:cTn id="21" dur="500" fill="hold"/>
                                        <p:tgtEl>
                                          <p:spTgt spid="29706"/>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0"/>
                                  </p:stCondLst>
                                  <p:childTnLst>
                                    <p:set>
                                      <p:cBhvr>
                                        <p:cTn id="23" dur="1" fill="hold">
                                          <p:stCondLst>
                                            <p:cond delay="0"/>
                                          </p:stCondLst>
                                        </p:cTn>
                                        <p:tgtEl>
                                          <p:spTgt spid="29704"/>
                                        </p:tgtEl>
                                        <p:attrNameLst>
                                          <p:attrName>style.visibility</p:attrName>
                                        </p:attrNameLst>
                                      </p:cBhvr>
                                      <p:to>
                                        <p:strVal val="visible"/>
                                      </p:to>
                                    </p:set>
                                    <p:anim calcmode="lin" valueType="num">
                                      <p:cBhvr>
                                        <p:cTn id="24" dur="500" fill="hold"/>
                                        <p:tgtEl>
                                          <p:spTgt spid="29704"/>
                                        </p:tgtEl>
                                        <p:attrNameLst>
                                          <p:attrName>ppt_w</p:attrName>
                                        </p:attrNameLst>
                                      </p:cBhvr>
                                      <p:tavLst>
                                        <p:tav tm="0">
                                          <p:val>
                                            <p:fltVal val="0"/>
                                          </p:val>
                                        </p:tav>
                                        <p:tav tm="100000">
                                          <p:val>
                                            <p:strVal val="#ppt_w"/>
                                          </p:val>
                                        </p:tav>
                                      </p:tavLst>
                                    </p:anim>
                                    <p:anim calcmode="lin" valueType="num">
                                      <p:cBhvr>
                                        <p:cTn id="25" dur="500" fill="hold"/>
                                        <p:tgtEl>
                                          <p:spTgt spid="29704"/>
                                        </p:tgtEl>
                                        <p:attrNameLst>
                                          <p:attrName>ppt_h</p:attrName>
                                        </p:attrNameLst>
                                      </p:cBhvr>
                                      <p:tavLst>
                                        <p:tav tm="0">
                                          <p:val>
                                            <p:fltVal val="0"/>
                                          </p:val>
                                        </p:tav>
                                        <p:tav tm="100000">
                                          <p:val>
                                            <p:strVal val="#ppt_h"/>
                                          </p:val>
                                        </p:tav>
                                      </p:tavLst>
                                    </p:anim>
                                    <p:anim calcmode="lin" valueType="num">
                                      <p:cBhvr>
                                        <p:cTn id="26" dur="500" fill="hold"/>
                                        <p:tgtEl>
                                          <p:spTgt spid="29704"/>
                                        </p:tgtEl>
                                        <p:attrNameLst>
                                          <p:attrName>ppt_x</p:attrName>
                                        </p:attrNameLst>
                                      </p:cBhvr>
                                      <p:tavLst>
                                        <p:tav tm="0">
                                          <p:val>
                                            <p:fltVal val="0.5"/>
                                          </p:val>
                                        </p:tav>
                                        <p:tav tm="100000">
                                          <p:val>
                                            <p:strVal val="#ppt_x"/>
                                          </p:val>
                                        </p:tav>
                                      </p:tavLst>
                                    </p:anim>
                                    <p:anim calcmode="lin" valueType="num">
                                      <p:cBhvr>
                                        <p:cTn id="27" dur="500" fill="hold"/>
                                        <p:tgtEl>
                                          <p:spTgt spid="29704"/>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grpId="0" nodeType="withEffect">
                                  <p:stCondLst>
                                    <p:cond delay="0"/>
                                  </p:stCondLst>
                                  <p:childTnLst>
                                    <p:set>
                                      <p:cBhvr>
                                        <p:cTn id="29" dur="1" fill="hold">
                                          <p:stCondLst>
                                            <p:cond delay="0"/>
                                          </p:stCondLst>
                                        </p:cTn>
                                        <p:tgtEl>
                                          <p:spTgt spid="29705"/>
                                        </p:tgtEl>
                                        <p:attrNameLst>
                                          <p:attrName>style.visibility</p:attrName>
                                        </p:attrNameLst>
                                      </p:cBhvr>
                                      <p:to>
                                        <p:strVal val="visible"/>
                                      </p:to>
                                    </p:set>
                                    <p:anim calcmode="lin" valueType="num">
                                      <p:cBhvr>
                                        <p:cTn id="30" dur="500" fill="hold"/>
                                        <p:tgtEl>
                                          <p:spTgt spid="29705"/>
                                        </p:tgtEl>
                                        <p:attrNameLst>
                                          <p:attrName>ppt_w</p:attrName>
                                        </p:attrNameLst>
                                      </p:cBhvr>
                                      <p:tavLst>
                                        <p:tav tm="0">
                                          <p:val>
                                            <p:fltVal val="0"/>
                                          </p:val>
                                        </p:tav>
                                        <p:tav tm="100000">
                                          <p:val>
                                            <p:strVal val="#ppt_w"/>
                                          </p:val>
                                        </p:tav>
                                      </p:tavLst>
                                    </p:anim>
                                    <p:anim calcmode="lin" valueType="num">
                                      <p:cBhvr>
                                        <p:cTn id="31" dur="500" fill="hold"/>
                                        <p:tgtEl>
                                          <p:spTgt spid="29705"/>
                                        </p:tgtEl>
                                        <p:attrNameLst>
                                          <p:attrName>ppt_h</p:attrName>
                                        </p:attrNameLst>
                                      </p:cBhvr>
                                      <p:tavLst>
                                        <p:tav tm="0">
                                          <p:val>
                                            <p:fltVal val="0"/>
                                          </p:val>
                                        </p:tav>
                                        <p:tav tm="100000">
                                          <p:val>
                                            <p:strVal val="#ppt_h"/>
                                          </p:val>
                                        </p:tav>
                                      </p:tavLst>
                                    </p:anim>
                                    <p:anim calcmode="lin" valueType="num">
                                      <p:cBhvr>
                                        <p:cTn id="32" dur="500" fill="hold"/>
                                        <p:tgtEl>
                                          <p:spTgt spid="29705"/>
                                        </p:tgtEl>
                                        <p:attrNameLst>
                                          <p:attrName>ppt_x</p:attrName>
                                        </p:attrNameLst>
                                      </p:cBhvr>
                                      <p:tavLst>
                                        <p:tav tm="0">
                                          <p:val>
                                            <p:fltVal val="0.5"/>
                                          </p:val>
                                        </p:tav>
                                        <p:tav tm="100000">
                                          <p:val>
                                            <p:strVal val="#ppt_x"/>
                                          </p:val>
                                        </p:tav>
                                      </p:tavLst>
                                    </p:anim>
                                    <p:anim calcmode="lin" valueType="num">
                                      <p:cBhvr>
                                        <p:cTn id="33" dur="500" fill="hold"/>
                                        <p:tgtEl>
                                          <p:spTgt spid="29705"/>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grpId="0" nodeType="withEffect">
                                  <p:stCondLst>
                                    <p:cond delay="0"/>
                                  </p:stCondLst>
                                  <p:childTnLst>
                                    <p:set>
                                      <p:cBhvr>
                                        <p:cTn id="35" dur="1" fill="hold">
                                          <p:stCondLst>
                                            <p:cond delay="0"/>
                                          </p:stCondLst>
                                        </p:cTn>
                                        <p:tgtEl>
                                          <p:spTgt spid="29707"/>
                                        </p:tgtEl>
                                        <p:attrNameLst>
                                          <p:attrName>style.visibility</p:attrName>
                                        </p:attrNameLst>
                                      </p:cBhvr>
                                      <p:to>
                                        <p:strVal val="visible"/>
                                      </p:to>
                                    </p:set>
                                    <p:anim calcmode="lin" valueType="num">
                                      <p:cBhvr>
                                        <p:cTn id="36" dur="500" fill="hold"/>
                                        <p:tgtEl>
                                          <p:spTgt spid="29707"/>
                                        </p:tgtEl>
                                        <p:attrNameLst>
                                          <p:attrName>ppt_w</p:attrName>
                                        </p:attrNameLst>
                                      </p:cBhvr>
                                      <p:tavLst>
                                        <p:tav tm="0">
                                          <p:val>
                                            <p:fltVal val="0"/>
                                          </p:val>
                                        </p:tav>
                                        <p:tav tm="100000">
                                          <p:val>
                                            <p:strVal val="#ppt_w"/>
                                          </p:val>
                                        </p:tav>
                                      </p:tavLst>
                                    </p:anim>
                                    <p:anim calcmode="lin" valueType="num">
                                      <p:cBhvr>
                                        <p:cTn id="37" dur="500" fill="hold"/>
                                        <p:tgtEl>
                                          <p:spTgt spid="29707"/>
                                        </p:tgtEl>
                                        <p:attrNameLst>
                                          <p:attrName>ppt_h</p:attrName>
                                        </p:attrNameLst>
                                      </p:cBhvr>
                                      <p:tavLst>
                                        <p:tav tm="0">
                                          <p:val>
                                            <p:fltVal val="0"/>
                                          </p:val>
                                        </p:tav>
                                        <p:tav tm="100000">
                                          <p:val>
                                            <p:strVal val="#ppt_h"/>
                                          </p:val>
                                        </p:tav>
                                      </p:tavLst>
                                    </p:anim>
                                    <p:anim calcmode="lin" valueType="num">
                                      <p:cBhvr>
                                        <p:cTn id="38" dur="500" fill="hold"/>
                                        <p:tgtEl>
                                          <p:spTgt spid="29707"/>
                                        </p:tgtEl>
                                        <p:attrNameLst>
                                          <p:attrName>ppt_x</p:attrName>
                                        </p:attrNameLst>
                                      </p:cBhvr>
                                      <p:tavLst>
                                        <p:tav tm="0">
                                          <p:val>
                                            <p:fltVal val="0.5"/>
                                          </p:val>
                                        </p:tav>
                                        <p:tav tm="100000">
                                          <p:val>
                                            <p:strVal val="#ppt_x"/>
                                          </p:val>
                                        </p:tav>
                                      </p:tavLst>
                                    </p:anim>
                                    <p:anim calcmode="lin" valueType="num">
                                      <p:cBhvr>
                                        <p:cTn id="39" dur="500" fill="hold"/>
                                        <p:tgtEl>
                                          <p:spTgt spid="29707"/>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29703"/>
                                        </p:tgtEl>
                                        <p:attrNameLst>
                                          <p:attrName>style.visibility</p:attrName>
                                        </p:attrNameLst>
                                      </p:cBhvr>
                                      <p:to>
                                        <p:strVal val="visible"/>
                                      </p:to>
                                    </p:set>
                                    <p:anim calcmode="lin" valueType="num">
                                      <p:cBhvr>
                                        <p:cTn id="42" dur="500" fill="hold"/>
                                        <p:tgtEl>
                                          <p:spTgt spid="29703"/>
                                        </p:tgtEl>
                                        <p:attrNameLst>
                                          <p:attrName>ppt_w</p:attrName>
                                        </p:attrNameLst>
                                      </p:cBhvr>
                                      <p:tavLst>
                                        <p:tav tm="0">
                                          <p:val>
                                            <p:fltVal val="0"/>
                                          </p:val>
                                        </p:tav>
                                        <p:tav tm="100000">
                                          <p:val>
                                            <p:strVal val="#ppt_w"/>
                                          </p:val>
                                        </p:tav>
                                      </p:tavLst>
                                    </p:anim>
                                    <p:anim calcmode="lin" valueType="num">
                                      <p:cBhvr>
                                        <p:cTn id="43" dur="500" fill="hold"/>
                                        <p:tgtEl>
                                          <p:spTgt spid="29703"/>
                                        </p:tgtEl>
                                        <p:attrNameLst>
                                          <p:attrName>ppt_h</p:attrName>
                                        </p:attrNameLst>
                                      </p:cBhvr>
                                      <p:tavLst>
                                        <p:tav tm="0">
                                          <p:val>
                                            <p:fltVal val="0"/>
                                          </p:val>
                                        </p:tav>
                                        <p:tav tm="100000">
                                          <p:val>
                                            <p:strVal val="#ppt_h"/>
                                          </p:val>
                                        </p:tav>
                                      </p:tavLst>
                                    </p:anim>
                                    <p:anim calcmode="lin" valueType="num">
                                      <p:cBhvr>
                                        <p:cTn id="44" dur="500" fill="hold"/>
                                        <p:tgtEl>
                                          <p:spTgt spid="29703"/>
                                        </p:tgtEl>
                                        <p:attrNameLst>
                                          <p:attrName>ppt_x</p:attrName>
                                        </p:attrNameLst>
                                      </p:cBhvr>
                                      <p:tavLst>
                                        <p:tav tm="0">
                                          <p:val>
                                            <p:fltVal val="0.5"/>
                                          </p:val>
                                        </p:tav>
                                        <p:tav tm="100000">
                                          <p:val>
                                            <p:strVal val="#ppt_x"/>
                                          </p:val>
                                        </p:tav>
                                      </p:tavLst>
                                    </p:anim>
                                    <p:anim calcmode="lin" valueType="num">
                                      <p:cBhvr>
                                        <p:cTn id="45" dur="500" fill="hold"/>
                                        <p:tgtEl>
                                          <p:spTgt spid="2970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P spid="29703" grpId="0" animBg="1"/>
      <p:bldP spid="29704" grpId="0" animBg="1"/>
      <p:bldP spid="29705" grpId="0" animBg="1"/>
      <p:bldP spid="29706" grpId="0" animBg="1"/>
      <p:bldP spid="29707"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p:cNvSpPr>
            <a:spLocks noChangeArrowheads="1"/>
          </p:cNvSpPr>
          <p:nvPr/>
        </p:nvSpPr>
        <p:spPr bwMode="auto">
          <a:xfrm>
            <a:off x="0" y="-190500"/>
            <a:ext cx="2057400" cy="2514600"/>
          </a:xfrm>
          <a:prstGeom prst="irregularSeal2">
            <a:avLst/>
          </a:prstGeom>
          <a:gradFill rotWithShape="1">
            <a:gsLst>
              <a:gs pos="0">
                <a:srgbClr val="0000FF"/>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6" name="AutoShape 7"/>
          <p:cNvSpPr>
            <a:spLocks noChangeArrowheads="1"/>
          </p:cNvSpPr>
          <p:nvPr/>
        </p:nvSpPr>
        <p:spPr bwMode="auto">
          <a:xfrm>
            <a:off x="7832124" y="762000"/>
            <a:ext cx="1295400" cy="4191000"/>
          </a:xfrm>
          <a:prstGeom prst="irregularSeal2">
            <a:avLst/>
          </a:prstGeom>
          <a:gradFill rotWithShape="1">
            <a:gsLst>
              <a:gs pos="0">
                <a:schemeClr val="hlink"/>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7" name="AutoShape 8"/>
          <p:cNvSpPr>
            <a:spLocks noChangeArrowheads="1"/>
          </p:cNvSpPr>
          <p:nvPr/>
        </p:nvSpPr>
        <p:spPr bwMode="auto">
          <a:xfrm>
            <a:off x="6934200" y="-190500"/>
            <a:ext cx="2514600" cy="1295400"/>
          </a:xfrm>
          <a:prstGeom prst="irregularSeal1">
            <a:avLst/>
          </a:prstGeom>
          <a:gradFill rotWithShape="1">
            <a:gsLst>
              <a:gs pos="0">
                <a:srgbClr val="CC00CC"/>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8" name="AutoShape 9"/>
          <p:cNvSpPr>
            <a:spLocks noChangeArrowheads="1"/>
          </p:cNvSpPr>
          <p:nvPr/>
        </p:nvSpPr>
        <p:spPr bwMode="auto">
          <a:xfrm>
            <a:off x="685800" y="3276600"/>
            <a:ext cx="2667000" cy="2743200"/>
          </a:xfrm>
          <a:prstGeom prst="irregularSeal2">
            <a:avLst/>
          </a:prstGeom>
          <a:gradFill rotWithShape="1">
            <a:gsLst>
              <a:gs pos="0">
                <a:schemeClr val="accent1"/>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9" name="AutoShape 10"/>
          <p:cNvSpPr>
            <a:spLocks noChangeArrowheads="1"/>
          </p:cNvSpPr>
          <p:nvPr/>
        </p:nvSpPr>
        <p:spPr bwMode="auto">
          <a:xfrm>
            <a:off x="4267200" y="4343400"/>
            <a:ext cx="1676400" cy="1905000"/>
          </a:xfrm>
          <a:prstGeom prst="irregularSeal1">
            <a:avLst/>
          </a:prstGeom>
          <a:gradFill rotWithShape="1">
            <a:gsLst>
              <a:gs pos="0">
                <a:srgbClr val="00FF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10" name="AutoShape 11"/>
          <p:cNvSpPr>
            <a:spLocks noChangeArrowheads="1"/>
          </p:cNvSpPr>
          <p:nvPr/>
        </p:nvSpPr>
        <p:spPr bwMode="auto">
          <a:xfrm>
            <a:off x="6400800" y="4191000"/>
            <a:ext cx="2286000" cy="2209800"/>
          </a:xfrm>
          <a:prstGeom prst="irregularSeal2">
            <a:avLst/>
          </a:prstGeom>
          <a:gradFill rotWithShape="1">
            <a:gsLst>
              <a:gs pos="0">
                <a:srgbClr val="FF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sp>
        <p:nvSpPr>
          <p:cNvPr id="25608" name="Text Box 5"/>
          <p:cNvSpPr txBox="1">
            <a:spLocks noChangeArrowheads="1"/>
          </p:cNvSpPr>
          <p:nvPr/>
        </p:nvSpPr>
        <p:spPr bwMode="auto">
          <a:xfrm>
            <a:off x="685800" y="557822"/>
            <a:ext cx="72390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vi-VN" altLang="en-US" sz="4400" dirty="0" smtClean="0">
                <a:solidFill>
                  <a:srgbClr val="D60093"/>
                </a:solidFill>
                <a:latin typeface="Times New Roman" pitchFamily="18" charset="0"/>
                <a:cs typeface="Times New Roman" pitchFamily="18" charset="0"/>
              </a:rPr>
              <a:t>Đúng: vì có thể xảy ra trường hợp như hình vẽ sau:</a:t>
            </a:r>
            <a:endParaRPr lang="vi-VN" altLang="en-US" sz="4400" dirty="0">
              <a:solidFill>
                <a:srgbClr val="D60093"/>
              </a:solidFill>
              <a:latin typeface="Times New Roman" pitchFamily="18" charset="0"/>
              <a:cs typeface="Times New Roman" pitchFamily="18" charset="0"/>
            </a:endParaRPr>
          </a:p>
          <a:p>
            <a:pPr algn="ctr" eaLnBrk="1" hangingPunct="1">
              <a:spcBef>
                <a:spcPct val="0"/>
              </a:spcBef>
              <a:buFontTx/>
              <a:buNone/>
            </a:pPr>
            <a:endParaRPr lang="vi-VN" altLang="en-US" sz="4400" dirty="0" smtClean="0">
              <a:solidFill>
                <a:srgbClr val="FF0066"/>
              </a:solidFill>
              <a:latin typeface=".VnTime" pitchFamily="34" charset="0"/>
            </a:endParaRPr>
          </a:p>
          <a:p>
            <a:pPr algn="ctr" eaLnBrk="1" hangingPunct="1">
              <a:spcBef>
                <a:spcPct val="0"/>
              </a:spcBef>
              <a:buFontTx/>
              <a:buNone/>
            </a:pPr>
            <a:endParaRPr lang="vi-VN" altLang="en-US" sz="4400" dirty="0">
              <a:solidFill>
                <a:srgbClr val="FF0066"/>
              </a:solidFill>
              <a:latin typeface=".VnTime" pitchFamily="34" charset="0"/>
            </a:endParaRPr>
          </a:p>
          <a:p>
            <a:pPr algn="ctr" eaLnBrk="1" hangingPunct="1">
              <a:spcBef>
                <a:spcPct val="0"/>
              </a:spcBef>
              <a:buFontTx/>
              <a:buNone/>
            </a:pPr>
            <a:endParaRPr lang="vi-VN" altLang="en-US" sz="4400" dirty="0" smtClean="0">
              <a:solidFill>
                <a:srgbClr val="FF0066"/>
              </a:solidFill>
              <a:latin typeface=".VnTime" pitchFamily="34" charset="0"/>
            </a:endParaRPr>
          </a:p>
          <a:p>
            <a:pPr algn="ctr" eaLnBrk="1" hangingPunct="1">
              <a:spcBef>
                <a:spcPct val="0"/>
              </a:spcBef>
              <a:buFontTx/>
              <a:buNone/>
            </a:pPr>
            <a:endParaRPr lang="vi-VN" altLang="en-US" sz="4400" dirty="0">
              <a:solidFill>
                <a:srgbClr val="FF0066"/>
              </a:solidFill>
              <a:latin typeface=".VnTime" pitchFamily="34" charset="0"/>
            </a:endParaRPr>
          </a:p>
          <a:p>
            <a:pPr algn="ctr" eaLnBrk="1" hangingPunct="1">
              <a:spcBef>
                <a:spcPct val="0"/>
              </a:spcBef>
              <a:buFontTx/>
              <a:buNone/>
            </a:pPr>
            <a:r>
              <a:rPr lang="en-US" altLang="en-US" sz="4400" dirty="0" err="1" smtClean="0">
                <a:solidFill>
                  <a:srgbClr val="0000CC"/>
                </a:solidFill>
                <a:latin typeface=".VnTime" pitchFamily="34" charset="0"/>
              </a:rPr>
              <a:t>PhÇn</a:t>
            </a:r>
            <a:r>
              <a:rPr lang="en-US" altLang="en-US" sz="4400" dirty="0" smtClean="0">
                <a:solidFill>
                  <a:srgbClr val="0000CC"/>
                </a:solidFill>
                <a:latin typeface=".VnTime" pitchFamily="34" charset="0"/>
              </a:rPr>
              <a:t> </a:t>
            </a:r>
            <a:r>
              <a:rPr lang="en-US" altLang="en-US" sz="4400" dirty="0" err="1" smtClean="0">
                <a:solidFill>
                  <a:srgbClr val="0000CC"/>
                </a:solidFill>
                <a:latin typeface=".VnTime" pitchFamily="34" charset="0"/>
              </a:rPr>
              <a:t>th</a:t>
            </a:r>
            <a:r>
              <a:rPr lang="en-US" altLang="en-US" sz="4400" dirty="0" err="1" smtClean="0">
                <a:solidFill>
                  <a:srgbClr val="0000CC"/>
                </a:solidFill>
                <a:latin typeface="Times New Roman" pitchFamily="18" charset="0"/>
                <a:cs typeface="Times New Roman" pitchFamily="18" charset="0"/>
              </a:rPr>
              <a:t>ư­</a:t>
            </a:r>
            <a:r>
              <a:rPr lang="en-US" altLang="en-US" sz="4400" dirty="0" err="1" smtClean="0">
                <a:solidFill>
                  <a:srgbClr val="0000CC"/>
                </a:solidFill>
                <a:latin typeface=".VnTime" pitchFamily="34" charset="0"/>
              </a:rPr>
              <a:t>ëng</a:t>
            </a:r>
            <a:r>
              <a:rPr lang="en-US" altLang="en-US" sz="4400" dirty="0" smtClean="0">
                <a:solidFill>
                  <a:srgbClr val="0000CC"/>
                </a:solidFill>
                <a:latin typeface=".VnTime" pitchFamily="34" charset="0"/>
              </a:rPr>
              <a:t> </a:t>
            </a:r>
            <a:r>
              <a:rPr lang="en-US" altLang="en-US" sz="4400" dirty="0" err="1" smtClean="0">
                <a:solidFill>
                  <a:srgbClr val="0000CC"/>
                </a:solidFill>
                <a:latin typeface=".VnTime" pitchFamily="34" charset="0"/>
              </a:rPr>
              <a:t>cña</a:t>
            </a:r>
            <a:r>
              <a:rPr lang="en-US" altLang="en-US" sz="4400" dirty="0" smtClean="0">
                <a:solidFill>
                  <a:srgbClr val="0000CC"/>
                </a:solidFill>
                <a:latin typeface=".VnTime" pitchFamily="34" charset="0"/>
              </a:rPr>
              <a:t> </a:t>
            </a:r>
            <a:r>
              <a:rPr lang="en-US" altLang="en-US" sz="4400" dirty="0" err="1" smtClean="0">
                <a:solidFill>
                  <a:srgbClr val="0000CC"/>
                </a:solidFill>
                <a:latin typeface=".VnTime" pitchFamily="34" charset="0"/>
              </a:rPr>
              <a:t>em</a:t>
            </a:r>
            <a:r>
              <a:rPr lang="en-US" altLang="en-US" sz="4400" dirty="0" smtClean="0">
                <a:solidFill>
                  <a:srgbClr val="0000CC"/>
                </a:solidFill>
                <a:latin typeface=".VnTime" pitchFamily="34" charset="0"/>
              </a:rPr>
              <a:t> </a:t>
            </a:r>
            <a:r>
              <a:rPr lang="en-US" altLang="en-US" sz="4400" dirty="0">
                <a:solidFill>
                  <a:srgbClr val="0000CC"/>
                </a:solidFill>
                <a:latin typeface=".VnTime" pitchFamily="34" charset="0"/>
              </a:rPr>
              <a:t>lµ:</a:t>
            </a:r>
          </a:p>
          <a:p>
            <a:pPr algn="ctr" eaLnBrk="1" hangingPunct="1">
              <a:spcBef>
                <a:spcPct val="0"/>
              </a:spcBef>
              <a:buFontTx/>
              <a:buNone/>
            </a:pPr>
            <a:r>
              <a:rPr lang="en-US" altLang="en-US" sz="4400" dirty="0">
                <a:solidFill>
                  <a:srgbClr val="0000CC"/>
                </a:solidFill>
                <a:latin typeface=".VnTime" pitchFamily="34" charset="0"/>
              </a:rPr>
              <a:t> </a:t>
            </a:r>
            <a:r>
              <a:rPr lang="vi-VN" altLang="en-US" sz="4400" dirty="0">
                <a:solidFill>
                  <a:srgbClr val="0000CC"/>
                </a:solidFill>
                <a:latin typeface="Times New Roman" pitchFamily="18" charset="0"/>
                <a:cs typeface="Times New Roman" pitchFamily="18" charset="0"/>
              </a:rPr>
              <a:t>M</a:t>
            </a:r>
            <a:r>
              <a:rPr lang="vi-VN" altLang="en-US" sz="4400" dirty="0" smtClean="0">
                <a:solidFill>
                  <a:srgbClr val="0000CC"/>
                </a:solidFill>
                <a:latin typeface="Times New Roman" pitchFamily="18" charset="0"/>
                <a:cs typeface="Times New Roman" pitchFamily="18" charset="0"/>
              </a:rPr>
              <a:t>ột món quà bí mật</a:t>
            </a:r>
            <a:endParaRPr lang="en-US" altLang="en-US" sz="4400" dirty="0">
              <a:solidFill>
                <a:srgbClr val="0000CC"/>
              </a:solidFill>
              <a:latin typeface=".VnTime" pitchFamily="34" charset="0"/>
            </a:endParaRPr>
          </a:p>
        </p:txBody>
      </p:sp>
      <p:sp>
        <p:nvSpPr>
          <p:cNvPr id="25609" name="AutoShape 13">
            <a:hlinkClick r:id="rId3" action="ppaction://hlinksldjump" highlightClick="1"/>
          </p:cNvPr>
          <p:cNvSpPr>
            <a:spLocks noChangeArrowheads="1"/>
          </p:cNvSpPr>
          <p:nvPr/>
        </p:nvSpPr>
        <p:spPr bwMode="auto">
          <a:xfrm>
            <a:off x="8763000" y="6477000"/>
            <a:ext cx="381000" cy="3810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vi-VN" altLang="en-US" sz="1600">
              <a:latin typeface=".VnArial" pitchFamily="34" charset="0"/>
            </a:endParaRPr>
          </a:p>
        </p:txBody>
      </p:sp>
      <p:pic>
        <p:nvPicPr>
          <p:cNvPr id="2150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4189" y="2057400"/>
            <a:ext cx="35718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prism isInverted="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3" presetClass="entr" presetSubtype="528" repeatCount="indefinite"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 calcmode="lin" valueType="num">
                                      <p:cBhvr>
                                        <p:cTn id="22" dur="500" fill="hold"/>
                                        <p:tgtEl>
                                          <p:spTgt spid="7"/>
                                        </p:tgtEl>
                                        <p:attrNameLst>
                                          <p:attrName>ppt_x</p:attrName>
                                        </p:attrNameLst>
                                      </p:cBhvr>
                                      <p:tavLst>
                                        <p:tav tm="0">
                                          <p:val>
                                            <p:fltVal val="0.5"/>
                                          </p:val>
                                        </p:tav>
                                        <p:tav tm="100000">
                                          <p:val>
                                            <p:strVal val="#ppt_x"/>
                                          </p:val>
                                        </p:tav>
                                      </p:tavLst>
                                    </p:anim>
                                    <p:anim calcmode="lin" valueType="num">
                                      <p:cBhvr>
                                        <p:cTn id="23" dur="500" fill="hold"/>
                                        <p:tgtEl>
                                          <p:spTgt spid="7"/>
                                        </p:tgtEl>
                                        <p:attrNameLst>
                                          <p:attrName>ppt_y</p:attrName>
                                        </p:attrNameLst>
                                      </p:cBhvr>
                                      <p:tavLst>
                                        <p:tav tm="0">
                                          <p:val>
                                            <p:fltVal val="0.5"/>
                                          </p:val>
                                        </p:tav>
                                        <p:tav tm="100000">
                                          <p:val>
                                            <p:strVal val="#ppt_y"/>
                                          </p:val>
                                        </p:tav>
                                      </p:tavLst>
                                    </p:anim>
                                  </p:childTnLst>
                                </p:cTn>
                              </p:par>
                              <p:par>
                                <p:cTn id="24" presetID="23" presetClass="entr" presetSubtype="528" repeatCount="indefinite"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ppt_x</p:attrName>
                                        </p:attrNameLst>
                                      </p:cBhvr>
                                      <p:tavLst>
                                        <p:tav tm="0">
                                          <p:val>
                                            <p:fltVal val="0.5"/>
                                          </p:val>
                                        </p:tav>
                                        <p:tav tm="100000">
                                          <p:val>
                                            <p:strVal val="#ppt_x"/>
                                          </p:val>
                                        </p:tav>
                                      </p:tavLst>
                                    </p:anim>
                                    <p:anim calcmode="lin" valueType="num">
                                      <p:cBhvr>
                                        <p:cTn id="29" dur="500" fill="hold"/>
                                        <p:tgtEl>
                                          <p:spTgt spid="8"/>
                                        </p:tgtEl>
                                        <p:attrNameLst>
                                          <p:attrName>ppt_y</p:attrName>
                                        </p:attrNameLst>
                                      </p:cBhvr>
                                      <p:tavLst>
                                        <p:tav tm="0">
                                          <p:val>
                                            <p:fltVal val="0.5"/>
                                          </p:val>
                                        </p:tav>
                                        <p:tav tm="100000">
                                          <p:val>
                                            <p:strVal val="#ppt_y"/>
                                          </p:val>
                                        </p:tav>
                                      </p:tavLst>
                                    </p:anim>
                                  </p:childTnLst>
                                </p:cTn>
                              </p:par>
                              <p:par>
                                <p:cTn id="30" presetID="23" presetClass="entr" presetSubtype="528" repeatCount="indefinite"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par>
                                <p:cTn id="36" presetID="23" presetClass="entr" presetSubtype="528" repeatCount="indefinite"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 calcmode="lin" valueType="num">
                                      <p:cBhvr>
                                        <p:cTn id="40" dur="500" fill="hold"/>
                                        <p:tgtEl>
                                          <p:spTgt spid="6"/>
                                        </p:tgtEl>
                                        <p:attrNameLst>
                                          <p:attrName>ppt_x</p:attrName>
                                        </p:attrNameLst>
                                      </p:cBhvr>
                                      <p:tavLst>
                                        <p:tav tm="0">
                                          <p:val>
                                            <p:fltVal val="0.5"/>
                                          </p:val>
                                        </p:tav>
                                        <p:tav tm="100000">
                                          <p:val>
                                            <p:strVal val="#ppt_x"/>
                                          </p:val>
                                        </p:tav>
                                      </p:tavLst>
                                    </p:anim>
                                    <p:anim calcmode="lin" valueType="num">
                                      <p:cBhvr>
                                        <p:cTn id="41"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0"/>
          <p:cNvSpPr>
            <a:spLocks noChangeArrowheads="1"/>
          </p:cNvSpPr>
          <p:nvPr/>
        </p:nvSpPr>
        <p:spPr bwMode="auto">
          <a:xfrm>
            <a:off x="952500" y="5645150"/>
            <a:ext cx="7766050" cy="1085850"/>
          </a:xfrm>
          <a:prstGeom prst="rect">
            <a:avLst/>
          </a:prstGeom>
          <a:noFill/>
          <a:ln w="38100" cap="sq">
            <a:solidFill>
              <a:srgbClr val="A5002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795" name="Oval 41" descr="Purple mesh"/>
          <p:cNvSpPr>
            <a:spLocks noChangeArrowheads="1"/>
          </p:cNvSpPr>
          <p:nvPr/>
        </p:nvSpPr>
        <p:spPr bwMode="auto">
          <a:xfrm>
            <a:off x="152400" y="5626100"/>
            <a:ext cx="685800" cy="590550"/>
          </a:xfrm>
          <a:prstGeom prst="ellipse">
            <a:avLst/>
          </a:prstGeom>
          <a:blipFill dpi="0" rotWithShape="1">
            <a:blip r:embed="rId2"/>
            <a:srcRect/>
            <a:tile tx="0" ty="0" sx="100000" sy="100000" flip="none" algn="tl"/>
          </a:blip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F8F8F8"/>
                </a:solidFill>
              </a:rPr>
              <a:t>4</a:t>
            </a:r>
          </a:p>
        </p:txBody>
      </p:sp>
      <p:sp>
        <p:nvSpPr>
          <p:cNvPr id="33796" name="Rectangle 42"/>
          <p:cNvSpPr>
            <a:spLocks noChangeArrowheads="1"/>
          </p:cNvSpPr>
          <p:nvPr/>
        </p:nvSpPr>
        <p:spPr bwMode="auto">
          <a:xfrm>
            <a:off x="1111250" y="5739825"/>
            <a:ext cx="73469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smtClean="0">
                <a:solidFill>
                  <a:srgbClr val="FF0000"/>
                </a:solidFill>
                <a:latin typeface="Times New Roman" pitchFamily="18" charset="0"/>
              </a:rPr>
              <a:t>  </a:t>
            </a:r>
            <a:r>
              <a:rPr lang="en-US" sz="2800" b="1" dirty="0" err="1" smtClean="0">
                <a:solidFill>
                  <a:srgbClr val="FF0000"/>
                </a:solidFill>
                <a:latin typeface="Times New Roman" pitchFamily="18" charset="0"/>
              </a:rPr>
              <a:t>Nếu</a:t>
            </a:r>
            <a:r>
              <a:rPr lang="en-US" sz="2800" b="1" dirty="0" smtClean="0">
                <a:solidFill>
                  <a:srgbClr val="FF0000"/>
                </a:solidFill>
                <a:latin typeface="Times New Roman" pitchFamily="18" charset="0"/>
              </a:rPr>
              <a:t> </a:t>
            </a:r>
            <a:r>
              <a:rPr lang="en-US" sz="2800" b="1" dirty="0">
                <a:solidFill>
                  <a:srgbClr val="FF0000"/>
                </a:solidFill>
                <a:latin typeface="Times New Roman" pitchFamily="18" charset="0"/>
              </a:rPr>
              <a:t>M, N </a:t>
            </a:r>
            <a:r>
              <a:rPr lang="en-US" sz="2800" b="1" dirty="0" err="1">
                <a:solidFill>
                  <a:srgbClr val="FF0000"/>
                </a:solidFill>
                <a:latin typeface="Times New Roman" pitchFamily="18" charset="0"/>
              </a:rPr>
              <a:t>cùng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thuộc</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tia</a:t>
            </a:r>
            <a:r>
              <a:rPr lang="en-US" sz="2800" b="1" dirty="0">
                <a:solidFill>
                  <a:srgbClr val="FF0000"/>
                </a:solidFill>
                <a:latin typeface="Times New Roman" pitchFamily="18" charset="0"/>
              </a:rPr>
              <a:t> Ox </a:t>
            </a:r>
            <a:r>
              <a:rPr lang="en-US" sz="2800" b="1" dirty="0" err="1">
                <a:solidFill>
                  <a:srgbClr val="FF0000"/>
                </a:solidFill>
                <a:latin typeface="Times New Roman" pitchFamily="18" charset="0"/>
              </a:rPr>
              <a:t>và</a:t>
            </a:r>
            <a:r>
              <a:rPr lang="en-US" sz="2800" b="1" dirty="0">
                <a:solidFill>
                  <a:srgbClr val="FF0000"/>
                </a:solidFill>
                <a:latin typeface="Times New Roman" pitchFamily="18" charset="0"/>
              </a:rPr>
              <a:t> </a:t>
            </a:r>
            <a:r>
              <a:rPr lang="en-US" sz="2800" b="1" dirty="0" smtClean="0">
                <a:solidFill>
                  <a:srgbClr val="FF0000"/>
                </a:solidFill>
                <a:latin typeface="Times New Roman" pitchFamily="18" charset="0"/>
              </a:rPr>
              <a:t>OM </a:t>
            </a:r>
            <a:r>
              <a:rPr lang="en-US" sz="2800" b="1" dirty="0">
                <a:solidFill>
                  <a:srgbClr val="FF0000"/>
                </a:solidFill>
                <a:latin typeface="Times New Roman" pitchFamily="18" charset="0"/>
              </a:rPr>
              <a:t>&lt; ON </a:t>
            </a:r>
            <a:r>
              <a:rPr lang="en-US" sz="2800" b="1" dirty="0" err="1">
                <a:solidFill>
                  <a:srgbClr val="FF0000"/>
                </a:solidFill>
                <a:latin typeface="Times New Roman" pitchFamily="18" charset="0"/>
              </a:rPr>
              <a:t>thì</a:t>
            </a:r>
            <a:r>
              <a:rPr lang="en-US" sz="2800" b="1" dirty="0">
                <a:solidFill>
                  <a:srgbClr val="FF0000"/>
                </a:solidFill>
                <a:latin typeface="Times New Roman" pitchFamily="18" charset="0"/>
              </a:rPr>
              <a:t> M </a:t>
            </a:r>
            <a:r>
              <a:rPr lang="en-US" sz="2800" b="1" dirty="0" err="1">
                <a:solidFill>
                  <a:srgbClr val="FF0000"/>
                </a:solidFill>
                <a:latin typeface="Times New Roman" pitchFamily="18" charset="0"/>
              </a:rPr>
              <a:t>nằm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giữa</a:t>
            </a:r>
            <a:r>
              <a:rPr lang="en-US" sz="2800" b="1" dirty="0">
                <a:solidFill>
                  <a:srgbClr val="FF0000"/>
                </a:solidFill>
                <a:latin typeface="Times New Roman" pitchFamily="18" charset="0"/>
              </a:rPr>
              <a:t> O </a:t>
            </a:r>
            <a:r>
              <a:rPr lang="en-US" sz="2800" b="1" dirty="0" err="1">
                <a:solidFill>
                  <a:srgbClr val="FF0000"/>
                </a:solidFill>
                <a:latin typeface="Times New Roman" pitchFamily="18" charset="0"/>
              </a:rPr>
              <a:t>và</a:t>
            </a:r>
            <a:r>
              <a:rPr lang="en-US" sz="2800" b="1" dirty="0">
                <a:solidFill>
                  <a:srgbClr val="FF0000"/>
                </a:solidFill>
                <a:latin typeface="Times New Roman" pitchFamily="18" charset="0"/>
              </a:rPr>
              <a:t> </a:t>
            </a:r>
            <a:r>
              <a:rPr lang="en-US" sz="2800" b="1" dirty="0" smtClean="0">
                <a:solidFill>
                  <a:srgbClr val="FF0000"/>
                </a:solidFill>
                <a:latin typeface="Times New Roman" pitchFamily="18" charset="0"/>
              </a:rPr>
              <a:t>N.</a:t>
            </a:r>
            <a:endParaRPr lang="en-US" sz="2800" b="1" dirty="0">
              <a:solidFill>
                <a:srgbClr val="FF0000"/>
              </a:solidFill>
              <a:latin typeface="Times New Roman" pitchFamily="18" charset="0"/>
            </a:endParaRPr>
          </a:p>
        </p:txBody>
      </p:sp>
      <p:sp>
        <p:nvSpPr>
          <p:cNvPr id="33797" name="Text Box 66"/>
          <p:cNvSpPr txBox="1">
            <a:spLocks noChangeArrowheads="1"/>
          </p:cNvSpPr>
          <p:nvPr/>
        </p:nvSpPr>
        <p:spPr bwMode="auto">
          <a:xfrm>
            <a:off x="377825" y="-152400"/>
            <a:ext cx="837565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3600">
                <a:solidFill>
                  <a:schemeClr val="tx1"/>
                </a:solidFill>
                <a:latin typeface=".VnSouthern" pitchFamily="34" charset="0"/>
              </a:defRPr>
            </a:lvl1pPr>
            <a:lvl2pPr marL="742950" indent="-285750" eaLnBrk="0" hangingPunct="0">
              <a:defRPr sz="3600">
                <a:solidFill>
                  <a:schemeClr val="tx1"/>
                </a:solidFill>
                <a:latin typeface=".VnSouthern" pitchFamily="34" charset="0"/>
              </a:defRPr>
            </a:lvl2pPr>
            <a:lvl3pPr marL="1143000" indent="-228600" eaLnBrk="0" hangingPunct="0">
              <a:defRPr sz="3600">
                <a:solidFill>
                  <a:schemeClr val="tx1"/>
                </a:solidFill>
                <a:latin typeface=".VnSouthern" pitchFamily="34" charset="0"/>
              </a:defRPr>
            </a:lvl3pPr>
            <a:lvl4pPr marL="1600200" indent="-228600" eaLnBrk="0" hangingPunct="0">
              <a:defRPr sz="3600">
                <a:solidFill>
                  <a:schemeClr val="tx1"/>
                </a:solidFill>
                <a:latin typeface=".VnSouthern" pitchFamily="34" charset="0"/>
              </a:defRPr>
            </a:lvl4pPr>
            <a:lvl5pPr marL="2057400" indent="-228600" eaLnBrk="0" hangingPunct="0">
              <a:defRPr sz="3600">
                <a:solidFill>
                  <a:schemeClr val="tx1"/>
                </a:solidFill>
                <a:latin typeface=".VnSouthern" pitchFamily="34" charset="0"/>
              </a:defRPr>
            </a:lvl5pPr>
            <a:lvl6pPr marL="2514600" indent="-228600" eaLnBrk="0" fontAlgn="base" hangingPunct="0">
              <a:spcBef>
                <a:spcPct val="0"/>
              </a:spcBef>
              <a:spcAft>
                <a:spcPct val="0"/>
              </a:spcAft>
              <a:defRPr sz="3600">
                <a:solidFill>
                  <a:schemeClr val="tx1"/>
                </a:solidFill>
                <a:latin typeface=".VnSouthern" pitchFamily="34" charset="0"/>
              </a:defRPr>
            </a:lvl6pPr>
            <a:lvl7pPr marL="2971800" indent="-228600" eaLnBrk="0" fontAlgn="base" hangingPunct="0">
              <a:spcBef>
                <a:spcPct val="0"/>
              </a:spcBef>
              <a:spcAft>
                <a:spcPct val="0"/>
              </a:spcAft>
              <a:defRPr sz="3600">
                <a:solidFill>
                  <a:schemeClr val="tx1"/>
                </a:solidFill>
                <a:latin typeface=".VnSouthern" pitchFamily="34" charset="0"/>
              </a:defRPr>
            </a:lvl7pPr>
            <a:lvl8pPr marL="3429000" indent="-228600" eaLnBrk="0" fontAlgn="base" hangingPunct="0">
              <a:spcBef>
                <a:spcPct val="0"/>
              </a:spcBef>
              <a:spcAft>
                <a:spcPct val="0"/>
              </a:spcAft>
              <a:defRPr sz="3600">
                <a:solidFill>
                  <a:schemeClr val="tx1"/>
                </a:solidFill>
                <a:latin typeface=".VnSouthern" pitchFamily="34" charset="0"/>
              </a:defRPr>
            </a:lvl8pPr>
            <a:lvl9pPr marL="3886200" indent="-228600" eaLnBrk="0" fontAlgn="base" hangingPunct="0">
              <a:spcBef>
                <a:spcPct val="0"/>
              </a:spcBef>
              <a:spcAft>
                <a:spcPct val="0"/>
              </a:spcAft>
              <a:defRPr sz="3600">
                <a:solidFill>
                  <a:schemeClr val="tx1"/>
                </a:solidFill>
                <a:latin typeface=".VnSouthern" pitchFamily="34" charset="0"/>
              </a:defRPr>
            </a:lvl9pPr>
          </a:lstStyle>
          <a:p>
            <a:pPr algn="ctr" eaLnBrk="1" hangingPunct="1">
              <a:lnSpc>
                <a:spcPct val="150000"/>
              </a:lnSpc>
            </a:pPr>
            <a:r>
              <a:rPr lang="en-US" sz="2800" b="1" dirty="0">
                <a:solidFill>
                  <a:srgbClr val="FF0000"/>
                </a:solidFill>
                <a:latin typeface="Times New Roman" pitchFamily="18" charset="0"/>
              </a:rPr>
              <a:t>CÁC DẤU HIỆU NHẬN BIẾT ĐIỂM M NẰM </a:t>
            </a:r>
            <a:r>
              <a:rPr lang="en-US" sz="2800" b="1" dirty="0" smtClean="0">
                <a:solidFill>
                  <a:srgbClr val="FF0000"/>
                </a:solidFill>
                <a:latin typeface="Times New Roman" pitchFamily="18" charset="0"/>
              </a:rPr>
              <a:t>GIỮA HAI </a:t>
            </a:r>
            <a:r>
              <a:rPr lang="en-US" sz="2800" b="1" dirty="0">
                <a:solidFill>
                  <a:srgbClr val="FF0000"/>
                </a:solidFill>
                <a:latin typeface="Times New Roman" pitchFamily="18" charset="0"/>
              </a:rPr>
              <a:t>ĐIỂM O VÀ </a:t>
            </a:r>
            <a:r>
              <a:rPr lang="en-US" sz="2800" b="1" dirty="0" smtClean="0">
                <a:solidFill>
                  <a:srgbClr val="FF0000"/>
                </a:solidFill>
                <a:latin typeface="Times New Roman" pitchFamily="18" charset="0"/>
              </a:rPr>
              <a:t>N.</a:t>
            </a:r>
            <a:endParaRPr lang="en-US" sz="2800" b="1" dirty="0">
              <a:solidFill>
                <a:srgbClr val="FF0000"/>
              </a:solidFill>
              <a:latin typeface="Times New Roman" pitchFamily="18" charset="0"/>
            </a:endParaRPr>
          </a:p>
        </p:txBody>
      </p:sp>
      <p:sp>
        <p:nvSpPr>
          <p:cNvPr id="33798" name="Rectangle 68"/>
          <p:cNvSpPr>
            <a:spLocks noChangeArrowheads="1"/>
          </p:cNvSpPr>
          <p:nvPr/>
        </p:nvSpPr>
        <p:spPr bwMode="auto">
          <a:xfrm>
            <a:off x="914400" y="1905000"/>
            <a:ext cx="7880350" cy="1009650"/>
          </a:xfrm>
          <a:prstGeom prst="rect">
            <a:avLst/>
          </a:prstGeom>
          <a:noFill/>
          <a:ln w="38100" cap="sq">
            <a:solidFill>
              <a:srgbClr val="A5002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sz="2800"/>
          </a:p>
        </p:txBody>
      </p:sp>
      <p:sp>
        <p:nvSpPr>
          <p:cNvPr id="33799" name="Rectangle 69"/>
          <p:cNvSpPr>
            <a:spLocks noChangeArrowheads="1"/>
          </p:cNvSpPr>
          <p:nvPr/>
        </p:nvSpPr>
        <p:spPr bwMode="auto">
          <a:xfrm>
            <a:off x="914400" y="3136900"/>
            <a:ext cx="7854950" cy="1143000"/>
          </a:xfrm>
          <a:prstGeom prst="rect">
            <a:avLst/>
          </a:prstGeom>
          <a:noFill/>
          <a:ln w="38100" cap="sq">
            <a:solidFill>
              <a:srgbClr val="A5002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800" name="Rectangle 70"/>
          <p:cNvSpPr>
            <a:spLocks noChangeArrowheads="1"/>
          </p:cNvSpPr>
          <p:nvPr/>
        </p:nvSpPr>
        <p:spPr bwMode="auto">
          <a:xfrm>
            <a:off x="939800" y="4400550"/>
            <a:ext cx="7842250" cy="1149350"/>
          </a:xfrm>
          <a:prstGeom prst="rect">
            <a:avLst/>
          </a:prstGeom>
          <a:noFill/>
          <a:ln w="38100" cap="sq">
            <a:solidFill>
              <a:srgbClr val="A5002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801" name="Oval 71" descr="Purple mesh"/>
          <p:cNvSpPr>
            <a:spLocks noChangeArrowheads="1"/>
          </p:cNvSpPr>
          <p:nvPr/>
        </p:nvSpPr>
        <p:spPr bwMode="auto">
          <a:xfrm>
            <a:off x="234950" y="1987550"/>
            <a:ext cx="628650" cy="590550"/>
          </a:xfrm>
          <a:prstGeom prst="ellipse">
            <a:avLst/>
          </a:prstGeom>
          <a:blipFill dpi="0" rotWithShape="1">
            <a:blip r:embed="rId2"/>
            <a:srcRect/>
            <a:tile tx="0" ty="0" sx="100000" sy="100000" flip="none" algn="tl"/>
          </a:blip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solidFill>
                  <a:srgbClr val="F8F8F8"/>
                </a:solidFill>
              </a:rPr>
              <a:t>1</a:t>
            </a:r>
          </a:p>
        </p:txBody>
      </p:sp>
      <p:sp>
        <p:nvSpPr>
          <p:cNvPr id="33802" name="Oval 72" descr="Purple mesh"/>
          <p:cNvSpPr>
            <a:spLocks noChangeArrowheads="1"/>
          </p:cNvSpPr>
          <p:nvPr/>
        </p:nvSpPr>
        <p:spPr bwMode="auto">
          <a:xfrm>
            <a:off x="215900" y="3124200"/>
            <a:ext cx="628650" cy="647700"/>
          </a:xfrm>
          <a:prstGeom prst="ellipse">
            <a:avLst/>
          </a:prstGeom>
          <a:blipFill dpi="0" rotWithShape="1">
            <a:blip r:embed="rId2"/>
            <a:srcRect/>
            <a:tile tx="0" ty="0" sx="100000" sy="100000" flip="none" algn="tl"/>
          </a:blip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F8F8F8"/>
                </a:solidFill>
              </a:rPr>
              <a:t>2</a:t>
            </a:r>
          </a:p>
        </p:txBody>
      </p:sp>
      <p:sp>
        <p:nvSpPr>
          <p:cNvPr id="33803" name="Oval 73" descr="Purple mesh"/>
          <p:cNvSpPr>
            <a:spLocks noChangeArrowheads="1"/>
          </p:cNvSpPr>
          <p:nvPr/>
        </p:nvSpPr>
        <p:spPr bwMode="auto">
          <a:xfrm>
            <a:off x="184150" y="4381500"/>
            <a:ext cx="609600" cy="647700"/>
          </a:xfrm>
          <a:prstGeom prst="ellipse">
            <a:avLst/>
          </a:prstGeom>
          <a:blipFill dpi="0" rotWithShape="1">
            <a:blip r:embed="rId2"/>
            <a:srcRect/>
            <a:tile tx="0" ty="0" sx="100000" sy="100000" flip="none" algn="tl"/>
          </a:blip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a:solidFill>
                  <a:srgbClr val="F8F8F8"/>
                </a:solidFill>
              </a:rPr>
              <a:t>3</a:t>
            </a:r>
          </a:p>
        </p:txBody>
      </p:sp>
      <p:sp>
        <p:nvSpPr>
          <p:cNvPr id="33804" name="Rectangle 74"/>
          <p:cNvSpPr>
            <a:spLocks noChangeArrowheads="1"/>
          </p:cNvSpPr>
          <p:nvPr/>
        </p:nvSpPr>
        <p:spPr bwMode="auto">
          <a:xfrm>
            <a:off x="1181100" y="1905000"/>
            <a:ext cx="75771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Nếu</a:t>
            </a:r>
            <a:r>
              <a:rPr lang="en-US" sz="2800" b="1" dirty="0" smtClean="0">
                <a:solidFill>
                  <a:srgbClr val="0000FF"/>
                </a:solidFill>
                <a:latin typeface="Times New Roman" pitchFamily="18" charset="0"/>
              </a:rPr>
              <a:t> </a:t>
            </a:r>
            <a:r>
              <a:rPr lang="en-US" sz="2800" b="1" dirty="0">
                <a:solidFill>
                  <a:srgbClr val="0000FF"/>
                </a:solidFill>
                <a:latin typeface="Times New Roman" pitchFamily="18" charset="0"/>
              </a:rPr>
              <a:t>M </a:t>
            </a:r>
            <a:r>
              <a:rPr lang="en-US" sz="2800" b="1" dirty="0" err="1">
                <a:solidFill>
                  <a:srgbClr val="0000FF"/>
                </a:solidFill>
                <a:latin typeface="Times New Roman" pitchFamily="18" charset="0"/>
              </a:rPr>
              <a:t>là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gốc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chung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của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hai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tia</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đối</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nhau</a:t>
            </a:r>
            <a:r>
              <a:rPr lang="en-US" sz="2800" b="1" dirty="0">
                <a:solidFill>
                  <a:srgbClr val="0000FF"/>
                </a:solidFill>
                <a:latin typeface="Times New Roman" pitchFamily="18" charset="0"/>
              </a:rPr>
              <a:t> MO </a:t>
            </a:r>
            <a:r>
              <a:rPr lang="en-US" sz="2800" b="1" dirty="0" err="1">
                <a:solidFill>
                  <a:srgbClr val="0000FF"/>
                </a:solidFill>
                <a:latin typeface="Times New Roman" pitchFamily="18" charset="0"/>
              </a:rPr>
              <a:t>và</a:t>
            </a:r>
            <a:r>
              <a:rPr lang="en-US" sz="2800" b="1" dirty="0">
                <a:solidFill>
                  <a:srgbClr val="0000FF"/>
                </a:solidFill>
                <a:latin typeface="Times New Roman" pitchFamily="18" charset="0"/>
              </a:rPr>
              <a:t> MN </a:t>
            </a:r>
            <a:r>
              <a:rPr lang="en-US" sz="2800" b="1" dirty="0" err="1">
                <a:solidFill>
                  <a:srgbClr val="0000FF"/>
                </a:solidFill>
                <a:latin typeface="Times New Roman" pitchFamily="18" charset="0"/>
              </a:rPr>
              <a:t>thì</a:t>
            </a:r>
            <a:r>
              <a:rPr lang="en-US" sz="2800" b="1" dirty="0">
                <a:solidFill>
                  <a:srgbClr val="0000FF"/>
                </a:solidFill>
                <a:latin typeface="Times New Roman" pitchFamily="18" charset="0"/>
              </a:rPr>
              <a:t> M </a:t>
            </a:r>
            <a:r>
              <a:rPr lang="en-US" sz="2800" b="1" dirty="0" err="1">
                <a:solidFill>
                  <a:srgbClr val="0000FF"/>
                </a:solidFill>
                <a:latin typeface="Times New Roman" pitchFamily="18" charset="0"/>
              </a:rPr>
              <a:t>nằm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giữa</a:t>
            </a:r>
            <a:r>
              <a:rPr lang="en-US" sz="2800" b="1" dirty="0">
                <a:solidFill>
                  <a:srgbClr val="0000FF"/>
                </a:solidFill>
                <a:latin typeface="Times New Roman" pitchFamily="18" charset="0"/>
              </a:rPr>
              <a:t> O </a:t>
            </a:r>
            <a:r>
              <a:rPr lang="en-US" sz="2800" b="1" dirty="0" err="1">
                <a:solidFill>
                  <a:srgbClr val="0000FF"/>
                </a:solidFill>
                <a:latin typeface="Times New Roman" pitchFamily="18" charset="0"/>
              </a:rPr>
              <a:t>và</a:t>
            </a:r>
            <a:r>
              <a:rPr lang="en-US" sz="2800" b="1" dirty="0">
                <a:solidFill>
                  <a:srgbClr val="0000FF"/>
                </a:solidFill>
                <a:latin typeface="Times New Roman" pitchFamily="18" charset="0"/>
              </a:rPr>
              <a:t> N.</a:t>
            </a:r>
          </a:p>
        </p:txBody>
      </p:sp>
      <p:sp>
        <p:nvSpPr>
          <p:cNvPr id="33805" name="Rectangle 75"/>
          <p:cNvSpPr>
            <a:spLocks noChangeArrowheads="1"/>
          </p:cNvSpPr>
          <p:nvPr/>
        </p:nvSpPr>
        <p:spPr bwMode="auto">
          <a:xfrm>
            <a:off x="1149350" y="3182938"/>
            <a:ext cx="75374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smtClean="0">
                <a:solidFill>
                  <a:srgbClr val="0000FF"/>
                </a:solidFill>
                <a:latin typeface="Times New Roman" pitchFamily="18" charset="0"/>
              </a:rPr>
              <a:t>  </a:t>
            </a:r>
            <a:r>
              <a:rPr lang="en-US" sz="2800" b="1" dirty="0" err="1" smtClean="0">
                <a:solidFill>
                  <a:srgbClr val="0000FF"/>
                </a:solidFill>
                <a:latin typeface="Times New Roman" pitchFamily="18" charset="0"/>
              </a:rPr>
              <a:t>Nếu</a:t>
            </a:r>
            <a:r>
              <a:rPr lang="en-US" sz="2800" b="1" dirty="0" smtClean="0">
                <a:solidFill>
                  <a:srgbClr val="0000FF"/>
                </a:solidFill>
                <a:latin typeface="Times New Roman" pitchFamily="18" charset="0"/>
              </a:rPr>
              <a:t> </a:t>
            </a:r>
            <a:r>
              <a:rPr lang="en-US" sz="2800" b="1" dirty="0">
                <a:solidFill>
                  <a:srgbClr val="0000FF"/>
                </a:solidFill>
                <a:latin typeface="Times New Roman" pitchFamily="18" charset="0"/>
              </a:rPr>
              <a:t>M </a:t>
            </a:r>
            <a:r>
              <a:rPr lang="en-US" sz="2800" b="1" dirty="0" err="1">
                <a:solidFill>
                  <a:srgbClr val="0000FF"/>
                </a:solidFill>
                <a:latin typeface="Times New Roman" pitchFamily="18" charset="0"/>
              </a:rPr>
              <a:t>là</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điểm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thuộc</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đoạn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thẳng</a:t>
            </a:r>
            <a:r>
              <a:rPr lang="en-US" sz="2800" b="1" dirty="0">
                <a:solidFill>
                  <a:srgbClr val="0000FF"/>
                </a:solidFill>
                <a:latin typeface="Times New Roman" pitchFamily="18" charset="0"/>
              </a:rPr>
              <a:t> ON  </a:t>
            </a:r>
            <a:r>
              <a:rPr lang="en-US" sz="2800" b="1" dirty="0" err="1">
                <a:solidFill>
                  <a:srgbClr val="0000FF"/>
                </a:solidFill>
                <a:latin typeface="Times New Roman" pitchFamily="18" charset="0"/>
              </a:rPr>
              <a:t>thì</a:t>
            </a:r>
            <a:r>
              <a:rPr lang="en-US" sz="2800" b="1" dirty="0">
                <a:solidFill>
                  <a:srgbClr val="0000FF"/>
                </a:solidFill>
                <a:latin typeface="Times New Roman" pitchFamily="18" charset="0"/>
              </a:rPr>
              <a:t> M </a:t>
            </a:r>
            <a:r>
              <a:rPr lang="en-US" sz="2800" b="1" dirty="0" err="1">
                <a:solidFill>
                  <a:srgbClr val="0000FF"/>
                </a:solidFill>
                <a:latin typeface="Times New Roman" pitchFamily="18" charset="0"/>
              </a:rPr>
              <a:t>nằm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giữa</a:t>
            </a:r>
            <a:r>
              <a:rPr lang="en-US" sz="2800" b="1" dirty="0">
                <a:solidFill>
                  <a:srgbClr val="0000FF"/>
                </a:solidFill>
                <a:latin typeface="Times New Roman" pitchFamily="18" charset="0"/>
              </a:rPr>
              <a:t> O </a:t>
            </a:r>
            <a:r>
              <a:rPr lang="en-US" sz="2800" b="1" dirty="0" err="1">
                <a:solidFill>
                  <a:srgbClr val="0000FF"/>
                </a:solidFill>
                <a:latin typeface="Times New Roman" pitchFamily="18" charset="0"/>
              </a:rPr>
              <a:t>và</a:t>
            </a:r>
            <a:r>
              <a:rPr lang="en-US" sz="2800" b="1" dirty="0">
                <a:solidFill>
                  <a:srgbClr val="0000FF"/>
                </a:solidFill>
                <a:latin typeface="Times New Roman" pitchFamily="18" charset="0"/>
              </a:rPr>
              <a:t> </a:t>
            </a:r>
            <a:r>
              <a:rPr lang="en-US" sz="2800" b="1" dirty="0" smtClean="0">
                <a:solidFill>
                  <a:srgbClr val="0000FF"/>
                </a:solidFill>
                <a:latin typeface="Times New Roman" pitchFamily="18" charset="0"/>
              </a:rPr>
              <a:t>N.</a:t>
            </a:r>
            <a:endParaRPr lang="en-US" sz="2800" b="1" dirty="0">
              <a:solidFill>
                <a:srgbClr val="0000FF"/>
              </a:solidFill>
              <a:latin typeface="Times New Roman" pitchFamily="18" charset="0"/>
            </a:endParaRPr>
          </a:p>
        </p:txBody>
      </p:sp>
      <p:sp>
        <p:nvSpPr>
          <p:cNvPr id="33806" name="Rectangle 76"/>
          <p:cNvSpPr>
            <a:spLocks noChangeArrowheads="1"/>
          </p:cNvSpPr>
          <p:nvPr/>
        </p:nvSpPr>
        <p:spPr bwMode="auto">
          <a:xfrm>
            <a:off x="1111250" y="4658380"/>
            <a:ext cx="77660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err="1">
                <a:solidFill>
                  <a:srgbClr val="0000FF"/>
                </a:solidFill>
                <a:latin typeface="Times New Roman" pitchFamily="18" charset="0"/>
              </a:rPr>
              <a:t>Nếu</a:t>
            </a:r>
            <a:r>
              <a:rPr lang="en-US" sz="2800" b="1" dirty="0">
                <a:solidFill>
                  <a:srgbClr val="0000FF"/>
                </a:solidFill>
                <a:latin typeface="Times New Roman" pitchFamily="18" charset="0"/>
              </a:rPr>
              <a:t> OM + MN = ON </a:t>
            </a:r>
            <a:r>
              <a:rPr lang="en-US" sz="2800" b="1" dirty="0" err="1">
                <a:solidFill>
                  <a:srgbClr val="0000FF"/>
                </a:solidFill>
                <a:latin typeface="Times New Roman" pitchFamily="18" charset="0"/>
              </a:rPr>
              <a:t>thì</a:t>
            </a:r>
            <a:r>
              <a:rPr lang="en-US" sz="2800" b="1" dirty="0">
                <a:solidFill>
                  <a:srgbClr val="0000FF"/>
                </a:solidFill>
                <a:latin typeface="Times New Roman" pitchFamily="18" charset="0"/>
              </a:rPr>
              <a:t> M </a:t>
            </a:r>
            <a:r>
              <a:rPr lang="en-US" sz="2800" b="1" dirty="0" err="1">
                <a:solidFill>
                  <a:srgbClr val="0000FF"/>
                </a:solidFill>
                <a:latin typeface="Times New Roman" pitchFamily="18" charset="0"/>
              </a:rPr>
              <a:t>nằm</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giữa</a:t>
            </a:r>
            <a:r>
              <a:rPr lang="en-US" sz="2800" b="1" dirty="0">
                <a:solidFill>
                  <a:srgbClr val="0000FF"/>
                </a:solidFill>
                <a:latin typeface="Times New Roman" pitchFamily="18" charset="0"/>
              </a:rPr>
              <a:t> </a:t>
            </a:r>
            <a:r>
              <a:rPr lang="en-US" sz="2800" b="1" dirty="0" smtClean="0">
                <a:solidFill>
                  <a:srgbClr val="0000FF"/>
                </a:solidFill>
                <a:latin typeface="Times New Roman" pitchFamily="18" charset="0"/>
              </a:rPr>
              <a:t>O </a:t>
            </a:r>
            <a:r>
              <a:rPr lang="en-US" sz="2800" b="1" dirty="0" err="1" smtClean="0">
                <a:solidFill>
                  <a:srgbClr val="0000FF"/>
                </a:solidFill>
                <a:latin typeface="Times New Roman" pitchFamily="18" charset="0"/>
              </a:rPr>
              <a:t>và</a:t>
            </a:r>
            <a:r>
              <a:rPr lang="en-US" sz="2800" b="1" dirty="0" smtClean="0">
                <a:solidFill>
                  <a:srgbClr val="0000FF"/>
                </a:solidFill>
                <a:latin typeface="Times New Roman" pitchFamily="18" charset="0"/>
              </a:rPr>
              <a:t> N.</a:t>
            </a:r>
            <a:endParaRPr lang="en-US" sz="2800" b="1" dirty="0">
              <a:solidFill>
                <a:srgbClr val="0000FF"/>
              </a:solidFill>
              <a:latin typeface="Times New Roman" pitchFamily="18" charset="0"/>
            </a:endParaRPr>
          </a:p>
        </p:txBody>
      </p:sp>
      <p:grpSp>
        <p:nvGrpSpPr>
          <p:cNvPr id="33807" name="Group 77"/>
          <p:cNvGrpSpPr>
            <a:grpSpLocks/>
          </p:cNvGrpSpPr>
          <p:nvPr/>
        </p:nvGrpSpPr>
        <p:grpSpPr bwMode="auto">
          <a:xfrm>
            <a:off x="2974975" y="1066800"/>
            <a:ext cx="3616325" cy="581024"/>
            <a:chOff x="2222" y="441"/>
            <a:chExt cx="2278" cy="366"/>
          </a:xfrm>
        </p:grpSpPr>
        <p:sp>
          <p:nvSpPr>
            <p:cNvPr id="33809" name="Oval 78"/>
            <p:cNvSpPr>
              <a:spLocks noChangeArrowheads="1"/>
            </p:cNvSpPr>
            <p:nvPr/>
          </p:nvSpPr>
          <p:spPr bwMode="auto">
            <a:xfrm>
              <a:off x="2376" y="756"/>
              <a:ext cx="36" cy="4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810" name="Oval 79"/>
            <p:cNvSpPr>
              <a:spLocks noChangeArrowheads="1"/>
            </p:cNvSpPr>
            <p:nvPr/>
          </p:nvSpPr>
          <p:spPr bwMode="auto">
            <a:xfrm>
              <a:off x="2952" y="756"/>
              <a:ext cx="36" cy="4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811" name="Oval 80"/>
            <p:cNvSpPr>
              <a:spLocks noChangeArrowheads="1"/>
            </p:cNvSpPr>
            <p:nvPr/>
          </p:nvSpPr>
          <p:spPr bwMode="auto">
            <a:xfrm>
              <a:off x="4344" y="756"/>
              <a:ext cx="36" cy="48"/>
            </a:xfrm>
            <a:prstGeom prst="ellipse">
              <a:avLst/>
            </a:prstGeom>
            <a:solidFill>
              <a:schemeClr val="tx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812" name="Text Box 81"/>
            <p:cNvSpPr txBox="1">
              <a:spLocks noChangeArrowheads="1"/>
            </p:cNvSpPr>
            <p:nvPr/>
          </p:nvSpPr>
          <p:spPr bwMode="auto">
            <a:xfrm>
              <a:off x="2222" y="477"/>
              <a:ext cx="292"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Southern" pitchFamily="34" charset="0"/>
                </a:defRPr>
              </a:lvl1pPr>
              <a:lvl2pPr marL="742950" indent="-285750" eaLnBrk="0" hangingPunct="0">
                <a:defRPr sz="3600">
                  <a:solidFill>
                    <a:schemeClr val="tx1"/>
                  </a:solidFill>
                  <a:latin typeface=".VnSouthern" pitchFamily="34" charset="0"/>
                </a:defRPr>
              </a:lvl2pPr>
              <a:lvl3pPr marL="1143000" indent="-228600" eaLnBrk="0" hangingPunct="0">
                <a:defRPr sz="3600">
                  <a:solidFill>
                    <a:schemeClr val="tx1"/>
                  </a:solidFill>
                  <a:latin typeface=".VnSouthern" pitchFamily="34" charset="0"/>
                </a:defRPr>
              </a:lvl3pPr>
              <a:lvl4pPr marL="1600200" indent="-228600" eaLnBrk="0" hangingPunct="0">
                <a:defRPr sz="3600">
                  <a:solidFill>
                    <a:schemeClr val="tx1"/>
                  </a:solidFill>
                  <a:latin typeface=".VnSouthern" pitchFamily="34" charset="0"/>
                </a:defRPr>
              </a:lvl4pPr>
              <a:lvl5pPr marL="2057400" indent="-228600" eaLnBrk="0" hangingPunct="0">
                <a:defRPr sz="3600">
                  <a:solidFill>
                    <a:schemeClr val="tx1"/>
                  </a:solidFill>
                  <a:latin typeface=".VnSouthern" pitchFamily="34" charset="0"/>
                </a:defRPr>
              </a:lvl5pPr>
              <a:lvl6pPr marL="2514600" indent="-228600" eaLnBrk="0" fontAlgn="base" hangingPunct="0">
                <a:spcBef>
                  <a:spcPct val="0"/>
                </a:spcBef>
                <a:spcAft>
                  <a:spcPct val="0"/>
                </a:spcAft>
                <a:defRPr sz="3600">
                  <a:solidFill>
                    <a:schemeClr val="tx1"/>
                  </a:solidFill>
                  <a:latin typeface=".VnSouthern" pitchFamily="34" charset="0"/>
                </a:defRPr>
              </a:lvl6pPr>
              <a:lvl7pPr marL="2971800" indent="-228600" eaLnBrk="0" fontAlgn="base" hangingPunct="0">
                <a:spcBef>
                  <a:spcPct val="0"/>
                </a:spcBef>
                <a:spcAft>
                  <a:spcPct val="0"/>
                </a:spcAft>
                <a:defRPr sz="3600">
                  <a:solidFill>
                    <a:schemeClr val="tx1"/>
                  </a:solidFill>
                  <a:latin typeface=".VnSouthern" pitchFamily="34" charset="0"/>
                </a:defRPr>
              </a:lvl7pPr>
              <a:lvl8pPr marL="3429000" indent="-228600" eaLnBrk="0" fontAlgn="base" hangingPunct="0">
                <a:spcBef>
                  <a:spcPct val="0"/>
                </a:spcBef>
                <a:spcAft>
                  <a:spcPct val="0"/>
                </a:spcAft>
                <a:defRPr sz="3600">
                  <a:solidFill>
                    <a:schemeClr val="tx1"/>
                  </a:solidFill>
                  <a:latin typeface=".VnSouthern" pitchFamily="34" charset="0"/>
                </a:defRPr>
              </a:lvl8pPr>
              <a:lvl9pPr marL="3886200" indent="-228600" eaLnBrk="0" fontAlgn="base" hangingPunct="0">
                <a:spcBef>
                  <a:spcPct val="0"/>
                </a:spcBef>
                <a:spcAft>
                  <a:spcPct val="0"/>
                </a:spcAft>
                <a:defRPr sz="3600">
                  <a:solidFill>
                    <a:schemeClr val="tx1"/>
                  </a:solidFill>
                  <a:latin typeface=".VnSouthern" pitchFamily="34" charset="0"/>
                </a:defRPr>
              </a:lvl9pPr>
            </a:lstStyle>
            <a:p>
              <a:pPr eaLnBrk="1" hangingPunct="1"/>
              <a:r>
                <a:rPr lang="en-US" sz="2800" b="1" dirty="0">
                  <a:solidFill>
                    <a:srgbClr val="000099"/>
                  </a:solidFill>
                  <a:latin typeface="Times New Roman" pitchFamily="18" charset="0"/>
                  <a:cs typeface="Times New Roman" pitchFamily="18" charset="0"/>
                </a:rPr>
                <a:t>O</a:t>
              </a:r>
              <a:endParaRPr lang="vi-VN" sz="2800" b="1" dirty="0">
                <a:solidFill>
                  <a:srgbClr val="000099"/>
                </a:solidFill>
                <a:latin typeface="Times New Roman" pitchFamily="18" charset="0"/>
                <a:cs typeface="Times New Roman" pitchFamily="18" charset="0"/>
              </a:endParaRPr>
            </a:p>
          </p:txBody>
        </p:sp>
        <p:sp>
          <p:nvSpPr>
            <p:cNvPr id="33813" name="Text Box 82"/>
            <p:cNvSpPr txBox="1">
              <a:spLocks noChangeArrowheads="1"/>
            </p:cNvSpPr>
            <p:nvPr/>
          </p:nvSpPr>
          <p:spPr bwMode="auto">
            <a:xfrm>
              <a:off x="2858" y="441"/>
              <a:ext cx="329"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Southern" pitchFamily="34" charset="0"/>
                </a:defRPr>
              </a:lvl1pPr>
              <a:lvl2pPr marL="742950" indent="-285750" eaLnBrk="0" hangingPunct="0">
                <a:defRPr sz="3600">
                  <a:solidFill>
                    <a:schemeClr val="tx1"/>
                  </a:solidFill>
                  <a:latin typeface=".VnSouthern" pitchFamily="34" charset="0"/>
                </a:defRPr>
              </a:lvl2pPr>
              <a:lvl3pPr marL="1143000" indent="-228600" eaLnBrk="0" hangingPunct="0">
                <a:defRPr sz="3600">
                  <a:solidFill>
                    <a:schemeClr val="tx1"/>
                  </a:solidFill>
                  <a:latin typeface=".VnSouthern" pitchFamily="34" charset="0"/>
                </a:defRPr>
              </a:lvl3pPr>
              <a:lvl4pPr marL="1600200" indent="-228600" eaLnBrk="0" hangingPunct="0">
                <a:defRPr sz="3600">
                  <a:solidFill>
                    <a:schemeClr val="tx1"/>
                  </a:solidFill>
                  <a:latin typeface=".VnSouthern" pitchFamily="34" charset="0"/>
                </a:defRPr>
              </a:lvl4pPr>
              <a:lvl5pPr marL="2057400" indent="-228600" eaLnBrk="0" hangingPunct="0">
                <a:defRPr sz="3600">
                  <a:solidFill>
                    <a:schemeClr val="tx1"/>
                  </a:solidFill>
                  <a:latin typeface=".VnSouthern" pitchFamily="34" charset="0"/>
                </a:defRPr>
              </a:lvl5pPr>
              <a:lvl6pPr marL="2514600" indent="-228600" eaLnBrk="0" fontAlgn="base" hangingPunct="0">
                <a:spcBef>
                  <a:spcPct val="0"/>
                </a:spcBef>
                <a:spcAft>
                  <a:spcPct val="0"/>
                </a:spcAft>
                <a:defRPr sz="3600">
                  <a:solidFill>
                    <a:schemeClr val="tx1"/>
                  </a:solidFill>
                  <a:latin typeface=".VnSouthern" pitchFamily="34" charset="0"/>
                </a:defRPr>
              </a:lvl6pPr>
              <a:lvl7pPr marL="2971800" indent="-228600" eaLnBrk="0" fontAlgn="base" hangingPunct="0">
                <a:spcBef>
                  <a:spcPct val="0"/>
                </a:spcBef>
                <a:spcAft>
                  <a:spcPct val="0"/>
                </a:spcAft>
                <a:defRPr sz="3600">
                  <a:solidFill>
                    <a:schemeClr val="tx1"/>
                  </a:solidFill>
                  <a:latin typeface=".VnSouthern" pitchFamily="34" charset="0"/>
                </a:defRPr>
              </a:lvl7pPr>
              <a:lvl8pPr marL="3429000" indent="-228600" eaLnBrk="0" fontAlgn="base" hangingPunct="0">
                <a:spcBef>
                  <a:spcPct val="0"/>
                </a:spcBef>
                <a:spcAft>
                  <a:spcPct val="0"/>
                </a:spcAft>
                <a:defRPr sz="3600">
                  <a:solidFill>
                    <a:schemeClr val="tx1"/>
                  </a:solidFill>
                  <a:latin typeface=".VnSouthern" pitchFamily="34" charset="0"/>
                </a:defRPr>
              </a:lvl8pPr>
              <a:lvl9pPr marL="3886200" indent="-228600" eaLnBrk="0" fontAlgn="base" hangingPunct="0">
                <a:spcBef>
                  <a:spcPct val="0"/>
                </a:spcBef>
                <a:spcAft>
                  <a:spcPct val="0"/>
                </a:spcAft>
                <a:defRPr sz="3600">
                  <a:solidFill>
                    <a:schemeClr val="tx1"/>
                  </a:solidFill>
                  <a:latin typeface=".VnSouthern" pitchFamily="34" charset="0"/>
                </a:defRPr>
              </a:lvl9pPr>
            </a:lstStyle>
            <a:p>
              <a:pPr eaLnBrk="1" hangingPunct="1"/>
              <a:r>
                <a:rPr lang="en-US" sz="2800" b="1" dirty="0">
                  <a:solidFill>
                    <a:srgbClr val="000099"/>
                  </a:solidFill>
                  <a:latin typeface="Times New Roman" pitchFamily="18" charset="0"/>
                  <a:cs typeface="Times New Roman" pitchFamily="18" charset="0"/>
                </a:rPr>
                <a:t>M</a:t>
              </a:r>
              <a:endParaRPr lang="vi-VN" sz="2800" b="1" dirty="0">
                <a:solidFill>
                  <a:srgbClr val="000099"/>
                </a:solidFill>
                <a:latin typeface="Times New Roman" pitchFamily="18" charset="0"/>
                <a:cs typeface="Times New Roman" pitchFamily="18" charset="0"/>
              </a:endParaRPr>
            </a:p>
          </p:txBody>
        </p:sp>
        <p:sp>
          <p:nvSpPr>
            <p:cNvPr id="33814" name="Text Box 83"/>
            <p:cNvSpPr txBox="1">
              <a:spLocks noChangeArrowheads="1"/>
            </p:cNvSpPr>
            <p:nvPr/>
          </p:nvSpPr>
          <p:spPr bwMode="auto">
            <a:xfrm>
              <a:off x="4214" y="441"/>
              <a:ext cx="28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600">
                  <a:solidFill>
                    <a:schemeClr val="tx1"/>
                  </a:solidFill>
                  <a:latin typeface=".VnSouthern" pitchFamily="34" charset="0"/>
                </a:defRPr>
              </a:lvl1pPr>
              <a:lvl2pPr marL="742950" indent="-285750" eaLnBrk="0" hangingPunct="0">
                <a:defRPr sz="3600">
                  <a:solidFill>
                    <a:schemeClr val="tx1"/>
                  </a:solidFill>
                  <a:latin typeface=".VnSouthern" pitchFamily="34" charset="0"/>
                </a:defRPr>
              </a:lvl2pPr>
              <a:lvl3pPr marL="1143000" indent="-228600" eaLnBrk="0" hangingPunct="0">
                <a:defRPr sz="3600">
                  <a:solidFill>
                    <a:schemeClr val="tx1"/>
                  </a:solidFill>
                  <a:latin typeface=".VnSouthern" pitchFamily="34" charset="0"/>
                </a:defRPr>
              </a:lvl3pPr>
              <a:lvl4pPr marL="1600200" indent="-228600" eaLnBrk="0" hangingPunct="0">
                <a:defRPr sz="3600">
                  <a:solidFill>
                    <a:schemeClr val="tx1"/>
                  </a:solidFill>
                  <a:latin typeface=".VnSouthern" pitchFamily="34" charset="0"/>
                </a:defRPr>
              </a:lvl4pPr>
              <a:lvl5pPr marL="2057400" indent="-228600" eaLnBrk="0" hangingPunct="0">
                <a:defRPr sz="3600">
                  <a:solidFill>
                    <a:schemeClr val="tx1"/>
                  </a:solidFill>
                  <a:latin typeface=".VnSouthern" pitchFamily="34" charset="0"/>
                </a:defRPr>
              </a:lvl5pPr>
              <a:lvl6pPr marL="2514600" indent="-228600" eaLnBrk="0" fontAlgn="base" hangingPunct="0">
                <a:spcBef>
                  <a:spcPct val="0"/>
                </a:spcBef>
                <a:spcAft>
                  <a:spcPct val="0"/>
                </a:spcAft>
                <a:defRPr sz="3600">
                  <a:solidFill>
                    <a:schemeClr val="tx1"/>
                  </a:solidFill>
                  <a:latin typeface=".VnSouthern" pitchFamily="34" charset="0"/>
                </a:defRPr>
              </a:lvl6pPr>
              <a:lvl7pPr marL="2971800" indent="-228600" eaLnBrk="0" fontAlgn="base" hangingPunct="0">
                <a:spcBef>
                  <a:spcPct val="0"/>
                </a:spcBef>
                <a:spcAft>
                  <a:spcPct val="0"/>
                </a:spcAft>
                <a:defRPr sz="3600">
                  <a:solidFill>
                    <a:schemeClr val="tx1"/>
                  </a:solidFill>
                  <a:latin typeface=".VnSouthern" pitchFamily="34" charset="0"/>
                </a:defRPr>
              </a:lvl7pPr>
              <a:lvl8pPr marL="3429000" indent="-228600" eaLnBrk="0" fontAlgn="base" hangingPunct="0">
                <a:spcBef>
                  <a:spcPct val="0"/>
                </a:spcBef>
                <a:spcAft>
                  <a:spcPct val="0"/>
                </a:spcAft>
                <a:defRPr sz="3600">
                  <a:solidFill>
                    <a:schemeClr val="tx1"/>
                  </a:solidFill>
                  <a:latin typeface=".VnSouthern" pitchFamily="34" charset="0"/>
                </a:defRPr>
              </a:lvl8pPr>
              <a:lvl9pPr marL="3886200" indent="-228600" eaLnBrk="0" fontAlgn="base" hangingPunct="0">
                <a:spcBef>
                  <a:spcPct val="0"/>
                </a:spcBef>
                <a:spcAft>
                  <a:spcPct val="0"/>
                </a:spcAft>
                <a:defRPr sz="3600">
                  <a:solidFill>
                    <a:schemeClr val="tx1"/>
                  </a:solidFill>
                  <a:latin typeface=".VnSouthern" pitchFamily="34" charset="0"/>
                </a:defRPr>
              </a:lvl9pPr>
            </a:lstStyle>
            <a:p>
              <a:pPr eaLnBrk="1" hangingPunct="1"/>
              <a:r>
                <a:rPr lang="en-US" sz="2800" b="1" dirty="0">
                  <a:solidFill>
                    <a:srgbClr val="000099"/>
                  </a:solidFill>
                  <a:latin typeface="Times New Roman" pitchFamily="18" charset="0"/>
                  <a:cs typeface="Times New Roman" pitchFamily="18" charset="0"/>
                </a:rPr>
                <a:t>N</a:t>
              </a:r>
              <a:endParaRPr lang="vi-VN" sz="2800" b="1" dirty="0">
                <a:solidFill>
                  <a:srgbClr val="000099"/>
                </a:solidFill>
                <a:latin typeface="Times New Roman" pitchFamily="18" charset="0"/>
                <a:cs typeface="Times New Roman" pitchFamily="18" charset="0"/>
              </a:endParaRPr>
            </a:p>
          </p:txBody>
        </p:sp>
        <p:sp>
          <p:nvSpPr>
            <p:cNvPr id="33815" name="Line 84"/>
            <p:cNvSpPr>
              <a:spLocks noChangeShapeType="1"/>
            </p:cNvSpPr>
            <p:nvPr/>
          </p:nvSpPr>
          <p:spPr bwMode="auto">
            <a:xfrm>
              <a:off x="2388" y="780"/>
              <a:ext cx="1956" cy="0"/>
            </a:xfrm>
            <a:prstGeom prst="line">
              <a:avLst/>
            </a:prstGeom>
            <a:noFill/>
            <a:ln w="381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vi-VN"/>
            </a:p>
          </p:txBody>
        </p:sp>
      </p:grpSp>
    </p:spTree>
    <p:extLst>
      <p:ext uri="{BB962C8B-B14F-4D97-AF65-F5344CB8AC3E}">
        <p14:creationId xmlns:p14="http://schemas.microsoft.com/office/powerpoint/2010/main" val="28622976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3807"/>
                                        </p:tgtEl>
                                        <p:attrNameLst>
                                          <p:attrName>style.visibility</p:attrName>
                                        </p:attrNameLst>
                                      </p:cBhvr>
                                      <p:to>
                                        <p:strVal val="visible"/>
                                      </p:to>
                                    </p:set>
                                    <p:animEffect transition="in" filter="fade">
                                      <p:cBhvr>
                                        <p:cTn id="11" dur="500"/>
                                        <p:tgtEl>
                                          <p:spTgt spid="33807"/>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3804"/>
                                        </p:tgtEl>
                                        <p:attrNameLst>
                                          <p:attrName>style.visibility</p:attrName>
                                        </p:attrNameLst>
                                      </p:cBhvr>
                                      <p:to>
                                        <p:strVal val="visible"/>
                                      </p:to>
                                    </p:set>
                                    <p:animEffect transition="in" filter="fade">
                                      <p:cBhvr>
                                        <p:cTn id="16" dur="1000"/>
                                        <p:tgtEl>
                                          <p:spTgt spid="33804"/>
                                        </p:tgtEl>
                                      </p:cBhvr>
                                    </p:animEffect>
                                    <p:anim calcmode="lin" valueType="num">
                                      <p:cBhvr>
                                        <p:cTn id="17" dur="1000" fill="hold"/>
                                        <p:tgtEl>
                                          <p:spTgt spid="33804"/>
                                        </p:tgtEl>
                                        <p:attrNameLst>
                                          <p:attrName>ppt_x</p:attrName>
                                        </p:attrNameLst>
                                      </p:cBhvr>
                                      <p:tavLst>
                                        <p:tav tm="0">
                                          <p:val>
                                            <p:strVal val="#ppt_x"/>
                                          </p:val>
                                        </p:tav>
                                        <p:tav tm="100000">
                                          <p:val>
                                            <p:strVal val="#ppt_x"/>
                                          </p:val>
                                        </p:tav>
                                      </p:tavLst>
                                    </p:anim>
                                    <p:anim calcmode="lin" valueType="num">
                                      <p:cBhvr>
                                        <p:cTn id="18" dur="1000" fill="hold"/>
                                        <p:tgtEl>
                                          <p:spTgt spid="3380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3798"/>
                                        </p:tgtEl>
                                        <p:attrNameLst>
                                          <p:attrName>style.visibility</p:attrName>
                                        </p:attrNameLst>
                                      </p:cBhvr>
                                      <p:to>
                                        <p:strVal val="visible"/>
                                      </p:to>
                                    </p:set>
                                    <p:animEffect transition="in" filter="fade">
                                      <p:cBhvr>
                                        <p:cTn id="21" dur="1000"/>
                                        <p:tgtEl>
                                          <p:spTgt spid="33798"/>
                                        </p:tgtEl>
                                      </p:cBhvr>
                                    </p:animEffect>
                                    <p:anim calcmode="lin" valueType="num">
                                      <p:cBhvr>
                                        <p:cTn id="22" dur="1000" fill="hold"/>
                                        <p:tgtEl>
                                          <p:spTgt spid="33798"/>
                                        </p:tgtEl>
                                        <p:attrNameLst>
                                          <p:attrName>ppt_x</p:attrName>
                                        </p:attrNameLst>
                                      </p:cBhvr>
                                      <p:tavLst>
                                        <p:tav tm="0">
                                          <p:val>
                                            <p:strVal val="#ppt_x"/>
                                          </p:val>
                                        </p:tav>
                                        <p:tav tm="100000">
                                          <p:val>
                                            <p:strVal val="#ppt_x"/>
                                          </p:val>
                                        </p:tav>
                                      </p:tavLst>
                                    </p:anim>
                                    <p:anim calcmode="lin" valueType="num">
                                      <p:cBhvr>
                                        <p:cTn id="23" dur="1000" fill="hold"/>
                                        <p:tgtEl>
                                          <p:spTgt spid="3379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3801"/>
                                        </p:tgtEl>
                                        <p:attrNameLst>
                                          <p:attrName>style.visibility</p:attrName>
                                        </p:attrNameLst>
                                      </p:cBhvr>
                                      <p:to>
                                        <p:strVal val="visible"/>
                                      </p:to>
                                    </p:set>
                                    <p:animEffect transition="in" filter="fade">
                                      <p:cBhvr>
                                        <p:cTn id="26" dur="1000"/>
                                        <p:tgtEl>
                                          <p:spTgt spid="33801"/>
                                        </p:tgtEl>
                                      </p:cBhvr>
                                    </p:animEffect>
                                    <p:anim calcmode="lin" valueType="num">
                                      <p:cBhvr>
                                        <p:cTn id="27" dur="1000" fill="hold"/>
                                        <p:tgtEl>
                                          <p:spTgt spid="33801"/>
                                        </p:tgtEl>
                                        <p:attrNameLst>
                                          <p:attrName>ppt_x</p:attrName>
                                        </p:attrNameLst>
                                      </p:cBhvr>
                                      <p:tavLst>
                                        <p:tav tm="0">
                                          <p:val>
                                            <p:strVal val="#ppt_x"/>
                                          </p:val>
                                        </p:tav>
                                        <p:tav tm="100000">
                                          <p:val>
                                            <p:strVal val="#ppt_x"/>
                                          </p:val>
                                        </p:tav>
                                      </p:tavLst>
                                    </p:anim>
                                    <p:anim calcmode="lin" valueType="num">
                                      <p:cBhvr>
                                        <p:cTn id="28" dur="1000" fill="hold"/>
                                        <p:tgtEl>
                                          <p:spTgt spid="3380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3805"/>
                                        </p:tgtEl>
                                        <p:attrNameLst>
                                          <p:attrName>style.visibility</p:attrName>
                                        </p:attrNameLst>
                                      </p:cBhvr>
                                      <p:to>
                                        <p:strVal val="visible"/>
                                      </p:to>
                                    </p:set>
                                    <p:animEffect transition="in" filter="fade">
                                      <p:cBhvr>
                                        <p:cTn id="31" dur="1000"/>
                                        <p:tgtEl>
                                          <p:spTgt spid="33805"/>
                                        </p:tgtEl>
                                      </p:cBhvr>
                                    </p:animEffect>
                                    <p:anim calcmode="lin" valueType="num">
                                      <p:cBhvr>
                                        <p:cTn id="32" dur="1000" fill="hold"/>
                                        <p:tgtEl>
                                          <p:spTgt spid="33805"/>
                                        </p:tgtEl>
                                        <p:attrNameLst>
                                          <p:attrName>ppt_x</p:attrName>
                                        </p:attrNameLst>
                                      </p:cBhvr>
                                      <p:tavLst>
                                        <p:tav tm="0">
                                          <p:val>
                                            <p:strVal val="#ppt_x"/>
                                          </p:val>
                                        </p:tav>
                                        <p:tav tm="100000">
                                          <p:val>
                                            <p:strVal val="#ppt_x"/>
                                          </p:val>
                                        </p:tav>
                                      </p:tavLst>
                                    </p:anim>
                                    <p:anim calcmode="lin" valueType="num">
                                      <p:cBhvr>
                                        <p:cTn id="33" dur="1000" fill="hold"/>
                                        <p:tgtEl>
                                          <p:spTgt spid="3380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3799"/>
                                        </p:tgtEl>
                                        <p:attrNameLst>
                                          <p:attrName>style.visibility</p:attrName>
                                        </p:attrNameLst>
                                      </p:cBhvr>
                                      <p:to>
                                        <p:strVal val="visible"/>
                                      </p:to>
                                    </p:set>
                                    <p:animEffect transition="in" filter="fade">
                                      <p:cBhvr>
                                        <p:cTn id="36" dur="1000"/>
                                        <p:tgtEl>
                                          <p:spTgt spid="33799"/>
                                        </p:tgtEl>
                                      </p:cBhvr>
                                    </p:animEffect>
                                    <p:anim calcmode="lin" valueType="num">
                                      <p:cBhvr>
                                        <p:cTn id="37" dur="1000" fill="hold"/>
                                        <p:tgtEl>
                                          <p:spTgt spid="33799"/>
                                        </p:tgtEl>
                                        <p:attrNameLst>
                                          <p:attrName>ppt_x</p:attrName>
                                        </p:attrNameLst>
                                      </p:cBhvr>
                                      <p:tavLst>
                                        <p:tav tm="0">
                                          <p:val>
                                            <p:strVal val="#ppt_x"/>
                                          </p:val>
                                        </p:tav>
                                        <p:tav tm="100000">
                                          <p:val>
                                            <p:strVal val="#ppt_x"/>
                                          </p:val>
                                        </p:tav>
                                      </p:tavLst>
                                    </p:anim>
                                    <p:anim calcmode="lin" valueType="num">
                                      <p:cBhvr>
                                        <p:cTn id="38" dur="1000" fill="hold"/>
                                        <p:tgtEl>
                                          <p:spTgt spid="3379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3802"/>
                                        </p:tgtEl>
                                        <p:attrNameLst>
                                          <p:attrName>style.visibility</p:attrName>
                                        </p:attrNameLst>
                                      </p:cBhvr>
                                      <p:to>
                                        <p:strVal val="visible"/>
                                      </p:to>
                                    </p:set>
                                    <p:animEffect transition="in" filter="fade">
                                      <p:cBhvr>
                                        <p:cTn id="41" dur="1000"/>
                                        <p:tgtEl>
                                          <p:spTgt spid="33802"/>
                                        </p:tgtEl>
                                      </p:cBhvr>
                                    </p:animEffect>
                                    <p:anim calcmode="lin" valueType="num">
                                      <p:cBhvr>
                                        <p:cTn id="42" dur="1000" fill="hold"/>
                                        <p:tgtEl>
                                          <p:spTgt spid="33802"/>
                                        </p:tgtEl>
                                        <p:attrNameLst>
                                          <p:attrName>ppt_x</p:attrName>
                                        </p:attrNameLst>
                                      </p:cBhvr>
                                      <p:tavLst>
                                        <p:tav tm="0">
                                          <p:val>
                                            <p:strVal val="#ppt_x"/>
                                          </p:val>
                                        </p:tav>
                                        <p:tav tm="100000">
                                          <p:val>
                                            <p:strVal val="#ppt_x"/>
                                          </p:val>
                                        </p:tav>
                                      </p:tavLst>
                                    </p:anim>
                                    <p:anim calcmode="lin" valueType="num">
                                      <p:cBhvr>
                                        <p:cTn id="43" dur="1000" fill="hold"/>
                                        <p:tgtEl>
                                          <p:spTgt spid="3380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3806"/>
                                        </p:tgtEl>
                                        <p:attrNameLst>
                                          <p:attrName>style.visibility</p:attrName>
                                        </p:attrNameLst>
                                      </p:cBhvr>
                                      <p:to>
                                        <p:strVal val="visible"/>
                                      </p:to>
                                    </p:set>
                                    <p:animEffect transition="in" filter="fade">
                                      <p:cBhvr>
                                        <p:cTn id="46" dur="1000"/>
                                        <p:tgtEl>
                                          <p:spTgt spid="33806"/>
                                        </p:tgtEl>
                                      </p:cBhvr>
                                    </p:animEffect>
                                    <p:anim calcmode="lin" valueType="num">
                                      <p:cBhvr>
                                        <p:cTn id="47" dur="1000" fill="hold"/>
                                        <p:tgtEl>
                                          <p:spTgt spid="33806"/>
                                        </p:tgtEl>
                                        <p:attrNameLst>
                                          <p:attrName>ppt_x</p:attrName>
                                        </p:attrNameLst>
                                      </p:cBhvr>
                                      <p:tavLst>
                                        <p:tav tm="0">
                                          <p:val>
                                            <p:strVal val="#ppt_x"/>
                                          </p:val>
                                        </p:tav>
                                        <p:tav tm="100000">
                                          <p:val>
                                            <p:strVal val="#ppt_x"/>
                                          </p:val>
                                        </p:tav>
                                      </p:tavLst>
                                    </p:anim>
                                    <p:anim calcmode="lin" valueType="num">
                                      <p:cBhvr>
                                        <p:cTn id="48" dur="1000" fill="hold"/>
                                        <p:tgtEl>
                                          <p:spTgt spid="3380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800"/>
                                        </p:tgtEl>
                                        <p:attrNameLst>
                                          <p:attrName>style.visibility</p:attrName>
                                        </p:attrNameLst>
                                      </p:cBhvr>
                                      <p:to>
                                        <p:strVal val="visible"/>
                                      </p:to>
                                    </p:set>
                                    <p:animEffect transition="in" filter="fade">
                                      <p:cBhvr>
                                        <p:cTn id="51" dur="1000"/>
                                        <p:tgtEl>
                                          <p:spTgt spid="33800"/>
                                        </p:tgtEl>
                                      </p:cBhvr>
                                    </p:animEffect>
                                    <p:anim calcmode="lin" valueType="num">
                                      <p:cBhvr>
                                        <p:cTn id="52" dur="1000" fill="hold"/>
                                        <p:tgtEl>
                                          <p:spTgt spid="33800"/>
                                        </p:tgtEl>
                                        <p:attrNameLst>
                                          <p:attrName>ppt_x</p:attrName>
                                        </p:attrNameLst>
                                      </p:cBhvr>
                                      <p:tavLst>
                                        <p:tav tm="0">
                                          <p:val>
                                            <p:strVal val="#ppt_x"/>
                                          </p:val>
                                        </p:tav>
                                        <p:tav tm="100000">
                                          <p:val>
                                            <p:strVal val="#ppt_x"/>
                                          </p:val>
                                        </p:tav>
                                      </p:tavLst>
                                    </p:anim>
                                    <p:anim calcmode="lin" valueType="num">
                                      <p:cBhvr>
                                        <p:cTn id="53" dur="1000" fill="hold"/>
                                        <p:tgtEl>
                                          <p:spTgt spid="3380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3803"/>
                                        </p:tgtEl>
                                        <p:attrNameLst>
                                          <p:attrName>style.visibility</p:attrName>
                                        </p:attrNameLst>
                                      </p:cBhvr>
                                      <p:to>
                                        <p:strVal val="visible"/>
                                      </p:to>
                                    </p:set>
                                    <p:animEffect transition="in" filter="fade">
                                      <p:cBhvr>
                                        <p:cTn id="56" dur="1000"/>
                                        <p:tgtEl>
                                          <p:spTgt spid="33803"/>
                                        </p:tgtEl>
                                      </p:cBhvr>
                                    </p:animEffect>
                                    <p:anim calcmode="lin" valueType="num">
                                      <p:cBhvr>
                                        <p:cTn id="57" dur="1000" fill="hold"/>
                                        <p:tgtEl>
                                          <p:spTgt spid="33803"/>
                                        </p:tgtEl>
                                        <p:attrNameLst>
                                          <p:attrName>ppt_x</p:attrName>
                                        </p:attrNameLst>
                                      </p:cBhvr>
                                      <p:tavLst>
                                        <p:tav tm="0">
                                          <p:val>
                                            <p:strVal val="#ppt_x"/>
                                          </p:val>
                                        </p:tav>
                                        <p:tav tm="100000">
                                          <p:val>
                                            <p:strVal val="#ppt_x"/>
                                          </p:val>
                                        </p:tav>
                                      </p:tavLst>
                                    </p:anim>
                                    <p:anim calcmode="lin" valueType="num">
                                      <p:cBhvr>
                                        <p:cTn id="58" dur="1000" fill="hold"/>
                                        <p:tgtEl>
                                          <p:spTgt spid="3380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3796"/>
                                        </p:tgtEl>
                                        <p:attrNameLst>
                                          <p:attrName>style.visibility</p:attrName>
                                        </p:attrNameLst>
                                      </p:cBhvr>
                                      <p:to>
                                        <p:strVal val="visible"/>
                                      </p:to>
                                    </p:set>
                                    <p:animEffect transition="in" filter="fade">
                                      <p:cBhvr>
                                        <p:cTn id="63" dur="1000"/>
                                        <p:tgtEl>
                                          <p:spTgt spid="33796"/>
                                        </p:tgtEl>
                                      </p:cBhvr>
                                    </p:animEffect>
                                    <p:anim calcmode="lin" valueType="num">
                                      <p:cBhvr>
                                        <p:cTn id="64" dur="1000" fill="hold"/>
                                        <p:tgtEl>
                                          <p:spTgt spid="33796"/>
                                        </p:tgtEl>
                                        <p:attrNameLst>
                                          <p:attrName>ppt_x</p:attrName>
                                        </p:attrNameLst>
                                      </p:cBhvr>
                                      <p:tavLst>
                                        <p:tav tm="0">
                                          <p:val>
                                            <p:strVal val="#ppt_x"/>
                                          </p:val>
                                        </p:tav>
                                        <p:tav tm="100000">
                                          <p:val>
                                            <p:strVal val="#ppt_x"/>
                                          </p:val>
                                        </p:tav>
                                      </p:tavLst>
                                    </p:anim>
                                    <p:anim calcmode="lin" valueType="num">
                                      <p:cBhvr>
                                        <p:cTn id="65" dur="1000" fill="hold"/>
                                        <p:tgtEl>
                                          <p:spTgt spid="3379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3794"/>
                                        </p:tgtEl>
                                        <p:attrNameLst>
                                          <p:attrName>style.visibility</p:attrName>
                                        </p:attrNameLst>
                                      </p:cBhvr>
                                      <p:to>
                                        <p:strVal val="visible"/>
                                      </p:to>
                                    </p:set>
                                    <p:animEffect transition="in" filter="fade">
                                      <p:cBhvr>
                                        <p:cTn id="68" dur="1000"/>
                                        <p:tgtEl>
                                          <p:spTgt spid="33794"/>
                                        </p:tgtEl>
                                      </p:cBhvr>
                                    </p:animEffect>
                                    <p:anim calcmode="lin" valueType="num">
                                      <p:cBhvr>
                                        <p:cTn id="69" dur="1000" fill="hold"/>
                                        <p:tgtEl>
                                          <p:spTgt spid="33794"/>
                                        </p:tgtEl>
                                        <p:attrNameLst>
                                          <p:attrName>ppt_x</p:attrName>
                                        </p:attrNameLst>
                                      </p:cBhvr>
                                      <p:tavLst>
                                        <p:tav tm="0">
                                          <p:val>
                                            <p:strVal val="#ppt_x"/>
                                          </p:val>
                                        </p:tav>
                                        <p:tav tm="100000">
                                          <p:val>
                                            <p:strVal val="#ppt_x"/>
                                          </p:val>
                                        </p:tav>
                                      </p:tavLst>
                                    </p:anim>
                                    <p:anim calcmode="lin" valueType="num">
                                      <p:cBhvr>
                                        <p:cTn id="70" dur="1000" fill="hold"/>
                                        <p:tgtEl>
                                          <p:spTgt spid="3379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3795"/>
                                        </p:tgtEl>
                                        <p:attrNameLst>
                                          <p:attrName>style.visibility</p:attrName>
                                        </p:attrNameLst>
                                      </p:cBhvr>
                                      <p:to>
                                        <p:strVal val="visible"/>
                                      </p:to>
                                    </p:set>
                                    <p:animEffect transition="in" filter="fade">
                                      <p:cBhvr>
                                        <p:cTn id="73" dur="1000"/>
                                        <p:tgtEl>
                                          <p:spTgt spid="33795"/>
                                        </p:tgtEl>
                                      </p:cBhvr>
                                    </p:animEffect>
                                    <p:anim calcmode="lin" valueType="num">
                                      <p:cBhvr>
                                        <p:cTn id="74" dur="1000" fill="hold"/>
                                        <p:tgtEl>
                                          <p:spTgt spid="33795"/>
                                        </p:tgtEl>
                                        <p:attrNameLst>
                                          <p:attrName>ppt_x</p:attrName>
                                        </p:attrNameLst>
                                      </p:cBhvr>
                                      <p:tavLst>
                                        <p:tav tm="0">
                                          <p:val>
                                            <p:strVal val="#ppt_x"/>
                                          </p:val>
                                        </p:tav>
                                        <p:tav tm="100000">
                                          <p:val>
                                            <p:strVal val="#ppt_x"/>
                                          </p:val>
                                        </p:tav>
                                      </p:tavLst>
                                    </p:anim>
                                    <p:anim calcmode="lin" valueType="num">
                                      <p:cBhvr>
                                        <p:cTn id="75"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p:bldP spid="33797" grpId="0"/>
      <p:bldP spid="33798" grpId="0" animBg="1"/>
      <p:bldP spid="33799" grpId="0" animBg="1"/>
      <p:bldP spid="33800" grpId="0" animBg="1"/>
      <p:bldP spid="33801" grpId="0" animBg="1"/>
      <p:bldP spid="33802" grpId="0" animBg="1"/>
      <p:bldP spid="33803" grpId="0" animBg="1"/>
      <p:bldP spid="33804" grpId="0"/>
      <p:bldP spid="33805" grpId="0"/>
      <p:bldP spid="338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descr="hoa 12.jpg"/>
          <p:cNvPicPr>
            <a:picLocks noChangeAspect="1"/>
          </p:cNvPicPr>
          <p:nvPr/>
        </p:nvPicPr>
        <p:blipFill>
          <a:blip r:embed="rId2"/>
          <a:stretch>
            <a:fillRect/>
          </a:stretch>
        </p:blipFill>
        <p:spPr>
          <a:xfrm>
            <a:off x="-304800" y="1"/>
            <a:ext cx="9448800" cy="6857999"/>
          </a:xfrm>
          <a:prstGeom prst="rect">
            <a:avLst/>
          </a:prstGeom>
        </p:spPr>
      </p:pic>
      <p:pic>
        <p:nvPicPr>
          <p:cNvPr id="67593" name="Picture 9" descr="flower"/>
          <p:cNvPicPr>
            <a:picLocks noChangeAspect="1" noChangeArrowheads="1" noCrop="1"/>
          </p:cNvPicPr>
          <p:nvPr/>
        </p:nvPicPr>
        <p:blipFill>
          <a:blip r:embed="rId3"/>
          <a:srcRect/>
          <a:stretch>
            <a:fillRect/>
          </a:stretch>
        </p:blipFill>
        <p:spPr bwMode="auto">
          <a:xfrm>
            <a:off x="7337425" y="4953000"/>
            <a:ext cx="1806575" cy="1905000"/>
          </a:xfrm>
          <a:prstGeom prst="rect">
            <a:avLst/>
          </a:prstGeom>
          <a:noFill/>
        </p:spPr>
      </p:pic>
      <p:sp>
        <p:nvSpPr>
          <p:cNvPr id="2" name="Oval 1"/>
          <p:cNvSpPr/>
          <p:nvPr/>
        </p:nvSpPr>
        <p:spPr>
          <a:xfrm>
            <a:off x="457200" y="2590800"/>
            <a:ext cx="1981200" cy="17526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imes New Roman" pitchFamily="18" charset="0"/>
                <a:cs typeface="Times New Roman" pitchFamily="18" charset="0"/>
              </a:rPr>
              <a:t>Vẽ</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đoạn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thẳng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khi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biết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độ</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dài</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trước</a:t>
            </a:r>
            <a:endParaRPr lang="en-US" sz="2000" dirty="0">
              <a:solidFill>
                <a:schemeClr val="tx1"/>
              </a:solidFill>
              <a:latin typeface="Times New Roman" pitchFamily="18" charset="0"/>
              <a:cs typeface="Times New Roman" pitchFamily="18" charset="0"/>
            </a:endParaRPr>
          </a:p>
        </p:txBody>
      </p:sp>
      <p:cxnSp>
        <p:nvCxnSpPr>
          <p:cNvPr id="4" name="Straight Arrow Connector 3"/>
          <p:cNvCxnSpPr/>
          <p:nvPr/>
        </p:nvCxnSpPr>
        <p:spPr>
          <a:xfrm flipV="1">
            <a:off x="2209800" y="2154999"/>
            <a:ext cx="1143000" cy="762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 name="Rectangle 4"/>
          <p:cNvSpPr/>
          <p:nvPr/>
        </p:nvSpPr>
        <p:spPr>
          <a:xfrm>
            <a:off x="3352800" y="1676400"/>
            <a:ext cx="2590800"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Vẽ</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một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đoạn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thẳng</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tia</a:t>
            </a:r>
            <a:endParaRPr lang="en-US" dirty="0">
              <a:solidFill>
                <a:schemeClr val="tx1"/>
              </a:solidFill>
              <a:latin typeface="Times New Roman" pitchFamily="18" charset="0"/>
              <a:cs typeface="Times New Roman" pitchFamily="18" charset="0"/>
            </a:endParaRPr>
          </a:p>
        </p:txBody>
      </p:sp>
      <p:sp>
        <p:nvSpPr>
          <p:cNvPr id="8" name="Rectangle 7"/>
          <p:cNvSpPr/>
          <p:nvPr/>
        </p:nvSpPr>
        <p:spPr>
          <a:xfrm>
            <a:off x="3380984" y="4495800"/>
            <a:ext cx="2438400" cy="838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Vẽ</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hai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đoạn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trên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một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tia</a:t>
            </a:r>
            <a:endParaRPr lang="en-US" dirty="0">
              <a:solidFill>
                <a:schemeClr val="tx1"/>
              </a:solidFill>
              <a:latin typeface="Times New Roman" pitchFamily="18" charset="0"/>
              <a:cs typeface="Times New Roman" pitchFamily="18" charset="0"/>
            </a:endParaRPr>
          </a:p>
        </p:txBody>
      </p:sp>
      <p:cxnSp>
        <p:nvCxnSpPr>
          <p:cNvPr id="9" name="Straight Arrow Connector 8"/>
          <p:cNvCxnSpPr/>
          <p:nvPr/>
        </p:nvCxnSpPr>
        <p:spPr>
          <a:xfrm>
            <a:off x="2133600" y="4121585"/>
            <a:ext cx="1247384" cy="75521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 name="Oval 6"/>
          <p:cNvSpPr/>
          <p:nvPr/>
        </p:nvSpPr>
        <p:spPr>
          <a:xfrm>
            <a:off x="6400800" y="1438275"/>
            <a:ext cx="2362200" cy="1295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Times New Roman" pitchFamily="18" charset="0"/>
                <a:cs typeface="Times New Roman" pitchFamily="18" charset="0"/>
              </a:rPr>
              <a:t>Trên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tia</a:t>
            </a:r>
            <a:r>
              <a:rPr lang="en-US" dirty="0" smtClean="0">
                <a:solidFill>
                  <a:schemeClr val="tx1"/>
                </a:solidFill>
                <a:latin typeface="Times New Roman" pitchFamily="18" charset="0"/>
                <a:cs typeface="Times New Roman" pitchFamily="18" charset="0"/>
              </a:rPr>
              <a:t> Ox </a:t>
            </a:r>
            <a:r>
              <a:rPr lang="en-US" dirty="0" err="1" smtClean="0">
                <a:solidFill>
                  <a:schemeClr val="tx1"/>
                </a:solidFill>
                <a:latin typeface="Times New Roman" pitchFamily="18" charset="0"/>
                <a:cs typeface="Times New Roman" pitchFamily="18" charset="0"/>
              </a:rPr>
              <a:t>xác</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định</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duy</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nhất</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điểm</a:t>
            </a:r>
            <a:r>
              <a:rPr lang="en-US" dirty="0" smtClean="0">
                <a:solidFill>
                  <a:schemeClr val="tx1"/>
                </a:solidFill>
                <a:latin typeface="Times New Roman" pitchFamily="18" charset="0"/>
                <a:cs typeface="Times New Roman" pitchFamily="18" charset="0"/>
              </a:rPr>
              <a:t> M </a:t>
            </a:r>
            <a:r>
              <a:rPr lang="en-US" dirty="0" err="1" smtClean="0">
                <a:solidFill>
                  <a:schemeClr val="tx1"/>
                </a:solidFill>
                <a:latin typeface="Times New Roman" pitchFamily="18" charset="0"/>
                <a:cs typeface="Times New Roman" pitchFamily="18" charset="0"/>
              </a:rPr>
              <a:t>sao</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cho</a:t>
            </a:r>
            <a:r>
              <a:rPr lang="en-US" dirty="0" smtClean="0">
                <a:solidFill>
                  <a:schemeClr val="tx1"/>
                </a:solidFill>
                <a:latin typeface="Times New Roman" pitchFamily="18" charset="0"/>
                <a:cs typeface="Times New Roman" pitchFamily="18" charset="0"/>
              </a:rPr>
              <a:t> OM=a (</a:t>
            </a:r>
            <a:r>
              <a:rPr lang="en-US" dirty="0" err="1" smtClean="0">
                <a:solidFill>
                  <a:schemeClr val="tx1"/>
                </a:solidFill>
                <a:latin typeface="Times New Roman" pitchFamily="18" charset="0"/>
                <a:cs typeface="Times New Roman" pitchFamily="18" charset="0"/>
              </a:rPr>
              <a:t>đvd</a:t>
            </a:r>
            <a:r>
              <a:rPr lang="en-US" dirty="0" smtClean="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p:txBody>
      </p:sp>
      <p:sp>
        <p:nvSpPr>
          <p:cNvPr id="13" name="Oval 12"/>
          <p:cNvSpPr/>
          <p:nvPr/>
        </p:nvSpPr>
        <p:spPr>
          <a:xfrm>
            <a:off x="6375399" y="4152900"/>
            <a:ext cx="2759076" cy="14478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solidFill>
                  <a:schemeClr val="tx1"/>
                </a:solidFill>
                <a:latin typeface="Times New Roman" pitchFamily="18" charset="0"/>
                <a:cs typeface="Times New Roman" pitchFamily="18" charset="0"/>
              </a:rPr>
              <a:t>Trên</a:t>
            </a:r>
            <a:r>
              <a:rPr lang="en-US" dirty="0" smtClean="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tia</a:t>
            </a:r>
            <a:r>
              <a:rPr lang="en-US" dirty="0">
                <a:solidFill>
                  <a:schemeClr val="tx1"/>
                </a:solidFill>
                <a:latin typeface="Times New Roman" pitchFamily="18" charset="0"/>
                <a:cs typeface="Times New Roman" pitchFamily="18" charset="0"/>
              </a:rPr>
              <a:t> Ox, </a:t>
            </a:r>
            <a:r>
              <a:rPr lang="en-US" dirty="0" err="1">
                <a:solidFill>
                  <a:schemeClr val="tx1"/>
                </a:solidFill>
                <a:latin typeface="Times New Roman" pitchFamily="18" charset="0"/>
                <a:cs typeface="Times New Roman" pitchFamily="18" charset="0"/>
              </a:rPr>
              <a:t>nếu</a:t>
            </a:r>
            <a:r>
              <a:rPr lang="en-US"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0 </a:t>
            </a:r>
            <a:r>
              <a:rPr lang="en-US" dirty="0">
                <a:solidFill>
                  <a:schemeClr val="tx1"/>
                </a:solidFill>
                <a:latin typeface="Times New Roman" pitchFamily="18" charset="0"/>
                <a:cs typeface="Times New Roman" pitchFamily="18" charset="0"/>
              </a:rPr>
              <a:t>&lt; OM &lt; ON </a:t>
            </a:r>
            <a:r>
              <a:rPr lang="en-US" dirty="0" err="1">
                <a:solidFill>
                  <a:schemeClr val="tx1"/>
                </a:solidFill>
                <a:latin typeface="Times New Roman" pitchFamily="18" charset="0"/>
                <a:cs typeface="Times New Roman" pitchFamily="18" charset="0"/>
              </a:rPr>
              <a:t>thì</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điểm</a:t>
            </a:r>
            <a:r>
              <a:rPr lang="en-US" dirty="0">
                <a:solidFill>
                  <a:schemeClr val="tx1"/>
                </a:solidFill>
                <a:latin typeface="Times New Roman" pitchFamily="18" charset="0"/>
                <a:cs typeface="Times New Roman" pitchFamily="18" charset="0"/>
              </a:rPr>
              <a:t> M </a:t>
            </a:r>
            <a:r>
              <a:rPr lang="en-US" dirty="0" err="1">
                <a:solidFill>
                  <a:schemeClr val="tx1"/>
                </a:solidFill>
                <a:latin typeface="Times New Roman" pitchFamily="18" charset="0"/>
                <a:cs typeface="Times New Roman" pitchFamily="18" charset="0"/>
              </a:rPr>
              <a:t>nằm</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giữa</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hai</a:t>
            </a:r>
            <a:r>
              <a:rPr lang="en-US" dirty="0">
                <a:solidFill>
                  <a:schemeClr val="tx1"/>
                </a:solidFill>
                <a:latin typeface="Times New Roman" pitchFamily="18" charset="0"/>
                <a:cs typeface="Times New Roman" pitchFamily="18" charset="0"/>
              </a:rPr>
              <a:t> </a:t>
            </a:r>
            <a:r>
              <a:rPr lang="en-US" dirty="0" err="1">
                <a:solidFill>
                  <a:schemeClr val="tx1"/>
                </a:solidFill>
                <a:latin typeface="Times New Roman" pitchFamily="18" charset="0"/>
                <a:cs typeface="Times New Roman" pitchFamily="18" charset="0"/>
              </a:rPr>
              <a:t>điểm</a:t>
            </a:r>
            <a:r>
              <a:rPr lang="en-US" dirty="0">
                <a:solidFill>
                  <a:schemeClr val="tx1"/>
                </a:solidFill>
                <a:latin typeface="Times New Roman" pitchFamily="18" charset="0"/>
                <a:cs typeface="Times New Roman" pitchFamily="18" charset="0"/>
              </a:rPr>
              <a:t> O </a:t>
            </a:r>
            <a:r>
              <a:rPr lang="en-US" dirty="0" err="1">
                <a:solidFill>
                  <a:schemeClr val="tx1"/>
                </a:solidFill>
                <a:latin typeface="Times New Roman" pitchFamily="18" charset="0"/>
                <a:cs typeface="Times New Roman" pitchFamily="18" charset="0"/>
              </a:rPr>
              <a:t>và</a:t>
            </a:r>
            <a:r>
              <a:rPr lang="en-US" dirty="0">
                <a:solidFill>
                  <a:schemeClr val="tx1"/>
                </a:solidFill>
                <a:latin typeface="Times New Roman" pitchFamily="18" charset="0"/>
                <a:cs typeface="Times New Roman" pitchFamily="18" charset="0"/>
              </a:rPr>
              <a:t> N</a:t>
            </a:r>
          </a:p>
          <a:p>
            <a:pPr algn="ctr"/>
            <a:endParaRPr lang="en-US" dirty="0">
              <a:solidFill>
                <a:schemeClr val="tx1"/>
              </a:solidFill>
            </a:endParaRPr>
          </a:p>
        </p:txBody>
      </p:sp>
      <p:cxnSp>
        <p:nvCxnSpPr>
          <p:cNvPr id="11" name="Straight Arrow Connector 10"/>
          <p:cNvCxnSpPr>
            <a:endCxn id="7" idx="2"/>
          </p:cNvCxnSpPr>
          <p:nvPr/>
        </p:nvCxnSpPr>
        <p:spPr>
          <a:xfrm flipV="1">
            <a:off x="5943600" y="2085975"/>
            <a:ext cx="457200" cy="2309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5819384" y="4914900"/>
            <a:ext cx="58141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4120151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75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additive="base">
                                        <p:cTn id="50" dur="500" fill="hold"/>
                                        <p:tgtEl>
                                          <p:spTgt spid="7"/>
                                        </p:tgtEl>
                                        <p:attrNameLst>
                                          <p:attrName>ppt_x</p:attrName>
                                        </p:attrNameLst>
                                      </p:cBhvr>
                                      <p:tavLst>
                                        <p:tav tm="0">
                                          <p:val>
                                            <p:strVal val="#ppt_x"/>
                                          </p:val>
                                        </p:tav>
                                        <p:tav tm="100000">
                                          <p:val>
                                            <p:strVal val="#ppt_x"/>
                                          </p:val>
                                        </p:tav>
                                      </p:tavLst>
                                    </p:anim>
                                    <p:anim calcmode="lin" valueType="num">
                                      <p:cBhvr additive="base">
                                        <p:cTn id="5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8" grpId="0" animBg="1"/>
      <p:bldP spid="7"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7467600"/>
            <a:ext cx="8229600" cy="1143000"/>
          </a:xfrm>
        </p:spPr>
        <p:txBody>
          <a:bodyPr/>
          <a:lstStyle/>
          <a:p>
            <a:pPr eaLnBrk="1" hangingPunct="1"/>
            <a:endParaRPr lang="en-US" smtClean="0"/>
          </a:p>
        </p:txBody>
      </p:sp>
      <p:pic>
        <p:nvPicPr>
          <p:cNvPr id="17411" name="Picture 3" descr="hin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Rectangle 4"/>
          <p:cNvSpPr>
            <a:spLocks noChangeArrowheads="1"/>
          </p:cNvSpPr>
          <p:nvPr/>
        </p:nvSpPr>
        <p:spPr bwMode="auto">
          <a:xfrm>
            <a:off x="2819400" y="381000"/>
            <a:ext cx="5715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3000" b="1" u="sng">
                <a:solidFill>
                  <a:srgbClr val="FF3300"/>
                </a:solidFill>
                <a:latin typeface="Times New Roman" pitchFamily="18" charset="0"/>
                <a:cs typeface="Arial" charset="0"/>
              </a:rPr>
              <a:t>H</a:t>
            </a:r>
            <a:r>
              <a:rPr lang="en-US" sz="3000" b="1" u="sng">
                <a:solidFill>
                  <a:srgbClr val="FF3300"/>
                </a:solidFill>
                <a:latin typeface="Times New Roman" pitchFamily="18" charset="0"/>
              </a:rPr>
              <a:t>ƯỚNG DẪN VỀ NHÀ :</a:t>
            </a:r>
          </a:p>
        </p:txBody>
      </p:sp>
      <p:sp>
        <p:nvSpPr>
          <p:cNvPr id="65541" name="Rectangle 5"/>
          <p:cNvSpPr>
            <a:spLocks noChangeArrowheads="1"/>
          </p:cNvSpPr>
          <p:nvPr/>
        </p:nvSpPr>
        <p:spPr bwMode="auto">
          <a:xfrm>
            <a:off x="2270125" y="1066800"/>
            <a:ext cx="5181600" cy="472440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just"/>
            <a:r>
              <a:rPr lang="en-US" sz="3000" b="1" dirty="0">
                <a:solidFill>
                  <a:schemeClr val="tx2"/>
                </a:solidFill>
                <a:latin typeface="Times New Roman" pitchFamily="18" charset="0"/>
                <a:sym typeface="Wingdings" pitchFamily="2" charset="2"/>
              </a:rPr>
              <a:t></a:t>
            </a:r>
            <a:r>
              <a:rPr lang="vi-VN" sz="3000" b="1" dirty="0">
                <a:solidFill>
                  <a:schemeClr val="bg2">
                    <a:lumMod val="10000"/>
                  </a:schemeClr>
                </a:solidFill>
                <a:latin typeface="Times New Roman" pitchFamily="18" charset="0"/>
                <a:sym typeface="Wingdings" pitchFamily="2" charset="2"/>
              </a:rPr>
              <a:t>Học kĩ nội dung bài</a:t>
            </a:r>
          </a:p>
          <a:p>
            <a:pPr algn="just"/>
            <a:r>
              <a:rPr lang="en-US" sz="3000" b="1" dirty="0">
                <a:solidFill>
                  <a:schemeClr val="bg2">
                    <a:lumMod val="10000"/>
                  </a:schemeClr>
                </a:solidFill>
                <a:latin typeface="Times New Roman" pitchFamily="18" charset="0"/>
                <a:sym typeface="Wingdings" pitchFamily="2" charset="2"/>
              </a:rPr>
              <a:t></a:t>
            </a:r>
            <a:r>
              <a:rPr lang="en-US" sz="3000" b="1" dirty="0" err="1">
                <a:solidFill>
                  <a:schemeClr val="bg2">
                    <a:lumMod val="10000"/>
                  </a:schemeClr>
                </a:solidFill>
                <a:latin typeface="Times New Roman" pitchFamily="18" charset="0"/>
                <a:cs typeface="Times New Roman" pitchFamily="18" charset="0"/>
              </a:rPr>
              <a:t>BTVN</a:t>
            </a:r>
            <a:r>
              <a:rPr lang="en-US" sz="3000" b="1" dirty="0">
                <a:solidFill>
                  <a:schemeClr val="bg2">
                    <a:lumMod val="10000"/>
                  </a:schemeClr>
                </a:solidFill>
                <a:latin typeface="Times New Roman" pitchFamily="18" charset="0"/>
                <a:cs typeface="Times New Roman" pitchFamily="18" charset="0"/>
              </a:rPr>
              <a:t>: </a:t>
            </a:r>
            <a:r>
              <a:rPr lang="vi-VN" sz="3000" dirty="0">
                <a:solidFill>
                  <a:schemeClr val="bg2">
                    <a:lumMod val="10000"/>
                  </a:schemeClr>
                </a:solidFill>
                <a:latin typeface="Times New Roman" pitchFamily="18" charset="0"/>
                <a:cs typeface="Times New Roman" pitchFamily="18" charset="0"/>
              </a:rPr>
              <a:t>5</a:t>
            </a:r>
            <a:r>
              <a:rPr lang="en-US" sz="3000" b="1" dirty="0" smtClean="0">
                <a:solidFill>
                  <a:schemeClr val="bg2">
                    <a:lumMod val="10000"/>
                  </a:schemeClr>
                </a:solidFill>
                <a:latin typeface="Times New Roman" pitchFamily="18" charset="0"/>
                <a:cs typeface="Times New Roman" pitchFamily="18" charset="0"/>
              </a:rPr>
              <a:t>4</a:t>
            </a:r>
            <a:r>
              <a:rPr lang="en-US" sz="3000" b="1" dirty="0">
                <a:solidFill>
                  <a:schemeClr val="bg2">
                    <a:lumMod val="10000"/>
                  </a:schemeClr>
                </a:solidFill>
                <a:latin typeface="Times New Roman" pitchFamily="18" charset="0"/>
                <a:cs typeface="Times New Roman" pitchFamily="18" charset="0"/>
              </a:rPr>
              <a:t>; </a:t>
            </a:r>
            <a:r>
              <a:rPr lang="en-US" sz="3000" b="1" dirty="0" smtClean="0">
                <a:solidFill>
                  <a:schemeClr val="bg2">
                    <a:lumMod val="10000"/>
                  </a:schemeClr>
                </a:solidFill>
                <a:latin typeface="Times New Roman" pitchFamily="18" charset="0"/>
                <a:cs typeface="Times New Roman" pitchFamily="18" charset="0"/>
              </a:rPr>
              <a:t>5</a:t>
            </a:r>
            <a:r>
              <a:rPr lang="vi-VN" sz="3000" b="1" dirty="0" smtClean="0">
                <a:solidFill>
                  <a:schemeClr val="bg2">
                    <a:lumMod val="10000"/>
                  </a:schemeClr>
                </a:solidFill>
                <a:latin typeface="Times New Roman" pitchFamily="18" charset="0"/>
                <a:cs typeface="Times New Roman" pitchFamily="18" charset="0"/>
              </a:rPr>
              <a:t>6</a:t>
            </a:r>
            <a:r>
              <a:rPr lang="en-US" sz="3000" b="1" dirty="0" smtClean="0">
                <a:solidFill>
                  <a:schemeClr val="bg2">
                    <a:lumMod val="10000"/>
                  </a:schemeClr>
                </a:solidFill>
                <a:latin typeface="Times New Roman" pitchFamily="18" charset="0"/>
                <a:cs typeface="Times New Roman" pitchFamily="18" charset="0"/>
              </a:rPr>
              <a:t>/ </a:t>
            </a:r>
            <a:r>
              <a:rPr lang="vi-VN" sz="3000" b="1" dirty="0" smtClean="0">
                <a:solidFill>
                  <a:schemeClr val="bg2">
                    <a:lumMod val="10000"/>
                  </a:schemeClr>
                </a:solidFill>
                <a:latin typeface="Times New Roman" pitchFamily="18" charset="0"/>
                <a:cs typeface="Times New Roman" pitchFamily="18" charset="0"/>
              </a:rPr>
              <a:t>124</a:t>
            </a:r>
            <a:r>
              <a:rPr lang="en-US" sz="3000" b="1" dirty="0" smtClean="0">
                <a:solidFill>
                  <a:schemeClr val="bg2">
                    <a:lumMod val="10000"/>
                  </a:schemeClr>
                </a:solidFill>
                <a:latin typeface="Times New Roman" pitchFamily="18" charset="0"/>
                <a:cs typeface="Times New Roman" pitchFamily="18" charset="0"/>
              </a:rPr>
              <a:t> </a:t>
            </a:r>
            <a:r>
              <a:rPr lang="en-US" sz="3000" b="1" dirty="0" err="1">
                <a:solidFill>
                  <a:schemeClr val="bg2">
                    <a:lumMod val="10000"/>
                  </a:schemeClr>
                </a:solidFill>
                <a:latin typeface="Times New Roman" pitchFamily="18" charset="0"/>
                <a:cs typeface="Times New Roman" pitchFamily="18" charset="0"/>
              </a:rPr>
              <a:t>SGK</a:t>
            </a:r>
            <a:r>
              <a:rPr lang="vi-VN" sz="3000" b="1" dirty="0">
                <a:solidFill>
                  <a:schemeClr val="bg2">
                    <a:lumMod val="10000"/>
                  </a:schemeClr>
                </a:solidFill>
                <a:latin typeface="Times New Roman" pitchFamily="18" charset="0"/>
                <a:cs typeface="Times New Roman" pitchFamily="18" charset="0"/>
              </a:rPr>
              <a:t> </a:t>
            </a:r>
            <a:r>
              <a:rPr lang="en-US" sz="3000" dirty="0" smtClean="0">
                <a:solidFill>
                  <a:schemeClr val="bg2">
                    <a:lumMod val="10000"/>
                  </a:schemeClr>
                </a:solidFill>
                <a:latin typeface="Times New Roman" pitchFamily="18" charset="0"/>
                <a:sym typeface="Wingdings" pitchFamily="2" charset="2"/>
              </a:rPr>
              <a:t></a:t>
            </a:r>
            <a:r>
              <a:rPr lang="vi-VN" sz="3000" dirty="0" smtClean="0">
                <a:solidFill>
                  <a:schemeClr val="bg2">
                    <a:lumMod val="10000"/>
                  </a:schemeClr>
                </a:solidFill>
                <a:latin typeface="Times New Roman" pitchFamily="18" charset="0"/>
                <a:sym typeface="Wingdings" pitchFamily="2" charset="2"/>
              </a:rPr>
              <a:t>Đọc trước nội dung bài trung điểm của đoạn thẳng</a:t>
            </a:r>
            <a:endParaRPr lang="en-US" sz="3000" b="1" dirty="0">
              <a:solidFill>
                <a:schemeClr val="bg2">
                  <a:lumMod val="10000"/>
                </a:schemeClr>
              </a:solidFill>
              <a:latin typeface=".VnTime" pitchFamily="34" charset="0"/>
            </a:endParaRPr>
          </a:p>
        </p:txBody>
      </p:sp>
    </p:spTree>
    <p:extLst>
      <p:ext uri="{BB962C8B-B14F-4D97-AF65-F5344CB8AC3E}">
        <p14:creationId xmlns:p14="http://schemas.microsoft.com/office/powerpoint/2010/main" val="165299094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p:cTn id="7" dur="1000" fill="hold"/>
                                        <p:tgtEl>
                                          <p:spTgt spid="65540"/>
                                        </p:tgtEl>
                                        <p:attrNameLst>
                                          <p:attrName>ppt_x</p:attrName>
                                        </p:attrNameLst>
                                      </p:cBhvr>
                                      <p:tavLst>
                                        <p:tav tm="0">
                                          <p:val>
                                            <p:strVal val="#ppt_x-.2"/>
                                          </p:val>
                                        </p:tav>
                                        <p:tav tm="100000">
                                          <p:val>
                                            <p:strVal val="#ppt_x"/>
                                          </p:val>
                                        </p:tav>
                                      </p:tavLst>
                                    </p:anim>
                                    <p:anim calcmode="lin" valueType="num">
                                      <p:cBhvr>
                                        <p:cTn id="8" dur="1000" fill="hold"/>
                                        <p:tgtEl>
                                          <p:spTgt spid="655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6554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5541"/>
                                        </p:tgtEl>
                                        <p:attrNameLst>
                                          <p:attrName>style.visibility</p:attrName>
                                        </p:attrNameLst>
                                      </p:cBhvr>
                                      <p:to>
                                        <p:strVal val="visible"/>
                                      </p:to>
                                    </p:set>
                                    <p:animEffect transition="in" filter="fade">
                                      <p:cBhvr>
                                        <p:cTn id="14" dur="800" decel="100000"/>
                                        <p:tgtEl>
                                          <p:spTgt spid="65541"/>
                                        </p:tgtEl>
                                      </p:cBhvr>
                                    </p:animEffect>
                                    <p:anim calcmode="lin" valueType="num">
                                      <p:cBhvr>
                                        <p:cTn id="15" dur="800" decel="100000" fill="hold"/>
                                        <p:tgtEl>
                                          <p:spTgt spid="65541"/>
                                        </p:tgtEl>
                                        <p:attrNameLst>
                                          <p:attrName>style.rotation</p:attrName>
                                        </p:attrNameLst>
                                      </p:cBhvr>
                                      <p:tavLst>
                                        <p:tav tm="0">
                                          <p:val>
                                            <p:fltVal val="-90"/>
                                          </p:val>
                                        </p:tav>
                                        <p:tav tm="100000">
                                          <p:val>
                                            <p:fltVal val="0"/>
                                          </p:val>
                                        </p:tav>
                                      </p:tavLst>
                                    </p:anim>
                                    <p:anim calcmode="lin" valueType="num">
                                      <p:cBhvr>
                                        <p:cTn id="16" dur="800" decel="100000" fill="hold"/>
                                        <p:tgtEl>
                                          <p:spTgt spid="65541"/>
                                        </p:tgtEl>
                                        <p:attrNameLst>
                                          <p:attrName>ppt_x</p:attrName>
                                        </p:attrNameLst>
                                      </p:cBhvr>
                                      <p:tavLst>
                                        <p:tav tm="0">
                                          <p:val>
                                            <p:strVal val="#ppt_x+0.4"/>
                                          </p:val>
                                        </p:tav>
                                        <p:tav tm="100000">
                                          <p:val>
                                            <p:strVal val="#ppt_x-0.05"/>
                                          </p:val>
                                        </p:tav>
                                      </p:tavLst>
                                    </p:anim>
                                    <p:anim calcmode="lin" valueType="num">
                                      <p:cBhvr>
                                        <p:cTn id="17" dur="800" decel="100000" fill="hold"/>
                                        <p:tgtEl>
                                          <p:spTgt spid="65541"/>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5541"/>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554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1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Happy New Year - Abba.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95800" y="68580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Happy New Year - Abba.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4494213" y="6858000"/>
            <a:ext cx="23018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FIREWKS2"/>
          <p:cNvPicPr>
            <a:picLocks noChangeAspect="1" noChangeArrowheads="1"/>
          </p:cNvPicPr>
          <p:nvPr/>
        </p:nvPicPr>
        <p:blipFill>
          <a:blip r:embed="rId6">
            <a:extLst>
              <a:ext uri="{28A0092B-C50C-407E-A947-70E740481C1C}">
                <a14:useLocalDpi xmlns:a14="http://schemas.microsoft.com/office/drawing/2010/main" val="0"/>
              </a:ext>
            </a:extLst>
          </a:blip>
          <a:srcRect l="7565"/>
          <a:stretch>
            <a:fillRect/>
          </a:stretch>
        </p:blipFill>
        <p:spPr bwMode="auto">
          <a:xfrm>
            <a:off x="47625"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110"/>
          <p:cNvPicPr>
            <a:picLocks noChangeAspect="1" noChangeArrowheads="1"/>
          </p:cNvPicPr>
          <p:nvPr/>
        </p:nvPicPr>
        <p:blipFill>
          <a:blip r:embed="rId7">
            <a:extLst>
              <a:ext uri="{28A0092B-C50C-407E-A947-70E740481C1C}">
                <a14:useLocalDpi xmlns:a14="http://schemas.microsoft.com/office/drawing/2010/main" val="0"/>
              </a:ext>
            </a:extLst>
          </a:blip>
          <a:srcRect l="331"/>
          <a:stretch>
            <a:fillRect/>
          </a:stretch>
        </p:blipFill>
        <p:spPr bwMode="auto">
          <a:xfrm>
            <a:off x="31750"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p:cNvSpPr txBox="1">
            <a:spLocks noChangeArrowheads="1"/>
          </p:cNvSpPr>
          <p:nvPr/>
        </p:nvSpPr>
        <p:spPr bwMode="auto">
          <a:xfrm>
            <a:off x="47625" y="2492375"/>
            <a:ext cx="909637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bg1"/>
                </a:solidFill>
                <a:latin typeface="Arial" charset="0"/>
                <a:cs typeface="Arial" charset="0"/>
              </a:defRPr>
            </a:lvl1pPr>
            <a:lvl2pPr marL="742950" indent="-285750" eaLnBrk="0" hangingPunct="0">
              <a:defRPr>
                <a:solidFill>
                  <a:schemeClr val="bg1"/>
                </a:solidFill>
                <a:latin typeface="Arial" charset="0"/>
                <a:cs typeface="Arial" charset="0"/>
              </a:defRPr>
            </a:lvl2pPr>
            <a:lvl3pPr marL="1143000" indent="-228600" eaLnBrk="0" hangingPunct="0">
              <a:defRPr>
                <a:solidFill>
                  <a:schemeClr val="bg1"/>
                </a:solidFill>
                <a:latin typeface="Arial" charset="0"/>
                <a:cs typeface="Arial" charset="0"/>
              </a:defRPr>
            </a:lvl3pPr>
            <a:lvl4pPr marL="1600200" indent="-228600" eaLnBrk="0" hangingPunct="0">
              <a:defRPr>
                <a:solidFill>
                  <a:schemeClr val="bg1"/>
                </a:solidFill>
                <a:latin typeface="Arial" charset="0"/>
                <a:cs typeface="Arial" charset="0"/>
              </a:defRPr>
            </a:lvl4pPr>
            <a:lvl5pPr marL="2057400" indent="-228600" eaLnBrk="0" hangingPunct="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pPr algn="ctr" eaLnBrk="1" hangingPunct="1">
              <a:spcBef>
                <a:spcPct val="50000"/>
              </a:spcBef>
              <a:defRPr/>
            </a:pPr>
            <a:r>
              <a:rPr lang="en-US" sz="4800" b="1" dirty="0" smtClean="0">
                <a:solidFill>
                  <a:srgbClr val="00FF00"/>
                </a:solidFill>
                <a:latin typeface="Times New Roman" pitchFamily="18" charset="0"/>
                <a:cs typeface="Times New Roman" pitchFamily="18" charset="0"/>
              </a:rPr>
              <a:t>XIN CHÂN THÀNH CẢM ƠN QUÝ THẦY CÔ VÀ CÁC EM HỌC </a:t>
            </a:r>
            <a:r>
              <a:rPr lang="en-US" sz="4800" b="1" dirty="0" smtClean="0">
                <a:solidFill>
                  <a:srgbClr val="00FF00"/>
                </a:solidFill>
                <a:latin typeface="Times New Roman" pitchFamily="18" charset="0"/>
                <a:cs typeface="Times New Roman" pitchFamily="18" charset="0"/>
              </a:rPr>
              <a:t>SINH.</a:t>
            </a:r>
            <a:endParaRPr lang="en-US" sz="4800" b="1" dirty="0" smtClean="0">
              <a:solidFill>
                <a:srgbClr val="00FF00"/>
              </a:solidFill>
              <a:latin typeface="Times New Roman" pitchFamily="18" charset="0"/>
              <a:cs typeface="Times New Roman" pitchFamily="18" charset="0"/>
            </a:endParaRPr>
          </a:p>
        </p:txBody>
      </p:sp>
    </p:spTree>
    <p:extLst>
      <p:ext uri="{BB962C8B-B14F-4D97-AF65-F5344CB8AC3E}">
        <p14:creationId xmlns:p14="http://schemas.microsoft.com/office/powerpoint/2010/main" val="24896649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3000"/>
                                        <p:tgtEl>
                                          <p:spTgt spid="36866"/>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8" presetID="10" presetClass="entr" presetSubtype="0" repeatCount="indefinite" fill="hold" nodeType="withEffect">
                                  <p:stCondLst>
                                    <p:cond delay="0"/>
                                  </p:stCondLst>
                                  <p:childTnLst>
                                    <p:set>
                                      <p:cBhvr>
                                        <p:cTn id="9" dur="1" fill="hold">
                                          <p:stCondLst>
                                            <p:cond delay="0"/>
                                          </p:stCondLst>
                                        </p:cTn>
                                        <p:tgtEl>
                                          <p:spTgt spid="36869"/>
                                        </p:tgtEl>
                                        <p:attrNameLst>
                                          <p:attrName>style.visibility</p:attrName>
                                        </p:attrNameLst>
                                      </p:cBhvr>
                                      <p:to>
                                        <p:strVal val="visible"/>
                                      </p:to>
                                    </p:set>
                                    <p:animEffect transition="in" filter="fade">
                                      <p:cBhvr>
                                        <p:cTn id="10" dur="1000"/>
                                        <p:tgtEl>
                                          <p:spTgt spid="36869"/>
                                        </p:tgtEl>
                                      </p:cBhvr>
                                    </p:animEffect>
                                  </p:childTnLst>
                                </p:cTn>
                              </p:par>
                              <p:par>
                                <p:cTn id="11" presetID="10" presetClass="entr" presetSubtype="0" repeatCount="indefinite" fill="hold" nodeType="withEffect">
                                  <p:stCondLst>
                                    <p:cond delay="0"/>
                                  </p:stCondLst>
                                  <p:childTnLst>
                                    <p:set>
                                      <p:cBhvr>
                                        <p:cTn id="12" dur="1" fill="hold">
                                          <p:stCondLst>
                                            <p:cond delay="0"/>
                                          </p:stCondLst>
                                        </p:cTn>
                                        <p:tgtEl>
                                          <p:spTgt spid="36870"/>
                                        </p:tgtEl>
                                        <p:attrNameLst>
                                          <p:attrName>style.visibility</p:attrName>
                                        </p:attrNameLst>
                                      </p:cBhvr>
                                      <p:to>
                                        <p:strVal val="visible"/>
                                      </p:to>
                                    </p:set>
                                    <p:animEffect transition="in" filter="fade">
                                      <p:cBhvr>
                                        <p:cTn id="13" dur="5000"/>
                                        <p:tgtEl>
                                          <p:spTgt spid="3687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6871"/>
                                        </p:tgtEl>
                                        <p:attrNameLst>
                                          <p:attrName>style.visibility</p:attrName>
                                        </p:attrNameLst>
                                      </p:cBhvr>
                                      <p:to>
                                        <p:strVal val="visible"/>
                                      </p:to>
                                    </p:set>
                                  </p:childTnLst>
                                </p:cTn>
                              </p:par>
                            </p:childTnLst>
                          </p:cTn>
                        </p:par>
                        <p:par>
                          <p:cTn id="16" fill="hold" nodeType="afterGroup">
                            <p:stCondLst>
                              <p:cond delay="5000"/>
                            </p:stCondLst>
                            <p:childTnLst>
                              <p:par>
                                <p:cTn id="17" presetID="6" presetClass="entr" presetSubtype="16" fill="hold" grpId="1" nodeType="afterEffect">
                                  <p:stCondLst>
                                    <p:cond delay="0"/>
                                  </p:stCondLst>
                                  <p:childTnLst>
                                    <p:set>
                                      <p:cBhvr>
                                        <p:cTn id="18" dur="1" fill="hold">
                                          <p:stCondLst>
                                            <p:cond delay="0"/>
                                          </p:stCondLst>
                                        </p:cTn>
                                        <p:tgtEl>
                                          <p:spTgt spid="36871"/>
                                        </p:tgtEl>
                                        <p:attrNameLst>
                                          <p:attrName>style.visibility</p:attrName>
                                        </p:attrNameLst>
                                      </p:cBhvr>
                                      <p:to>
                                        <p:strVal val="visible"/>
                                      </p:to>
                                    </p:set>
                                    <p:animEffect transition="in" filter="circle(in)">
                                      <p:cBhvr>
                                        <p:cTn id="19" dur="20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0" fill="hold" display="0">
                  <p:stCondLst>
                    <p:cond delay="indefinite"/>
                  </p:stCondLst>
                  <p:endCondLst>
                    <p:cond evt="onNext" delay="0">
                      <p:tgtEl>
                        <p:sldTgt/>
                      </p:tgtEl>
                    </p:cond>
                    <p:cond evt="onPrev" delay="0">
                      <p:tgtEl>
                        <p:sldTgt/>
                      </p:tgtEl>
                    </p:cond>
                    <p:cond evt="onStopAudio" delay="0">
                      <p:tgtEl>
                        <p:sldTgt/>
                      </p:tgtEl>
                    </p:cond>
                  </p:endCondLst>
                </p:cTn>
                <p:tgtEl>
                  <p:spTgt spid="36867"/>
                </p:tgtEl>
              </p:cMediaNode>
            </p:audio>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36868"/>
                </p:tgtEl>
              </p:cMediaNode>
            </p:audio>
          </p:childTnLst>
        </p:cTn>
      </p:par>
    </p:tnLst>
    <p:bldLst>
      <p:bldP spid="36871" grpId="0"/>
      <p:bldP spid="3687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A HONG.jpg"/>
          <p:cNvPicPr>
            <a:picLocks noChangeAspect="1"/>
          </p:cNvPicPr>
          <p:nvPr/>
        </p:nvPicPr>
        <p:blipFill>
          <a:blip r:embed="rId2"/>
          <a:stretch>
            <a:fillRect/>
          </a:stretch>
        </p:blipFill>
        <p:spPr>
          <a:xfrm>
            <a:off x="0" y="1524000"/>
            <a:ext cx="9144000" cy="5334000"/>
          </a:xfrm>
          <a:prstGeom prst="rect">
            <a:avLst/>
          </a:prstGeom>
        </p:spPr>
      </p:pic>
      <p:sp>
        <p:nvSpPr>
          <p:cNvPr id="3" name="Rectangle 2"/>
          <p:cNvSpPr/>
          <p:nvPr/>
        </p:nvSpPr>
        <p:spPr>
          <a:xfrm>
            <a:off x="1371600" y="228600"/>
            <a:ext cx="5455981" cy="861774"/>
          </a:xfrm>
          <a:prstGeom prst="rect">
            <a:avLst/>
          </a:prstGeom>
          <a:noFill/>
        </p:spPr>
        <p:txBody>
          <a:bodyPr wrap="none" lIns="91440" tIns="45720" rIns="91440" bIns="45720">
            <a:spAutoFit/>
          </a:bodyPr>
          <a:lstStyle/>
          <a:p>
            <a:pPr algn="ctr"/>
            <a:r>
              <a:rPr lang="en-US" sz="5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Trò</a:t>
            </a:r>
            <a:r>
              <a:rPr lang="en-US" sz="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 </a:t>
            </a:r>
            <a:r>
              <a:rPr lang="en-US" sz="5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chơi</a:t>
            </a:r>
            <a:r>
              <a:rPr lang="en-US" sz="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 : </a:t>
            </a:r>
            <a:r>
              <a:rPr lang="en-US" sz="5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Trúng</a:t>
            </a:r>
            <a:r>
              <a:rPr lang="en-US" sz="5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 </a:t>
            </a:r>
            <a:r>
              <a:rPr lang="en-US" sz="5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rPr>
              <a:t>số</a:t>
            </a:r>
            <a:endParaRPr lang="en-US" sz="5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latin typeface="Times New Roman" pitchFamily="18" charset="0"/>
              <a:cs typeface="Times New Roman" pitchFamily="18" charset="0"/>
            </a:endParaRPr>
          </a:p>
        </p:txBody>
      </p:sp>
      <p:sp>
        <p:nvSpPr>
          <p:cNvPr id="4" name="TextBox 3">
            <a:hlinkClick r:id="rId3" action="ppaction://hlinksldjump"/>
          </p:cNvPr>
          <p:cNvSpPr txBox="1"/>
          <p:nvPr/>
        </p:nvSpPr>
        <p:spPr>
          <a:xfrm>
            <a:off x="1981200" y="2473404"/>
            <a:ext cx="990600" cy="1107996"/>
          </a:xfrm>
          <a:prstGeom prst="rect">
            <a:avLst/>
          </a:prstGeom>
          <a:noFill/>
        </p:spPr>
        <p:txBody>
          <a:bodyPr wrap="square" rtlCol="0">
            <a:spAutoFit/>
          </a:bodyPr>
          <a:lstStyle/>
          <a:p>
            <a:r>
              <a:rPr lang="en-US" sz="6600" dirty="0" smtClean="0"/>
              <a:t>1</a:t>
            </a:r>
            <a:endParaRPr lang="en-US" dirty="0"/>
          </a:p>
        </p:txBody>
      </p:sp>
      <p:sp>
        <p:nvSpPr>
          <p:cNvPr id="5" name="TextBox 4">
            <a:hlinkClick r:id="rId4" action="ppaction://hlinksldjump"/>
          </p:cNvPr>
          <p:cNvSpPr txBox="1"/>
          <p:nvPr/>
        </p:nvSpPr>
        <p:spPr>
          <a:xfrm>
            <a:off x="457200" y="4607004"/>
            <a:ext cx="990600" cy="1107996"/>
          </a:xfrm>
          <a:prstGeom prst="rect">
            <a:avLst/>
          </a:prstGeom>
          <a:noFill/>
        </p:spPr>
        <p:txBody>
          <a:bodyPr wrap="square" rtlCol="0">
            <a:spAutoFit/>
          </a:bodyPr>
          <a:lstStyle/>
          <a:p>
            <a:r>
              <a:rPr lang="en-US" sz="6600" dirty="0" smtClean="0"/>
              <a:t>5</a:t>
            </a:r>
            <a:endParaRPr lang="en-US" dirty="0"/>
          </a:p>
        </p:txBody>
      </p:sp>
      <p:sp>
        <p:nvSpPr>
          <p:cNvPr id="7" name="TextBox 6">
            <a:hlinkClick r:id="rId5" action="ppaction://hlinksldjump"/>
          </p:cNvPr>
          <p:cNvSpPr txBox="1"/>
          <p:nvPr/>
        </p:nvSpPr>
        <p:spPr>
          <a:xfrm>
            <a:off x="2514600" y="4267200"/>
            <a:ext cx="990600" cy="1107996"/>
          </a:xfrm>
          <a:prstGeom prst="rect">
            <a:avLst/>
          </a:prstGeom>
          <a:noFill/>
        </p:spPr>
        <p:txBody>
          <a:bodyPr wrap="square" rtlCol="0">
            <a:spAutoFit/>
          </a:bodyPr>
          <a:lstStyle/>
          <a:p>
            <a:r>
              <a:rPr lang="en-US" sz="6600" dirty="0"/>
              <a:t>4</a:t>
            </a:r>
            <a:endParaRPr lang="en-US" dirty="0"/>
          </a:p>
        </p:txBody>
      </p:sp>
      <p:sp>
        <p:nvSpPr>
          <p:cNvPr id="8" name="TextBox 7">
            <a:hlinkClick r:id="rId6" action="ppaction://hlinksldjump"/>
          </p:cNvPr>
          <p:cNvSpPr txBox="1"/>
          <p:nvPr/>
        </p:nvSpPr>
        <p:spPr>
          <a:xfrm>
            <a:off x="4876800" y="3768804"/>
            <a:ext cx="990600" cy="1107996"/>
          </a:xfrm>
          <a:prstGeom prst="rect">
            <a:avLst/>
          </a:prstGeom>
          <a:noFill/>
        </p:spPr>
        <p:txBody>
          <a:bodyPr wrap="square" rtlCol="0">
            <a:spAutoFit/>
          </a:bodyPr>
          <a:lstStyle/>
          <a:p>
            <a:r>
              <a:rPr lang="en-US" sz="6600" dirty="0"/>
              <a:t>3</a:t>
            </a:r>
            <a:endParaRPr lang="en-US" dirty="0"/>
          </a:p>
        </p:txBody>
      </p:sp>
      <p:sp>
        <p:nvSpPr>
          <p:cNvPr id="9" name="TextBox 8">
            <a:hlinkClick r:id="rId7" action="ppaction://hlinksldjump"/>
          </p:cNvPr>
          <p:cNvSpPr txBox="1"/>
          <p:nvPr/>
        </p:nvSpPr>
        <p:spPr>
          <a:xfrm>
            <a:off x="4267200" y="1828800"/>
            <a:ext cx="990600" cy="1143000"/>
          </a:xfrm>
          <a:prstGeom prst="rect">
            <a:avLst/>
          </a:prstGeom>
          <a:noFill/>
        </p:spPr>
        <p:txBody>
          <a:bodyPr wrap="square" rtlCol="0">
            <a:spAutoFit/>
          </a:bodyPr>
          <a:lstStyle/>
          <a:p>
            <a:r>
              <a:rPr lang="en-US" sz="6600" dirty="0"/>
              <a:t>2</a:t>
            </a:r>
            <a:endParaRPr lang="en-US" dirty="0"/>
          </a:p>
        </p:txBody>
      </p:sp>
      <p:sp>
        <p:nvSpPr>
          <p:cNvPr id="10" name="Action Button: Forward or Next 9">
            <a:hlinkClick r:id="rId8" action="ppaction://hlinksldjump" highlightClick="1"/>
            <a:hlinkHover r:id="rId8" action="ppaction://hlinksldjump"/>
          </p:cNvPr>
          <p:cNvSpPr/>
          <p:nvPr/>
        </p:nvSpPr>
        <p:spPr>
          <a:xfrm>
            <a:off x="8458200" y="609600"/>
            <a:ext cx="304800" cy="457200"/>
          </a:xfrm>
          <a:prstGeom prst="actionButtonForwardNex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heel spokes="1"/>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p:bldP spid="5"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a 1.jpg"/>
          <p:cNvPicPr>
            <a:picLocks noChangeAspect="1"/>
          </p:cNvPicPr>
          <p:nvPr/>
        </p:nvPicPr>
        <p:blipFill>
          <a:blip r:embed="rId4"/>
          <a:srcRect r="11765"/>
          <a:stretch>
            <a:fillRect/>
          </a:stretch>
        </p:blipFill>
        <p:spPr>
          <a:xfrm>
            <a:off x="0" y="0"/>
            <a:ext cx="9677400" cy="6858000"/>
          </a:xfrm>
          <a:prstGeom prst="rect">
            <a:avLst/>
          </a:prstGeom>
        </p:spPr>
      </p:pic>
      <p:sp>
        <p:nvSpPr>
          <p:cNvPr id="3" name="TextBox 2"/>
          <p:cNvSpPr txBox="1"/>
          <p:nvPr/>
        </p:nvSpPr>
        <p:spPr>
          <a:xfrm>
            <a:off x="685800" y="862548"/>
            <a:ext cx="8686800" cy="3785652"/>
          </a:xfrm>
          <a:prstGeom prst="rect">
            <a:avLst/>
          </a:prstGeom>
          <a:noFill/>
        </p:spPr>
        <p:txBody>
          <a:bodyPr wrap="square" rtlCol="0">
            <a:spAutoFit/>
          </a:bodyPr>
          <a:lstStyle/>
          <a:p>
            <a:r>
              <a:rPr lang="en-US" sz="3600" dirty="0" err="1" smtClean="0">
                <a:solidFill>
                  <a:schemeClr val="tx1">
                    <a:lumMod val="50000"/>
                  </a:schemeClr>
                </a:solidFill>
                <a:latin typeface="Times New Roman" pitchFamily="18" charset="0"/>
                <a:cs typeface="Times New Roman" pitchFamily="18" charset="0"/>
              </a:rPr>
              <a:t>Câu</a:t>
            </a:r>
            <a:r>
              <a:rPr lang="en-US" sz="3600" dirty="0" smtClean="0">
                <a:solidFill>
                  <a:schemeClr val="tx1">
                    <a:lumMod val="50000"/>
                  </a:schemeClr>
                </a:solidFill>
                <a:latin typeface="Times New Roman" pitchFamily="18" charset="0"/>
                <a:cs typeface="Times New Roman" pitchFamily="18" charset="0"/>
              </a:rPr>
              <a:t> </a:t>
            </a:r>
            <a:r>
              <a:rPr lang="en-US" sz="3600" dirty="0" err="1" smtClean="0">
                <a:solidFill>
                  <a:schemeClr val="tx1">
                    <a:lumMod val="50000"/>
                  </a:schemeClr>
                </a:solidFill>
                <a:latin typeface="Times New Roman" pitchFamily="18" charset="0"/>
                <a:cs typeface="Times New Roman" pitchFamily="18" charset="0"/>
              </a:rPr>
              <a:t>hỏi</a:t>
            </a:r>
            <a:r>
              <a:rPr lang="en-US" sz="3600" dirty="0" smtClean="0">
                <a:solidFill>
                  <a:schemeClr val="tx1">
                    <a:lumMod val="50000"/>
                  </a:schemeClr>
                </a:solidFill>
                <a:latin typeface="Times New Roman" pitchFamily="18" charset="0"/>
                <a:cs typeface="Times New Roman" pitchFamily="18" charset="0"/>
              </a:rPr>
              <a:t> 1.</a:t>
            </a:r>
            <a:r>
              <a:rPr lang="en-US" sz="3600" dirty="0" smtClean="0">
                <a:latin typeface="Times New Roman" pitchFamily="18" charset="0"/>
                <a:cs typeface="Times New Roman" pitchFamily="18" charset="0"/>
              </a:rPr>
              <a:t> </a:t>
            </a:r>
            <a:r>
              <a:rPr lang="en-US" sz="3600" dirty="0" err="1" smtClean="0">
                <a:solidFill>
                  <a:srgbClr val="0000CC"/>
                </a:solidFill>
                <a:latin typeface="Times New Roman" pitchFamily="18" charset="0"/>
                <a:cs typeface="Times New Roman" pitchFamily="18" charset="0"/>
              </a:rPr>
              <a:t>Điền</a:t>
            </a:r>
            <a:r>
              <a:rPr lang="en-US" sz="3600" dirty="0" smtClean="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từ</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thích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hợp</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vào</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chỗ</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trống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trong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khẳng</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định</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sau</a:t>
            </a:r>
            <a:r>
              <a:rPr lang="en-US" sz="3600" dirty="0">
                <a:solidFill>
                  <a:srgbClr val="0000CC"/>
                </a:solidFill>
                <a:latin typeface="Times New Roman" pitchFamily="18" charset="0"/>
                <a:cs typeface="Times New Roman" pitchFamily="18" charset="0"/>
              </a:rPr>
              <a:t> :</a:t>
            </a:r>
          </a:p>
          <a:p>
            <a:r>
              <a:rPr lang="en-US" sz="3600" dirty="0" smtClean="0">
                <a:latin typeface="Times New Roman" pitchFamily="18" charset="0"/>
                <a:cs typeface="Times New Roman" pitchFamily="18" charset="0"/>
              </a:rPr>
              <a:t>Qua </a:t>
            </a:r>
            <a:r>
              <a:rPr lang="en-US" sz="3600" dirty="0" err="1" smtClean="0">
                <a:latin typeface="Times New Roman" pitchFamily="18" charset="0"/>
                <a:cs typeface="Times New Roman" pitchFamily="18" charset="0"/>
              </a:rPr>
              <a:t>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biệt</a:t>
            </a:r>
            <a:r>
              <a:rPr lang="en-US" sz="3600" dirty="0" smtClean="0">
                <a:latin typeface="Times New Roman" pitchFamily="18" charset="0"/>
                <a:cs typeface="Times New Roman" pitchFamily="18" charset="0"/>
              </a:rPr>
              <a:t> A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B, </a:t>
            </a:r>
            <a:r>
              <a:rPr lang="en-US" sz="3600" dirty="0" err="1" smtClean="0">
                <a:latin typeface="Times New Roman" pitchFamily="18" charset="0"/>
                <a:cs typeface="Times New Roman" pitchFamily="18" charset="0"/>
              </a:rPr>
              <a:t>chỉ</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duy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nhất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hai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điểm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đó</a:t>
            </a:r>
            <a:r>
              <a:rPr lang="en-US" sz="3600" dirty="0" smtClean="0">
                <a:latin typeface="Times New Roman" pitchFamily="18" charset="0"/>
                <a:cs typeface="Times New Roman" pitchFamily="18" charset="0"/>
              </a:rPr>
              <a:t>.</a:t>
            </a:r>
          </a:p>
          <a:p>
            <a:endParaRPr lang="en-US" sz="3200" dirty="0"/>
          </a:p>
          <a:p>
            <a:endParaRPr lang="en-US" sz="2800" dirty="0"/>
          </a:p>
        </p:txBody>
      </p:sp>
      <p:sp>
        <p:nvSpPr>
          <p:cNvPr id="6" name="TextBox 5"/>
          <p:cNvSpPr txBox="1"/>
          <p:nvPr/>
        </p:nvSpPr>
        <p:spPr>
          <a:xfrm>
            <a:off x="3733800" y="2462748"/>
            <a:ext cx="3429000" cy="646331"/>
          </a:xfrm>
          <a:prstGeom prst="rect">
            <a:avLst/>
          </a:prstGeom>
          <a:noFill/>
        </p:spPr>
        <p:txBody>
          <a:bodyPr wrap="square" rtlCol="0">
            <a:spAutoFit/>
          </a:bodyPr>
          <a:lstStyle/>
          <a:p>
            <a:r>
              <a:rPr lang="en-US" sz="3600" b="1" dirty="0" err="1" smtClean="0">
                <a:solidFill>
                  <a:srgbClr val="FF0000"/>
                </a:solidFill>
                <a:latin typeface="Times New Roman" pitchFamily="18" charset="0"/>
                <a:cs typeface="Times New Roman" pitchFamily="18" charset="0"/>
              </a:rPr>
              <a:t>đường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thẳng</a:t>
            </a:r>
            <a:endParaRPr lang="en-US" sz="3600" b="1" dirty="0">
              <a:solidFill>
                <a:srgbClr val="FF0000"/>
              </a:solidFill>
              <a:latin typeface="Times New Roman" pitchFamily="18" charset="0"/>
              <a:cs typeface="Times New Roman" pitchFamily="18" charset="0"/>
            </a:endParaRPr>
          </a:p>
        </p:txBody>
      </p:sp>
      <p:sp>
        <p:nvSpPr>
          <p:cNvPr id="7" name="Oval 17"/>
          <p:cNvSpPr>
            <a:spLocks noChangeArrowheads="1"/>
          </p:cNvSpPr>
          <p:nvPr/>
        </p:nvSpPr>
        <p:spPr bwMode="auto">
          <a:xfrm>
            <a:off x="1981200" y="3962400"/>
            <a:ext cx="12954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4000" b="1"/>
              <a:t>10</a:t>
            </a:r>
          </a:p>
        </p:txBody>
      </p:sp>
      <p:sp>
        <p:nvSpPr>
          <p:cNvPr id="8" name="Oval 18"/>
          <p:cNvSpPr>
            <a:spLocks noChangeArrowheads="1"/>
          </p:cNvSpPr>
          <p:nvPr/>
        </p:nvSpPr>
        <p:spPr bwMode="auto">
          <a:xfrm>
            <a:off x="1981200" y="3962400"/>
            <a:ext cx="12954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4000" b="1"/>
              <a:t>9</a:t>
            </a:r>
          </a:p>
        </p:txBody>
      </p:sp>
      <p:sp>
        <p:nvSpPr>
          <p:cNvPr id="9" name="Oval 19"/>
          <p:cNvSpPr>
            <a:spLocks noChangeArrowheads="1"/>
          </p:cNvSpPr>
          <p:nvPr/>
        </p:nvSpPr>
        <p:spPr bwMode="auto">
          <a:xfrm>
            <a:off x="1981200" y="3962400"/>
            <a:ext cx="12954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4000" b="1"/>
              <a:t>8</a:t>
            </a:r>
          </a:p>
        </p:txBody>
      </p:sp>
      <p:sp>
        <p:nvSpPr>
          <p:cNvPr id="10" name="Oval 20"/>
          <p:cNvSpPr>
            <a:spLocks noChangeArrowheads="1"/>
          </p:cNvSpPr>
          <p:nvPr/>
        </p:nvSpPr>
        <p:spPr bwMode="auto">
          <a:xfrm>
            <a:off x="1981200" y="3962400"/>
            <a:ext cx="12954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4000" b="1"/>
              <a:t>7</a:t>
            </a:r>
          </a:p>
        </p:txBody>
      </p:sp>
      <p:sp>
        <p:nvSpPr>
          <p:cNvPr id="11" name="Oval 21"/>
          <p:cNvSpPr>
            <a:spLocks noChangeArrowheads="1"/>
          </p:cNvSpPr>
          <p:nvPr/>
        </p:nvSpPr>
        <p:spPr bwMode="auto">
          <a:xfrm>
            <a:off x="1981200" y="3962400"/>
            <a:ext cx="12954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4000" b="1"/>
              <a:t>6</a:t>
            </a:r>
          </a:p>
        </p:txBody>
      </p:sp>
      <p:sp>
        <p:nvSpPr>
          <p:cNvPr id="12" name="Oval 4"/>
          <p:cNvSpPr>
            <a:spLocks noChangeArrowheads="1"/>
          </p:cNvSpPr>
          <p:nvPr/>
        </p:nvSpPr>
        <p:spPr bwMode="auto">
          <a:xfrm>
            <a:off x="1981200" y="3962400"/>
            <a:ext cx="12954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4000" b="1"/>
              <a:t>5</a:t>
            </a:r>
          </a:p>
        </p:txBody>
      </p:sp>
      <p:sp>
        <p:nvSpPr>
          <p:cNvPr id="13" name="Oval 5"/>
          <p:cNvSpPr>
            <a:spLocks noChangeArrowheads="1"/>
          </p:cNvSpPr>
          <p:nvPr/>
        </p:nvSpPr>
        <p:spPr bwMode="auto">
          <a:xfrm>
            <a:off x="1981200" y="3962400"/>
            <a:ext cx="12954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4000" b="1"/>
              <a:t>4</a:t>
            </a:r>
          </a:p>
        </p:txBody>
      </p:sp>
      <p:sp>
        <p:nvSpPr>
          <p:cNvPr id="14" name="Oval 6"/>
          <p:cNvSpPr>
            <a:spLocks noChangeArrowheads="1"/>
          </p:cNvSpPr>
          <p:nvPr/>
        </p:nvSpPr>
        <p:spPr bwMode="auto">
          <a:xfrm>
            <a:off x="1981200" y="3962400"/>
            <a:ext cx="12954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4000" b="1"/>
              <a:t>3</a:t>
            </a:r>
          </a:p>
        </p:txBody>
      </p:sp>
      <p:sp>
        <p:nvSpPr>
          <p:cNvPr id="15" name="Oval 7"/>
          <p:cNvSpPr>
            <a:spLocks noChangeArrowheads="1"/>
          </p:cNvSpPr>
          <p:nvPr/>
        </p:nvSpPr>
        <p:spPr bwMode="auto">
          <a:xfrm>
            <a:off x="1981200" y="3962400"/>
            <a:ext cx="12954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4000" b="1"/>
              <a:t>2</a:t>
            </a:r>
          </a:p>
        </p:txBody>
      </p:sp>
      <p:sp>
        <p:nvSpPr>
          <p:cNvPr id="16" name="Oval 8"/>
          <p:cNvSpPr>
            <a:spLocks noChangeArrowheads="1"/>
          </p:cNvSpPr>
          <p:nvPr/>
        </p:nvSpPr>
        <p:spPr bwMode="auto">
          <a:xfrm>
            <a:off x="1981200" y="3962400"/>
            <a:ext cx="12954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4000" b="1" dirty="0"/>
              <a:t>1</a:t>
            </a:r>
          </a:p>
        </p:txBody>
      </p:sp>
      <p:sp>
        <p:nvSpPr>
          <p:cNvPr id="17" name="Oval 9"/>
          <p:cNvSpPr>
            <a:spLocks noChangeArrowheads="1"/>
          </p:cNvSpPr>
          <p:nvPr/>
        </p:nvSpPr>
        <p:spPr bwMode="auto">
          <a:xfrm>
            <a:off x="1828800" y="3962400"/>
            <a:ext cx="1752600" cy="1371600"/>
          </a:xfrm>
          <a:prstGeom prst="ellipse">
            <a:avLst/>
          </a:prstGeom>
          <a:solidFill>
            <a:schemeClr val="accent3">
              <a:lumMod val="20000"/>
              <a:lumOff val="80000"/>
            </a:schemeClr>
          </a:solidFill>
          <a:ln w="9525">
            <a:solidFill>
              <a:schemeClr val="tx1"/>
            </a:solidFill>
            <a:round/>
            <a:headEnd/>
            <a:tailEnd/>
          </a:ln>
          <a:effectLst/>
        </p:spPr>
        <p:txBody>
          <a:bodyPr wrap="none" anchor="ctr"/>
          <a:lstStyle/>
          <a:p>
            <a:pPr algn="ctr"/>
            <a:r>
              <a:rPr lang="en-US" sz="3600" b="1" dirty="0" err="1">
                <a:solidFill>
                  <a:srgbClr val="FF0000"/>
                </a:solidFill>
                <a:latin typeface="Times New Roman" pitchFamily="18" charset="0"/>
                <a:cs typeface="Times New Roman" pitchFamily="18" charset="0"/>
              </a:rPr>
              <a:t>Hết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giờ</a:t>
            </a:r>
            <a:endParaRPr lang="en-US" sz="3600" b="1" dirty="0">
              <a:solidFill>
                <a:srgbClr val="FF0000"/>
              </a:solidFill>
              <a:latin typeface="Times New Roman" pitchFamily="18" charset="0"/>
              <a:cs typeface="Times New Roman" pitchFamily="18" charset="0"/>
            </a:endParaRPr>
          </a:p>
        </p:txBody>
      </p:sp>
      <p:sp>
        <p:nvSpPr>
          <p:cNvPr id="18" name="Action Button: Back or Previous 17">
            <a:hlinkClick r:id="rId5" action="ppaction://hlinksldjump" highlightClick="1"/>
          </p:cNvPr>
          <p:cNvSpPr/>
          <p:nvPr/>
        </p:nvSpPr>
        <p:spPr>
          <a:xfrm>
            <a:off x="5486400" y="6324600"/>
            <a:ext cx="3810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9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100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childTnLst>
                                  <p:subTnLst>
                                    <p:audio>
                                      <p:cMediaNode>
                                        <p:cTn display="0" masterRel="sameClick">
                                          <p:stCondLst>
                                            <p:cond evt="begin" delay="0">
                                              <p:tn val="50"/>
                                            </p:cond>
                                          </p:stCondLst>
                                          <p:endCondLst>
                                            <p:cond evt="onStopAudio" delay="0">
                                              <p:tgtEl>
                                                <p:sldTgt/>
                                              </p:tgtEl>
                                            </p:cond>
                                          </p:endCondLst>
                                        </p:cTn>
                                        <p:tgtEl>
                                          <p:sndTgt r:embed="rId3" name="bomb.wav"/>
                                        </p:tgtEl>
                                      </p:cMediaNode>
                                    </p:audio>
                                  </p:sub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ox(in)">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hoa 1.jpg"/>
          <p:cNvPicPr>
            <a:picLocks noChangeAspect="1"/>
          </p:cNvPicPr>
          <p:nvPr/>
        </p:nvPicPr>
        <p:blipFill>
          <a:blip r:embed="rId4"/>
          <a:srcRect r="11765"/>
          <a:stretch>
            <a:fillRect/>
          </a:stretch>
        </p:blipFill>
        <p:spPr>
          <a:xfrm>
            <a:off x="0" y="0"/>
            <a:ext cx="9677400" cy="6858000"/>
          </a:xfrm>
          <a:prstGeom prst="rect">
            <a:avLst/>
          </a:prstGeom>
        </p:spPr>
      </p:pic>
      <p:sp>
        <p:nvSpPr>
          <p:cNvPr id="3" name="Rectangle 2"/>
          <p:cNvSpPr/>
          <p:nvPr/>
        </p:nvSpPr>
        <p:spPr>
          <a:xfrm>
            <a:off x="838200" y="838200"/>
            <a:ext cx="7391400" cy="1200329"/>
          </a:xfrm>
          <a:prstGeom prst="rect">
            <a:avLst/>
          </a:prstGeom>
        </p:spPr>
        <p:txBody>
          <a:bodyPr wrap="square">
            <a:spAutoFit/>
          </a:bodyPr>
          <a:lstStyle/>
          <a:p>
            <a:r>
              <a:rPr lang="en-US" sz="3600" b="1" dirty="0" err="1">
                <a:solidFill>
                  <a:schemeClr val="tx1">
                    <a:lumMod val="50000"/>
                  </a:schemeClr>
                </a:solidFill>
                <a:latin typeface="Times New Roman" pitchFamily="18" charset="0"/>
                <a:cs typeface="Times New Roman" pitchFamily="18" charset="0"/>
              </a:rPr>
              <a:t>Câu</a:t>
            </a:r>
            <a:r>
              <a:rPr lang="en-US" sz="3600" b="1" dirty="0">
                <a:solidFill>
                  <a:schemeClr val="tx1">
                    <a:lumMod val="50000"/>
                  </a:schemeClr>
                </a:solidFill>
                <a:latin typeface="Times New Roman" pitchFamily="18" charset="0"/>
                <a:cs typeface="Times New Roman" pitchFamily="18" charset="0"/>
              </a:rPr>
              <a:t> </a:t>
            </a:r>
            <a:r>
              <a:rPr lang="en-US" sz="3600" b="1" dirty="0" err="1">
                <a:solidFill>
                  <a:schemeClr val="tx1">
                    <a:lumMod val="50000"/>
                  </a:schemeClr>
                </a:solidFill>
                <a:latin typeface="Times New Roman" pitchFamily="18" charset="0"/>
                <a:cs typeface="Times New Roman" pitchFamily="18" charset="0"/>
              </a:rPr>
              <a:t>hỏi</a:t>
            </a:r>
            <a:r>
              <a:rPr lang="en-US" sz="3600" b="1" dirty="0">
                <a:solidFill>
                  <a:schemeClr val="tx1">
                    <a:lumMod val="50000"/>
                  </a:schemeClr>
                </a:solidFill>
                <a:latin typeface="Times New Roman" pitchFamily="18" charset="0"/>
                <a:cs typeface="Times New Roman" pitchFamily="18" charset="0"/>
              </a:rPr>
              <a:t> </a:t>
            </a:r>
            <a:r>
              <a:rPr lang="en-US" sz="3600" b="1" dirty="0" smtClean="0">
                <a:solidFill>
                  <a:schemeClr val="tx1">
                    <a:lumMod val="50000"/>
                  </a:schemeClr>
                </a:solidFill>
                <a:latin typeface="Times New Roman" pitchFamily="18" charset="0"/>
                <a:cs typeface="Times New Roman" pitchFamily="18" charset="0"/>
              </a:rPr>
              <a:t>2.</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Hình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vẽ</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biểu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diễn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Oval 17"/>
          <p:cNvSpPr>
            <a:spLocks noChangeArrowheads="1"/>
          </p:cNvSpPr>
          <p:nvPr/>
        </p:nvSpPr>
        <p:spPr bwMode="auto">
          <a:xfrm>
            <a:off x="7086600" y="5181600"/>
            <a:ext cx="1295400" cy="13716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4000" b="1"/>
              <a:t>10</a:t>
            </a:r>
          </a:p>
        </p:txBody>
      </p:sp>
      <p:sp>
        <p:nvSpPr>
          <p:cNvPr id="6" name="Oval 18"/>
          <p:cNvSpPr>
            <a:spLocks noChangeArrowheads="1"/>
          </p:cNvSpPr>
          <p:nvPr/>
        </p:nvSpPr>
        <p:spPr bwMode="auto">
          <a:xfrm>
            <a:off x="7086600" y="5181600"/>
            <a:ext cx="1295400" cy="13716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4000" b="1"/>
              <a:t>9</a:t>
            </a:r>
          </a:p>
        </p:txBody>
      </p:sp>
      <p:sp>
        <p:nvSpPr>
          <p:cNvPr id="7" name="Oval 19"/>
          <p:cNvSpPr>
            <a:spLocks noChangeArrowheads="1"/>
          </p:cNvSpPr>
          <p:nvPr/>
        </p:nvSpPr>
        <p:spPr bwMode="auto">
          <a:xfrm>
            <a:off x="7086600" y="5181600"/>
            <a:ext cx="1295400" cy="13716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4000" b="1"/>
              <a:t>8</a:t>
            </a:r>
          </a:p>
        </p:txBody>
      </p:sp>
      <p:sp>
        <p:nvSpPr>
          <p:cNvPr id="8" name="Oval 20"/>
          <p:cNvSpPr>
            <a:spLocks noChangeArrowheads="1"/>
          </p:cNvSpPr>
          <p:nvPr/>
        </p:nvSpPr>
        <p:spPr bwMode="auto">
          <a:xfrm>
            <a:off x="7086600" y="5181600"/>
            <a:ext cx="1295400" cy="13716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4000" b="1"/>
              <a:t>7</a:t>
            </a:r>
          </a:p>
        </p:txBody>
      </p:sp>
      <p:sp>
        <p:nvSpPr>
          <p:cNvPr id="9" name="Oval 21"/>
          <p:cNvSpPr>
            <a:spLocks noChangeArrowheads="1"/>
          </p:cNvSpPr>
          <p:nvPr/>
        </p:nvSpPr>
        <p:spPr bwMode="auto">
          <a:xfrm>
            <a:off x="7086600" y="5181600"/>
            <a:ext cx="1295400" cy="13716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4000" b="1"/>
              <a:t>6</a:t>
            </a:r>
          </a:p>
        </p:txBody>
      </p:sp>
      <p:sp>
        <p:nvSpPr>
          <p:cNvPr id="10" name="Oval 4"/>
          <p:cNvSpPr>
            <a:spLocks noChangeArrowheads="1"/>
          </p:cNvSpPr>
          <p:nvPr/>
        </p:nvSpPr>
        <p:spPr bwMode="auto">
          <a:xfrm>
            <a:off x="7086600" y="5181600"/>
            <a:ext cx="1295400" cy="13716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4000" b="1"/>
              <a:t>5</a:t>
            </a:r>
          </a:p>
        </p:txBody>
      </p:sp>
      <p:sp>
        <p:nvSpPr>
          <p:cNvPr id="11" name="Oval 5"/>
          <p:cNvSpPr>
            <a:spLocks noChangeArrowheads="1"/>
          </p:cNvSpPr>
          <p:nvPr/>
        </p:nvSpPr>
        <p:spPr bwMode="auto">
          <a:xfrm>
            <a:off x="7086600" y="5181600"/>
            <a:ext cx="1295400" cy="13716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4000" b="1"/>
              <a:t>4</a:t>
            </a:r>
          </a:p>
        </p:txBody>
      </p:sp>
      <p:sp>
        <p:nvSpPr>
          <p:cNvPr id="12" name="Oval 6"/>
          <p:cNvSpPr>
            <a:spLocks noChangeArrowheads="1"/>
          </p:cNvSpPr>
          <p:nvPr/>
        </p:nvSpPr>
        <p:spPr bwMode="auto">
          <a:xfrm>
            <a:off x="7086600" y="5181600"/>
            <a:ext cx="1295400" cy="13716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4000" b="1"/>
              <a:t>3</a:t>
            </a:r>
          </a:p>
        </p:txBody>
      </p:sp>
      <p:sp>
        <p:nvSpPr>
          <p:cNvPr id="13" name="Oval 7"/>
          <p:cNvSpPr>
            <a:spLocks noChangeArrowheads="1"/>
          </p:cNvSpPr>
          <p:nvPr/>
        </p:nvSpPr>
        <p:spPr bwMode="auto">
          <a:xfrm>
            <a:off x="7086600" y="5181600"/>
            <a:ext cx="1295400" cy="13716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4000" b="1"/>
              <a:t>2</a:t>
            </a:r>
          </a:p>
        </p:txBody>
      </p:sp>
      <p:sp>
        <p:nvSpPr>
          <p:cNvPr id="14" name="Oval 8"/>
          <p:cNvSpPr>
            <a:spLocks noChangeArrowheads="1"/>
          </p:cNvSpPr>
          <p:nvPr/>
        </p:nvSpPr>
        <p:spPr bwMode="auto">
          <a:xfrm>
            <a:off x="7086600" y="5181600"/>
            <a:ext cx="1295400" cy="13716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4000" b="1" dirty="0"/>
              <a:t>1</a:t>
            </a:r>
          </a:p>
        </p:txBody>
      </p:sp>
      <p:sp>
        <p:nvSpPr>
          <p:cNvPr id="15" name="Oval 9"/>
          <p:cNvSpPr>
            <a:spLocks noChangeArrowheads="1"/>
          </p:cNvSpPr>
          <p:nvPr/>
        </p:nvSpPr>
        <p:spPr bwMode="auto">
          <a:xfrm>
            <a:off x="6858000" y="4876800"/>
            <a:ext cx="1600200" cy="1676400"/>
          </a:xfrm>
          <a:prstGeom prst="ellipse">
            <a:avLst/>
          </a:prstGeom>
          <a:solidFill>
            <a:schemeClr val="accent6">
              <a:lumMod val="40000"/>
              <a:lumOff val="60000"/>
            </a:schemeClr>
          </a:solidFill>
          <a:ln w="9525">
            <a:solidFill>
              <a:schemeClr val="tx1"/>
            </a:solidFill>
            <a:round/>
            <a:headEnd/>
            <a:tailEnd/>
          </a:ln>
          <a:effectLst/>
        </p:spPr>
        <p:txBody>
          <a:bodyPr wrap="none" anchor="ctr"/>
          <a:lstStyle/>
          <a:p>
            <a:pPr algn="ctr"/>
            <a:r>
              <a:rPr lang="en-US" sz="3600" b="1" dirty="0" err="1">
                <a:solidFill>
                  <a:srgbClr val="FF0000"/>
                </a:solidFill>
                <a:latin typeface="Times New Roman" pitchFamily="18" charset="0"/>
                <a:cs typeface="Times New Roman" pitchFamily="18" charset="0"/>
              </a:rPr>
              <a:t>Hết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giờ</a:t>
            </a:r>
            <a:endParaRPr lang="en-US" sz="3600" b="1" dirty="0">
              <a:solidFill>
                <a:srgbClr val="FF0000"/>
              </a:solidFill>
              <a:latin typeface="Times New Roman" pitchFamily="18" charset="0"/>
              <a:cs typeface="Times New Roman" pitchFamily="18" charset="0"/>
            </a:endParaRPr>
          </a:p>
        </p:txBody>
      </p:sp>
      <p:sp>
        <p:nvSpPr>
          <p:cNvPr id="16" name="Action Button: Back or Previous 15">
            <a:hlinkClick r:id="rId5" action="ppaction://hlinksldjump" highlightClick="1"/>
          </p:cNvPr>
          <p:cNvSpPr/>
          <p:nvPr/>
        </p:nvSpPr>
        <p:spPr>
          <a:xfrm>
            <a:off x="8382000" y="6400800"/>
            <a:ext cx="381000" cy="457200"/>
          </a:xfrm>
          <a:prstGeom prst="actionButtonBackPreviou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019800" y="2189202"/>
            <a:ext cx="3810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x</a:t>
            </a:r>
            <a:endParaRPr lang="en-US" sz="3000" dirty="0">
              <a:latin typeface="Times New Roman" pitchFamily="18" charset="0"/>
              <a:cs typeface="Times New Roman" pitchFamily="18" charset="0"/>
            </a:endParaRPr>
          </a:p>
        </p:txBody>
      </p:sp>
      <p:sp>
        <p:nvSpPr>
          <p:cNvPr id="4" name="TextBox 3"/>
          <p:cNvSpPr txBox="1"/>
          <p:nvPr/>
        </p:nvSpPr>
        <p:spPr>
          <a:xfrm>
            <a:off x="1676400" y="1334869"/>
            <a:ext cx="1351845" cy="646331"/>
          </a:xfrm>
          <a:prstGeom prst="rect">
            <a:avLst/>
          </a:prstGeom>
          <a:noFill/>
        </p:spPr>
        <p:txBody>
          <a:bodyPr wrap="none" rtlCol="0">
            <a:spAutoFit/>
          </a:bodyPr>
          <a:lstStyle/>
          <a:p>
            <a:r>
              <a:rPr lang="en-US" sz="3600" b="1" dirty="0" err="1" smtClean="0">
                <a:solidFill>
                  <a:srgbClr val="FF0000"/>
                </a:solidFill>
                <a:latin typeface="Times New Roman" pitchFamily="18" charset="0"/>
                <a:cs typeface="Times New Roman" pitchFamily="18" charset="0"/>
              </a:rPr>
              <a:t>tia</a:t>
            </a:r>
            <a:r>
              <a:rPr lang="en-US" sz="3600" b="1" dirty="0" smtClean="0">
                <a:solidFill>
                  <a:srgbClr val="FF0000"/>
                </a:solidFill>
                <a:latin typeface="Times New Roman" pitchFamily="18" charset="0"/>
                <a:cs typeface="Times New Roman" pitchFamily="18" charset="0"/>
              </a:rPr>
              <a:t> Ax</a:t>
            </a:r>
            <a:endParaRPr lang="en-US" sz="3600" b="1" dirty="0">
              <a:solidFill>
                <a:srgbClr val="FF0000"/>
              </a:solidFill>
              <a:latin typeface="Times New Roman" pitchFamily="18" charset="0"/>
              <a:cs typeface="Times New Roman" pitchFamily="18" charset="0"/>
            </a:endParaRPr>
          </a:p>
        </p:txBody>
      </p:sp>
      <p:grpSp>
        <p:nvGrpSpPr>
          <p:cNvPr id="25" name="Group 24"/>
          <p:cNvGrpSpPr/>
          <p:nvPr/>
        </p:nvGrpSpPr>
        <p:grpSpPr>
          <a:xfrm>
            <a:off x="2286000" y="2514600"/>
            <a:ext cx="4038600" cy="553998"/>
            <a:chOff x="2438400" y="2514600"/>
            <a:chExt cx="4038600" cy="553998"/>
          </a:xfrm>
        </p:grpSpPr>
        <p:cxnSp>
          <p:nvCxnSpPr>
            <p:cNvPr id="21" name="Straight Arrow Connector 20"/>
            <p:cNvCxnSpPr/>
            <p:nvPr/>
          </p:nvCxnSpPr>
          <p:spPr>
            <a:xfrm>
              <a:off x="3048000" y="2819400"/>
              <a:ext cx="34290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2" name="TextBox 21"/>
            <p:cNvSpPr txBox="1"/>
            <p:nvPr/>
          </p:nvSpPr>
          <p:spPr>
            <a:xfrm>
              <a:off x="2438400" y="2514600"/>
              <a:ext cx="533400" cy="553998"/>
            </a:xfrm>
            <a:prstGeom prst="rect">
              <a:avLst/>
            </a:prstGeom>
            <a:noFill/>
          </p:spPr>
          <p:txBody>
            <a:bodyPr wrap="square" rtlCol="0">
              <a:spAutoFit/>
            </a:bodyPr>
            <a:lstStyle/>
            <a:p>
              <a:r>
                <a:rPr lang="en-US" sz="3000" dirty="0" smtClean="0">
                  <a:latin typeface="Times New Roman" pitchFamily="18" charset="0"/>
                  <a:cs typeface="Times New Roman" pitchFamily="18" charset="0"/>
                </a:rPr>
                <a:t>A</a:t>
              </a:r>
              <a:endParaRPr lang="en-US" sz="3000" dirty="0">
                <a:latin typeface="Times New Roman" pitchFamily="18" charset="0"/>
                <a:cs typeface="Times New Roman" pitchFamily="18" charset="0"/>
              </a:endParaRPr>
            </a:p>
          </p:txBody>
        </p:sp>
        <p:sp>
          <p:nvSpPr>
            <p:cNvPr id="24" name="Flowchart: Connector 23"/>
            <p:cNvSpPr/>
            <p:nvPr/>
          </p:nvSpPr>
          <p:spPr>
            <a:xfrm>
              <a:off x="3048000" y="2743200"/>
              <a:ext cx="76200" cy="152400"/>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39" fill="hold">
                            <p:stCondLst>
                              <p:cond delay="60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par>
                          <p:cTn id="47" fill="hold">
                            <p:stCondLst>
                              <p:cond delay="8000"/>
                            </p:stCondLst>
                            <p:childTnLst>
                              <p:par>
                                <p:cTn id="48" presetID="10"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par>
                          <p:cTn id="51" fill="hold">
                            <p:stCondLst>
                              <p:cond delay="90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childTnLst>
                                  <p:subTnLst>
                                    <p:audio>
                                      <p:cMediaNode>
                                        <p:cTn display="0" masterRel="sameClick">
                                          <p:stCondLst>
                                            <p:cond evt="begin" delay="0">
                                              <p:tn val="52"/>
                                            </p:cond>
                                          </p:stCondLst>
                                          <p:endCondLst>
                                            <p:cond evt="onStopAudio" delay="0">
                                              <p:tgtEl>
                                                <p:sldTgt/>
                                              </p:tgtEl>
                                            </p:cond>
                                          </p:endCondLst>
                                        </p:cTn>
                                        <p:tgtEl>
                                          <p:sndTgt r:embed="rId2" name="click.wav"/>
                                        </p:tgtEl>
                                      </p:cMediaNode>
                                    </p:audio>
                                  </p:subTnLst>
                                </p:cTn>
                              </p:par>
                            </p:childTnLst>
                          </p:cTn>
                        </p:par>
                        <p:par>
                          <p:cTn id="55" fill="hold">
                            <p:stCondLst>
                              <p:cond delay="10000"/>
                            </p:stCondLst>
                            <p:childTnLst>
                              <p:par>
                                <p:cTn id="56" presetID="10" presetClass="entr" presetSubtype="0"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childTnLst>
                                  <p:subTnLst>
                                    <p:audio>
                                      <p:cMediaNode>
                                        <p:cTn display="0" masterRel="sameClick">
                                          <p:stCondLst>
                                            <p:cond evt="begin" delay="0">
                                              <p:tn val="56"/>
                                            </p:cond>
                                          </p:stCondLst>
                                          <p:endCondLst>
                                            <p:cond evt="onStopAudio" delay="0">
                                              <p:tgtEl>
                                                <p:sldTgt/>
                                              </p:tgtEl>
                                            </p:cond>
                                          </p:endCondLst>
                                        </p:cTn>
                                        <p:tgtEl>
                                          <p:sndTgt r:embed="rId3" name="bomb.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2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hoa 8.jpg"/>
          <p:cNvPicPr>
            <a:picLocks noChangeAspect="1"/>
          </p:cNvPicPr>
          <p:nvPr/>
        </p:nvPicPr>
        <p:blipFill>
          <a:blip r:embed="rId4"/>
          <a:stretch>
            <a:fillRect/>
          </a:stretch>
        </p:blipFill>
        <p:spPr>
          <a:xfrm>
            <a:off x="0" y="0"/>
            <a:ext cx="9144000" cy="6858000"/>
          </a:xfrm>
          <a:prstGeom prst="rect">
            <a:avLst/>
          </a:prstGeom>
        </p:spPr>
      </p:pic>
      <p:sp>
        <p:nvSpPr>
          <p:cNvPr id="3" name="Rectangle 2"/>
          <p:cNvSpPr/>
          <p:nvPr/>
        </p:nvSpPr>
        <p:spPr>
          <a:xfrm>
            <a:off x="228600" y="248483"/>
            <a:ext cx="8077200" cy="4247317"/>
          </a:xfrm>
          <a:prstGeom prst="rect">
            <a:avLst/>
          </a:prstGeom>
        </p:spPr>
        <p:txBody>
          <a:bodyPr wrap="square">
            <a:spAutoFit/>
          </a:bodyPr>
          <a:lstStyle/>
          <a:p>
            <a:pPr>
              <a:lnSpc>
                <a:spcPct val="150000"/>
              </a:lnSpc>
            </a:pPr>
            <a:r>
              <a:rPr lang="en-US" sz="3600" b="1" dirty="0" err="1">
                <a:solidFill>
                  <a:schemeClr val="accent4">
                    <a:lumMod val="50000"/>
                  </a:schemeClr>
                </a:solidFill>
                <a:latin typeface="Times New Roman" pitchFamily="18" charset="0"/>
                <a:cs typeface="Times New Roman" pitchFamily="18" charset="0"/>
              </a:rPr>
              <a:t>Câu</a:t>
            </a:r>
            <a:r>
              <a:rPr lang="en-US" sz="3600" b="1" dirty="0">
                <a:solidFill>
                  <a:schemeClr val="accent4">
                    <a:lumMod val="50000"/>
                  </a:schemeClr>
                </a:solidFill>
                <a:latin typeface="Times New Roman" pitchFamily="18" charset="0"/>
                <a:cs typeface="Times New Roman" pitchFamily="18" charset="0"/>
              </a:rPr>
              <a:t> </a:t>
            </a:r>
            <a:r>
              <a:rPr lang="en-US" sz="3600" b="1" dirty="0" err="1">
                <a:solidFill>
                  <a:schemeClr val="accent4">
                    <a:lumMod val="50000"/>
                  </a:schemeClr>
                </a:solidFill>
                <a:latin typeface="Times New Roman" pitchFamily="18" charset="0"/>
                <a:cs typeface="Times New Roman" pitchFamily="18" charset="0"/>
              </a:rPr>
              <a:t>hỏi</a:t>
            </a:r>
            <a:r>
              <a:rPr lang="en-US" sz="3600" b="1" dirty="0">
                <a:solidFill>
                  <a:schemeClr val="accent4">
                    <a:lumMod val="50000"/>
                  </a:schemeClr>
                </a:solidFill>
                <a:latin typeface="Times New Roman" pitchFamily="18" charset="0"/>
                <a:cs typeface="Times New Roman" pitchFamily="18" charset="0"/>
              </a:rPr>
              <a:t> </a:t>
            </a:r>
            <a:r>
              <a:rPr lang="en-US" sz="3600" b="1" dirty="0" smtClean="0">
                <a:solidFill>
                  <a:schemeClr val="accent4">
                    <a:lumMod val="50000"/>
                  </a:schemeClr>
                </a:solidFill>
                <a:latin typeface="Times New Roman" pitchFamily="18" charset="0"/>
                <a:cs typeface="Times New Roman" pitchFamily="18" charset="0"/>
              </a:rPr>
              <a:t>3.</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Trong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đúng</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nào</a:t>
            </a:r>
            <a:r>
              <a:rPr lang="en-US" sz="3600" dirty="0" smtClean="0">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sai</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a:t>
            </a:r>
          </a:p>
          <a:p>
            <a:pPr lvl="0">
              <a:lnSpc>
                <a:spcPct val="150000"/>
              </a:lnSpc>
            </a:pPr>
            <a:r>
              <a:rPr lang="en-US" sz="3600" b="1" dirty="0" smtClean="0">
                <a:latin typeface="Times New Roman" pitchFamily="18" charset="0"/>
                <a:cs typeface="Times New Roman" pitchFamily="18" charset="0"/>
              </a:rPr>
              <a:t>a) </a:t>
            </a:r>
            <a:r>
              <a:rPr lang="en-US" sz="3600" b="1" dirty="0" err="1" smtClean="0">
                <a:latin typeface="Times New Roman" pitchFamily="18" charset="0"/>
                <a:cs typeface="Times New Roman" pitchFamily="18" charset="0"/>
              </a:rPr>
              <a:t>Mỗi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đoạn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thẳng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xác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định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một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độ</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dài</a:t>
            </a:r>
            <a:r>
              <a:rPr lang="en-US" sz="3600" dirty="0" smtClean="0">
                <a:solidFill>
                  <a:srgbClr val="00B050"/>
                </a:solidFill>
                <a:latin typeface="Times New Roman" pitchFamily="18" charset="0"/>
                <a:cs typeface="Times New Roman" pitchFamily="18" charset="0"/>
              </a:rPr>
              <a:t>.</a:t>
            </a:r>
            <a:endParaRPr lang="en-US" sz="3600" dirty="0">
              <a:solidFill>
                <a:srgbClr val="00B050"/>
              </a:solidFill>
              <a:latin typeface="Times New Roman" pitchFamily="18" charset="0"/>
              <a:cs typeface="Times New Roman" pitchFamily="18" charset="0"/>
            </a:endParaRPr>
          </a:p>
          <a:p>
            <a:pPr lvl="0">
              <a:lnSpc>
                <a:spcPct val="150000"/>
              </a:lnSpc>
            </a:pPr>
            <a:r>
              <a:rPr lang="en-US" sz="3600" b="1" dirty="0" smtClean="0">
                <a:latin typeface="Times New Roman" pitchFamily="18" charset="0"/>
                <a:cs typeface="Times New Roman" pitchFamily="18" charset="0"/>
              </a:rPr>
              <a:t>b) </a:t>
            </a:r>
            <a:r>
              <a:rPr lang="en-US" sz="3600" b="1" dirty="0" err="1" smtClean="0">
                <a:latin typeface="Times New Roman" pitchFamily="18" charset="0"/>
                <a:cs typeface="Times New Roman" pitchFamily="18" charset="0"/>
              </a:rPr>
              <a:t>Đoạn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thẳng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không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bị</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giới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hạn</a:t>
            </a:r>
            <a:r>
              <a:rPr lang="en-US" sz="3600" b="1" dirty="0" smtClean="0">
                <a:latin typeface="Times New Roman" pitchFamily="18" charset="0"/>
                <a:cs typeface="Times New Roman" pitchFamily="18" charset="0"/>
              </a:rPr>
              <a:t> </a:t>
            </a:r>
          </a:p>
          <a:p>
            <a:pPr lvl="0">
              <a:lnSpc>
                <a:spcPct val="150000"/>
              </a:lnSpc>
            </a:pPr>
            <a:r>
              <a:rPr lang="en-US" sz="3600" b="1" dirty="0">
                <a:latin typeface="Times New Roman" pitchFamily="18" charset="0"/>
                <a:cs typeface="Times New Roman" pitchFamily="18" charset="0"/>
              </a:rPr>
              <a:t> </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đầu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mút</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
        <p:nvSpPr>
          <p:cNvPr id="4" name="Rectangle 3"/>
          <p:cNvSpPr/>
          <p:nvPr/>
        </p:nvSpPr>
        <p:spPr>
          <a:xfrm>
            <a:off x="8001000" y="1981200"/>
            <a:ext cx="685800" cy="609600"/>
          </a:xfrm>
          <a:prstGeom prst="rect">
            <a:avLst/>
          </a:prstGeom>
          <a:solidFill>
            <a:schemeClr val="bg1">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0000"/>
                </a:solidFill>
              </a:rPr>
              <a:t>Đ</a:t>
            </a:r>
            <a:endParaRPr lang="en-US" b="1" dirty="0">
              <a:solidFill>
                <a:srgbClr val="FF0000"/>
              </a:solidFill>
            </a:endParaRPr>
          </a:p>
        </p:txBody>
      </p:sp>
      <p:sp>
        <p:nvSpPr>
          <p:cNvPr id="5" name="Rectangle 4"/>
          <p:cNvSpPr/>
          <p:nvPr/>
        </p:nvSpPr>
        <p:spPr>
          <a:xfrm>
            <a:off x="5410200" y="3657600"/>
            <a:ext cx="685800" cy="609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S</a:t>
            </a:r>
            <a:endParaRPr lang="en-US" b="1" dirty="0">
              <a:solidFill>
                <a:srgbClr val="FF0000"/>
              </a:solidFill>
            </a:endParaRPr>
          </a:p>
        </p:txBody>
      </p:sp>
      <p:sp>
        <p:nvSpPr>
          <p:cNvPr id="7" name="Oval 17"/>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4000" b="1"/>
              <a:t>10</a:t>
            </a:r>
          </a:p>
        </p:txBody>
      </p:sp>
      <p:sp>
        <p:nvSpPr>
          <p:cNvPr id="8" name="Oval 18"/>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4000" b="1"/>
              <a:t>9</a:t>
            </a:r>
          </a:p>
        </p:txBody>
      </p:sp>
      <p:sp>
        <p:nvSpPr>
          <p:cNvPr id="9" name="Oval 19"/>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4000" b="1"/>
              <a:t>8</a:t>
            </a:r>
          </a:p>
        </p:txBody>
      </p:sp>
      <p:sp>
        <p:nvSpPr>
          <p:cNvPr id="10" name="Oval 20"/>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4000" b="1"/>
              <a:t>7</a:t>
            </a:r>
          </a:p>
        </p:txBody>
      </p:sp>
      <p:sp>
        <p:nvSpPr>
          <p:cNvPr id="11" name="Oval 21"/>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4000" b="1"/>
              <a:t>6</a:t>
            </a:r>
          </a:p>
        </p:txBody>
      </p:sp>
      <p:sp>
        <p:nvSpPr>
          <p:cNvPr id="12" name="Oval 4"/>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4000" b="1"/>
              <a:t>5</a:t>
            </a:r>
          </a:p>
        </p:txBody>
      </p:sp>
      <p:sp>
        <p:nvSpPr>
          <p:cNvPr id="13" name="Oval 5"/>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4000" b="1"/>
              <a:t>4</a:t>
            </a:r>
          </a:p>
        </p:txBody>
      </p:sp>
      <p:sp>
        <p:nvSpPr>
          <p:cNvPr id="14" name="Oval 6"/>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4000" b="1"/>
              <a:t>3</a:t>
            </a:r>
          </a:p>
        </p:txBody>
      </p:sp>
      <p:sp>
        <p:nvSpPr>
          <p:cNvPr id="15" name="Oval 7"/>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4000" b="1"/>
              <a:t>2</a:t>
            </a:r>
          </a:p>
        </p:txBody>
      </p:sp>
      <p:sp>
        <p:nvSpPr>
          <p:cNvPr id="16" name="Oval 8"/>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4000" b="1" dirty="0"/>
              <a:t>1</a:t>
            </a:r>
          </a:p>
        </p:txBody>
      </p:sp>
      <p:sp>
        <p:nvSpPr>
          <p:cNvPr id="17" name="Oval 9"/>
          <p:cNvSpPr>
            <a:spLocks noChangeArrowheads="1"/>
          </p:cNvSpPr>
          <p:nvPr/>
        </p:nvSpPr>
        <p:spPr bwMode="auto">
          <a:xfrm>
            <a:off x="6629400" y="4876800"/>
            <a:ext cx="1295400" cy="1371600"/>
          </a:xfrm>
          <a:prstGeom prst="ellipse">
            <a:avLst/>
          </a:prstGeom>
          <a:solidFill>
            <a:schemeClr val="bg1">
              <a:lumMod val="95000"/>
            </a:schemeClr>
          </a:solidFill>
          <a:ln w="9525">
            <a:solidFill>
              <a:schemeClr val="tx1"/>
            </a:solidFill>
            <a:round/>
            <a:headEnd/>
            <a:tailEnd/>
          </a:ln>
          <a:effectLst/>
        </p:spPr>
        <p:txBody>
          <a:bodyPr wrap="none" anchor="ctr"/>
          <a:lstStyle/>
          <a:p>
            <a:pPr algn="ctr"/>
            <a:r>
              <a:rPr lang="en-US" sz="2800" b="1" dirty="0" err="1"/>
              <a:t>Hết</a:t>
            </a:r>
            <a:r>
              <a:rPr lang="en-US" sz="2800" b="1" dirty="0"/>
              <a:t> </a:t>
            </a:r>
            <a:r>
              <a:rPr lang="en-US" sz="2800" b="1" dirty="0" err="1"/>
              <a:t>giờ</a:t>
            </a:r>
            <a:endParaRPr lang="en-US" sz="2800" b="1" dirty="0"/>
          </a:p>
        </p:txBody>
      </p:sp>
      <p:sp>
        <p:nvSpPr>
          <p:cNvPr id="18" name="Action Button: Back or Previous 17">
            <a:hlinkClick r:id="rId5" action="ppaction://hlinksldjump" highlightClick="1"/>
          </p:cNvPr>
          <p:cNvSpPr/>
          <p:nvPr/>
        </p:nvSpPr>
        <p:spPr>
          <a:xfrm>
            <a:off x="8763000" y="6400800"/>
            <a:ext cx="381000" cy="457200"/>
          </a:xfrm>
          <a:prstGeom prst="actionButtonBackPreviou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2" name="click.wav"/>
                                        </p:tgtEl>
                                      </p:cMediaNode>
                                    </p:audio>
                                  </p:sub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par>
                          <p:cTn id="25" fill="hold">
                            <p:stCondLst>
                              <p:cond delay="40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29" fill="hold">
                            <p:stCondLst>
                              <p:cond delay="50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subTnLst>
                                    <p:audio>
                                      <p:cMediaNode>
                                        <p:cTn display="0" masterRel="sameClick">
                                          <p:stCondLst>
                                            <p:cond evt="begin" delay="0">
                                              <p:tn val="30"/>
                                            </p:cond>
                                          </p:stCondLst>
                                          <p:endCondLst>
                                            <p:cond evt="onStopAudio" delay="0">
                                              <p:tgtEl>
                                                <p:sldTgt/>
                                              </p:tgtEl>
                                            </p:cond>
                                          </p:endCondLst>
                                        </p:cTn>
                                        <p:tgtEl>
                                          <p:sndTgt r:embed="rId2" name="click.wav"/>
                                        </p:tgtEl>
                                      </p:cMediaNode>
                                    </p:audio>
                                  </p:subTnLst>
                                </p:cTn>
                              </p:par>
                            </p:childTnLst>
                          </p:cTn>
                        </p:par>
                        <p:par>
                          <p:cTn id="33" fill="hold">
                            <p:stCondLst>
                              <p:cond delay="6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37" fill="hold">
                            <p:stCondLst>
                              <p:cond delay="70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subTnLst>
                                    <p:audio>
                                      <p:cMediaNode>
                                        <p:cTn display="0" masterRel="sameClick">
                                          <p:stCondLst>
                                            <p:cond evt="begin" delay="0">
                                              <p:tn val="38"/>
                                            </p:cond>
                                          </p:stCondLst>
                                          <p:endCondLst>
                                            <p:cond evt="onStopAudio" delay="0">
                                              <p:tgtEl>
                                                <p:sldTgt/>
                                              </p:tgtEl>
                                            </p:cond>
                                          </p:endCondLst>
                                        </p:cTn>
                                        <p:tgtEl>
                                          <p:sndTgt r:embed="rId2" name="click.wav"/>
                                        </p:tgtEl>
                                      </p:cMediaNode>
                                    </p:audio>
                                  </p:subTnLst>
                                </p:cTn>
                              </p:par>
                            </p:childTnLst>
                          </p:cTn>
                        </p:par>
                        <p:par>
                          <p:cTn id="41" fill="hold">
                            <p:stCondLst>
                              <p:cond delay="8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par>
                          <p:cTn id="45" fill="hold">
                            <p:stCondLst>
                              <p:cond delay="9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par>
                          <p:cTn id="49" fill="hold">
                            <p:stCondLst>
                              <p:cond delay="100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childTnLst>
                                  <p:subTnLst>
                                    <p:audio>
                                      <p:cMediaNode>
                                        <p:cTn display="0" masterRel="sameClick">
                                          <p:stCondLst>
                                            <p:cond evt="begin" delay="0">
                                              <p:tn val="50"/>
                                            </p:cond>
                                          </p:stCondLst>
                                          <p:endCondLst>
                                            <p:cond evt="onStopAudio" delay="0">
                                              <p:tgtEl>
                                                <p:sldTgt/>
                                              </p:tgtEl>
                                            </p:cond>
                                          </p:endCondLst>
                                        </p:cTn>
                                        <p:tgtEl>
                                          <p:sndTgt r:embed="rId3" name="bomb.wav"/>
                                        </p:tgtEl>
                                      </p:cMediaNode>
                                    </p:audio>
                                  </p:sub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checkerboard(across)">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8" presetClass="entr" presetSubtype="16"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diamond(in)">
                                      <p:cBhvr>
                                        <p:cTn id="6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a 8.jpg"/>
          <p:cNvPicPr>
            <a:picLocks noChangeAspect="1"/>
          </p:cNvPicPr>
          <p:nvPr/>
        </p:nvPicPr>
        <p:blipFill>
          <a:blip r:embed="rId4"/>
          <a:stretch>
            <a:fillRect/>
          </a:stretch>
        </p:blipFill>
        <p:spPr>
          <a:xfrm>
            <a:off x="0" y="0"/>
            <a:ext cx="9144000" cy="6858000"/>
          </a:xfrm>
          <a:prstGeom prst="rect">
            <a:avLst/>
          </a:prstGeom>
        </p:spPr>
      </p:pic>
      <p:sp>
        <p:nvSpPr>
          <p:cNvPr id="4098" name="Rectangle 2"/>
          <p:cNvSpPr>
            <a:spLocks noChangeArrowheads="1"/>
          </p:cNvSpPr>
          <p:nvPr/>
        </p:nvSpPr>
        <p:spPr bwMode="auto">
          <a:xfrm>
            <a:off x="804377" y="1063824"/>
            <a:ext cx="6866175"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chemeClr val="tx1">
                    <a:lumMod val="50000"/>
                  </a:schemeClr>
                </a:solidFill>
                <a:effectLst/>
                <a:latin typeface="Times New Roman" pitchFamily="18" charset="0"/>
                <a:ea typeface="Calibri" pitchFamily="34" charset="0"/>
                <a:cs typeface="Times New Roman" pitchFamily="18" charset="0"/>
              </a:rPr>
              <a:t>Câu</a:t>
            </a:r>
            <a:r>
              <a:rPr kumimoji="0" lang="en-US" sz="3600" b="1" i="0" u="none" strike="noStrike" cap="none" normalizeH="0" baseline="0" dirty="0" smtClean="0">
                <a:ln>
                  <a:noFill/>
                </a:ln>
                <a:solidFill>
                  <a:schemeClr val="tx1">
                    <a:lumMod val="50000"/>
                  </a:schemeClr>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err="1" smtClean="0">
                <a:ln>
                  <a:noFill/>
                </a:ln>
                <a:solidFill>
                  <a:schemeClr val="tx1">
                    <a:lumMod val="50000"/>
                  </a:schemeClr>
                </a:solidFill>
                <a:effectLst/>
                <a:latin typeface="Times New Roman" pitchFamily="18" charset="0"/>
                <a:ea typeface="Calibri" pitchFamily="34" charset="0"/>
                <a:cs typeface="Times New Roman" pitchFamily="18" charset="0"/>
              </a:rPr>
              <a:t>hỏi</a:t>
            </a:r>
            <a:r>
              <a:rPr kumimoji="0" lang="en-US" sz="3600" b="1" i="0" u="none" strike="noStrike" cap="none" normalizeH="0" baseline="0" dirty="0" smtClean="0">
                <a:ln>
                  <a:noFill/>
                </a:ln>
                <a:solidFill>
                  <a:schemeClr val="tx1">
                    <a:lumMod val="50000"/>
                  </a:schemeClr>
                </a:solidFill>
                <a:effectLst/>
                <a:latin typeface="Times New Roman" pitchFamily="18" charset="0"/>
                <a:ea typeface="Calibri" pitchFamily="34" charset="0"/>
                <a:cs typeface="Times New Roman" pitchFamily="18" charset="0"/>
              </a:rPr>
              <a:t> 4.</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Đoạn</a:t>
            </a:r>
            <a:r>
              <a:rPr kumimoji="0" lang="en-US" sz="3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thẳng</a:t>
            </a:r>
            <a:r>
              <a:rPr kumimoji="0" lang="en-US" sz="3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AB </a:t>
            </a:r>
            <a:r>
              <a:rPr kumimoji="0" lang="en-US" sz="3600" b="0" i="0" u="none" strike="noStrike" cap="none" normalizeH="0" dirty="0" err="1" smtClean="0">
                <a:ln>
                  <a:noFill/>
                </a:ln>
                <a:solidFill>
                  <a:schemeClr val="tx1"/>
                </a:solidFill>
                <a:effectLst/>
                <a:latin typeface="Times New Roman" pitchFamily="18" charset="0"/>
                <a:ea typeface="Calibri" pitchFamily="34" charset="0"/>
                <a:cs typeface="Times New Roman" pitchFamily="18" charset="0"/>
              </a:rPr>
              <a:t>dài</a:t>
            </a:r>
            <a:r>
              <a:rPr kumimoji="0" lang="en-US" sz="36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?cm</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p:txBody>
      </p:sp>
      <p:sp>
        <p:nvSpPr>
          <p:cNvPr id="8" name="Action Button: Back or Previous 7">
            <a:hlinkClick r:id="rId5" action="ppaction://hlinksldjump" highlightClick="1"/>
          </p:cNvPr>
          <p:cNvSpPr/>
          <p:nvPr/>
        </p:nvSpPr>
        <p:spPr>
          <a:xfrm>
            <a:off x="8534400" y="6324600"/>
            <a:ext cx="381000" cy="457200"/>
          </a:xfrm>
          <a:prstGeom prst="actionButtonBackPreviou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7"/>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4000" b="1"/>
              <a:t>10</a:t>
            </a:r>
          </a:p>
        </p:txBody>
      </p:sp>
      <p:sp>
        <p:nvSpPr>
          <p:cNvPr id="11" name="Oval 18"/>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4000" b="1"/>
              <a:t>9</a:t>
            </a:r>
          </a:p>
        </p:txBody>
      </p:sp>
      <p:sp>
        <p:nvSpPr>
          <p:cNvPr id="12" name="Oval 19"/>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4000" b="1"/>
              <a:t>8</a:t>
            </a:r>
          </a:p>
        </p:txBody>
      </p:sp>
      <p:sp>
        <p:nvSpPr>
          <p:cNvPr id="13" name="Oval 20"/>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4000" b="1"/>
              <a:t>7</a:t>
            </a:r>
          </a:p>
        </p:txBody>
      </p:sp>
      <p:sp>
        <p:nvSpPr>
          <p:cNvPr id="14" name="Oval 21"/>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4000" b="1"/>
              <a:t>6</a:t>
            </a:r>
          </a:p>
        </p:txBody>
      </p:sp>
      <p:sp>
        <p:nvSpPr>
          <p:cNvPr id="15" name="Oval 4"/>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4000" b="1"/>
              <a:t>5</a:t>
            </a:r>
          </a:p>
        </p:txBody>
      </p:sp>
      <p:sp>
        <p:nvSpPr>
          <p:cNvPr id="16" name="Oval 5"/>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4000" b="1"/>
              <a:t>4</a:t>
            </a:r>
          </a:p>
        </p:txBody>
      </p:sp>
      <p:sp>
        <p:nvSpPr>
          <p:cNvPr id="17" name="Oval 6"/>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4000" b="1"/>
              <a:t>3</a:t>
            </a:r>
          </a:p>
        </p:txBody>
      </p:sp>
      <p:sp>
        <p:nvSpPr>
          <p:cNvPr id="18" name="Oval 7"/>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4000" b="1"/>
              <a:t>2</a:t>
            </a:r>
          </a:p>
        </p:txBody>
      </p:sp>
      <p:sp>
        <p:nvSpPr>
          <p:cNvPr id="19" name="Oval 8"/>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4000" b="1" dirty="0"/>
              <a:t>1</a:t>
            </a:r>
          </a:p>
        </p:txBody>
      </p:sp>
      <p:sp>
        <p:nvSpPr>
          <p:cNvPr id="20" name="Oval 9"/>
          <p:cNvSpPr>
            <a:spLocks noChangeArrowheads="1"/>
          </p:cNvSpPr>
          <p:nvPr/>
        </p:nvSpPr>
        <p:spPr bwMode="auto">
          <a:xfrm>
            <a:off x="457200" y="4876800"/>
            <a:ext cx="1295400" cy="1371600"/>
          </a:xfrm>
          <a:prstGeom prst="ellipse">
            <a:avLst/>
          </a:prstGeom>
          <a:solidFill>
            <a:srgbClr val="FFCC99"/>
          </a:solidFill>
          <a:ln w="9525">
            <a:solidFill>
              <a:schemeClr val="tx1"/>
            </a:solidFill>
            <a:round/>
            <a:headEnd/>
            <a:tailEnd/>
          </a:ln>
          <a:effectLst/>
        </p:spPr>
        <p:txBody>
          <a:bodyPr wrap="none" anchor="ctr"/>
          <a:lstStyle/>
          <a:p>
            <a:pPr algn="ctr"/>
            <a:r>
              <a:rPr lang="en-US" sz="2800" b="1" dirty="0" err="1"/>
              <a:t>Hết</a:t>
            </a:r>
            <a:r>
              <a:rPr lang="en-US" sz="2800" b="1" dirty="0"/>
              <a:t> </a:t>
            </a:r>
            <a:r>
              <a:rPr lang="en-US" sz="2800" b="1" dirty="0" err="1"/>
              <a:t>giờ</a:t>
            </a:r>
            <a:endParaRPr lang="en-US" sz="2800" b="1" dirty="0"/>
          </a:p>
        </p:txBody>
      </p:sp>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5263" y="1981200"/>
            <a:ext cx="60161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Brace 2"/>
          <p:cNvSpPr/>
          <p:nvPr/>
        </p:nvSpPr>
        <p:spPr>
          <a:xfrm rot="16200000">
            <a:off x="2286000" y="2057401"/>
            <a:ext cx="381000" cy="1295400"/>
          </a:xfrm>
          <a:prstGeom prst="leftBrace">
            <a:avLst/>
          </a:prstGeom>
          <a:ln w="76200"/>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4" name="TextBox 3"/>
          <p:cNvSpPr txBox="1"/>
          <p:nvPr/>
        </p:nvSpPr>
        <p:spPr>
          <a:xfrm>
            <a:off x="1981200" y="2743200"/>
            <a:ext cx="11430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1cm</a:t>
            </a:r>
            <a:endParaRPr lang="en-US" sz="3600" dirty="0">
              <a:latin typeface="Times New Roman" pitchFamily="18" charset="0"/>
              <a:cs typeface="Times New Roman" pitchFamily="18" charset="0"/>
            </a:endParaRPr>
          </a:p>
        </p:txBody>
      </p:sp>
      <p:sp>
        <p:nvSpPr>
          <p:cNvPr id="5" name="TextBox 4"/>
          <p:cNvSpPr txBox="1"/>
          <p:nvPr/>
        </p:nvSpPr>
        <p:spPr>
          <a:xfrm>
            <a:off x="2438400" y="3849469"/>
            <a:ext cx="22098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ĐS: 4cm</a:t>
            </a:r>
            <a:endParaRPr lang="en-US" sz="3600" dirty="0">
              <a:latin typeface="Times New Roman" pitchFamily="18" charset="0"/>
              <a:cs typeface="Times New Roman" pitchFamily="18" charset="0"/>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subTnLst>
                                    <p:audio>
                                      <p:cMediaNode>
                                        <p:cTn display="0" masterRel="sameClick">
                                          <p:stCondLst>
                                            <p:cond evt="begin" delay="0">
                                              <p:tn val="45"/>
                                            </p:cond>
                                          </p:stCondLst>
                                          <p:endCondLst>
                                            <p:cond evt="onStopAudio" delay="0">
                                              <p:tgtEl>
                                                <p:sldTgt/>
                                              </p:tgtEl>
                                            </p:cond>
                                          </p:endCondLst>
                                        </p:cTn>
                                        <p:tgtEl>
                                          <p:sndTgt r:embed="rId3" name="bomb.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p qua.jpg"/>
          <p:cNvPicPr>
            <a:picLocks noChangeAspect="1"/>
          </p:cNvPicPr>
          <p:nvPr/>
        </p:nvPicPr>
        <p:blipFill>
          <a:blip r:embed="rId2"/>
          <a:stretch>
            <a:fillRect/>
          </a:stretch>
        </p:blipFill>
        <p:spPr>
          <a:xfrm>
            <a:off x="0" y="120316"/>
            <a:ext cx="9144000" cy="5823284"/>
          </a:xfrm>
          <a:prstGeom prst="rect">
            <a:avLst/>
          </a:prstGeom>
        </p:spPr>
      </p:pic>
      <p:sp>
        <p:nvSpPr>
          <p:cNvPr id="3" name="TextBox 2"/>
          <p:cNvSpPr txBox="1"/>
          <p:nvPr/>
        </p:nvSpPr>
        <p:spPr>
          <a:xfrm>
            <a:off x="990600" y="5029200"/>
            <a:ext cx="6858000" cy="861774"/>
          </a:xfrm>
          <a:prstGeom prst="rect">
            <a:avLst/>
          </a:prstGeom>
          <a:noFill/>
        </p:spPr>
        <p:txBody>
          <a:bodyPr wrap="square" rtlCol="0">
            <a:spAutoFit/>
          </a:bodyPr>
          <a:lstStyle/>
          <a:p>
            <a:pPr algn="ctr"/>
            <a:r>
              <a:rPr lang="en-US" sz="5000" dirty="0" smtClean="0">
                <a:latin typeface="Times New Roman" pitchFamily="18" charset="0"/>
                <a:cs typeface="Times New Roman" pitchFamily="18" charset="0"/>
              </a:rPr>
              <a:t>CHÚC  MỪNG</a:t>
            </a:r>
            <a:endParaRPr lang="en-US" sz="5000" dirty="0">
              <a:latin typeface="Times New Roman" pitchFamily="18" charset="0"/>
              <a:cs typeface="Times New Roman" pitchFamily="18" charset="0"/>
            </a:endParaRPr>
          </a:p>
        </p:txBody>
      </p:sp>
      <p:sp>
        <p:nvSpPr>
          <p:cNvPr id="4" name="Action Button: Back or Previous 3">
            <a:hlinkClick r:id="rId3" action="ppaction://hlinksldjump" highlightClick="1"/>
          </p:cNvPr>
          <p:cNvSpPr/>
          <p:nvPr/>
        </p:nvSpPr>
        <p:spPr>
          <a:xfrm>
            <a:off x="8686800" y="6324600"/>
            <a:ext cx="381000" cy="457200"/>
          </a:xfrm>
          <a:prstGeom prst="actionButtonBackPrevious">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2000" fill="hold"/>
                                        <p:tgtEl>
                                          <p:spTgt spid="3"/>
                                        </p:tgtEl>
                                        <p:attrNameLst>
                                          <p:attrName>style.color</p:attrName>
                                        </p:attrNameLst>
                                      </p:cBhvr>
                                      <p:to>
                                        <a:schemeClr val="hlink"/>
                                      </p:to>
                                    </p:animClr>
                                    <p:animClr clrSpc="rgb" dir="cw">
                                      <p:cBhvr>
                                        <p:cTn id="7" dur="2000" fill="hold"/>
                                        <p:tgtEl>
                                          <p:spTgt spid="3"/>
                                        </p:tgtEl>
                                        <p:attrNameLst>
                                          <p:attrName>fillcolor</p:attrName>
                                        </p:attrNameLst>
                                      </p:cBhvr>
                                      <p:to>
                                        <a:schemeClr val="hlink"/>
                                      </p:to>
                                    </p:animClr>
                                    <p:set>
                                      <p:cBhvr>
                                        <p:cTn id="8" dur="2000" fill="hold"/>
                                        <p:tgtEl>
                                          <p:spTgt spid="3"/>
                                        </p:tgtEl>
                                        <p:attrNameLst>
                                          <p:attrName>fill.type</p:attrName>
                                        </p:attrNameLst>
                                      </p:cBhvr>
                                      <p:to>
                                        <p:strVal val="solid"/>
                                      </p:to>
                                    </p:set>
                                    <p:anim to="1.5" calcmode="lin" valueType="num">
                                      <p:cBhvr override="childStyle">
                                        <p:cTn id="9" dur="2000" fill="hold"/>
                                        <p:tgtEl>
                                          <p:spTgt spid="3"/>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1"/>
          <p:cNvSpPr>
            <a:spLocks noChangeArrowheads="1"/>
          </p:cNvSpPr>
          <p:nvPr/>
        </p:nvSpPr>
        <p:spPr bwMode="auto">
          <a:xfrm>
            <a:off x="76513" y="838200"/>
            <a:ext cx="441928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sz="3000" b="1" u="sng" dirty="0">
                <a:solidFill>
                  <a:srgbClr val="FF0000"/>
                </a:solidFill>
                <a:latin typeface="Times New Roman" pitchFamily="18" charset="0"/>
                <a:cs typeface="Times New Roman" pitchFamily="18" charset="0"/>
              </a:rPr>
              <a:t>1) </a:t>
            </a:r>
            <a:r>
              <a:rPr lang="vi-VN" sz="3000" b="1" u="sng" dirty="0" smtClean="0">
                <a:solidFill>
                  <a:srgbClr val="FF0000"/>
                </a:solidFill>
                <a:latin typeface="Times New Roman" pitchFamily="18" charset="0"/>
                <a:cs typeface="Times New Roman" pitchFamily="18" charset="0"/>
              </a:rPr>
              <a:t>Vẽ đoạn thẳng trên tia</a:t>
            </a:r>
            <a:r>
              <a:rPr lang="en-US" sz="3000" b="1" dirty="0" smtClean="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p:txBody>
      </p:sp>
      <p:sp>
        <p:nvSpPr>
          <p:cNvPr id="2" name="TextBox 1"/>
          <p:cNvSpPr txBox="1">
            <a:spLocks noChangeArrowheads="1"/>
          </p:cNvSpPr>
          <p:nvPr/>
        </p:nvSpPr>
        <p:spPr bwMode="auto">
          <a:xfrm>
            <a:off x="236561" y="1358205"/>
            <a:ext cx="456403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u="sng" dirty="0" err="1">
                <a:solidFill>
                  <a:schemeClr val="tx1">
                    <a:lumMod val="50000"/>
                  </a:schemeClr>
                </a:solidFill>
                <a:latin typeface="Times New Roman" pitchFamily="18" charset="0"/>
                <a:cs typeface="Times New Roman" pitchFamily="18" charset="0"/>
              </a:rPr>
              <a:t>Ví</a:t>
            </a:r>
            <a:r>
              <a:rPr lang="en-US" sz="2800" u="sng" dirty="0">
                <a:solidFill>
                  <a:schemeClr val="tx1">
                    <a:lumMod val="50000"/>
                  </a:schemeClr>
                </a:solidFill>
                <a:latin typeface="Times New Roman" pitchFamily="18" charset="0"/>
                <a:cs typeface="Times New Roman" pitchFamily="18" charset="0"/>
              </a:rPr>
              <a:t> </a:t>
            </a:r>
            <a:r>
              <a:rPr lang="en-US" sz="2800" u="sng" dirty="0" err="1">
                <a:solidFill>
                  <a:schemeClr val="tx1">
                    <a:lumMod val="50000"/>
                  </a:schemeClr>
                </a:solidFill>
                <a:latin typeface="Times New Roman" pitchFamily="18" charset="0"/>
                <a:cs typeface="Times New Roman" pitchFamily="18" charset="0"/>
              </a:rPr>
              <a:t>dụ</a:t>
            </a:r>
            <a:r>
              <a:rPr lang="en-US" sz="2800" u="sng" dirty="0">
                <a:solidFill>
                  <a:schemeClr val="tx1">
                    <a:lumMod val="50000"/>
                  </a:schemeClr>
                </a:solidFill>
                <a:latin typeface="Times New Roman" pitchFamily="18" charset="0"/>
                <a:cs typeface="Times New Roman" pitchFamily="18" charset="0"/>
              </a:rPr>
              <a:t> </a:t>
            </a:r>
            <a:r>
              <a:rPr lang="en-US" sz="2800" u="sng" dirty="0" smtClean="0">
                <a:solidFill>
                  <a:schemeClr val="tx1">
                    <a:lumMod val="50000"/>
                  </a:schemeClr>
                </a:solidFill>
                <a:latin typeface="Times New Roman" pitchFamily="18" charset="0"/>
                <a:cs typeface="Times New Roman" pitchFamily="18" charset="0"/>
              </a:rPr>
              <a:t>1</a:t>
            </a:r>
            <a:r>
              <a:rPr lang="en-US" sz="2800" u="sng" dirty="0">
                <a:solidFill>
                  <a:schemeClr val="tx1">
                    <a:lumMod val="50000"/>
                  </a:schemeClr>
                </a:solidFill>
                <a:latin typeface="Times New Roman" pitchFamily="18" charset="0"/>
                <a:cs typeface="Times New Roman" pitchFamily="18" charset="0"/>
              </a:rPr>
              <a:t>.</a:t>
            </a:r>
            <a:r>
              <a:rPr lang="en-US" sz="2800" b="0" dirty="0" smtClean="0">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Trên</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tia</a:t>
            </a:r>
            <a:r>
              <a:rPr lang="en-US" sz="2800" b="0" dirty="0">
                <a:solidFill>
                  <a:schemeClr val="tx1">
                    <a:lumMod val="50000"/>
                  </a:schemeClr>
                </a:solidFill>
                <a:latin typeface="Times New Roman" pitchFamily="18" charset="0"/>
                <a:cs typeface="Times New Roman" pitchFamily="18" charset="0"/>
              </a:rPr>
              <a:t> Ox, </a:t>
            </a:r>
            <a:r>
              <a:rPr lang="en-US" sz="2800" b="0" dirty="0" err="1">
                <a:solidFill>
                  <a:schemeClr val="tx1">
                    <a:lumMod val="50000"/>
                  </a:schemeClr>
                </a:solidFill>
                <a:latin typeface="Times New Roman" pitchFamily="18" charset="0"/>
                <a:cs typeface="Times New Roman" pitchFamily="18" charset="0"/>
              </a:rPr>
              <a:t>hãy</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vẽ</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đoạn</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thẳng</a:t>
            </a:r>
            <a:r>
              <a:rPr lang="en-US" sz="2800" b="0" dirty="0">
                <a:solidFill>
                  <a:schemeClr val="tx1">
                    <a:lumMod val="50000"/>
                  </a:schemeClr>
                </a:solidFill>
                <a:latin typeface="Times New Roman" pitchFamily="18" charset="0"/>
                <a:cs typeface="Times New Roman" pitchFamily="18" charset="0"/>
              </a:rPr>
              <a:t> OM </a:t>
            </a:r>
            <a:r>
              <a:rPr lang="en-US" sz="2800" b="0" dirty="0" err="1">
                <a:solidFill>
                  <a:schemeClr val="tx1">
                    <a:lumMod val="50000"/>
                  </a:schemeClr>
                </a:solidFill>
                <a:latin typeface="Times New Roman" pitchFamily="18" charset="0"/>
                <a:cs typeface="Times New Roman" pitchFamily="18" charset="0"/>
              </a:rPr>
              <a:t>có</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độ</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dài</a:t>
            </a:r>
            <a:r>
              <a:rPr lang="en-US" sz="2800" b="0" dirty="0">
                <a:solidFill>
                  <a:schemeClr val="tx1">
                    <a:lumMod val="50000"/>
                  </a:schemeClr>
                </a:solidFill>
                <a:latin typeface="Times New Roman" pitchFamily="18" charset="0"/>
                <a:cs typeface="Times New Roman" pitchFamily="18" charset="0"/>
              </a:rPr>
              <a:t> </a:t>
            </a:r>
            <a:r>
              <a:rPr lang="en-US" sz="2800" b="0" dirty="0" err="1">
                <a:solidFill>
                  <a:schemeClr val="tx1">
                    <a:lumMod val="50000"/>
                  </a:schemeClr>
                </a:solidFill>
                <a:latin typeface="Times New Roman" pitchFamily="18" charset="0"/>
                <a:cs typeface="Times New Roman" pitchFamily="18" charset="0"/>
              </a:rPr>
              <a:t>bằng</a:t>
            </a:r>
            <a:r>
              <a:rPr lang="en-US" sz="2800" b="0" dirty="0">
                <a:solidFill>
                  <a:schemeClr val="tx1">
                    <a:lumMod val="50000"/>
                  </a:schemeClr>
                </a:solidFill>
                <a:latin typeface="Times New Roman" pitchFamily="18" charset="0"/>
                <a:cs typeface="Times New Roman" pitchFamily="18" charset="0"/>
              </a:rPr>
              <a:t> 2 cm</a:t>
            </a:r>
            <a:r>
              <a:rPr lang="vi-VN" sz="2800" b="0" dirty="0"/>
              <a:t>.</a:t>
            </a:r>
            <a:endParaRPr lang="en-US" sz="2800" b="0" dirty="0">
              <a:latin typeface="Times New Roman" pitchFamily="18" charset="0"/>
              <a:cs typeface="Times New Roman" pitchFamily="18" charset="0"/>
            </a:endParaRPr>
          </a:p>
        </p:txBody>
      </p:sp>
      <p:sp>
        <p:nvSpPr>
          <p:cNvPr id="8" name="Rectangle 21" descr="Blue tissue paper"/>
          <p:cNvSpPr>
            <a:spLocks noChangeArrowheads="1"/>
          </p:cNvSpPr>
          <p:nvPr/>
        </p:nvSpPr>
        <p:spPr bwMode="auto">
          <a:xfrm>
            <a:off x="0" y="0"/>
            <a:ext cx="9144000" cy="838200"/>
          </a:xfrm>
          <a:prstGeom prst="rect">
            <a:avLst/>
          </a:prstGeom>
          <a:blipFill dpi="0" rotWithShape="1">
            <a:blip r:embed="rId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3200" b="1" dirty="0" err="1" smtClean="0">
                <a:solidFill>
                  <a:srgbClr val="FF0000"/>
                </a:solidFill>
                <a:latin typeface="Times New Roman" pitchFamily="18" charset="0"/>
              </a:rPr>
              <a:t>Tiết</a:t>
            </a:r>
            <a:r>
              <a:rPr lang="en-US" sz="3200" b="1" dirty="0" smtClean="0">
                <a:solidFill>
                  <a:srgbClr val="FF0000"/>
                </a:solidFill>
                <a:latin typeface="Times New Roman" pitchFamily="18" charset="0"/>
              </a:rPr>
              <a:t> 11. §</a:t>
            </a:r>
            <a:r>
              <a:rPr lang="vi-VN" sz="3200" dirty="0" smtClean="0">
                <a:solidFill>
                  <a:srgbClr val="FF0000"/>
                </a:solidFill>
                <a:latin typeface="Times New Roman" pitchFamily="18" charset="0"/>
              </a:rPr>
              <a:t>9</a:t>
            </a:r>
            <a:r>
              <a:rPr lang="vi-VN" sz="3200" b="1" dirty="0" smtClean="0">
                <a:solidFill>
                  <a:srgbClr val="FF0000"/>
                </a:solidFill>
                <a:latin typeface="Times New Roman" pitchFamily="18" charset="0"/>
              </a:rPr>
              <a:t>.</a:t>
            </a:r>
            <a:r>
              <a:rPr lang="en-US" sz="3200" b="1" dirty="0" smtClean="0">
                <a:solidFill>
                  <a:srgbClr val="FF0000"/>
                </a:solidFill>
                <a:latin typeface="Times New Roman" pitchFamily="18" charset="0"/>
              </a:rPr>
              <a:t> </a:t>
            </a:r>
            <a:r>
              <a:rPr lang="vi-VN" sz="3200" b="1" dirty="0" smtClean="0">
                <a:solidFill>
                  <a:srgbClr val="FF0000"/>
                </a:solidFill>
                <a:latin typeface="Times New Roman" pitchFamily="18" charset="0"/>
              </a:rPr>
              <a:t>VẼ ĐOẠN THẲNG CHO BIẾT ĐỘ DÀI</a:t>
            </a:r>
            <a:endParaRPr lang="en-US" sz="3200" b="1" dirty="0">
              <a:solidFill>
                <a:srgbClr val="FF0000"/>
              </a:solidFill>
              <a:latin typeface="Times New Roman" pitchFamily="18" charset="0"/>
            </a:endParaRPr>
          </a:p>
        </p:txBody>
      </p:sp>
      <p:sp>
        <p:nvSpPr>
          <p:cNvPr id="3" name="TextBox 2"/>
          <p:cNvSpPr txBox="1"/>
          <p:nvPr/>
        </p:nvSpPr>
        <p:spPr bwMode="auto">
          <a:xfrm>
            <a:off x="152400" y="3286780"/>
            <a:ext cx="2113113" cy="523220"/>
          </a:xfrm>
          <a:prstGeom prst="rect">
            <a:avLst/>
          </a:prstGeom>
          <a:noFill/>
          <a:ln>
            <a:noFill/>
          </a:ln>
          <a:effectLst/>
          <a:extLst/>
        </p:spPr>
        <p:txBody>
          <a:bodyPr wrap="square" rtlCol="0">
            <a:spAutoFit/>
          </a:bodyPr>
          <a:lstStyle/>
          <a:p>
            <a:pPr eaLnBrk="1" hangingPunct="1">
              <a:spcBef>
                <a:spcPct val="50000"/>
              </a:spcBef>
            </a:pPr>
            <a:r>
              <a:rPr lang="vi-VN" sz="2800" b="0" dirty="0" smtClean="0">
                <a:solidFill>
                  <a:srgbClr val="660066"/>
                </a:solidFill>
                <a:latin typeface="Times New Roman" pitchFamily="18" charset="0"/>
                <a:cs typeface="Times New Roman" pitchFamily="18" charset="0"/>
              </a:rPr>
              <a:t>- Vẽ tia Ox</a:t>
            </a:r>
            <a:endParaRPr lang="en-US" sz="2800" b="0" dirty="0" err="1" smtClean="0">
              <a:solidFill>
                <a:srgbClr val="660066"/>
              </a:solidFill>
              <a:latin typeface="Times New Roman" pitchFamily="18" charset="0"/>
              <a:cs typeface="Times New Roman" pitchFamily="18" charset="0"/>
            </a:endParaRPr>
          </a:p>
        </p:txBody>
      </p:sp>
      <p:sp>
        <p:nvSpPr>
          <p:cNvPr id="11" name="TextBox 10"/>
          <p:cNvSpPr txBox="1"/>
          <p:nvPr/>
        </p:nvSpPr>
        <p:spPr bwMode="auto">
          <a:xfrm>
            <a:off x="108043" y="3796605"/>
            <a:ext cx="4540157" cy="1384995"/>
          </a:xfrm>
          <a:prstGeom prst="rect">
            <a:avLst/>
          </a:prstGeom>
          <a:noFill/>
          <a:ln>
            <a:noFill/>
          </a:ln>
          <a:effectLst/>
          <a:extLst/>
        </p:spPr>
        <p:txBody>
          <a:bodyPr wrap="square" rtlCol="0">
            <a:spAutoFit/>
          </a:bodyPr>
          <a:lstStyle/>
          <a:p>
            <a:pPr algn="just" eaLnBrk="1" hangingPunct="1">
              <a:spcBef>
                <a:spcPct val="50000"/>
              </a:spcBef>
            </a:pPr>
            <a:r>
              <a:rPr lang="vi-VN" sz="2800" b="0" dirty="0" smtClean="0">
                <a:solidFill>
                  <a:srgbClr val="660066"/>
                </a:solidFill>
                <a:latin typeface="Times New Roman" pitchFamily="18" charset="0"/>
                <a:cs typeface="Times New Roman" pitchFamily="18" charset="0"/>
              </a:rPr>
              <a:t>- Đặt cạnh của thước nằm trên tia Ox sao cho vạch số 0 của thước trùng với gốc O của tia</a:t>
            </a:r>
            <a:endParaRPr lang="en-US" sz="2800" b="0" dirty="0" err="1" smtClean="0">
              <a:solidFill>
                <a:srgbClr val="660066"/>
              </a:solidFill>
              <a:latin typeface="Times New Roman" pitchFamily="18" charset="0"/>
              <a:cs typeface="Times New Roman" pitchFamily="18" charset="0"/>
            </a:endParaRPr>
          </a:p>
        </p:txBody>
      </p:sp>
      <p:cxnSp>
        <p:nvCxnSpPr>
          <p:cNvPr id="5" name="Straight Connector 4"/>
          <p:cNvCxnSpPr/>
          <p:nvPr/>
        </p:nvCxnSpPr>
        <p:spPr bwMode="auto">
          <a:xfrm>
            <a:off x="4648200" y="1099810"/>
            <a:ext cx="0" cy="55295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bwMode="auto">
          <a:xfrm>
            <a:off x="249087" y="2722602"/>
            <a:ext cx="2113113" cy="553998"/>
          </a:xfrm>
          <a:prstGeom prst="rect">
            <a:avLst/>
          </a:prstGeom>
          <a:noFill/>
          <a:ln>
            <a:noFill/>
          </a:ln>
          <a:effectLst/>
          <a:extLst/>
        </p:spPr>
        <p:txBody>
          <a:bodyPr wrap="square" rtlCol="0">
            <a:spAutoFit/>
          </a:bodyPr>
          <a:lstStyle/>
          <a:p>
            <a:pPr eaLnBrk="1" hangingPunct="1">
              <a:spcBef>
                <a:spcPct val="50000"/>
              </a:spcBef>
            </a:pPr>
            <a:r>
              <a:rPr lang="vi-VN" sz="3000" u="sng" dirty="0" smtClean="0">
                <a:solidFill>
                  <a:srgbClr val="660066"/>
                </a:solidFill>
                <a:latin typeface="Times New Roman" pitchFamily="18" charset="0"/>
                <a:cs typeface="Times New Roman" pitchFamily="18" charset="0"/>
              </a:rPr>
              <a:t>Cách vẽ:</a:t>
            </a:r>
            <a:endParaRPr lang="en-US" sz="3000" u="sng" dirty="0" err="1" smtClean="0">
              <a:solidFill>
                <a:srgbClr val="660066"/>
              </a:solidFill>
              <a:latin typeface="Times New Roman" pitchFamily="18" charset="0"/>
              <a:cs typeface="Times New Roman" pitchFamily="18" charset="0"/>
            </a:endParaRPr>
          </a:p>
        </p:txBody>
      </p:sp>
      <p:pic>
        <p:nvPicPr>
          <p:cNvPr id="19" name="Picture 18"/>
          <p:cNvPicPr/>
          <p:nvPr/>
        </p:nvPicPr>
        <p:blipFill>
          <a:blip r:embed="rId4"/>
          <a:srcRect l="16676" t="27875" r="45323" b="32051"/>
          <a:stretch>
            <a:fillRect/>
          </a:stretch>
        </p:blipFill>
        <p:spPr bwMode="auto">
          <a:xfrm>
            <a:off x="4792623" y="1179392"/>
            <a:ext cx="4013886" cy="2578443"/>
          </a:xfrm>
          <a:prstGeom prst="rect">
            <a:avLst/>
          </a:prstGeom>
          <a:noFill/>
          <a:ln w="9525">
            <a:noFill/>
            <a:miter lim="800000"/>
            <a:headEnd/>
            <a:tailEnd/>
          </a:ln>
        </p:spPr>
      </p:pic>
      <p:grpSp>
        <p:nvGrpSpPr>
          <p:cNvPr id="25" name="Group 24"/>
          <p:cNvGrpSpPr/>
          <p:nvPr/>
        </p:nvGrpSpPr>
        <p:grpSpPr>
          <a:xfrm>
            <a:off x="4515767" y="3242830"/>
            <a:ext cx="5398194" cy="897032"/>
            <a:chOff x="4763528" y="2669058"/>
            <a:chExt cx="4355758" cy="762000"/>
          </a:xfrm>
        </p:grpSpPr>
        <p:pic>
          <p:nvPicPr>
            <p:cNvPr id="26" name="Picture 4"/>
            <p:cNvPicPr>
              <a:picLocks noChangeAspect="1" noChangeArrowheads="1"/>
            </p:cNvPicPr>
            <p:nvPr/>
          </p:nvPicPr>
          <p:blipFill>
            <a:blip r:embed="rId5"/>
            <a:srcRect r="25782"/>
            <a:stretch>
              <a:fillRect/>
            </a:stretch>
          </p:blipFill>
          <p:spPr bwMode="auto">
            <a:xfrm>
              <a:off x="4763528" y="2669058"/>
              <a:ext cx="4355758" cy="762000"/>
            </a:xfrm>
            <a:prstGeom prst="rect">
              <a:avLst/>
            </a:prstGeom>
            <a:noFill/>
          </p:spPr>
        </p:pic>
        <p:sp>
          <p:nvSpPr>
            <p:cNvPr id="27" name="TextBox 26"/>
            <p:cNvSpPr txBox="1"/>
            <p:nvPr/>
          </p:nvSpPr>
          <p:spPr>
            <a:xfrm>
              <a:off x="4788242" y="2745258"/>
              <a:ext cx="322649" cy="507831"/>
            </a:xfrm>
            <a:prstGeom prst="rect">
              <a:avLst/>
            </a:prstGeom>
            <a:noFill/>
          </p:spPr>
          <p:txBody>
            <a:bodyPr wrap="square" rtlCol="0">
              <a:spAutoFit/>
            </a:bodyPr>
            <a:lstStyle/>
            <a:p>
              <a:pPr>
                <a:lnSpc>
                  <a:spcPct val="150000"/>
                </a:lnSpc>
              </a:pPr>
              <a:r>
                <a:rPr lang="en-US" b="1" smtClean="0">
                  <a:latin typeface="Times New Roman" pitchFamily="18" charset="0"/>
                  <a:cs typeface="Times New Roman" pitchFamily="18" charset="0"/>
                </a:rPr>
                <a:t>0</a:t>
              </a:r>
            </a:p>
          </p:txBody>
        </p:sp>
      </p:grpSp>
      <p:cxnSp>
        <p:nvCxnSpPr>
          <p:cNvPr id="32" name="Straight Connector 31"/>
          <p:cNvCxnSpPr/>
          <p:nvPr/>
        </p:nvCxnSpPr>
        <p:spPr>
          <a:xfrm>
            <a:off x="4869513" y="3233279"/>
            <a:ext cx="1302687" cy="11365"/>
          </a:xfrm>
          <a:prstGeom prst="line">
            <a:avLst/>
          </a:prstGeom>
          <a:ln w="28575">
            <a:solidFill>
              <a:srgbClr val="CC000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6824" y="5943600"/>
            <a:ext cx="4190376" cy="738664"/>
          </a:xfrm>
          <a:prstGeom prst="rect">
            <a:avLst/>
          </a:prstGeom>
        </p:spPr>
        <p:txBody>
          <a:bodyPr wrap="square">
            <a:spAutoFit/>
          </a:bodyPr>
          <a:lstStyle/>
          <a:p>
            <a:pPr lvl="0">
              <a:lnSpc>
                <a:spcPct val="150000"/>
              </a:lnSpc>
            </a:pPr>
            <a:r>
              <a:rPr lang="vi-VN" sz="2800" b="0" dirty="0" smtClean="0">
                <a:solidFill>
                  <a:srgbClr val="0000CC"/>
                </a:solidFill>
                <a:latin typeface="Times New Roman" pitchFamily="18" charset="0"/>
                <a:cs typeface="Times New Roman" pitchFamily="18" charset="0"/>
              </a:rPr>
              <a:t>- </a:t>
            </a:r>
            <a:r>
              <a:rPr lang="en-US" sz="2800" b="0" dirty="0" smtClean="0">
                <a:solidFill>
                  <a:srgbClr val="0000CC"/>
                </a:solidFill>
                <a:latin typeface="Times New Roman" pitchFamily="18" charset="0"/>
                <a:cs typeface="Times New Roman" pitchFamily="18" charset="0"/>
              </a:rPr>
              <a:t>OM </a:t>
            </a:r>
            <a:r>
              <a:rPr lang="en-US" sz="2800" b="0" dirty="0" err="1" smtClean="0">
                <a:solidFill>
                  <a:srgbClr val="0000CC"/>
                </a:solidFill>
                <a:latin typeface="Times New Roman" pitchFamily="18" charset="0"/>
                <a:cs typeface="Times New Roman" pitchFamily="18" charset="0"/>
              </a:rPr>
              <a:t>là</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đoạn</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thẳng</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cần</a:t>
            </a:r>
            <a:r>
              <a:rPr lang="en-US" sz="2800" b="0" dirty="0" smtClean="0">
                <a:solidFill>
                  <a:srgbClr val="0000CC"/>
                </a:solidFill>
                <a:latin typeface="Times New Roman" pitchFamily="18" charset="0"/>
                <a:cs typeface="Times New Roman" pitchFamily="18" charset="0"/>
              </a:rPr>
              <a:t> </a:t>
            </a:r>
            <a:r>
              <a:rPr lang="en-US" sz="2800" b="0" dirty="0" err="1" smtClean="0">
                <a:solidFill>
                  <a:srgbClr val="0000CC"/>
                </a:solidFill>
                <a:latin typeface="Times New Roman" pitchFamily="18" charset="0"/>
                <a:cs typeface="Times New Roman" pitchFamily="18" charset="0"/>
              </a:rPr>
              <a:t>vẽ</a:t>
            </a:r>
            <a:r>
              <a:rPr lang="en-US" sz="2800" b="0" dirty="0" smtClean="0">
                <a:solidFill>
                  <a:srgbClr val="0000CC"/>
                </a:solidFill>
                <a:latin typeface="Times New Roman" pitchFamily="18" charset="0"/>
                <a:cs typeface="Times New Roman" pitchFamily="18" charset="0"/>
              </a:rPr>
              <a:t>.</a:t>
            </a:r>
          </a:p>
        </p:txBody>
      </p:sp>
      <p:sp>
        <p:nvSpPr>
          <p:cNvPr id="38" name="TextBox 37"/>
          <p:cNvSpPr txBox="1"/>
          <p:nvPr/>
        </p:nvSpPr>
        <p:spPr bwMode="auto">
          <a:xfrm>
            <a:off x="76200" y="5141893"/>
            <a:ext cx="4561817" cy="954107"/>
          </a:xfrm>
          <a:prstGeom prst="rect">
            <a:avLst/>
          </a:prstGeom>
          <a:noFill/>
          <a:ln>
            <a:noFill/>
          </a:ln>
          <a:effectLst/>
          <a:extLst/>
        </p:spPr>
        <p:txBody>
          <a:bodyPr wrap="square" rtlCol="0">
            <a:spAutoFit/>
          </a:bodyPr>
          <a:lstStyle/>
          <a:p>
            <a:pPr algn="just" eaLnBrk="1" hangingPunct="1">
              <a:spcBef>
                <a:spcPct val="50000"/>
              </a:spcBef>
            </a:pPr>
            <a:r>
              <a:rPr lang="vi-VN" sz="2800" b="0" dirty="0" smtClean="0">
                <a:solidFill>
                  <a:srgbClr val="660066"/>
                </a:solidFill>
                <a:latin typeface="Times New Roman" pitchFamily="18" charset="0"/>
                <a:cs typeface="Times New Roman" pitchFamily="18" charset="0"/>
              </a:rPr>
              <a:t>- Tại vạnh số 2(cm)  của thước cho ta điểm M</a:t>
            </a:r>
            <a:endParaRPr lang="en-US" sz="2800" b="0" dirty="0" err="1" smtClean="0">
              <a:solidFill>
                <a:srgbClr val="660066"/>
              </a:solidFill>
              <a:latin typeface="Times New Roman" pitchFamily="18" charset="0"/>
              <a:cs typeface="Times New Roman" pitchFamily="18" charset="0"/>
            </a:endParaRPr>
          </a:p>
        </p:txBody>
      </p:sp>
      <p:pic>
        <p:nvPicPr>
          <p:cNvPr id="39" name="Picture 2" descr="C:\Users\avc\Desktop\Chưa có tê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8273" y="3131374"/>
            <a:ext cx="4480973" cy="419100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C:\Users\avc\Desktop\oxxxxx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24949" y="2668959"/>
            <a:ext cx="4495800" cy="8497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5734611" y="2678162"/>
            <a:ext cx="609600" cy="461665"/>
          </a:xfrm>
          <a:prstGeom prst="rect">
            <a:avLst/>
          </a:prstGeom>
          <a:noFill/>
          <a:ln>
            <a:noFill/>
          </a:ln>
          <a:effectLst/>
          <a:extLst/>
        </p:spPr>
        <p:txBody>
          <a:bodyPr wrap="square" rtlCol="0">
            <a:spAutoFit/>
          </a:bodyPr>
          <a:lstStyle/>
          <a:p>
            <a:pPr algn="ctr" eaLnBrk="1" hangingPunct="1">
              <a:spcBef>
                <a:spcPct val="50000"/>
              </a:spcBef>
            </a:pPr>
            <a:r>
              <a:rPr lang="vi-VN" sz="2400" dirty="0" smtClean="0">
                <a:solidFill>
                  <a:schemeClr val="accent1">
                    <a:lumMod val="10000"/>
                  </a:schemeClr>
                </a:solidFill>
                <a:latin typeface=".VnTime" panose="020B7200000000000000" pitchFamily="34" charset="0"/>
              </a:rPr>
              <a:t>M</a:t>
            </a:r>
            <a:endParaRPr lang="en-US" sz="2400" dirty="0" err="1" smtClean="0">
              <a:solidFill>
                <a:schemeClr val="accent1">
                  <a:lumMod val="10000"/>
                </a:schemeClr>
              </a:solidFill>
              <a:latin typeface=".VnTime" panose="020B7200000000000000" pitchFamily="34" charset="0"/>
            </a:endParaRPr>
          </a:p>
        </p:txBody>
      </p:sp>
      <p:cxnSp>
        <p:nvCxnSpPr>
          <p:cNvPr id="7" name="Straight Arrow Connector 6"/>
          <p:cNvCxnSpPr/>
          <p:nvPr/>
        </p:nvCxnSpPr>
        <p:spPr bwMode="auto">
          <a:xfrm flipH="1" flipV="1">
            <a:off x="4931368" y="3395974"/>
            <a:ext cx="755197" cy="1190417"/>
          </a:xfrm>
          <a:prstGeom prst="straightConnector1">
            <a:avLst/>
          </a:prstGeom>
          <a:solidFill>
            <a:schemeClr val="accent1"/>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484" name="Picture 4" descr="E:\hinh\oxxxxxx.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9411" y="1501569"/>
            <a:ext cx="16668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836572" y="4820804"/>
            <a:ext cx="4078828" cy="1384995"/>
          </a:xfrm>
          <a:prstGeom prst="rect">
            <a:avLst/>
          </a:prstGeom>
        </p:spPr>
        <p:txBody>
          <a:bodyPr wrap="square">
            <a:spAutoFit/>
          </a:bodyPr>
          <a:lstStyle/>
          <a:p>
            <a:pPr algn="just"/>
            <a:r>
              <a:rPr lang="vi-VN" sz="2800" dirty="0">
                <a:latin typeface="Times New Roman" pitchFamily="18" charset="0"/>
                <a:cs typeface="Times New Roman" pitchFamily="18" charset="0"/>
              </a:rPr>
              <a:t>Trên tia Ox ta có thể </a:t>
            </a:r>
            <a:r>
              <a:rPr lang="vi-VN" sz="2800" dirty="0" smtClean="0">
                <a:latin typeface="Times New Roman" pitchFamily="18" charset="0"/>
                <a:cs typeface="Times New Roman" pitchFamily="18" charset="0"/>
              </a:rPr>
              <a:t>vẽ </a:t>
            </a:r>
            <a:r>
              <a:rPr lang="vi-VN" sz="2800" dirty="0">
                <a:latin typeface="Times New Roman" pitchFamily="18" charset="0"/>
                <a:cs typeface="Times New Roman" pitchFamily="18" charset="0"/>
              </a:rPr>
              <a:t>được mấy điểm M </a:t>
            </a:r>
            <a:r>
              <a:rPr lang="vi-VN" sz="2800" dirty="0" smtClean="0">
                <a:latin typeface="Times New Roman" pitchFamily="18" charset="0"/>
                <a:cs typeface="Times New Roman" pitchFamily="18" charset="0"/>
              </a:rPr>
              <a:t>sao cho </a:t>
            </a:r>
            <a:r>
              <a:rPr lang="vi-VN" sz="2800" dirty="0">
                <a:latin typeface="Times New Roman" pitchFamily="18" charset="0"/>
                <a:cs typeface="Times New Roman" pitchFamily="18" charset="0"/>
              </a:rPr>
              <a:t>OM </a:t>
            </a:r>
            <a:r>
              <a:rPr lang="vi-VN" sz="2800" dirty="0" smtClean="0">
                <a:latin typeface="Times New Roman" pitchFamily="18" charset="0"/>
                <a:cs typeface="Times New Roman" pitchFamily="18" charset="0"/>
              </a:rPr>
              <a:t>= 2cm</a:t>
            </a:r>
            <a:r>
              <a:rPr lang="vi-VN" sz="28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22" name="Left Bracket 21"/>
          <p:cNvSpPr/>
          <p:nvPr/>
        </p:nvSpPr>
        <p:spPr>
          <a:xfrm rot="16200000">
            <a:off x="5450456" y="2674226"/>
            <a:ext cx="151329" cy="1292161"/>
          </a:xfrm>
          <a:prstGeom prst="leftBracket">
            <a:avLst>
              <a:gd name="adj" fmla="val 191134"/>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p:cNvSpPr txBox="1"/>
          <p:nvPr/>
        </p:nvSpPr>
        <p:spPr bwMode="auto">
          <a:xfrm>
            <a:off x="5250937" y="3297639"/>
            <a:ext cx="483674" cy="523220"/>
          </a:xfrm>
          <a:prstGeom prst="rect">
            <a:avLst/>
          </a:prstGeom>
          <a:noFill/>
          <a:ln>
            <a:noFill/>
          </a:ln>
          <a:effectLst/>
          <a:extLst/>
        </p:spPr>
        <p:txBody>
          <a:bodyPr wrap="square" rtlCol="0">
            <a:spAutoFit/>
          </a:bodyPr>
          <a:lstStyle/>
          <a:p>
            <a:pPr algn="ctr" eaLnBrk="1" hangingPunct="1">
              <a:spcBef>
                <a:spcPct val="50000"/>
              </a:spcBef>
            </a:pPr>
            <a:r>
              <a:rPr lang="vi-VN" sz="2800" dirty="0" smtClean="0">
                <a:solidFill>
                  <a:srgbClr val="660066"/>
                </a:solidFill>
                <a:latin typeface=".VnTime" panose="020B7200000000000000" pitchFamily="34" charset="0"/>
              </a:rPr>
              <a:t>2</a:t>
            </a:r>
            <a:endParaRPr lang="en-US" sz="2800" dirty="0" err="1" smtClean="0">
              <a:solidFill>
                <a:srgbClr val="660066"/>
              </a:solidFill>
              <a:latin typeface=".VnTime" panose="020B7200000000000000" pitchFamily="34" charset="0"/>
            </a:endParaRPr>
          </a:p>
        </p:txBody>
      </p:sp>
    </p:spTree>
    <p:extLst>
      <p:ext uri="{BB962C8B-B14F-4D97-AF65-F5344CB8AC3E}">
        <p14:creationId xmlns:p14="http://schemas.microsoft.com/office/powerpoint/2010/main" val="12997496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ircle(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0483"/>
                                        </p:tgtEl>
                                        <p:attrNameLst>
                                          <p:attrName>style.visibility</p:attrName>
                                        </p:attrNameLst>
                                      </p:cBhvr>
                                      <p:to>
                                        <p:strVal val="visible"/>
                                      </p:to>
                                    </p:set>
                                    <p:animEffect transition="in" filter="circle(in)">
                                      <p:cBhvr>
                                        <p:cTn id="32" dur="2000"/>
                                        <p:tgtEl>
                                          <p:spTgt spid="2048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3" presetClass="entr" presetSubtype="0"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
                                        <p:tgtEl>
                                          <p:spTgt spid="25"/>
                                        </p:tgtEl>
                                      </p:cBhvr>
                                    </p:animEffect>
                                    <p:anim calcmode="lin" valueType="num">
                                      <p:cBhvr>
                                        <p:cTn id="43" dur="400" fill="hold"/>
                                        <p:tgtEl>
                                          <p:spTgt spid="25"/>
                                        </p:tgtEl>
                                        <p:attrNameLst>
                                          <p:attrName>ppt_x</p:attrName>
                                        </p:attrNameLst>
                                      </p:cBhvr>
                                      <p:tavLst>
                                        <p:tav tm="0">
                                          <p:val>
                                            <p:strVal val="#ppt_x"/>
                                          </p:val>
                                        </p:tav>
                                        <p:tav tm="100000">
                                          <p:val>
                                            <p:strVal val="#ppt_x"/>
                                          </p:val>
                                        </p:tav>
                                      </p:tavLst>
                                    </p:anim>
                                    <p:anim calcmode="lin" valueType="num">
                                      <p:cBhvr>
                                        <p:cTn id="44" dur="400" fill="hold"/>
                                        <p:tgtEl>
                                          <p:spTgt spid="25"/>
                                        </p:tgtEl>
                                        <p:attrNameLst>
                                          <p:attrName>ppt_y</p:attrName>
                                        </p:attrNameLst>
                                      </p:cBhvr>
                                      <p:tavLst>
                                        <p:tav tm="0">
                                          <p:val>
                                            <p:strVal val="#ppt_y+0.31"/>
                                          </p:val>
                                        </p:tav>
                                        <p:tav tm="100000">
                                          <p:val>
                                            <p:strVal val="#ppt_y+0.31"/>
                                          </p:val>
                                        </p:tav>
                                      </p:tavLst>
                                    </p:anim>
                                    <p:anim calcmode="lin" valueType="num">
                                      <p:cBhvr>
                                        <p:cTn id="45" dur="600" decel="50000" fill="hold">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6" dur="600" decel="50000" fill="hold">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nodeType="clickEffect">
                                  <p:stCondLst>
                                    <p:cond delay="0"/>
                                  </p:stCondLst>
                                  <p:childTnLst>
                                    <p:set>
                                      <p:cBhvr>
                                        <p:cTn id="62" dur="1" fill="hold">
                                          <p:stCondLst>
                                            <p:cond delay="0"/>
                                          </p:stCondLst>
                                        </p:cTn>
                                        <p:tgtEl>
                                          <p:spTgt spid="20484"/>
                                        </p:tgtEl>
                                        <p:attrNameLst>
                                          <p:attrName>style.visibility</p:attrName>
                                        </p:attrNameLst>
                                      </p:cBhvr>
                                      <p:to>
                                        <p:strVal val="visible"/>
                                      </p:to>
                                    </p:set>
                                    <p:animEffect transition="in" filter="fade">
                                      <p:cBhvr>
                                        <p:cTn id="63" dur="1000"/>
                                        <p:tgtEl>
                                          <p:spTgt spid="20484"/>
                                        </p:tgtEl>
                                      </p:cBhvr>
                                    </p:animEffect>
                                    <p:anim calcmode="lin" valueType="num">
                                      <p:cBhvr>
                                        <p:cTn id="64" dur="1000" fill="hold"/>
                                        <p:tgtEl>
                                          <p:spTgt spid="20484"/>
                                        </p:tgtEl>
                                        <p:attrNameLst>
                                          <p:attrName>ppt_x</p:attrName>
                                        </p:attrNameLst>
                                      </p:cBhvr>
                                      <p:tavLst>
                                        <p:tav tm="0">
                                          <p:val>
                                            <p:strVal val="#ppt_x"/>
                                          </p:val>
                                        </p:tav>
                                        <p:tav tm="100000">
                                          <p:val>
                                            <p:strVal val="#ppt_x"/>
                                          </p:val>
                                        </p:tav>
                                      </p:tavLst>
                                    </p:anim>
                                    <p:anim calcmode="lin" valueType="num">
                                      <p:cBhvr>
                                        <p:cTn id="65"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barn(inVertical)">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23" presetClass="exit" presetSubtype="32" fill="hold" nodeType="clickEffect">
                                  <p:stCondLst>
                                    <p:cond delay="0"/>
                                  </p:stCondLst>
                                  <p:childTnLst>
                                    <p:anim calcmode="lin" valueType="num">
                                      <p:cBhvr>
                                        <p:cTn id="74" dur="500"/>
                                        <p:tgtEl>
                                          <p:spTgt spid="25"/>
                                        </p:tgtEl>
                                        <p:attrNameLst>
                                          <p:attrName>ppt_w</p:attrName>
                                        </p:attrNameLst>
                                      </p:cBhvr>
                                      <p:tavLst>
                                        <p:tav tm="0">
                                          <p:val>
                                            <p:strVal val="ppt_w"/>
                                          </p:val>
                                        </p:tav>
                                        <p:tav tm="100000">
                                          <p:val>
                                            <p:fltVal val="0"/>
                                          </p:val>
                                        </p:tav>
                                      </p:tavLst>
                                    </p:anim>
                                    <p:anim calcmode="lin" valueType="num">
                                      <p:cBhvr>
                                        <p:cTn id="75" dur="500"/>
                                        <p:tgtEl>
                                          <p:spTgt spid="25"/>
                                        </p:tgtEl>
                                        <p:attrNameLst>
                                          <p:attrName>ppt_h</p:attrName>
                                        </p:attrNameLst>
                                      </p:cBhvr>
                                      <p:tavLst>
                                        <p:tav tm="0">
                                          <p:val>
                                            <p:strVal val="ppt_h"/>
                                          </p:val>
                                        </p:tav>
                                        <p:tav tm="100000">
                                          <p:val>
                                            <p:fltVal val="0"/>
                                          </p:val>
                                        </p:tav>
                                      </p:tavLst>
                                    </p:anim>
                                    <p:set>
                                      <p:cBhvr>
                                        <p:cTn id="76" dur="1" fill="hold">
                                          <p:stCondLst>
                                            <p:cond delay="499"/>
                                          </p:stCondLst>
                                        </p:cTn>
                                        <p:tgtEl>
                                          <p:spTgt spid="25"/>
                                        </p:tgtEl>
                                        <p:attrNameLst>
                                          <p:attrName>style.visibility</p:attrName>
                                        </p:attrNameLst>
                                      </p:cBhvr>
                                      <p:to>
                                        <p:strVal val="hidden"/>
                                      </p:to>
                                    </p:set>
                                  </p:childTnLst>
                                </p:cTn>
                              </p:par>
                              <p:par>
                                <p:cTn id="77" presetID="23" presetClass="exit" presetSubtype="32" fill="hold" nodeType="withEffect">
                                  <p:stCondLst>
                                    <p:cond delay="0"/>
                                  </p:stCondLst>
                                  <p:childTnLst>
                                    <p:anim calcmode="lin" valueType="num">
                                      <p:cBhvr>
                                        <p:cTn id="78" dur="500"/>
                                        <p:tgtEl>
                                          <p:spTgt spid="7"/>
                                        </p:tgtEl>
                                        <p:attrNameLst>
                                          <p:attrName>ppt_w</p:attrName>
                                        </p:attrNameLst>
                                      </p:cBhvr>
                                      <p:tavLst>
                                        <p:tav tm="0">
                                          <p:val>
                                            <p:strVal val="ppt_w"/>
                                          </p:val>
                                        </p:tav>
                                        <p:tav tm="100000">
                                          <p:val>
                                            <p:fltVal val="0"/>
                                          </p:val>
                                        </p:tav>
                                      </p:tavLst>
                                    </p:anim>
                                    <p:anim calcmode="lin" valueType="num">
                                      <p:cBhvr>
                                        <p:cTn id="79" dur="500"/>
                                        <p:tgtEl>
                                          <p:spTgt spid="7"/>
                                        </p:tgtEl>
                                        <p:attrNameLst>
                                          <p:attrName>ppt_h</p:attrName>
                                        </p:attrNameLst>
                                      </p:cBhvr>
                                      <p:tavLst>
                                        <p:tav tm="0">
                                          <p:val>
                                            <p:strVal val="ppt_h"/>
                                          </p:val>
                                        </p:tav>
                                        <p:tav tm="100000">
                                          <p:val>
                                            <p:fltVal val="0"/>
                                          </p:val>
                                        </p:tav>
                                      </p:tavLst>
                                    </p:anim>
                                    <p:set>
                                      <p:cBhvr>
                                        <p:cTn id="80" dur="1" fill="hold">
                                          <p:stCondLst>
                                            <p:cond delay="499"/>
                                          </p:stCondLst>
                                        </p:cTn>
                                        <p:tgtEl>
                                          <p:spTgt spid="7"/>
                                        </p:tgtEl>
                                        <p:attrNameLst>
                                          <p:attrName>style.visibility</p:attrName>
                                        </p:attrNameLst>
                                      </p:cBhvr>
                                      <p:to>
                                        <p:strVal val="hidden"/>
                                      </p:to>
                                    </p:set>
                                  </p:childTnLst>
                                </p:cTn>
                              </p:par>
                              <p:par>
                                <p:cTn id="81" presetID="23" presetClass="exit" presetSubtype="32" fill="hold" nodeType="withEffect">
                                  <p:stCondLst>
                                    <p:cond delay="0"/>
                                  </p:stCondLst>
                                  <p:childTnLst>
                                    <p:anim calcmode="lin" valueType="num">
                                      <p:cBhvr>
                                        <p:cTn id="82" dur="500"/>
                                        <p:tgtEl>
                                          <p:spTgt spid="20484"/>
                                        </p:tgtEl>
                                        <p:attrNameLst>
                                          <p:attrName>ppt_w</p:attrName>
                                        </p:attrNameLst>
                                      </p:cBhvr>
                                      <p:tavLst>
                                        <p:tav tm="0">
                                          <p:val>
                                            <p:strVal val="ppt_w"/>
                                          </p:val>
                                        </p:tav>
                                        <p:tav tm="100000">
                                          <p:val>
                                            <p:fltVal val="0"/>
                                          </p:val>
                                        </p:tav>
                                      </p:tavLst>
                                    </p:anim>
                                    <p:anim calcmode="lin" valueType="num">
                                      <p:cBhvr>
                                        <p:cTn id="83" dur="500"/>
                                        <p:tgtEl>
                                          <p:spTgt spid="20484"/>
                                        </p:tgtEl>
                                        <p:attrNameLst>
                                          <p:attrName>ppt_h</p:attrName>
                                        </p:attrNameLst>
                                      </p:cBhvr>
                                      <p:tavLst>
                                        <p:tav tm="0">
                                          <p:val>
                                            <p:strVal val="ppt_h"/>
                                          </p:val>
                                        </p:tav>
                                        <p:tav tm="100000">
                                          <p:val>
                                            <p:fltVal val="0"/>
                                          </p:val>
                                        </p:tav>
                                      </p:tavLst>
                                    </p:anim>
                                    <p:set>
                                      <p:cBhvr>
                                        <p:cTn id="84" dur="1" fill="hold">
                                          <p:stCondLst>
                                            <p:cond delay="499"/>
                                          </p:stCondLst>
                                        </p:cTn>
                                        <p:tgtEl>
                                          <p:spTgt spid="20484"/>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barn(inVertical)">
                                      <p:cBhvr>
                                        <p:cTn id="89" dur="500"/>
                                        <p:tgtEl>
                                          <p:spTgt spid="4"/>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barn(inVertical)">
                                      <p:cBhvr>
                                        <p:cTn id="94" dur="500"/>
                                        <p:tgtEl>
                                          <p:spTgt spid="6"/>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barn(inVertical)">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3" presetClass="entr" presetSubtype="16" fill="hold" grpId="0" nodeType="click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6" presetClass="entr" presetSubtype="16" fill="hold" nodeType="click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circle(in)">
                                      <p:cBhvr>
                                        <p:cTn id="108" dur="2000"/>
                                        <p:tgtEl>
                                          <p:spTgt spid="32"/>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3"/>
                                        </p:tgtEl>
                                        <p:attrNameLst>
                                          <p:attrName>style.visibility</p:attrName>
                                        </p:attrNameLst>
                                      </p:cBhvr>
                                      <p:to>
                                        <p:strVal val="visible"/>
                                      </p:to>
                                    </p:set>
                                    <p:anim calcmode="lin" valueType="num">
                                      <p:cBhvr additive="base">
                                        <p:cTn id="113" dur="500" fill="hold"/>
                                        <p:tgtEl>
                                          <p:spTgt spid="13"/>
                                        </p:tgtEl>
                                        <p:attrNameLst>
                                          <p:attrName>ppt_x</p:attrName>
                                        </p:attrNameLst>
                                      </p:cBhvr>
                                      <p:tavLst>
                                        <p:tav tm="0">
                                          <p:val>
                                            <p:strVal val="#ppt_x"/>
                                          </p:val>
                                        </p:tav>
                                        <p:tav tm="100000">
                                          <p:val>
                                            <p:strVal val="#ppt_x"/>
                                          </p:val>
                                        </p:tav>
                                      </p:tavLst>
                                    </p:anim>
                                    <p:anim calcmode="lin" valueType="num">
                                      <p:cBhvr additive="base">
                                        <p:cTn id="1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3" grpId="0"/>
      <p:bldP spid="11" grpId="0"/>
      <p:bldP spid="18" grpId="0"/>
      <p:bldP spid="37" grpId="0"/>
      <p:bldP spid="38" grpId="0"/>
      <p:bldP spid="4" grpId="0"/>
      <p:bldP spid="13" grpId="0"/>
      <p:bldP spid="22"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598&quot;&gt;&lt;/object&gt;&lt;object type=&quot;2&quot; unique_id=&quot;10599&quot;&gt;&lt;object type=&quot;3&quot; unique_id=&quot;10600&quot;&gt;&lt;property id=&quot;20148&quot; value=&quot;5&quot;/&gt;&lt;property id=&quot;20300&quot; value=&quot;Slide 1&quot;/&gt;&lt;property id=&quot;20307&quot; value=&quot;344&quot;/&gt;&lt;/object&gt;&lt;object type=&quot;3&quot; unique_id=&quot;10601&quot;&gt;&lt;property id=&quot;20148&quot; value=&quot;5&quot;/&gt;&lt;property id=&quot;20300&quot; value=&quot;Slide 2&quot;/&gt;&lt;property id=&quot;20307&quot; value=&quot;345&quot;/&gt;&lt;/object&gt;&lt;object type=&quot;3&quot; unique_id=&quot;10603&quot;&gt;&lt;property id=&quot;20148&quot; value=&quot;5&quot;/&gt;&lt;property id=&quot;20300&quot; value=&quot;Slide 3&quot;/&gt;&lt;property id=&quot;20307&quot; value=&quot;347&quot;/&gt;&lt;/object&gt;&lt;object type=&quot;3&quot; unique_id=&quot;10607&quot;&gt;&lt;property id=&quot;20148&quot; value=&quot;5&quot;/&gt;&lt;property id=&quot;20300&quot; value=&quot;Slide 10&quot;/&gt;&lt;property id=&quot;20307&quot; value=&quot;351&quot;/&gt;&lt;/object&gt;&lt;object type=&quot;3&quot; unique_id=&quot;10611&quot;&gt;&lt;property id=&quot;20148&quot; value=&quot;5&quot;/&gt;&lt;property id=&quot;20300&quot; value=&quot;Slide 12&quot;/&gt;&lt;property id=&quot;20307&quot; value=&quot;355&quot;/&gt;&lt;/object&gt;&lt;object type=&quot;3&quot; unique_id=&quot;10612&quot;&gt;&lt;property id=&quot;20148&quot; value=&quot;5&quot;/&gt;&lt;property id=&quot;20300&quot; value=&quot;Slide 13&quot;/&gt;&lt;property id=&quot;20307&quot; value=&quot;276&quot;/&gt;&lt;/object&gt;&lt;object type=&quot;3&quot; unique_id=&quot;10614&quot;&gt;&lt;property id=&quot;20148&quot; value=&quot;5&quot;/&gt;&lt;property id=&quot;20300&quot; value=&quot;Slide 14&quot;/&gt;&lt;property id=&quot;20307&quot; value=&quot;358&quot;/&gt;&lt;/object&gt;&lt;object type=&quot;3&quot; unique_id=&quot;10615&quot;&gt;&lt;property id=&quot;20148&quot; value=&quot;5&quot;/&gt;&lt;property id=&quot;20300&quot; value=&quot;Slide 15&quot;/&gt;&lt;property id=&quot;20307&quot; value=&quot;359&quot;/&gt;&lt;/object&gt;&lt;object type=&quot;3&quot; unique_id=&quot;10616&quot;&gt;&lt;property id=&quot;20148&quot; value=&quot;5&quot;/&gt;&lt;property id=&quot;20300&quot; value=&quot;Slide 16&quot;/&gt;&lt;property id=&quot;20307&quot; value=&quot;277&quot;/&gt;&lt;/object&gt;&lt;object type=&quot;3&quot; unique_id=&quot;10617&quot;&gt;&lt;property id=&quot;20148&quot; value=&quot;5&quot;/&gt;&lt;property id=&quot;20300&quot; value=&quot;Slide 17&quot;/&gt;&lt;property id=&quot;20307&quot; value=&quot;279&quot;/&gt;&lt;/object&gt;&lt;object type=&quot;3&quot; unique_id=&quot;10618&quot;&gt;&lt;property id=&quot;20148&quot; value=&quot;5&quot;/&gt;&lt;property id=&quot;20300&quot; value=&quot;Slide 18&quot;/&gt;&lt;property id=&quot;20307&quot; value=&quot;283&quot;/&gt;&lt;/object&gt;&lt;object type=&quot;3&quot; unique_id=&quot;10619&quot;&gt;&lt;property id=&quot;20148&quot; value=&quot;5&quot;/&gt;&lt;property id=&quot;20300&quot; value=&quot;Slide 19&quot;/&gt;&lt;property id=&quot;20307&quot; value=&quot;281&quot;/&gt;&lt;/object&gt;&lt;object type=&quot;3&quot; unique_id=&quot;10620&quot;&gt;&lt;property id=&quot;20148&quot; value=&quot;5&quot;/&gt;&lt;property id=&quot;20300&quot; value=&quot;Slide 20&quot;/&gt;&lt;property id=&quot;20307&quot; value=&quot;278&quot;/&gt;&lt;/object&gt;&lt;object type=&quot;3&quot; unique_id=&quot;10621&quot;&gt;&lt;property id=&quot;20148&quot; value=&quot;5&quot;/&gt;&lt;property id=&quot;20300&quot; value=&quot;Slide 21&quot;/&gt;&lt;property id=&quot;20307&quot; value=&quot;321&quot;/&gt;&lt;/object&gt;&lt;object type=&quot;3&quot; unique_id=&quot;10866&quot;&gt;&lt;property id=&quot;20148&quot; value=&quot;5&quot;/&gt;&lt;property id=&quot;20300&quot; value=&quot;Slide 4&quot;/&gt;&lt;property id=&quot;20307&quot; value=&quot;360&quot;/&gt;&lt;/object&gt;&lt;object type=&quot;3&quot; unique_id=&quot;10867&quot;&gt;&lt;property id=&quot;20148&quot; value=&quot;5&quot;/&gt;&lt;property id=&quot;20300&quot; value=&quot;Slide 5&quot;/&gt;&lt;property id=&quot;20307&quot; value=&quot;361&quot;/&gt;&lt;/object&gt;&lt;object type=&quot;3&quot; unique_id=&quot;10998&quot;&gt;&lt;property id=&quot;20148&quot; value=&quot;5&quot;/&gt;&lt;property id=&quot;20300&quot; value=&quot;Slide 6&quot;/&gt;&lt;property id=&quot;20307&quot; value=&quot;362&quot;/&gt;&lt;/object&gt;&lt;object type=&quot;3&quot; unique_id=&quot;10999&quot;&gt;&lt;property id=&quot;20148&quot; value=&quot;5&quot;/&gt;&lt;property id=&quot;20300&quot; value=&quot;Slide 8&quot;/&gt;&lt;property id=&quot;20307&quot; value=&quot;363&quot;/&gt;&lt;/object&gt;&lt;object type=&quot;3&quot; unique_id=&quot;11128&quot;&gt;&lt;property id=&quot;20148&quot; value=&quot;5&quot;/&gt;&lt;property id=&quot;20300&quot; value=&quot;Slide 7&quot;/&gt;&lt;property id=&quot;20307&quot; value=&quot;364&quot;/&gt;&lt;/object&gt;&lt;object type=&quot;3&quot; unique_id=&quot;11257&quot;&gt;&lt;property id=&quot;20148&quot; value=&quot;5&quot;/&gt;&lt;property id=&quot;20300&quot; value=&quot;Slide 11&quot;/&gt;&lt;property id=&quot;20307&quot; value=&quot;365&quot;/&gt;&lt;/object&gt;&lt;object type=&quot;3&quot; unique_id=&quot;11327&quot;&gt;&lt;property id=&quot;20148&quot; value=&quot;5&quot;/&gt;&lt;property id=&quot;20300&quot; value=&quot;Slide 9&quot;/&gt;&lt;property id=&quot;20307&quot; value=&quot;36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5405</TotalTime>
  <Words>1407</Words>
  <Application>Microsoft Office PowerPoint</Application>
  <PresentationFormat>On-screen Show (4:3)</PresentationFormat>
  <Paragraphs>261</Paragraphs>
  <Slides>28</Slides>
  <Notes>17</Notes>
  <HiddenSlides>0</HiddenSlides>
  <MMClips>2</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Hoa</dc:creator>
  <cp:lastModifiedBy>Admin</cp:lastModifiedBy>
  <cp:revision>510</cp:revision>
  <cp:lastPrinted>2016-10-25T14:52:02Z</cp:lastPrinted>
  <dcterms:created xsi:type="dcterms:W3CDTF">2006-02-10T02:17:37Z</dcterms:created>
  <dcterms:modified xsi:type="dcterms:W3CDTF">2017-11-01T13:51:47Z</dcterms:modified>
</cp:coreProperties>
</file>