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GB" b="1" dirty="0">
              <a:ln w="12700">
                <a:solidFill>
                  <a:srgbClr val="FF0000"/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199" y="5943600"/>
            <a:ext cx="6400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keo</a:t>
            </a:r>
            <a:endParaRPr lang="en-GB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antri4.vcmedia.vn/k:59245d4683/2016/04/22/chua-keo-3-1461291917846/quy-hoach-tong-the-di-tich-quoc-gia-dac-biet-chua-k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9943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ulichkhatvongviet.com/wp-content/uploads/2015/12/chua-k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28" y="1562100"/>
            <a:ext cx="597695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80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Chùa</a:t>
            </a:r>
            <a:r>
              <a:rPr 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keo</a:t>
            </a:r>
            <a:endParaRPr lang="en-GB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154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128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Tam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nội-khu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12m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gỗ,có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dáng,xứng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34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43300" cy="775648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010275"/>
            <a:ext cx="5633330" cy="6953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ượng </a:t>
            </a:r>
            <a:r>
              <a:rPr lang="vi-VN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phật bà nghìn mắt nghìn tay</a:t>
            </a:r>
            <a:endParaRPr lang="en-GB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2050" name="Picture 2" descr="http://www.dulichhanhhuong.com/wp-content/uploads/2012/12/hv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67" y="990600"/>
            <a:ext cx="5867400" cy="44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huot.vn/imagehosting/243483a64b21e9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9528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ượng phật bà nghìn mắt nghìn 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Ở </a:t>
            </a:r>
            <a:r>
              <a:rPr lang="en-US" dirty="0" err="1" smtClean="0">
                <a:solidFill>
                  <a:schemeClr val="bg1"/>
                </a:solidFill>
              </a:rPr>
              <a:t>chùa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Bút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Tháp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Bắc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Ninh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đc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năm</a:t>
            </a:r>
            <a:r>
              <a:rPr lang="en-US" dirty="0" smtClean="0">
                <a:solidFill>
                  <a:schemeClr val="bg1"/>
                </a:solidFill>
              </a:rPr>
              <a:t> 1656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Đây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tượng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phật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với</a:t>
            </a:r>
            <a:r>
              <a:rPr lang="en-US" dirty="0" smtClean="0">
                <a:solidFill>
                  <a:schemeClr val="bg1"/>
                </a:solidFill>
              </a:rPr>
              <a:t> 42 </a:t>
            </a:r>
            <a:r>
              <a:rPr lang="en-US" dirty="0" err="1" smtClean="0">
                <a:solidFill>
                  <a:schemeClr val="bg1"/>
                </a:solidFill>
              </a:rPr>
              <a:t>tay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lớn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952 </a:t>
            </a:r>
            <a:r>
              <a:rPr lang="en-US" dirty="0" err="1" smtClean="0">
                <a:solidFill>
                  <a:schemeClr val="bg1"/>
                </a:solidFill>
              </a:rPr>
              <a:t>tay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nhỏ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tọa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trên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tòa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cao</a:t>
            </a:r>
            <a:r>
              <a:rPr lang="en-US" dirty="0" smtClean="0">
                <a:solidFill>
                  <a:schemeClr val="bg1"/>
                </a:solidFill>
              </a:rPr>
              <a:t> 2m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Đc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hiện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bằng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nghệ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thuật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điêu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luyện,kĩ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thuật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diễn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vẻ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nhiên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hài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hòa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thuận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mắt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Tượng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hiện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thiền</a:t>
            </a:r>
            <a:r>
              <a:rPr lang="en-US" dirty="0" smtClean="0">
                <a:solidFill>
                  <a:schemeClr val="bg1"/>
                </a:solidFill>
              </a:rPr>
              <a:t> định:2 </a:t>
            </a:r>
            <a:r>
              <a:rPr lang="en-US" dirty="0" err="1" smtClean="0">
                <a:solidFill>
                  <a:schemeClr val="bg1"/>
                </a:solidFill>
              </a:rPr>
              <a:t>bàn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úp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như</a:t>
            </a:r>
            <a:r>
              <a:rPr lang="en-US" dirty="0" smtClean="0">
                <a:solidFill>
                  <a:schemeClr val="bg1"/>
                </a:solidFill>
              </a:rPr>
              <a:t> 1 </a:t>
            </a:r>
            <a:r>
              <a:rPr lang="en-US" dirty="0" err="1" smtClean="0">
                <a:solidFill>
                  <a:schemeClr val="bg1"/>
                </a:solidFill>
              </a:rPr>
              <a:t>búp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vòng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ngoài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tạo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thành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vầng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quanh</a:t>
            </a:r>
            <a:r>
              <a:rPr lang="en-US" dirty="0" smtClean="0">
                <a:solidFill>
                  <a:schemeClr val="bg1"/>
                </a:solidFill>
              </a:rPr>
              <a:t> pho </a:t>
            </a:r>
            <a:r>
              <a:rPr lang="en-US" dirty="0" err="1" smtClean="0">
                <a:solidFill>
                  <a:schemeClr val="bg1"/>
                </a:solidFill>
              </a:rPr>
              <a:t>tượng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97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31" y="5715000"/>
            <a:ext cx="64770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Hình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tượng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con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rồng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trên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bia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đá</a:t>
            </a:r>
            <a:endParaRPr lang="en-GB" b="1" dirty="0">
              <a:ln w="900" cmpd="sng">
                <a:solidFill>
                  <a:srgbClr val="92D05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944562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endParaRPr lang="en-GB" dirty="0"/>
          </a:p>
        </p:txBody>
      </p:sp>
      <p:pic>
        <p:nvPicPr>
          <p:cNvPr id="1026" name="Picture 2" descr="http://www.daophatngaynay.com/vn/files.php?file=images/2012/quy1/rong_6.jpg_pv780a302baab84817_598517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06006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ồng thời L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81" y="1409700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7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Trên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bia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lăng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vua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Lê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thái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Tổ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ở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cả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mặt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trên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bia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đá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đc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chạm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khắc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hàng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chục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hình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rồng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lớn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nhỏ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Sự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tái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hiện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hình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rông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thời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Lý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Trần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đạt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tới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mức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hoàn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chỉnh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Hình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rông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thời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Lê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có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rất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nhiều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đặc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điểm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riêng.</a:t>
            </a:r>
            <a:r>
              <a:rPr lang="en-US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vi-VN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ình </a:t>
            </a:r>
            <a:r>
              <a:rPr lang="vi-VN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dáng thân uốn cứng cáp, to 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vi-VN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hoẻ</a:t>
            </a:r>
            <a:r>
              <a:rPr lang="vi-VN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mào và sừng ở đầu trông dữ hơn.</a:t>
            </a:r>
            <a:r>
              <a:rPr 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GB" dirty="0">
              <a:ln w="18415" cmpd="sng">
                <a:solidFill>
                  <a:srgbClr val="FFC0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Hình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tượng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con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rồng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trên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bia</a:t>
            </a:r>
            <a:r>
              <a:rPr lang="en-US" b="1" dirty="0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rgbClr val="92D05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đá</a:t>
            </a:r>
            <a:endParaRPr lang="en-GB" b="1" dirty="0">
              <a:ln w="900" cmpd="sng">
                <a:solidFill>
                  <a:srgbClr val="92D05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8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285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1)Kiến trúc:</vt:lpstr>
      <vt:lpstr>Chùa keo</vt:lpstr>
      <vt:lpstr>2)Điêu khắc:</vt:lpstr>
      <vt:lpstr>Tượng phật bà nghìn mắt nghìn tay</vt:lpstr>
      <vt:lpstr>3)Chạm khắc trang trí</vt:lpstr>
      <vt:lpstr>Hình tượng con rồng trên bia đá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my</cp:lastModifiedBy>
  <cp:revision>13</cp:revision>
  <dcterms:created xsi:type="dcterms:W3CDTF">2006-08-16T00:00:00Z</dcterms:created>
  <dcterms:modified xsi:type="dcterms:W3CDTF">2018-02-25T09:14:34Z</dcterms:modified>
</cp:coreProperties>
</file>