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BE46-5EAD-448E-86AD-37EAF91CD504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CD0F-9F42-4AB7-8AA0-60099C979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FangSong" pitchFamily="49" charset="-122"/>
                <a:ea typeface="FangSong" pitchFamily="49" charset="-122"/>
              </a:rPr>
              <a:t>MĨ THUẬT</a:t>
            </a:r>
            <a:br>
              <a:rPr lang="en-US" b="1" i="1" dirty="0" smtClean="0">
                <a:latin typeface="FangSong" pitchFamily="49" charset="-122"/>
                <a:ea typeface="FangSong" pitchFamily="49" charset="-122"/>
              </a:rPr>
            </a:br>
            <a:r>
              <a:rPr lang="en-US" b="1" i="1" dirty="0" smtClean="0">
                <a:latin typeface="FangSong" pitchFamily="49" charset="-122"/>
                <a:ea typeface="FangSong" pitchFamily="49" charset="-122"/>
              </a:rPr>
              <a:t>SƠ LƯỢC MĨ THUẬT THỜI TRẦN</a:t>
            </a:r>
            <a:br>
              <a:rPr lang="en-US" b="1" i="1" dirty="0" smtClean="0">
                <a:latin typeface="FangSong" pitchFamily="49" charset="-122"/>
                <a:ea typeface="FangSong" pitchFamily="49" charset="-122"/>
              </a:rPr>
            </a:br>
            <a:r>
              <a:rPr lang="en-US" b="1" i="1" dirty="0" smtClean="0">
                <a:latin typeface="FangSong" pitchFamily="49" charset="-122"/>
                <a:ea typeface="FangSong" pitchFamily="49" charset="-122"/>
              </a:rPr>
              <a:t>(1226-1400)</a:t>
            </a:r>
            <a:endParaRPr lang="en-US" b="1" i="1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GK My thuat 7 - 8.7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4572000" cy="5867400"/>
          </a:xfrm>
        </p:spPr>
      </p:pic>
      <p:pic>
        <p:nvPicPr>
          <p:cNvPr id="5" name="Picture 4" descr="Apsa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609600"/>
            <a:ext cx="3594100" cy="5308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ngthoit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4343400" cy="5562600"/>
          </a:xfrm>
        </p:spPr>
      </p:pic>
      <p:pic>
        <p:nvPicPr>
          <p:cNvPr id="5" name="Picture 4" descr="3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799" y="609600"/>
            <a:ext cx="4648201" cy="50292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3,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gốm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xương</a:t>
            </a:r>
            <a:r>
              <a:rPr lang="en-US" dirty="0" smtClean="0"/>
              <a:t> </a:t>
            </a:r>
            <a:r>
              <a:rPr lang="en-US" dirty="0" err="1" smtClean="0"/>
              <a:t>dày</a:t>
            </a:r>
            <a:r>
              <a:rPr lang="en-US" dirty="0" smtClean="0"/>
              <a:t>, </a:t>
            </a:r>
            <a:r>
              <a:rPr lang="en-US" dirty="0" err="1" smtClean="0"/>
              <a:t>thô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. </a:t>
            </a:r>
            <a:r>
              <a:rPr lang="en-US" dirty="0" err="1" smtClean="0"/>
              <a:t>Gốm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nâu</a:t>
            </a:r>
            <a:r>
              <a:rPr lang="en-US" dirty="0" smtClean="0"/>
              <a:t>, </a:t>
            </a:r>
            <a:r>
              <a:rPr lang="en-US" dirty="0" err="1" smtClean="0"/>
              <a:t>hoa</a:t>
            </a:r>
            <a:r>
              <a:rPr lang="en-US" dirty="0" smtClean="0"/>
              <a:t> lam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gò</a:t>
            </a:r>
            <a:r>
              <a:rPr lang="en-US" dirty="0" smtClean="0"/>
              <a:t> </a:t>
            </a:r>
            <a:r>
              <a:rPr lang="en-US" dirty="0" err="1" smtClean="0"/>
              <a:t>bó</a:t>
            </a:r>
            <a:r>
              <a:rPr lang="en-US" dirty="0" smtClean="0"/>
              <a:t>,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r>
              <a:rPr lang="en-US" dirty="0" smtClean="0"/>
              <a:t>,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cúc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điệu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3962400" cy="5364163"/>
          </a:xfrm>
        </p:spPr>
      </p:pic>
      <p:pic>
        <p:nvPicPr>
          <p:cNvPr id="5" name="Picture 4" descr="mi010906_3-5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219200"/>
            <a:ext cx="4762500" cy="45720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III-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mĩ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Trần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vẻ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khoắn</a:t>
            </a:r>
            <a:r>
              <a:rPr lang="en-US" dirty="0" smtClean="0"/>
              <a:t>, </a:t>
            </a:r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,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,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hào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thừa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mĩ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dung </a:t>
            </a:r>
            <a:r>
              <a:rPr lang="en-US" dirty="0" err="1" smtClean="0"/>
              <a:t>dị</a:t>
            </a:r>
            <a:r>
              <a:rPr lang="en-US" dirty="0" smtClean="0"/>
              <a:t>, </a:t>
            </a:r>
            <a:r>
              <a:rPr lang="en-US" dirty="0" err="1" smtClean="0"/>
              <a:t>đôn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phác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láng</a:t>
            </a:r>
            <a:r>
              <a:rPr lang="en-US" dirty="0" smtClean="0"/>
              <a:t> </a:t>
            </a:r>
            <a:r>
              <a:rPr lang="en-US" dirty="0" err="1" smtClean="0"/>
              <a:t>giềng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bổ</a:t>
            </a:r>
            <a:r>
              <a:rPr lang="en-US" dirty="0" smtClean="0"/>
              <a:t> sung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i="1" dirty="0" err="1" smtClean="0">
                <a:latin typeface="Algerian" pitchFamily="82" charset="0"/>
              </a:rPr>
              <a:t>Xin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cảm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ơn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cô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và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các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bạn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đã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lắng</a:t>
            </a:r>
            <a:r>
              <a:rPr lang="en-US" sz="5400" b="1" i="1" dirty="0" smtClean="0">
                <a:latin typeface="Algerian" pitchFamily="82" charset="0"/>
              </a:rPr>
              <a:t> </a:t>
            </a:r>
            <a:r>
              <a:rPr lang="en-US" sz="5400" b="1" i="1" dirty="0" err="1" smtClean="0">
                <a:latin typeface="Algerian" pitchFamily="82" charset="0"/>
              </a:rPr>
              <a:t>nghe</a:t>
            </a:r>
            <a:r>
              <a:rPr lang="en-US" sz="5400" b="1" i="1" dirty="0" smtClean="0">
                <a:latin typeface="Algerian" pitchFamily="82" charset="0"/>
              </a:rPr>
              <a:t>.</a:t>
            </a:r>
            <a:endParaRPr lang="en-US" sz="5400" b="1" i="1" dirty="0">
              <a:latin typeface="Algerian" pitchFamily="8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I- </a:t>
            </a:r>
            <a:r>
              <a:rPr lang="en-US" sz="2800" dirty="0" err="1" smtClean="0"/>
              <a:t>Vài</a:t>
            </a:r>
            <a:r>
              <a:rPr lang="en-US" sz="2800" dirty="0" smtClean="0"/>
              <a:t> </a:t>
            </a:r>
            <a:r>
              <a:rPr lang="en-US" sz="2800" dirty="0" err="1" smtClean="0"/>
              <a:t>nét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bối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kỉ</a:t>
            </a:r>
            <a:r>
              <a:rPr lang="en-US" dirty="0" smtClean="0"/>
              <a:t> XIII,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ương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chống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Mông-Nguyên</a:t>
            </a:r>
            <a:r>
              <a:rPr lang="en-US" dirty="0" smtClean="0"/>
              <a:t>,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thần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,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tộc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=&gt;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II- </a:t>
            </a:r>
            <a:r>
              <a:rPr lang="en-US" sz="2800" dirty="0" err="1" smtClean="0"/>
              <a:t>Vài</a:t>
            </a:r>
            <a:r>
              <a:rPr lang="en-US" sz="2800" dirty="0" smtClean="0"/>
              <a:t> </a:t>
            </a:r>
            <a:r>
              <a:rPr lang="en-US" sz="2800" dirty="0" err="1" smtClean="0"/>
              <a:t>nét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mĩ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Trần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Nhờ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rãi</a:t>
            </a:r>
            <a:r>
              <a:rPr lang="en-US" dirty="0" smtClean="0"/>
              <a:t>,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thần</a:t>
            </a:r>
            <a:r>
              <a:rPr lang="en-US" dirty="0" smtClean="0"/>
              <a:t> </a:t>
            </a:r>
            <a:r>
              <a:rPr lang="en-US" dirty="0" err="1" smtClean="0"/>
              <a:t>thượng</a:t>
            </a:r>
            <a:r>
              <a:rPr lang="en-US" dirty="0" smtClean="0"/>
              <a:t> </a:t>
            </a:r>
            <a:r>
              <a:rPr lang="en-US" dirty="0" err="1" smtClean="0"/>
              <a:t>võ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huy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mẽ</a:t>
            </a:r>
            <a:r>
              <a:rPr lang="en-US" dirty="0" smtClean="0"/>
              <a:t> qua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endParaRPr lang="en-US" dirty="0" smtClean="0"/>
          </a:p>
          <a:p>
            <a:r>
              <a:rPr lang="en-US" dirty="0" smtClean="0"/>
              <a:t>=&gt; </a:t>
            </a:r>
            <a:r>
              <a:rPr lang="en-US" dirty="0" err="1"/>
              <a:t>C</a:t>
            </a:r>
            <a:r>
              <a:rPr lang="en-US" dirty="0" err="1" smtClean="0"/>
              <a:t>ách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khoáng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,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khoắn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1, </a:t>
            </a:r>
            <a:r>
              <a:rPr lang="en-US" sz="3600" dirty="0" err="1" smtClean="0"/>
              <a:t>Kiến</a:t>
            </a:r>
            <a:r>
              <a:rPr lang="en-US" sz="3600" dirty="0" smtClean="0"/>
              <a:t> </a:t>
            </a:r>
            <a:r>
              <a:rPr lang="en-US" sz="3600" dirty="0" err="1" smtClean="0"/>
              <a:t>trúc</a:t>
            </a:r>
            <a:r>
              <a:rPr lang="en-US" sz="36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i="1" dirty="0" err="1" smtClean="0"/>
              <a:t>Kiến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trúc</a:t>
            </a:r>
            <a:r>
              <a:rPr lang="en-US" b="1" i="1" dirty="0" smtClean="0"/>
              <a:t> </a:t>
            </a:r>
            <a:r>
              <a:rPr lang="en-US" b="1" i="1" dirty="0" err="1" smtClean="0"/>
              <a:t>cung</a:t>
            </a:r>
            <a:r>
              <a:rPr lang="en-US" b="1" i="1" dirty="0" smtClean="0"/>
              <a:t> </a:t>
            </a:r>
            <a:r>
              <a:rPr lang="en-US" b="1" i="1" dirty="0" err="1" smtClean="0"/>
              <a:t>đình</a:t>
            </a:r>
            <a:r>
              <a:rPr lang="en-US" b="1" i="1" dirty="0" smtClean="0"/>
              <a:t> :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Long)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Mông-Nguyên</a:t>
            </a:r>
            <a:r>
              <a:rPr lang="en-US" dirty="0" smtClean="0"/>
              <a:t>,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tàn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nề</a:t>
            </a:r>
            <a:r>
              <a:rPr lang="en-US" dirty="0" smtClean="0"/>
              <a:t>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,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giản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lăng</a:t>
            </a:r>
            <a:r>
              <a:rPr lang="en-US" dirty="0" smtClean="0"/>
              <a:t> </a:t>
            </a:r>
            <a:r>
              <a:rPr lang="en-US" dirty="0" err="1" smtClean="0"/>
              <a:t>mộ</a:t>
            </a:r>
            <a:r>
              <a:rPr lang="en-US" dirty="0" smtClean="0"/>
              <a:t> An </a:t>
            </a:r>
            <a:r>
              <a:rPr lang="en-US" dirty="0" err="1"/>
              <a:t>S</a:t>
            </a:r>
            <a:r>
              <a:rPr lang="en-US" dirty="0" err="1" smtClean="0"/>
              <a:t>inh</a:t>
            </a:r>
            <a:r>
              <a:rPr lang="en-US" dirty="0" smtClean="0"/>
              <a:t>,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Tây</a:t>
            </a:r>
            <a:r>
              <a:rPr lang="en-US" dirty="0" smtClean="0"/>
              <a:t> </a:t>
            </a:r>
            <a:r>
              <a:rPr lang="en-US" dirty="0" err="1" smtClean="0"/>
              <a:t>Đô</a:t>
            </a:r>
            <a:r>
              <a:rPr lang="en-US" dirty="0" smtClean="0"/>
              <a:t>.</a:t>
            </a:r>
          </a:p>
          <a:p>
            <a:r>
              <a:rPr lang="en-US" b="1" i="1" dirty="0" err="1" smtClean="0"/>
              <a:t>Kiến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trúc</a:t>
            </a:r>
            <a:r>
              <a:rPr lang="en-US" b="1" i="1" dirty="0" smtClean="0"/>
              <a:t> </a:t>
            </a:r>
            <a:r>
              <a:rPr lang="en-US" b="1" i="1" dirty="0" err="1" smtClean="0"/>
              <a:t>Phật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giáo</a:t>
            </a:r>
            <a:r>
              <a:rPr lang="en-US" b="1" i="1" dirty="0" smtClean="0"/>
              <a:t>: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tháp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uy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,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: </a:t>
            </a:r>
            <a:r>
              <a:rPr lang="en-US" dirty="0" err="1" smtClean="0"/>
              <a:t>Tháp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Phổ</a:t>
            </a:r>
            <a:r>
              <a:rPr lang="en-US" dirty="0" smtClean="0"/>
              <a:t> Minh, </a:t>
            </a:r>
            <a:r>
              <a:rPr lang="en-US" dirty="0" err="1" smtClean="0"/>
              <a:t>tháp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r>
              <a:rPr lang="en-US" dirty="0" smtClean="0"/>
              <a:t>,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Bối</a:t>
            </a:r>
            <a:r>
              <a:rPr lang="en-US" dirty="0" smtClean="0"/>
              <a:t> </a:t>
            </a:r>
            <a:r>
              <a:rPr lang="en-US" dirty="0" err="1" smtClean="0"/>
              <a:t>Khê</a:t>
            </a:r>
            <a:r>
              <a:rPr lang="en-US" dirty="0" smtClean="0"/>
              <a:t>,…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</a:t>
            </a:r>
            <a:endParaRPr lang="en-US" dirty="0"/>
          </a:p>
        </p:txBody>
      </p:sp>
      <p:pic>
        <p:nvPicPr>
          <p:cNvPr id="4" name="Content Placeholder 3" descr="kinhthan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800599" cy="5562599"/>
          </a:xfrm>
        </p:spPr>
      </p:pic>
      <p:pic>
        <p:nvPicPr>
          <p:cNvPr id="5" name="Picture 4" descr="kinhthan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4343400" cy="5486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Phổ</a:t>
            </a:r>
            <a:r>
              <a:rPr lang="en-US" dirty="0" smtClean="0"/>
              <a:t> Minh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Bối</a:t>
            </a:r>
            <a:r>
              <a:rPr lang="en-US" dirty="0" smtClean="0"/>
              <a:t> </a:t>
            </a:r>
            <a:r>
              <a:rPr lang="en-US" dirty="0" err="1" smtClean="0"/>
              <a:t>Khê</a:t>
            </a:r>
            <a:endParaRPr lang="en-US" dirty="0"/>
          </a:p>
        </p:txBody>
      </p:sp>
      <p:pic>
        <p:nvPicPr>
          <p:cNvPr id="4" name="Content Placeholder 3" descr="201207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962400" cy="5943600"/>
          </a:xfrm>
        </p:spPr>
      </p:pic>
      <p:pic>
        <p:nvPicPr>
          <p:cNvPr id="5" name="Picture 4" descr="24068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914400"/>
            <a:ext cx="4724400" cy="54864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2, </a:t>
            </a:r>
            <a:r>
              <a:rPr lang="en-US" sz="3200" dirty="0" err="1" smtClean="0"/>
              <a:t>Điêu</a:t>
            </a:r>
            <a:r>
              <a:rPr lang="en-US" sz="3200" dirty="0" smtClean="0"/>
              <a:t> </a:t>
            </a:r>
            <a:r>
              <a:rPr lang="en-US" sz="3200" dirty="0" err="1" smtClean="0"/>
              <a:t>khắc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- </a:t>
            </a:r>
            <a:r>
              <a:rPr lang="en-US" dirty="0" err="1" smtClean="0"/>
              <a:t>Điêu</a:t>
            </a:r>
            <a:r>
              <a:rPr lang="en-US" dirty="0" smtClean="0"/>
              <a:t>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Phật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tạc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thờ</a:t>
            </a:r>
            <a:r>
              <a:rPr lang="en-US" dirty="0" smtClean="0"/>
              <a:t> </a:t>
            </a:r>
            <a:r>
              <a:rPr lang="en-US" dirty="0" err="1" smtClean="0"/>
              <a:t>cúng</a:t>
            </a:r>
            <a:r>
              <a:rPr lang="en-US" dirty="0" smtClean="0"/>
              <a:t>, do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,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hầu</a:t>
            </a:r>
            <a:r>
              <a:rPr lang="en-US" dirty="0" smtClean="0"/>
              <a:t>, </a:t>
            </a:r>
            <a:r>
              <a:rPr lang="en-US" dirty="0" err="1" smtClean="0"/>
              <a:t>tượng</a:t>
            </a:r>
            <a:r>
              <a:rPr lang="en-US" dirty="0" smtClean="0"/>
              <a:t> con </a:t>
            </a:r>
            <a:r>
              <a:rPr lang="en-US" dirty="0" err="1" smtClean="0"/>
              <a:t>thú</a:t>
            </a:r>
            <a:r>
              <a:rPr lang="en-US" dirty="0" smtClean="0"/>
              <a:t> ở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mộ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lăng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Thủ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/>
              <a:t>t</a:t>
            </a:r>
            <a:r>
              <a:rPr lang="en-US" dirty="0" err="1" smtClean="0"/>
              <a:t>ượng</a:t>
            </a:r>
            <a:r>
              <a:rPr lang="en-US" dirty="0" smtClean="0"/>
              <a:t> </a:t>
            </a:r>
            <a:r>
              <a:rPr lang="en-US" dirty="0" err="1" smtClean="0"/>
              <a:t>Trâu</a:t>
            </a:r>
            <a:r>
              <a:rPr lang="en-US" dirty="0" smtClean="0"/>
              <a:t>, </a:t>
            </a:r>
            <a:r>
              <a:rPr lang="en-US" dirty="0" err="1" smtClean="0"/>
              <a:t>Ngựa</a:t>
            </a:r>
            <a:r>
              <a:rPr lang="en-US" dirty="0" smtClean="0"/>
              <a:t> ở </a:t>
            </a:r>
            <a:r>
              <a:rPr lang="en-US" dirty="0" err="1" smtClean="0"/>
              <a:t>lăng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Hiến</a:t>
            </a:r>
            <a:r>
              <a:rPr lang="en-US" dirty="0" smtClean="0"/>
              <a:t> </a:t>
            </a:r>
            <a:r>
              <a:rPr lang="en-US" dirty="0" err="1" smtClean="0"/>
              <a:t>Tông</a:t>
            </a:r>
            <a:r>
              <a:rPr lang="en-US" dirty="0" smtClean="0"/>
              <a:t>,…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ong P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4343400" cy="5562600"/>
          </a:xfrm>
        </p:spPr>
      </p:pic>
      <p:pic>
        <p:nvPicPr>
          <p:cNvPr id="5" name="Picture 4" descr="SGK My thuat 7 - 8.4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24000"/>
            <a:ext cx="4267200" cy="441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,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vẻ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. </a:t>
            </a:r>
            <a:r>
              <a:rPr lang="en-US" dirty="0" err="1" smtClean="0"/>
              <a:t>Tuy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Dâng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- </a:t>
            </a:r>
            <a:r>
              <a:rPr lang="en-US" dirty="0" err="1" smtClean="0"/>
              <a:t>tấu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r>
              <a:rPr lang="en-US" dirty="0" smtClean="0"/>
              <a:t>, </a:t>
            </a:r>
            <a:r>
              <a:rPr lang="en-US" dirty="0" err="1" smtClean="0"/>
              <a:t>Hưng</a:t>
            </a:r>
            <a:r>
              <a:rPr lang="en-US" dirty="0" smtClean="0"/>
              <a:t> </a:t>
            </a:r>
            <a:r>
              <a:rPr lang="en-US" dirty="0" err="1" smtClean="0"/>
              <a:t>Yên</a:t>
            </a:r>
            <a:r>
              <a:rPr lang="en-US" dirty="0" smtClean="0"/>
              <a:t>) , </a:t>
            </a:r>
            <a:r>
              <a:rPr lang="en-US" dirty="0" err="1" smtClean="0"/>
              <a:t>Vũ</a:t>
            </a:r>
            <a:r>
              <a:rPr lang="en-US" dirty="0" smtClean="0"/>
              <a:t> </a:t>
            </a:r>
            <a:r>
              <a:rPr lang="en-US" dirty="0" err="1" smtClean="0"/>
              <a:t>nữ</a:t>
            </a:r>
            <a:r>
              <a:rPr lang="en-US" dirty="0" smtClean="0"/>
              <a:t> </a:t>
            </a:r>
            <a:r>
              <a:rPr lang="en-US" dirty="0" err="1" smtClean="0"/>
              <a:t>múa</a:t>
            </a:r>
            <a:r>
              <a:rPr lang="en-US" dirty="0" smtClean="0"/>
              <a:t> ( </a:t>
            </a:r>
            <a:r>
              <a:rPr lang="en-US" dirty="0" err="1" smtClean="0"/>
              <a:t>bệ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chùa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long,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),……</a:t>
            </a:r>
          </a:p>
          <a:p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Rồng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mập</a:t>
            </a:r>
            <a:r>
              <a:rPr lang="en-US" dirty="0" smtClean="0"/>
              <a:t> </a:t>
            </a:r>
            <a:r>
              <a:rPr lang="en-US" dirty="0" err="1" smtClean="0"/>
              <a:t>mạp</a:t>
            </a:r>
            <a:r>
              <a:rPr lang="en-US" dirty="0" smtClean="0"/>
              <a:t>, </a:t>
            </a:r>
            <a:r>
              <a:rPr lang="en-US" dirty="0" err="1" smtClean="0"/>
              <a:t>uốn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mẽ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Rồng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592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MĨ THUẬT SƠ LƯỢC MĨ THUẬT THỜI TRẦN (1226-1400)</vt:lpstr>
      <vt:lpstr>I- Vài nét về bối cảnh xã hội</vt:lpstr>
      <vt:lpstr>II- Vài nét về mĩ thuật thời Trần</vt:lpstr>
      <vt:lpstr>1, Kiến trúc: </vt:lpstr>
      <vt:lpstr>Kinh thành Thăng Long</vt:lpstr>
      <vt:lpstr>Chùa Phổ Minh và chùa Bối Khê</vt:lpstr>
      <vt:lpstr>2, Điêu khắc và trang trí</vt:lpstr>
      <vt:lpstr>Slide 8</vt:lpstr>
      <vt:lpstr>Slide 9</vt:lpstr>
      <vt:lpstr>Slide 10</vt:lpstr>
      <vt:lpstr>Slide 11</vt:lpstr>
      <vt:lpstr>3, Đồ gốm</vt:lpstr>
      <vt:lpstr>Slide 13</vt:lpstr>
      <vt:lpstr>III- Đặc điểm mĩ thuật thời Trần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SƠ LƯỢC MĨ THUẬT THỜI TRẦN (1226-1400)</dc:title>
  <dc:creator>DELL</dc:creator>
  <cp:lastModifiedBy>DELL</cp:lastModifiedBy>
  <cp:revision>13</cp:revision>
  <dcterms:created xsi:type="dcterms:W3CDTF">2017-09-20T14:12:48Z</dcterms:created>
  <dcterms:modified xsi:type="dcterms:W3CDTF">2017-10-05T13:44:44Z</dcterms:modified>
</cp:coreProperties>
</file>