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 id="2147483773" r:id="rId2"/>
    <p:sldMasterId id="2147483779" r:id="rId3"/>
    <p:sldMasterId id="2147483785" r:id="rId4"/>
    <p:sldMasterId id="2147483789" r:id="rId5"/>
    <p:sldMasterId id="2147483791" r:id="rId6"/>
  </p:sldMasterIdLst>
  <p:notesMasterIdLst>
    <p:notesMasterId r:id="rId32"/>
  </p:notesMasterIdLst>
  <p:sldIdLst>
    <p:sldId id="256" r:id="rId7"/>
    <p:sldId id="257" r:id="rId8"/>
    <p:sldId id="258" r:id="rId9"/>
    <p:sldId id="275" r:id="rId10"/>
    <p:sldId id="292" r:id="rId11"/>
    <p:sldId id="278" r:id="rId12"/>
    <p:sldId id="261" r:id="rId13"/>
    <p:sldId id="273" r:id="rId14"/>
    <p:sldId id="290" r:id="rId15"/>
    <p:sldId id="291" r:id="rId16"/>
    <p:sldId id="262" r:id="rId17"/>
    <p:sldId id="281" r:id="rId18"/>
    <p:sldId id="280" r:id="rId19"/>
    <p:sldId id="274" r:id="rId20"/>
    <p:sldId id="289" r:id="rId21"/>
    <p:sldId id="294" r:id="rId22"/>
    <p:sldId id="295" r:id="rId23"/>
    <p:sldId id="282" r:id="rId24"/>
    <p:sldId id="264" r:id="rId25"/>
    <p:sldId id="266" r:id="rId26"/>
    <p:sldId id="268" r:id="rId27"/>
    <p:sldId id="269" r:id="rId28"/>
    <p:sldId id="283" r:id="rId29"/>
    <p:sldId id="284" r:id="rId30"/>
    <p:sldId id="285" r:id="rId3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VNI-Helve-Condense" pitchFamily="2" charset="0"/>
        <a:ea typeface="+mn-ea"/>
        <a:cs typeface="Arial" panose="020B0604020202020204" pitchFamily="34" charset="0"/>
      </a:defRPr>
    </a:lvl1pPr>
    <a:lvl2pPr marL="4572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VNI-Helve-Condense" pitchFamily="2" charset="0"/>
        <a:ea typeface="+mn-ea"/>
        <a:cs typeface="Arial" panose="020B0604020202020204" pitchFamily="34" charset="0"/>
      </a:defRPr>
    </a:lvl2pPr>
    <a:lvl3pPr marL="9144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VNI-Helve-Condense" pitchFamily="2"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VNI-Helve-Condense" pitchFamily="2"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VNI-Helve-Condense" pitchFamily="2" charset="0"/>
        <a:ea typeface="+mn-ea"/>
        <a:cs typeface="Arial" panose="020B0604020202020204" pitchFamily="34" charset="0"/>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VNI-Helve-Condense" pitchFamily="2" charset="0"/>
        <a:ea typeface="+mn-ea"/>
        <a:cs typeface="Arial" panose="020B0604020202020204" pitchFamily="34" charset="0"/>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VNI-Helve-Condense" pitchFamily="2" charset="0"/>
        <a:ea typeface="+mn-ea"/>
        <a:cs typeface="Arial" panose="020B0604020202020204" pitchFamily="34" charset="0"/>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VNI-Helve-Condense" pitchFamily="2" charset="0"/>
        <a:ea typeface="+mn-ea"/>
        <a:cs typeface="Arial" panose="020B0604020202020204" pitchFamily="34" charset="0"/>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VNI-Helve-Condense" pitchFamily="2"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2B4"/>
    <a:srgbClr val="000099"/>
    <a:srgbClr val="FF0066"/>
    <a:srgbClr val="008000"/>
    <a:srgbClr val="660066"/>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autoAdjust="0"/>
  </p:normalViewPr>
  <p:slideViewPr>
    <p:cSldViewPr>
      <p:cViewPr varScale="1">
        <p:scale>
          <a:sx n="71" d="100"/>
          <a:sy n="71" d="100"/>
        </p:scale>
        <p:origin x="13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latin typeface="Comic Sans MS" panose="030F0702030302020204" pitchFamily="66" charset="0"/>
              </a:defRPr>
            </a:lvl1pPr>
          </a:lstStyle>
          <a:p>
            <a:endParaRPr lang="en-US" altLang="en-US"/>
          </a:p>
        </p:txBody>
      </p:sp>
      <p:sp>
        <p:nvSpPr>
          <p:cNvPr id="284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latin typeface="Comic Sans MS" panose="030F0702030302020204" pitchFamily="66" charset="0"/>
              </a:defRPr>
            </a:lvl1pPr>
          </a:lstStyle>
          <a:p>
            <a:endParaRPr lang="en-US" altLang="en-US"/>
          </a:p>
        </p:txBody>
      </p:sp>
      <p:sp>
        <p:nvSpPr>
          <p:cNvPr id="284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4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4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Comic Sans MS" panose="030F0702030302020204" pitchFamily="66" charset="0"/>
              </a:defRPr>
            </a:lvl1pPr>
          </a:lstStyle>
          <a:p>
            <a:endParaRPr lang="en-US" altLang="en-US"/>
          </a:p>
        </p:txBody>
      </p:sp>
      <p:sp>
        <p:nvSpPr>
          <p:cNvPr id="284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Comic Sans MS" panose="030F0702030302020204" pitchFamily="66" charset="0"/>
              </a:defRPr>
            </a:lvl1pPr>
          </a:lstStyle>
          <a:p>
            <a:fld id="{B6AAF43B-4E8B-40F9-8E9A-BF9F912BB294}" type="slidenum">
              <a:rPr lang="en-US" altLang="en-US"/>
              <a:pPr/>
              <a:t>‹#›</a:t>
            </a:fld>
            <a:endParaRPr lang="en-US" altLang="en-US"/>
          </a:p>
        </p:txBody>
      </p:sp>
    </p:spTree>
    <p:extLst>
      <p:ext uri="{BB962C8B-B14F-4D97-AF65-F5344CB8AC3E}">
        <p14:creationId xmlns:p14="http://schemas.microsoft.com/office/powerpoint/2010/main" val="2997348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5106"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effectLst/>
              <a:latin typeface="Times New Roman" panose="02020603050405020304" pitchFamily="18" charset="0"/>
            </a:endParaRPr>
          </a:p>
        </p:txBody>
      </p:sp>
      <p:sp>
        <p:nvSpPr>
          <p:cNvPr id="175107"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effectLst/>
              <a:latin typeface="Times New Roman" panose="02020603050405020304" pitchFamily="18" charset="0"/>
            </a:endParaRPr>
          </a:p>
        </p:txBody>
      </p:sp>
      <p:sp>
        <p:nvSpPr>
          <p:cNvPr id="175108"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a:effectLst/>
              <a:latin typeface="Arial" panose="020B0604020202020204" pitchFamily="34" charset="0"/>
            </a:endParaRPr>
          </a:p>
        </p:txBody>
      </p:sp>
      <p:sp>
        <p:nvSpPr>
          <p:cNvPr id="175109"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altLang="en-US" noProof="0"/>
              <a:t>Click to edit Master title style</a:t>
            </a:r>
          </a:p>
        </p:txBody>
      </p:sp>
      <p:sp>
        <p:nvSpPr>
          <p:cNvPr id="175110" name="Rectangle 6"/>
          <p:cNvSpPr>
            <a:spLocks noGrp="1" noChangeArrowheads="1"/>
          </p:cNvSpPr>
          <p:nvPr>
            <p:ph type="subTitle" idx="1"/>
          </p:nvPr>
        </p:nvSpPr>
        <p:spPr>
          <a:xfrm>
            <a:off x="1752600" y="3567113"/>
            <a:ext cx="5410200" cy="1905000"/>
          </a:xfrm>
        </p:spPr>
        <p:txBody>
          <a:bodyPr anchor="ctr"/>
          <a:lstStyle>
            <a:lvl1pPr marL="0" indent="0" algn="ctr">
              <a:buFont typeface="Wingdings" panose="05000000000000000000" pitchFamily="2" charset="2"/>
              <a:buNone/>
              <a:defRPr sz="3300"/>
            </a:lvl1pPr>
          </a:lstStyle>
          <a:p>
            <a:pPr lvl="0"/>
            <a:r>
              <a:rPr lang="en-US" altLang="en-US" noProof="0"/>
              <a:t>Click to edit Master subtitle style</a:t>
            </a:r>
          </a:p>
        </p:txBody>
      </p:sp>
      <p:sp>
        <p:nvSpPr>
          <p:cNvPr id="175111" name="Rectangle 7"/>
          <p:cNvSpPr>
            <a:spLocks noGrp="1" noChangeArrowheads="1"/>
          </p:cNvSpPr>
          <p:nvPr>
            <p:ph type="dt" sz="half" idx="2"/>
          </p:nvPr>
        </p:nvSpPr>
        <p:spPr/>
        <p:txBody>
          <a:bodyPr/>
          <a:lstStyle>
            <a:lvl1pPr>
              <a:defRPr/>
            </a:lvl1pPr>
          </a:lstStyle>
          <a:p>
            <a:endParaRPr lang="en-US" altLang="en-US"/>
          </a:p>
        </p:txBody>
      </p:sp>
      <p:sp>
        <p:nvSpPr>
          <p:cNvPr id="175112" name="Rectangle 8"/>
          <p:cNvSpPr>
            <a:spLocks noGrp="1" noChangeArrowheads="1"/>
          </p:cNvSpPr>
          <p:nvPr>
            <p:ph type="ftr" sz="quarter" idx="3"/>
          </p:nvPr>
        </p:nvSpPr>
        <p:spPr>
          <a:xfrm>
            <a:off x="3352800" y="6391275"/>
            <a:ext cx="2895600" cy="457200"/>
          </a:xfrm>
        </p:spPr>
        <p:txBody>
          <a:bodyPr/>
          <a:lstStyle>
            <a:lvl1pPr>
              <a:defRPr/>
            </a:lvl1pPr>
          </a:lstStyle>
          <a:p>
            <a:endParaRPr lang="en-US" altLang="en-US"/>
          </a:p>
        </p:txBody>
      </p:sp>
      <p:sp>
        <p:nvSpPr>
          <p:cNvPr id="175113" name="Rectangle 9"/>
          <p:cNvSpPr>
            <a:spLocks noGrp="1" noChangeArrowheads="1"/>
          </p:cNvSpPr>
          <p:nvPr>
            <p:ph type="sldNum" sz="quarter" idx="4"/>
          </p:nvPr>
        </p:nvSpPr>
        <p:spPr>
          <a:xfrm>
            <a:off x="6858000" y="6391275"/>
            <a:ext cx="1600200" cy="457200"/>
          </a:xfrm>
        </p:spPr>
        <p:txBody>
          <a:bodyPr/>
          <a:lstStyle>
            <a:lvl1pPr>
              <a:defRPr/>
            </a:lvl1pPr>
          </a:lstStyle>
          <a:p>
            <a:fld id="{09CFA7BC-E88D-408C-9632-2A278987BF0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2331BA5-A3D8-4E49-A14B-9EF492BC516A}" type="slidenum">
              <a:rPr lang="en-US" altLang="en-US"/>
              <a:pPr/>
              <a:t>‹#›</a:t>
            </a:fld>
            <a:endParaRPr lang="en-US" altLang="en-US"/>
          </a:p>
        </p:txBody>
      </p:sp>
    </p:spTree>
    <p:extLst>
      <p:ext uri="{BB962C8B-B14F-4D97-AF65-F5344CB8AC3E}">
        <p14:creationId xmlns:p14="http://schemas.microsoft.com/office/powerpoint/2010/main" val="7745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63B8F3-37CE-420E-BC8A-CEF126945132}" type="slidenum">
              <a:rPr lang="en-US" altLang="en-US"/>
              <a:pPr/>
              <a:t>‹#›</a:t>
            </a:fld>
            <a:endParaRPr lang="en-US" altLang="en-US"/>
          </a:p>
        </p:txBody>
      </p:sp>
    </p:spTree>
    <p:extLst>
      <p:ext uri="{BB962C8B-B14F-4D97-AF65-F5344CB8AC3E}">
        <p14:creationId xmlns:p14="http://schemas.microsoft.com/office/powerpoint/2010/main" val="1245896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905000"/>
            <a:ext cx="37719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4000500"/>
            <a:ext cx="3771900" cy="1943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762000" y="6391275"/>
            <a:ext cx="20574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352800" y="6403975"/>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858000" y="6400800"/>
            <a:ext cx="1600200" cy="457200"/>
          </a:xfrm>
        </p:spPr>
        <p:txBody>
          <a:bodyPr/>
          <a:lstStyle>
            <a:lvl1pPr>
              <a:defRPr/>
            </a:lvl1pPr>
          </a:lstStyle>
          <a:p>
            <a:fld id="{DFCEA18D-0191-446A-B708-6F4E223E8E24}" type="slidenum">
              <a:rPr lang="en-US" altLang="en-US"/>
              <a:pPr/>
              <a:t>‹#›</a:t>
            </a:fld>
            <a:endParaRPr lang="en-US" altLang="en-US"/>
          </a:p>
        </p:txBody>
      </p:sp>
    </p:spTree>
    <p:extLst>
      <p:ext uri="{BB962C8B-B14F-4D97-AF65-F5344CB8AC3E}">
        <p14:creationId xmlns:p14="http://schemas.microsoft.com/office/powerpoint/2010/main" val="1505433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696200" cy="541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762000" y="6391275"/>
            <a:ext cx="20574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352800" y="6403975"/>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858000" y="6400800"/>
            <a:ext cx="1600200" cy="457200"/>
          </a:xfrm>
        </p:spPr>
        <p:txBody>
          <a:bodyPr/>
          <a:lstStyle>
            <a:lvl1pPr>
              <a:defRPr/>
            </a:lvl1pPr>
          </a:lstStyle>
          <a:p>
            <a:fld id="{ADB48EEE-EF07-4FEE-831C-5F08D77B3C7E}" type="slidenum">
              <a:rPr lang="en-US" altLang="en-US"/>
              <a:pPr/>
              <a:t>‹#›</a:t>
            </a:fld>
            <a:endParaRPr lang="en-US" altLang="en-US"/>
          </a:p>
        </p:txBody>
      </p:sp>
    </p:spTree>
    <p:extLst>
      <p:ext uri="{BB962C8B-B14F-4D97-AF65-F5344CB8AC3E}">
        <p14:creationId xmlns:p14="http://schemas.microsoft.com/office/powerpoint/2010/main" val="1504312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AA5CEE4-FC51-4C79-B3C2-CC9FF546136D}" type="slidenum">
              <a:rPr lang="en-US" altLang="en-US"/>
              <a:pPr/>
              <a:t>‹#›</a:t>
            </a:fld>
            <a:endParaRPr lang="en-US" altLang="en-US"/>
          </a:p>
        </p:txBody>
      </p:sp>
    </p:spTree>
    <p:extLst>
      <p:ext uri="{BB962C8B-B14F-4D97-AF65-F5344CB8AC3E}">
        <p14:creationId xmlns:p14="http://schemas.microsoft.com/office/powerpoint/2010/main" val="1467376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F14BF9-85F9-40C7-95DF-37A1F522CBAB}" type="slidenum">
              <a:rPr lang="en-US" altLang="en-US"/>
              <a:pPr/>
              <a:t>‹#›</a:t>
            </a:fld>
            <a:endParaRPr lang="en-US" altLang="en-US"/>
          </a:p>
        </p:txBody>
      </p:sp>
    </p:spTree>
    <p:extLst>
      <p:ext uri="{BB962C8B-B14F-4D97-AF65-F5344CB8AC3E}">
        <p14:creationId xmlns:p14="http://schemas.microsoft.com/office/powerpoint/2010/main" val="936366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8262817-B6D6-4A74-B596-8DC1C5FF3590}" type="slidenum">
              <a:rPr lang="en-US" altLang="en-US"/>
              <a:pPr/>
              <a:t>‹#›</a:t>
            </a:fld>
            <a:endParaRPr lang="en-US" altLang="en-US"/>
          </a:p>
        </p:txBody>
      </p:sp>
    </p:spTree>
    <p:extLst>
      <p:ext uri="{BB962C8B-B14F-4D97-AF65-F5344CB8AC3E}">
        <p14:creationId xmlns:p14="http://schemas.microsoft.com/office/powerpoint/2010/main" val="405287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444E5F-2206-4D3B-A539-218236C5B564}" type="slidenum">
              <a:rPr lang="en-US" altLang="en-US"/>
              <a:pPr/>
              <a:t>‹#›</a:t>
            </a:fld>
            <a:endParaRPr lang="en-US" altLang="en-US"/>
          </a:p>
        </p:txBody>
      </p:sp>
    </p:spTree>
    <p:extLst>
      <p:ext uri="{BB962C8B-B14F-4D97-AF65-F5344CB8AC3E}">
        <p14:creationId xmlns:p14="http://schemas.microsoft.com/office/powerpoint/2010/main" val="1237452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FEF972B-C89C-41C3-A683-11C3877B4C23}" type="slidenum">
              <a:rPr lang="en-US" altLang="en-US"/>
              <a:pPr/>
              <a:t>‹#›</a:t>
            </a:fld>
            <a:endParaRPr lang="en-US" altLang="en-US"/>
          </a:p>
        </p:txBody>
      </p:sp>
    </p:spTree>
    <p:extLst>
      <p:ext uri="{BB962C8B-B14F-4D97-AF65-F5344CB8AC3E}">
        <p14:creationId xmlns:p14="http://schemas.microsoft.com/office/powerpoint/2010/main" val="3941003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5CAD31A-FFB7-4176-8A79-E2BB93FBBE71}" type="slidenum">
              <a:rPr lang="en-US" altLang="en-US"/>
              <a:pPr/>
              <a:t>‹#›</a:t>
            </a:fld>
            <a:endParaRPr lang="en-US" altLang="en-US"/>
          </a:p>
        </p:txBody>
      </p:sp>
    </p:spTree>
    <p:extLst>
      <p:ext uri="{BB962C8B-B14F-4D97-AF65-F5344CB8AC3E}">
        <p14:creationId xmlns:p14="http://schemas.microsoft.com/office/powerpoint/2010/main" val="236476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C2BCE5-9D49-4696-BEAA-1EC066D0A0F2}" type="slidenum">
              <a:rPr lang="en-US" altLang="en-US"/>
              <a:pPr/>
              <a:t>‹#›</a:t>
            </a:fld>
            <a:endParaRPr lang="en-US" altLang="en-US"/>
          </a:p>
        </p:txBody>
      </p:sp>
    </p:spTree>
    <p:extLst>
      <p:ext uri="{BB962C8B-B14F-4D97-AF65-F5344CB8AC3E}">
        <p14:creationId xmlns:p14="http://schemas.microsoft.com/office/powerpoint/2010/main" val="3890058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3B164BE-DD80-47F7-AD96-F98ED2BA25FF}" type="slidenum">
              <a:rPr lang="en-US" altLang="en-US"/>
              <a:pPr/>
              <a:t>‹#›</a:t>
            </a:fld>
            <a:endParaRPr lang="en-US" altLang="en-US"/>
          </a:p>
        </p:txBody>
      </p:sp>
    </p:spTree>
    <p:extLst>
      <p:ext uri="{BB962C8B-B14F-4D97-AF65-F5344CB8AC3E}">
        <p14:creationId xmlns:p14="http://schemas.microsoft.com/office/powerpoint/2010/main" val="2108349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E3C836-D0CE-40EE-B1C2-CCEF509A4DEA}" type="slidenum">
              <a:rPr lang="en-US" altLang="en-US"/>
              <a:pPr/>
              <a:t>‹#›</a:t>
            </a:fld>
            <a:endParaRPr lang="en-US" altLang="en-US"/>
          </a:p>
        </p:txBody>
      </p:sp>
    </p:spTree>
    <p:extLst>
      <p:ext uri="{BB962C8B-B14F-4D97-AF65-F5344CB8AC3E}">
        <p14:creationId xmlns:p14="http://schemas.microsoft.com/office/powerpoint/2010/main" val="155791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DBD856-2197-49D1-A6F4-CAF7A5EAE83C}" type="slidenum">
              <a:rPr lang="en-US" altLang="en-US"/>
              <a:pPr/>
              <a:t>‹#›</a:t>
            </a:fld>
            <a:endParaRPr lang="en-US" altLang="en-US"/>
          </a:p>
        </p:txBody>
      </p:sp>
    </p:spTree>
    <p:extLst>
      <p:ext uri="{BB962C8B-B14F-4D97-AF65-F5344CB8AC3E}">
        <p14:creationId xmlns:p14="http://schemas.microsoft.com/office/powerpoint/2010/main" val="1492239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C64F0B-1995-4D77-B69D-8AB284B4CE12}" type="slidenum">
              <a:rPr lang="en-US" altLang="en-US"/>
              <a:pPr/>
              <a:t>‹#›</a:t>
            </a:fld>
            <a:endParaRPr lang="en-US" altLang="en-US"/>
          </a:p>
        </p:txBody>
      </p:sp>
    </p:spTree>
    <p:extLst>
      <p:ext uri="{BB962C8B-B14F-4D97-AF65-F5344CB8AC3E}">
        <p14:creationId xmlns:p14="http://schemas.microsoft.com/office/powerpoint/2010/main" val="3747448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6A371D-A8ED-4A4B-8BFE-DC21D668AE6E}" type="slidenum">
              <a:rPr lang="en-US" altLang="en-US"/>
              <a:pPr/>
              <a:t>‹#›</a:t>
            </a:fld>
            <a:endParaRPr lang="en-US" altLang="en-US"/>
          </a:p>
        </p:txBody>
      </p:sp>
    </p:spTree>
    <p:extLst>
      <p:ext uri="{BB962C8B-B14F-4D97-AF65-F5344CB8AC3E}">
        <p14:creationId xmlns:p14="http://schemas.microsoft.com/office/powerpoint/2010/main" val="364485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ACAE683-4695-4007-9470-FE4FF46C1547}" type="slidenum">
              <a:rPr lang="en-US" altLang="en-US"/>
              <a:pPr/>
              <a:t>‹#›</a:t>
            </a:fld>
            <a:endParaRPr lang="en-US" altLang="en-US"/>
          </a:p>
        </p:txBody>
      </p:sp>
    </p:spTree>
    <p:extLst>
      <p:ext uri="{BB962C8B-B14F-4D97-AF65-F5344CB8AC3E}">
        <p14:creationId xmlns:p14="http://schemas.microsoft.com/office/powerpoint/2010/main" val="285741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240643"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240644" name="Rectangle 4"/>
          <p:cNvSpPr>
            <a:spLocks noGrp="1" noChangeArrowheads="1"/>
          </p:cNvSpPr>
          <p:nvPr>
            <p:ph type="dt" sz="half" idx="2"/>
          </p:nvPr>
        </p:nvSpPr>
        <p:spPr/>
        <p:txBody>
          <a:bodyPr/>
          <a:lstStyle>
            <a:lvl1pPr>
              <a:defRPr/>
            </a:lvl1pPr>
          </a:lstStyle>
          <a:p>
            <a:endParaRPr lang="en-US" altLang="en-US"/>
          </a:p>
        </p:txBody>
      </p:sp>
      <p:sp>
        <p:nvSpPr>
          <p:cNvPr id="24064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240646" name="Rectangle 6"/>
          <p:cNvSpPr>
            <a:spLocks noGrp="1" noChangeArrowheads="1"/>
          </p:cNvSpPr>
          <p:nvPr>
            <p:ph type="sldNum" sz="quarter" idx="4"/>
          </p:nvPr>
        </p:nvSpPr>
        <p:spPr/>
        <p:txBody>
          <a:bodyPr/>
          <a:lstStyle>
            <a:lvl1pPr>
              <a:defRPr/>
            </a:lvl1pPr>
          </a:lstStyle>
          <a:p>
            <a:fld id="{9939D66F-2513-4571-AFFD-4A80EC23A6AD}" type="slidenum">
              <a:rPr lang="en-US" altLang="en-US"/>
              <a:pPr/>
              <a:t>‹#›</a:t>
            </a:fld>
            <a:endParaRPr lang="en-US" altLang="en-US"/>
          </a:p>
        </p:txBody>
      </p:sp>
      <p:sp>
        <p:nvSpPr>
          <p:cNvPr id="240647"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64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8B9D23-8934-44B1-8B4C-E630DE396DCD}" type="slidenum">
              <a:rPr lang="en-US" altLang="en-US"/>
              <a:pPr/>
              <a:t>‹#›</a:t>
            </a:fld>
            <a:endParaRPr lang="en-US" altLang="en-US"/>
          </a:p>
        </p:txBody>
      </p:sp>
    </p:spTree>
    <p:extLst>
      <p:ext uri="{BB962C8B-B14F-4D97-AF65-F5344CB8AC3E}">
        <p14:creationId xmlns:p14="http://schemas.microsoft.com/office/powerpoint/2010/main" val="1210780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D9245A-C6C2-48FA-957F-1D3460CF9124}" type="slidenum">
              <a:rPr lang="en-US" altLang="en-US"/>
              <a:pPr/>
              <a:t>‹#›</a:t>
            </a:fld>
            <a:endParaRPr lang="en-US" altLang="en-US"/>
          </a:p>
        </p:txBody>
      </p:sp>
    </p:spTree>
    <p:extLst>
      <p:ext uri="{BB962C8B-B14F-4D97-AF65-F5344CB8AC3E}">
        <p14:creationId xmlns:p14="http://schemas.microsoft.com/office/powerpoint/2010/main" val="2973602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8AC39A3-3DB4-4781-BE0C-DCC4DB469091}" type="slidenum">
              <a:rPr lang="en-US" altLang="en-US"/>
              <a:pPr/>
              <a:t>‹#›</a:t>
            </a:fld>
            <a:endParaRPr lang="en-US" altLang="en-US"/>
          </a:p>
        </p:txBody>
      </p:sp>
    </p:spTree>
    <p:extLst>
      <p:ext uri="{BB962C8B-B14F-4D97-AF65-F5344CB8AC3E}">
        <p14:creationId xmlns:p14="http://schemas.microsoft.com/office/powerpoint/2010/main" val="401518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27F1C14-45F3-4503-89EB-BB0047D3B779}" type="slidenum">
              <a:rPr lang="en-US" altLang="en-US"/>
              <a:pPr/>
              <a:t>‹#›</a:t>
            </a:fld>
            <a:endParaRPr lang="en-US" altLang="en-US"/>
          </a:p>
        </p:txBody>
      </p:sp>
    </p:spTree>
    <p:extLst>
      <p:ext uri="{BB962C8B-B14F-4D97-AF65-F5344CB8AC3E}">
        <p14:creationId xmlns:p14="http://schemas.microsoft.com/office/powerpoint/2010/main" val="661580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CCCDFDD-1F3E-4D7E-8E18-CD39184857A5}" type="slidenum">
              <a:rPr lang="en-US" altLang="en-US"/>
              <a:pPr/>
              <a:t>‹#›</a:t>
            </a:fld>
            <a:endParaRPr lang="en-US" altLang="en-US"/>
          </a:p>
        </p:txBody>
      </p:sp>
    </p:spTree>
    <p:extLst>
      <p:ext uri="{BB962C8B-B14F-4D97-AF65-F5344CB8AC3E}">
        <p14:creationId xmlns:p14="http://schemas.microsoft.com/office/powerpoint/2010/main" val="412673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F961C54-A2C1-47DA-8C18-05AAD59CDB57}" type="slidenum">
              <a:rPr lang="en-US" altLang="en-US"/>
              <a:pPr/>
              <a:t>‹#›</a:t>
            </a:fld>
            <a:endParaRPr lang="en-US" altLang="en-US"/>
          </a:p>
        </p:txBody>
      </p:sp>
    </p:spTree>
    <p:extLst>
      <p:ext uri="{BB962C8B-B14F-4D97-AF65-F5344CB8AC3E}">
        <p14:creationId xmlns:p14="http://schemas.microsoft.com/office/powerpoint/2010/main" val="1401778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FF1ED60-AAFD-477C-98BC-3DAC032159ED}" type="slidenum">
              <a:rPr lang="en-US" altLang="en-US"/>
              <a:pPr/>
              <a:t>‹#›</a:t>
            </a:fld>
            <a:endParaRPr lang="en-US" altLang="en-US"/>
          </a:p>
        </p:txBody>
      </p:sp>
    </p:spTree>
    <p:extLst>
      <p:ext uri="{BB962C8B-B14F-4D97-AF65-F5344CB8AC3E}">
        <p14:creationId xmlns:p14="http://schemas.microsoft.com/office/powerpoint/2010/main" val="684136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08BF79-421B-4672-B175-C44770E8B708}" type="slidenum">
              <a:rPr lang="en-US" altLang="en-US"/>
              <a:pPr/>
              <a:t>‹#›</a:t>
            </a:fld>
            <a:endParaRPr lang="en-US" altLang="en-US"/>
          </a:p>
        </p:txBody>
      </p:sp>
    </p:spTree>
    <p:extLst>
      <p:ext uri="{BB962C8B-B14F-4D97-AF65-F5344CB8AC3E}">
        <p14:creationId xmlns:p14="http://schemas.microsoft.com/office/powerpoint/2010/main" val="2988521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4C0E731-018D-448B-9F60-1B039D16FC77}" type="slidenum">
              <a:rPr lang="en-US" altLang="en-US"/>
              <a:pPr/>
              <a:t>‹#›</a:t>
            </a:fld>
            <a:endParaRPr lang="en-US" altLang="en-US"/>
          </a:p>
        </p:txBody>
      </p:sp>
    </p:spTree>
    <p:extLst>
      <p:ext uri="{BB962C8B-B14F-4D97-AF65-F5344CB8AC3E}">
        <p14:creationId xmlns:p14="http://schemas.microsoft.com/office/powerpoint/2010/main" val="1165994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A71DF2-2D06-47E2-B118-75464E4E25BE}" type="slidenum">
              <a:rPr lang="en-US" altLang="en-US"/>
              <a:pPr/>
              <a:t>‹#›</a:t>
            </a:fld>
            <a:endParaRPr lang="en-US" altLang="en-US"/>
          </a:p>
        </p:txBody>
      </p:sp>
    </p:spTree>
    <p:extLst>
      <p:ext uri="{BB962C8B-B14F-4D97-AF65-F5344CB8AC3E}">
        <p14:creationId xmlns:p14="http://schemas.microsoft.com/office/powerpoint/2010/main" val="3739713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6122CD-F805-4F11-8505-2916E14BCFFE}" type="slidenum">
              <a:rPr lang="en-US" altLang="en-US"/>
              <a:pPr/>
              <a:t>‹#›</a:t>
            </a:fld>
            <a:endParaRPr lang="en-US" altLang="en-US"/>
          </a:p>
        </p:txBody>
      </p:sp>
    </p:spTree>
    <p:extLst>
      <p:ext uri="{BB962C8B-B14F-4D97-AF65-F5344CB8AC3E}">
        <p14:creationId xmlns:p14="http://schemas.microsoft.com/office/powerpoint/2010/main" val="167052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263171"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263172" name="Rectangle 4"/>
          <p:cNvSpPr>
            <a:spLocks noGrp="1" noChangeArrowheads="1"/>
          </p:cNvSpPr>
          <p:nvPr>
            <p:ph type="dt" sz="half" idx="2"/>
          </p:nvPr>
        </p:nvSpPr>
        <p:spPr/>
        <p:txBody>
          <a:bodyPr/>
          <a:lstStyle>
            <a:lvl1pPr>
              <a:defRPr/>
            </a:lvl1pPr>
          </a:lstStyle>
          <a:p>
            <a:endParaRPr lang="en-US" altLang="en-US"/>
          </a:p>
        </p:txBody>
      </p:sp>
      <p:sp>
        <p:nvSpPr>
          <p:cNvPr id="263173"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263174" name="Rectangle 6"/>
          <p:cNvSpPr>
            <a:spLocks noGrp="1" noChangeArrowheads="1"/>
          </p:cNvSpPr>
          <p:nvPr>
            <p:ph type="sldNum" sz="quarter" idx="4"/>
          </p:nvPr>
        </p:nvSpPr>
        <p:spPr/>
        <p:txBody>
          <a:bodyPr/>
          <a:lstStyle>
            <a:lvl1pPr>
              <a:defRPr/>
            </a:lvl1pPr>
          </a:lstStyle>
          <a:p>
            <a:fld id="{4A8B4900-C791-4001-90DD-326BC1DB23BC}" type="slidenum">
              <a:rPr lang="en-US" altLang="en-US"/>
              <a:pPr/>
              <a:t>‹#›</a:t>
            </a:fld>
            <a:endParaRPr lang="en-US" altLang="en-US"/>
          </a:p>
        </p:txBody>
      </p:sp>
      <p:sp>
        <p:nvSpPr>
          <p:cNvPr id="263175"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17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52028F-E6E3-45EF-B49D-EB287F5566D3}" type="slidenum">
              <a:rPr lang="en-US" altLang="en-US"/>
              <a:pPr/>
              <a:t>‹#›</a:t>
            </a:fld>
            <a:endParaRPr lang="en-US" altLang="en-US"/>
          </a:p>
        </p:txBody>
      </p:sp>
    </p:spTree>
    <p:extLst>
      <p:ext uri="{BB962C8B-B14F-4D97-AF65-F5344CB8AC3E}">
        <p14:creationId xmlns:p14="http://schemas.microsoft.com/office/powerpoint/2010/main" val="187390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A3E906-EC32-470E-A367-4C8B57507784}" type="slidenum">
              <a:rPr lang="en-US" altLang="en-US"/>
              <a:pPr/>
              <a:t>‹#›</a:t>
            </a:fld>
            <a:endParaRPr lang="en-US" altLang="en-US"/>
          </a:p>
        </p:txBody>
      </p:sp>
    </p:spTree>
    <p:extLst>
      <p:ext uri="{BB962C8B-B14F-4D97-AF65-F5344CB8AC3E}">
        <p14:creationId xmlns:p14="http://schemas.microsoft.com/office/powerpoint/2010/main" val="106840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46CDD16-CD80-40D6-8163-7EFCD997C577}" type="slidenum">
              <a:rPr lang="en-US" altLang="en-US"/>
              <a:pPr/>
              <a:t>‹#›</a:t>
            </a:fld>
            <a:endParaRPr lang="en-US" altLang="en-US"/>
          </a:p>
        </p:txBody>
      </p:sp>
    </p:spTree>
    <p:extLst>
      <p:ext uri="{BB962C8B-B14F-4D97-AF65-F5344CB8AC3E}">
        <p14:creationId xmlns:p14="http://schemas.microsoft.com/office/powerpoint/2010/main" val="599903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DD3C7C-0C0D-4D08-9C75-D4298076BDAD}" type="slidenum">
              <a:rPr lang="en-US" altLang="en-US"/>
              <a:pPr/>
              <a:t>‹#›</a:t>
            </a:fld>
            <a:endParaRPr lang="en-US" altLang="en-US"/>
          </a:p>
        </p:txBody>
      </p:sp>
    </p:spTree>
    <p:extLst>
      <p:ext uri="{BB962C8B-B14F-4D97-AF65-F5344CB8AC3E}">
        <p14:creationId xmlns:p14="http://schemas.microsoft.com/office/powerpoint/2010/main" val="1249040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96C7B7C-46FA-49BF-8B83-D4F51B302F92}" type="slidenum">
              <a:rPr lang="en-US" altLang="en-US"/>
              <a:pPr/>
              <a:t>‹#›</a:t>
            </a:fld>
            <a:endParaRPr lang="en-US" altLang="en-US"/>
          </a:p>
        </p:txBody>
      </p:sp>
    </p:spTree>
    <p:extLst>
      <p:ext uri="{BB962C8B-B14F-4D97-AF65-F5344CB8AC3E}">
        <p14:creationId xmlns:p14="http://schemas.microsoft.com/office/powerpoint/2010/main" val="2339837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99AB5F3-415A-4A87-9707-0B3EE0CC7956}" type="slidenum">
              <a:rPr lang="en-US" altLang="en-US"/>
              <a:pPr/>
              <a:t>‹#›</a:t>
            </a:fld>
            <a:endParaRPr lang="en-US" altLang="en-US"/>
          </a:p>
        </p:txBody>
      </p:sp>
    </p:spTree>
    <p:extLst>
      <p:ext uri="{BB962C8B-B14F-4D97-AF65-F5344CB8AC3E}">
        <p14:creationId xmlns:p14="http://schemas.microsoft.com/office/powerpoint/2010/main" val="2108061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E223858-63A2-4F62-9F46-F6B8E838B61C}" type="slidenum">
              <a:rPr lang="en-US" altLang="en-US"/>
              <a:pPr/>
              <a:t>‹#›</a:t>
            </a:fld>
            <a:endParaRPr lang="en-US" altLang="en-US"/>
          </a:p>
        </p:txBody>
      </p:sp>
    </p:spTree>
    <p:extLst>
      <p:ext uri="{BB962C8B-B14F-4D97-AF65-F5344CB8AC3E}">
        <p14:creationId xmlns:p14="http://schemas.microsoft.com/office/powerpoint/2010/main" val="289513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C57145-234F-44A3-84C8-6AABFDE05786}" type="slidenum">
              <a:rPr lang="en-US" altLang="en-US"/>
              <a:pPr/>
              <a:t>‹#›</a:t>
            </a:fld>
            <a:endParaRPr lang="en-US" altLang="en-US"/>
          </a:p>
        </p:txBody>
      </p:sp>
    </p:spTree>
    <p:extLst>
      <p:ext uri="{BB962C8B-B14F-4D97-AF65-F5344CB8AC3E}">
        <p14:creationId xmlns:p14="http://schemas.microsoft.com/office/powerpoint/2010/main" val="3292443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23321FB-ED02-4262-B1DE-483BBC968DE9}" type="slidenum">
              <a:rPr lang="en-US" altLang="en-US"/>
              <a:pPr/>
              <a:t>‹#›</a:t>
            </a:fld>
            <a:endParaRPr lang="en-US" altLang="en-US"/>
          </a:p>
        </p:txBody>
      </p:sp>
    </p:spTree>
    <p:extLst>
      <p:ext uri="{BB962C8B-B14F-4D97-AF65-F5344CB8AC3E}">
        <p14:creationId xmlns:p14="http://schemas.microsoft.com/office/powerpoint/2010/main" val="2009695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4D1248-CEB4-4CC3-BABA-BF15732B9D60}" type="slidenum">
              <a:rPr lang="en-US" altLang="en-US"/>
              <a:pPr/>
              <a:t>‹#›</a:t>
            </a:fld>
            <a:endParaRPr lang="en-US" altLang="en-US"/>
          </a:p>
        </p:txBody>
      </p:sp>
    </p:spTree>
    <p:extLst>
      <p:ext uri="{BB962C8B-B14F-4D97-AF65-F5344CB8AC3E}">
        <p14:creationId xmlns:p14="http://schemas.microsoft.com/office/powerpoint/2010/main" val="563015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95E58D-C185-4074-9441-95B38D344F67}" type="slidenum">
              <a:rPr lang="en-US" altLang="en-US"/>
              <a:pPr/>
              <a:t>‹#›</a:t>
            </a:fld>
            <a:endParaRPr lang="en-US" altLang="en-US"/>
          </a:p>
        </p:txBody>
      </p:sp>
    </p:spTree>
    <p:extLst>
      <p:ext uri="{BB962C8B-B14F-4D97-AF65-F5344CB8AC3E}">
        <p14:creationId xmlns:p14="http://schemas.microsoft.com/office/powerpoint/2010/main" val="1069263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443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3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274436"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en-US" altLang="en-US" noProof="0"/>
              <a:t>Click to edit Master subtitle style</a:t>
            </a:r>
          </a:p>
        </p:txBody>
      </p:sp>
      <p:sp>
        <p:nvSpPr>
          <p:cNvPr id="274437" name="Rectangle 5"/>
          <p:cNvSpPr>
            <a:spLocks noGrp="1" noChangeArrowheads="1"/>
          </p:cNvSpPr>
          <p:nvPr>
            <p:ph type="dt" sz="half" idx="2"/>
          </p:nvPr>
        </p:nvSpPr>
        <p:spPr/>
        <p:txBody>
          <a:bodyPr/>
          <a:lstStyle>
            <a:lvl1pPr>
              <a:defRPr/>
            </a:lvl1pPr>
          </a:lstStyle>
          <a:p>
            <a:endParaRPr lang="en-US" altLang="en-US"/>
          </a:p>
        </p:txBody>
      </p:sp>
      <p:sp>
        <p:nvSpPr>
          <p:cNvPr id="274438" name="Rectangle 6"/>
          <p:cNvSpPr>
            <a:spLocks noGrp="1" noChangeArrowheads="1"/>
          </p:cNvSpPr>
          <p:nvPr>
            <p:ph type="ftr" sz="quarter" idx="3"/>
          </p:nvPr>
        </p:nvSpPr>
        <p:spPr/>
        <p:txBody>
          <a:bodyPr/>
          <a:lstStyle>
            <a:lvl1pPr>
              <a:defRPr/>
            </a:lvl1pPr>
          </a:lstStyle>
          <a:p>
            <a:endParaRPr lang="en-US" altLang="en-US"/>
          </a:p>
        </p:txBody>
      </p:sp>
      <p:sp>
        <p:nvSpPr>
          <p:cNvPr id="274439" name="Rectangle 7"/>
          <p:cNvSpPr>
            <a:spLocks noGrp="1" noChangeArrowheads="1"/>
          </p:cNvSpPr>
          <p:nvPr>
            <p:ph type="sldNum" sz="quarter" idx="4"/>
          </p:nvPr>
        </p:nvSpPr>
        <p:spPr/>
        <p:txBody>
          <a:bodyPr/>
          <a:lstStyle>
            <a:lvl1pPr>
              <a:defRPr/>
            </a:lvl1pPr>
          </a:lstStyle>
          <a:p>
            <a:fld id="{A33FF9BB-AC3D-42D1-9BE3-03A0DF254CEA}" type="slidenum">
              <a:rPr lang="en-US" altLang="en-US"/>
              <a:pPr/>
              <a:t>‹#›</a:t>
            </a:fld>
            <a:endParaRPr lang="en-US" altLang="en-US"/>
          </a:p>
        </p:txBody>
      </p:sp>
      <p:grpSp>
        <p:nvGrpSpPr>
          <p:cNvPr id="274440" name="Group 8"/>
          <p:cNvGrpSpPr>
            <a:grpSpLocks/>
          </p:cNvGrpSpPr>
          <p:nvPr/>
        </p:nvGrpSpPr>
        <p:grpSpPr bwMode="auto">
          <a:xfrm>
            <a:off x="7493000" y="2992438"/>
            <a:ext cx="1338263" cy="2189162"/>
            <a:chOff x="4704" y="1885"/>
            <a:chExt cx="843" cy="1379"/>
          </a:xfrm>
        </p:grpSpPr>
        <p:sp>
          <p:nvSpPr>
            <p:cNvPr id="274441"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2"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3"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4"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5"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6"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7"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8"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9"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0"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1"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2"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3"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4"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5"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6"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7"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8"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9"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0"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1"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2"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3"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4"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5"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6"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7"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8"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9"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70"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71"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4472"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4CDF6C-B42C-45EC-8836-25D900F46ED0}" type="slidenum">
              <a:rPr lang="en-US" altLang="en-US"/>
              <a:pPr/>
              <a:t>‹#›</a:t>
            </a:fld>
            <a:endParaRPr lang="en-US" altLang="en-US"/>
          </a:p>
        </p:txBody>
      </p:sp>
    </p:spTree>
    <p:extLst>
      <p:ext uri="{BB962C8B-B14F-4D97-AF65-F5344CB8AC3E}">
        <p14:creationId xmlns:p14="http://schemas.microsoft.com/office/powerpoint/2010/main" val="113374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DAD3B39-3BFA-43A6-80F5-593E2C1B490A}" type="slidenum">
              <a:rPr lang="en-US" altLang="en-US"/>
              <a:pPr/>
              <a:t>‹#›</a:t>
            </a:fld>
            <a:endParaRPr lang="en-US" altLang="en-US"/>
          </a:p>
        </p:txBody>
      </p:sp>
    </p:spTree>
    <p:extLst>
      <p:ext uri="{BB962C8B-B14F-4D97-AF65-F5344CB8AC3E}">
        <p14:creationId xmlns:p14="http://schemas.microsoft.com/office/powerpoint/2010/main" val="986860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693196-7781-4AEC-826F-90957CE68C48}" type="slidenum">
              <a:rPr lang="en-US" altLang="en-US"/>
              <a:pPr/>
              <a:t>‹#›</a:t>
            </a:fld>
            <a:endParaRPr lang="en-US" altLang="en-US"/>
          </a:p>
        </p:txBody>
      </p:sp>
    </p:spTree>
    <p:extLst>
      <p:ext uri="{BB962C8B-B14F-4D97-AF65-F5344CB8AC3E}">
        <p14:creationId xmlns:p14="http://schemas.microsoft.com/office/powerpoint/2010/main" val="1863281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CDEB2D-15B7-4540-93F2-77C7F1C0EC42}" type="slidenum">
              <a:rPr lang="en-US" altLang="en-US"/>
              <a:pPr/>
              <a:t>‹#›</a:t>
            </a:fld>
            <a:endParaRPr lang="en-US" altLang="en-US"/>
          </a:p>
        </p:txBody>
      </p:sp>
    </p:spTree>
    <p:extLst>
      <p:ext uri="{BB962C8B-B14F-4D97-AF65-F5344CB8AC3E}">
        <p14:creationId xmlns:p14="http://schemas.microsoft.com/office/powerpoint/2010/main" val="3774743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1C6033B-F9CB-4B69-8775-C467316F6059}" type="slidenum">
              <a:rPr lang="en-US" altLang="en-US"/>
              <a:pPr/>
              <a:t>‹#›</a:t>
            </a:fld>
            <a:endParaRPr lang="en-US" altLang="en-US"/>
          </a:p>
        </p:txBody>
      </p:sp>
    </p:spTree>
    <p:extLst>
      <p:ext uri="{BB962C8B-B14F-4D97-AF65-F5344CB8AC3E}">
        <p14:creationId xmlns:p14="http://schemas.microsoft.com/office/powerpoint/2010/main" val="3591523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E8CED9D-8426-4A53-9FED-911DD1E5DC7E}" type="slidenum">
              <a:rPr lang="en-US" altLang="en-US"/>
              <a:pPr/>
              <a:t>‹#›</a:t>
            </a:fld>
            <a:endParaRPr lang="en-US" altLang="en-US"/>
          </a:p>
        </p:txBody>
      </p:sp>
    </p:spTree>
    <p:extLst>
      <p:ext uri="{BB962C8B-B14F-4D97-AF65-F5344CB8AC3E}">
        <p14:creationId xmlns:p14="http://schemas.microsoft.com/office/powerpoint/2010/main" val="2952130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D8D2444-852F-4C68-8DAA-114E27B6EA82}" type="slidenum">
              <a:rPr lang="en-US" altLang="en-US"/>
              <a:pPr/>
              <a:t>‹#›</a:t>
            </a:fld>
            <a:endParaRPr lang="en-US" altLang="en-US"/>
          </a:p>
        </p:txBody>
      </p:sp>
    </p:spTree>
    <p:extLst>
      <p:ext uri="{BB962C8B-B14F-4D97-AF65-F5344CB8AC3E}">
        <p14:creationId xmlns:p14="http://schemas.microsoft.com/office/powerpoint/2010/main" val="2072097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6E40A90-CEF4-4516-8834-78AF49A7B985}" type="slidenum">
              <a:rPr lang="en-US" altLang="en-US"/>
              <a:pPr/>
              <a:t>‹#›</a:t>
            </a:fld>
            <a:endParaRPr lang="en-US" altLang="en-US"/>
          </a:p>
        </p:txBody>
      </p:sp>
    </p:spTree>
    <p:extLst>
      <p:ext uri="{BB962C8B-B14F-4D97-AF65-F5344CB8AC3E}">
        <p14:creationId xmlns:p14="http://schemas.microsoft.com/office/powerpoint/2010/main" val="3094571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62C03F9-C1FA-4BE0-ABB2-16244E2880A6}" type="slidenum">
              <a:rPr lang="en-US" altLang="en-US"/>
              <a:pPr/>
              <a:t>‹#›</a:t>
            </a:fld>
            <a:endParaRPr lang="en-US" altLang="en-US"/>
          </a:p>
        </p:txBody>
      </p:sp>
    </p:spTree>
    <p:extLst>
      <p:ext uri="{BB962C8B-B14F-4D97-AF65-F5344CB8AC3E}">
        <p14:creationId xmlns:p14="http://schemas.microsoft.com/office/powerpoint/2010/main" val="1175796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7822AB-6C7A-4899-B195-5069961E4E6B}" type="slidenum">
              <a:rPr lang="en-US" altLang="en-US"/>
              <a:pPr/>
              <a:t>‹#›</a:t>
            </a:fld>
            <a:endParaRPr lang="en-US" altLang="en-US"/>
          </a:p>
        </p:txBody>
      </p:sp>
    </p:spTree>
    <p:extLst>
      <p:ext uri="{BB962C8B-B14F-4D97-AF65-F5344CB8AC3E}">
        <p14:creationId xmlns:p14="http://schemas.microsoft.com/office/powerpoint/2010/main" val="3584224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3C7458-84D5-42AC-8922-200FC384A5C3}" type="slidenum">
              <a:rPr lang="en-US" altLang="en-US"/>
              <a:pPr/>
              <a:t>‹#›</a:t>
            </a:fld>
            <a:endParaRPr lang="en-US" altLang="en-US"/>
          </a:p>
        </p:txBody>
      </p:sp>
    </p:spTree>
    <p:extLst>
      <p:ext uri="{BB962C8B-B14F-4D97-AF65-F5344CB8AC3E}">
        <p14:creationId xmlns:p14="http://schemas.microsoft.com/office/powerpoint/2010/main" val="39840905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50B722E-E015-4CE4-B0C2-005DB69ADF21}" type="slidenum">
              <a:rPr lang="en-US" altLang="en-US"/>
              <a:pPr/>
              <a:t>‹#›</a:t>
            </a:fld>
            <a:endParaRPr lang="en-US" altLang="en-US"/>
          </a:p>
        </p:txBody>
      </p:sp>
    </p:spTree>
    <p:extLst>
      <p:ext uri="{BB962C8B-B14F-4D97-AF65-F5344CB8AC3E}">
        <p14:creationId xmlns:p14="http://schemas.microsoft.com/office/powerpoint/2010/main" val="219083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E033BF6-7FF8-4562-A9B3-12C6DD62F439}" type="slidenum">
              <a:rPr lang="en-US" altLang="en-US"/>
              <a:pPr/>
              <a:t>‹#›</a:t>
            </a:fld>
            <a:endParaRPr lang="en-US" altLang="en-US"/>
          </a:p>
        </p:txBody>
      </p:sp>
    </p:spTree>
    <p:extLst>
      <p:ext uri="{BB962C8B-B14F-4D97-AF65-F5344CB8AC3E}">
        <p14:creationId xmlns:p14="http://schemas.microsoft.com/office/powerpoint/2010/main" val="12390709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8530" name="Group 2"/>
          <p:cNvGrpSpPr>
            <a:grpSpLocks/>
          </p:cNvGrpSpPr>
          <p:nvPr/>
        </p:nvGrpSpPr>
        <p:grpSpPr bwMode="auto">
          <a:xfrm>
            <a:off x="0" y="0"/>
            <a:ext cx="9140825" cy="6850063"/>
            <a:chOff x="0" y="0"/>
            <a:chExt cx="5758" cy="4315"/>
          </a:xfrm>
        </p:grpSpPr>
        <p:grpSp>
          <p:nvGrpSpPr>
            <p:cNvPr id="278531" name="Group 3"/>
            <p:cNvGrpSpPr>
              <a:grpSpLocks/>
            </p:cNvGrpSpPr>
            <p:nvPr userDrawn="1"/>
          </p:nvGrpSpPr>
          <p:grpSpPr bwMode="auto">
            <a:xfrm>
              <a:off x="1728" y="2230"/>
              <a:ext cx="4027" cy="2085"/>
              <a:chOff x="1728" y="2230"/>
              <a:chExt cx="4027" cy="2085"/>
            </a:xfrm>
          </p:grpSpPr>
          <p:sp>
            <p:nvSpPr>
              <p:cNvPr id="278532"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33"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34"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35"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36"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8537"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38"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853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2785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78541"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278542"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278543" name="Rectangle 15"/>
          <p:cNvSpPr>
            <a:spLocks noGrp="1" noChangeArrowheads="1"/>
          </p:cNvSpPr>
          <p:nvPr>
            <p:ph type="sldNum" sz="quarter" idx="4"/>
          </p:nvPr>
        </p:nvSpPr>
        <p:spPr>
          <a:xfrm>
            <a:off x="6553200" y="6254750"/>
            <a:ext cx="2133600" cy="476250"/>
          </a:xfrm>
        </p:spPr>
        <p:txBody>
          <a:bodyPr/>
          <a:lstStyle>
            <a:lvl1pPr>
              <a:defRPr/>
            </a:lvl1pPr>
          </a:lstStyle>
          <a:p>
            <a:fld id="{E2C65D85-24BE-4A97-AC9D-AF583197AB47}" type="slidenum">
              <a:rPr lang="en-US" altLang="en-US"/>
              <a:pPr/>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2948D76-5ED5-46A5-859E-0ED555A13AE7}"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41093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DAC3ACAF-0576-4AA4-8AAF-DB34C4088037}"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526190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EE7EDC9C-8C03-4489-BF70-8A9BF1EA3250}"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980104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68E3B452-B4FC-401D-ADD7-C0BD9665536E}"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297789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6BC17580-F394-456C-91BD-8BDB251C532D}"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1868025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24DAF651-9761-42BF-8CAD-36A85129ADDC}"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310285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9BF50AC-BFB2-47F6-9CDA-AF1455300DA0}"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0101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8279E6AE-D44A-4856-B4F8-C583D699BA62}"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7857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F98DD35F-EFB4-4E36-91D0-080D7FBE2E04}"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94787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1FC7998-3680-4168-830B-69A04E4FBCC9}" type="slidenum">
              <a:rPr lang="en-US" altLang="en-US"/>
              <a:pPr/>
              <a:t>‹#›</a:t>
            </a:fld>
            <a:endParaRPr lang="en-US" altLang="en-US"/>
          </a:p>
        </p:txBody>
      </p:sp>
    </p:spTree>
    <p:extLst>
      <p:ext uri="{BB962C8B-B14F-4D97-AF65-F5344CB8AC3E}">
        <p14:creationId xmlns:p14="http://schemas.microsoft.com/office/powerpoint/2010/main" val="578451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0DC8E067-354F-46EC-93C1-AA6B676EE56D}"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4978603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38361B2C-DF72-46FB-8295-D4B94AEEEDB2}" type="slidenum">
              <a:rPr lang="en-US" altLang="en-US"/>
              <a:pPr/>
              <a:t>‹#›</a:t>
            </a:fld>
            <a:endParaRPr lang="en-US" alt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5461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747FBC6-8228-4569-B5D0-F031DEF32DAD}" type="slidenum">
              <a:rPr lang="en-US" altLang="en-US"/>
              <a:pPr/>
              <a:t>‹#›</a:t>
            </a:fld>
            <a:endParaRPr lang="en-US" altLang="en-US"/>
          </a:p>
        </p:txBody>
      </p:sp>
    </p:spTree>
    <p:extLst>
      <p:ext uri="{BB962C8B-B14F-4D97-AF65-F5344CB8AC3E}">
        <p14:creationId xmlns:p14="http://schemas.microsoft.com/office/powerpoint/2010/main" val="24632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75F4B55-7935-4EA5-9B41-47554FBF16F6}" type="slidenum">
              <a:rPr lang="en-US" altLang="en-US"/>
              <a:pPr/>
              <a:t>‹#›</a:t>
            </a:fld>
            <a:endParaRPr lang="en-US" altLang="en-US"/>
          </a:p>
        </p:txBody>
      </p:sp>
    </p:spTree>
    <p:extLst>
      <p:ext uri="{BB962C8B-B14F-4D97-AF65-F5344CB8AC3E}">
        <p14:creationId xmlns:p14="http://schemas.microsoft.com/office/powerpoint/2010/main" val="85688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74083"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084"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endParaRPr lang="en-US" altLang="en-US"/>
          </a:p>
        </p:txBody>
      </p:sp>
      <p:sp>
        <p:nvSpPr>
          <p:cNvPr id="174085"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endParaRPr lang="en-US" altLang="en-US"/>
          </a:p>
        </p:txBody>
      </p:sp>
      <p:sp>
        <p:nvSpPr>
          <p:cNvPr id="174086"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fld id="{62C9069A-BA2D-4B51-ABF6-54458CD1CD7F}" type="slidenum">
              <a:rPr lang="en-US" altLang="en-US"/>
              <a:pPr/>
              <a:t>‹#›</a:t>
            </a:fld>
            <a:endParaRPr lang="en-US" altLang="en-US"/>
          </a:p>
        </p:txBody>
      </p:sp>
      <p:grpSp>
        <p:nvGrpSpPr>
          <p:cNvPr id="174087" name="Group 7"/>
          <p:cNvGrpSpPr>
            <a:grpSpLocks/>
          </p:cNvGrpSpPr>
          <p:nvPr/>
        </p:nvGrpSpPr>
        <p:grpSpPr bwMode="auto">
          <a:xfrm>
            <a:off x="168275" y="228600"/>
            <a:ext cx="8823325" cy="6096000"/>
            <a:chOff x="106" y="144"/>
            <a:chExt cx="5558" cy="3840"/>
          </a:xfrm>
        </p:grpSpPr>
        <p:sp>
          <p:nvSpPr>
            <p:cNvPr id="174088"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effectLst/>
                <a:latin typeface="Times New Roman" panose="02020603050405020304" pitchFamily="18" charset="0"/>
              </a:endParaRPr>
            </a:p>
          </p:txBody>
        </p:sp>
        <p:sp>
          <p:nvSpPr>
            <p:cNvPr id="174089"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7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55" r:id="rId12"/>
    <p:sldLayoutId id="2147483856" r:id="rId13"/>
  </p:sldLayoutIdLst>
  <p:txStyles>
    <p:titleStyle>
      <a:lvl1pPr algn="l" rtl="0" fontAlgn="base">
        <a:spcBef>
          <a:spcPct val="0"/>
        </a:spcBef>
        <a:spcAft>
          <a:spcPct val="0"/>
        </a:spcAft>
        <a:defRPr sz="3300" kern="12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2pPr>
      <a:lvl3pPr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3pPr>
      <a:lvl4pPr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4pPr>
      <a:lvl5pPr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5pPr>
      <a:lvl6pPr marL="457200"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6pPr>
      <a:lvl7pPr marL="914400"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7pPr>
      <a:lvl8pPr marL="1371600"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8pPr>
      <a:lvl9pPr marL="1828800"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bg2"/>
        </a:buClr>
        <a:buSzPct val="70000"/>
        <a:buFont typeface="Wingdings" panose="05000000000000000000" pitchFamily="2" charset="2"/>
        <a:buChar char="l"/>
        <a:defRPr sz="31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150000"/>
        <a:buChar char="•"/>
        <a:defRPr sz="22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5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folHlink"/>
        </a:buClr>
        <a:buSzPct val="15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endParaRPr lang="en-US" altLang="en-US"/>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E4DC0809-D88C-4505-8F10-B4F3960AE5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54"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39619"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962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mj-lt"/>
              </a:defRPr>
            </a:lvl1pPr>
          </a:lstStyle>
          <a:p>
            <a:endParaRPr lang="en-US" altLang="en-US"/>
          </a:p>
        </p:txBody>
      </p:sp>
      <p:sp>
        <p:nvSpPr>
          <p:cNvPr id="23962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latin typeface="+mj-lt"/>
              </a:defRPr>
            </a:lvl1pPr>
          </a:lstStyle>
          <a:p>
            <a:endParaRPr lang="en-US" altLang="en-US"/>
          </a:p>
        </p:txBody>
      </p:sp>
      <p:sp>
        <p:nvSpPr>
          <p:cNvPr id="23962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mj-lt"/>
              </a:defRPr>
            </a:lvl1pPr>
          </a:lstStyle>
          <a:p>
            <a:fld id="{1BE7E0B3-5A6B-4B60-8E1E-B0ADA33BB088}" type="slidenum">
              <a:rPr lang="en-US" altLang="en-US"/>
              <a:pPr/>
              <a:t>‹#›</a:t>
            </a:fld>
            <a:endParaRPr lang="en-US" altLang="en-US"/>
          </a:p>
        </p:txBody>
      </p:sp>
      <p:sp>
        <p:nvSpPr>
          <p:cNvPr id="239623"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62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0"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6214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2148"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mj-lt"/>
              </a:defRPr>
            </a:lvl1pPr>
          </a:lstStyle>
          <a:p>
            <a:endParaRPr lang="en-US" altLang="en-US"/>
          </a:p>
        </p:txBody>
      </p:sp>
      <p:sp>
        <p:nvSpPr>
          <p:cNvPr id="2621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latin typeface="+mj-lt"/>
              </a:defRPr>
            </a:lvl1pPr>
          </a:lstStyle>
          <a:p>
            <a:endParaRPr lang="en-US" altLang="en-US"/>
          </a:p>
        </p:txBody>
      </p:sp>
      <p:sp>
        <p:nvSpPr>
          <p:cNvPr id="262150"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mj-lt"/>
              </a:defRPr>
            </a:lvl1pPr>
          </a:lstStyle>
          <a:p>
            <a:fld id="{94D9E3A7-24B4-42E3-AACA-0274C34800C3}" type="slidenum">
              <a:rPr lang="en-US" altLang="en-US"/>
              <a:pPr/>
              <a:t>‹#›</a:t>
            </a:fld>
            <a:endParaRPr lang="en-US" altLang="en-US"/>
          </a:p>
        </p:txBody>
      </p:sp>
      <p:sp>
        <p:nvSpPr>
          <p:cNvPr id="26215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15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86"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410"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3411"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73412"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341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latin typeface="+mn-lt"/>
              </a:defRPr>
            </a:lvl1pPr>
          </a:lstStyle>
          <a:p>
            <a:endParaRPr lang="en-US" altLang="en-US"/>
          </a:p>
        </p:txBody>
      </p:sp>
      <p:sp>
        <p:nvSpPr>
          <p:cNvPr id="27341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latin typeface="+mn-lt"/>
              </a:defRPr>
            </a:lvl1pPr>
          </a:lstStyle>
          <a:p>
            <a:endParaRPr lang="en-US" altLang="en-US"/>
          </a:p>
        </p:txBody>
      </p:sp>
      <p:sp>
        <p:nvSpPr>
          <p:cNvPr id="27341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latin typeface="+mn-lt"/>
              </a:defRPr>
            </a:lvl1pPr>
          </a:lstStyle>
          <a:p>
            <a:fld id="{7C39311A-C6F0-464C-A970-FBEB28EAAB44}" type="slidenum">
              <a:rPr lang="en-US" altLang="en-US"/>
              <a:pPr/>
              <a:t>‹#›</a:t>
            </a:fld>
            <a:endParaRPr lang="en-US" altLang="en-US"/>
          </a:p>
        </p:txBody>
      </p:sp>
      <p:grpSp>
        <p:nvGrpSpPr>
          <p:cNvPr id="273416" name="Group 8"/>
          <p:cNvGrpSpPr>
            <a:grpSpLocks/>
          </p:cNvGrpSpPr>
          <p:nvPr/>
        </p:nvGrpSpPr>
        <p:grpSpPr bwMode="auto">
          <a:xfrm>
            <a:off x="8153400" y="152400"/>
            <a:ext cx="792163" cy="1295400"/>
            <a:chOff x="5136" y="960"/>
            <a:chExt cx="528" cy="864"/>
          </a:xfrm>
        </p:grpSpPr>
        <p:sp>
          <p:nvSpPr>
            <p:cNvPr id="273417"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18"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19"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0"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1"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2"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3"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4"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5"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6"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7"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8"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29"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0"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1"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2"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3"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4"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5"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6"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7"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8"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39"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40"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41"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42"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43"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44"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45"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46"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47"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90"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57" r:id="rId12"/>
  </p:sldLayoutIdLst>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defRPr>
      </a:lvl2pPr>
      <a:lvl3pPr algn="l" rtl="0" fontAlgn="base">
        <a:spcBef>
          <a:spcPct val="0"/>
        </a:spcBef>
        <a:spcAft>
          <a:spcPct val="0"/>
        </a:spcAft>
        <a:defRPr sz="3900" b="1">
          <a:solidFill>
            <a:schemeClr val="tx2"/>
          </a:solidFill>
          <a:latin typeface="Arial" panose="020B0604020202020204" pitchFamily="34" charset="0"/>
        </a:defRPr>
      </a:lvl3pPr>
      <a:lvl4pPr algn="l" rtl="0" fontAlgn="base">
        <a:spcBef>
          <a:spcPct val="0"/>
        </a:spcBef>
        <a:spcAft>
          <a:spcPct val="0"/>
        </a:spcAft>
        <a:defRPr sz="3900" b="1">
          <a:solidFill>
            <a:schemeClr val="tx2"/>
          </a:solidFill>
          <a:latin typeface="Arial" panose="020B0604020202020204" pitchFamily="34" charset="0"/>
        </a:defRPr>
      </a:lvl4pPr>
      <a:lvl5pPr algn="l" rtl="0" fontAlgn="base">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latin typeface="Arial" panose="020B0604020202020204" pitchFamily="34" charset="0"/>
              </a:defRPr>
            </a:lvl1pPr>
          </a:lstStyle>
          <a:p>
            <a:endParaRPr lang="en-US" altLang="en-US"/>
          </a:p>
        </p:txBody>
      </p:sp>
      <p:sp>
        <p:nvSpPr>
          <p:cNvPr id="27750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Arial" panose="020B0604020202020204" pitchFamily="34" charset="0"/>
              </a:defRPr>
            </a:lvl1pPr>
          </a:lstStyle>
          <a:p>
            <a:fld id="{5F1DBD44-1AD7-4773-BC35-FB4446A965BA}" type="slidenum">
              <a:rPr lang="en-US" altLang="en-US"/>
              <a:pPr/>
              <a:t>‹#›</a:t>
            </a:fld>
            <a:endParaRPr lang="en-US" altLang="en-US"/>
          </a:p>
        </p:txBody>
      </p:sp>
      <p:grpSp>
        <p:nvGrpSpPr>
          <p:cNvPr id="277508" name="Group 4"/>
          <p:cNvGrpSpPr>
            <a:grpSpLocks/>
          </p:cNvGrpSpPr>
          <p:nvPr/>
        </p:nvGrpSpPr>
        <p:grpSpPr bwMode="auto">
          <a:xfrm>
            <a:off x="0" y="0"/>
            <a:ext cx="9140825" cy="6850063"/>
            <a:chOff x="0" y="0"/>
            <a:chExt cx="5758" cy="4315"/>
          </a:xfrm>
        </p:grpSpPr>
        <p:grpSp>
          <p:nvGrpSpPr>
            <p:cNvPr id="277509" name="Group 5"/>
            <p:cNvGrpSpPr>
              <a:grpSpLocks/>
            </p:cNvGrpSpPr>
            <p:nvPr userDrawn="1"/>
          </p:nvGrpSpPr>
          <p:grpSpPr bwMode="auto">
            <a:xfrm>
              <a:off x="1728" y="2230"/>
              <a:ext cx="4027" cy="2085"/>
              <a:chOff x="1728" y="2230"/>
              <a:chExt cx="4027" cy="2085"/>
            </a:xfrm>
          </p:grpSpPr>
          <p:sp>
            <p:nvSpPr>
              <p:cNvPr id="27751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1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1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13"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1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751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516"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751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751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latin typeface="Arial" panose="020B0604020202020204" pitchFamily="34" charset="0"/>
              </a:defRPr>
            </a:lvl1pPr>
          </a:lstStyle>
          <a:p>
            <a:endParaRPr lang="en-US" altLang="en-US"/>
          </a:p>
        </p:txBody>
      </p:sp>
      <p:sp>
        <p:nvSpPr>
          <p:cNvPr id="27751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92"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8" r:id="rId12"/>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png"/><Relationship Id="rId7" Type="http://schemas.openxmlformats.org/officeDocument/2006/relationships/image" Target="../media/image24.wmf"/><Relationship Id="rId12" Type="http://schemas.openxmlformats.org/officeDocument/2006/relationships/image" Target="../media/image29.png"/><Relationship Id="rId2"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23.wmf"/><Relationship Id="rId11" Type="http://schemas.openxmlformats.org/officeDocument/2006/relationships/image" Target="../media/image28.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59.xml"/><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71.xml"/><Relationship Id="rId5" Type="http://schemas.openxmlformats.org/officeDocument/2006/relationships/image" Target="../media/image1.gif"/><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71.xml"/><Relationship Id="rId5" Type="http://schemas.openxmlformats.org/officeDocument/2006/relationships/image" Target="../media/image1.gif"/><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2.wav"/><Relationship Id="rId1" Type="http://schemas.openxmlformats.org/officeDocument/2006/relationships/slideLayout" Target="../slideLayouts/slideLayout71.xml"/><Relationship Id="rId5" Type="http://schemas.openxmlformats.org/officeDocument/2006/relationships/image" Target="../media/image1.gif"/><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27.xml"/><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600200" y="3581400"/>
            <a:ext cx="5867400" cy="914400"/>
          </a:xfrm>
        </p:spPr>
        <p:txBody>
          <a:bodyPr/>
          <a:lstStyle/>
          <a:p>
            <a:r>
              <a:rPr lang="en-US" altLang="en-US" sz="3300" b="1" i="0">
                <a:solidFill>
                  <a:srgbClr val="FF00FF"/>
                </a:solidFill>
                <a:effectLst>
                  <a:outerShdw blurRad="38100" dist="38100" dir="2700000" algn="tl">
                    <a:srgbClr val="C0C0C0"/>
                  </a:outerShdw>
                </a:effectLst>
                <a:latin typeface="VNI-Helve" pitchFamily="2" charset="0"/>
              </a:rPr>
              <a:t>CHÖÔNG I :  CÔ HOÏC</a:t>
            </a:r>
          </a:p>
        </p:txBody>
      </p:sp>
      <p:sp>
        <p:nvSpPr>
          <p:cNvPr id="46084" name="Rectangle 4"/>
          <p:cNvSpPr>
            <a:spLocks noChangeArrowheads="1"/>
          </p:cNvSpPr>
          <p:nvPr/>
        </p:nvSpPr>
        <p:spPr bwMode="auto">
          <a:xfrm>
            <a:off x="228600" y="1295400"/>
            <a:ext cx="8534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100" i="1">
                <a:solidFill>
                  <a:schemeClr val="tx2"/>
                </a:solidFill>
                <a:latin typeface="Arial Black" panose="020B0A04020102020204" pitchFamily="34" charset="0"/>
                <a:cs typeface="Arial" panose="020B0604020202020204" pitchFamily="34" charset="0"/>
              </a:defRPr>
            </a:lvl1pPr>
            <a:lvl2pPr algn="ctr">
              <a:defRPr sz="4100" i="1">
                <a:solidFill>
                  <a:schemeClr val="tx2"/>
                </a:solidFill>
                <a:latin typeface="Arial Black" panose="020B0A04020102020204" pitchFamily="34" charset="0"/>
                <a:cs typeface="Arial" panose="020B0604020202020204" pitchFamily="34" charset="0"/>
              </a:defRPr>
            </a:lvl2pPr>
            <a:lvl3pPr algn="ctr">
              <a:defRPr sz="4100" i="1">
                <a:solidFill>
                  <a:schemeClr val="tx2"/>
                </a:solidFill>
                <a:latin typeface="Arial Black" panose="020B0A04020102020204" pitchFamily="34" charset="0"/>
                <a:cs typeface="Arial" panose="020B0604020202020204" pitchFamily="34" charset="0"/>
              </a:defRPr>
            </a:lvl3pPr>
            <a:lvl4pPr algn="ctr">
              <a:defRPr sz="4100" i="1">
                <a:solidFill>
                  <a:schemeClr val="tx2"/>
                </a:solidFill>
                <a:latin typeface="Arial Black" panose="020B0A04020102020204" pitchFamily="34" charset="0"/>
                <a:cs typeface="Arial" panose="020B0604020202020204" pitchFamily="34" charset="0"/>
              </a:defRPr>
            </a:lvl4pPr>
            <a:lvl5pPr algn="ctr">
              <a:defRPr sz="4100" i="1">
                <a:solidFill>
                  <a:schemeClr val="tx2"/>
                </a:solidFill>
                <a:latin typeface="Arial Black" panose="020B0A04020102020204" pitchFamily="34" charset="0"/>
                <a:cs typeface="Arial" panose="020B0604020202020204" pitchFamily="34" charset="0"/>
              </a:defRPr>
            </a:lvl5pPr>
            <a:lvl6pPr marL="457200" algn="ctr" fontAlgn="base">
              <a:spcBef>
                <a:spcPct val="0"/>
              </a:spcBef>
              <a:spcAft>
                <a:spcPct val="0"/>
              </a:spcAft>
              <a:defRPr sz="4100" i="1">
                <a:solidFill>
                  <a:schemeClr val="tx2"/>
                </a:solidFill>
                <a:latin typeface="Arial Black" panose="020B0A04020102020204" pitchFamily="34" charset="0"/>
                <a:cs typeface="Arial" panose="020B0604020202020204" pitchFamily="34" charset="0"/>
              </a:defRPr>
            </a:lvl6pPr>
            <a:lvl7pPr marL="914400" algn="ctr" fontAlgn="base">
              <a:spcBef>
                <a:spcPct val="0"/>
              </a:spcBef>
              <a:spcAft>
                <a:spcPct val="0"/>
              </a:spcAft>
              <a:defRPr sz="4100" i="1">
                <a:solidFill>
                  <a:schemeClr val="tx2"/>
                </a:solidFill>
                <a:latin typeface="Arial Black" panose="020B0A04020102020204" pitchFamily="34" charset="0"/>
                <a:cs typeface="Arial" panose="020B0604020202020204" pitchFamily="34" charset="0"/>
              </a:defRPr>
            </a:lvl7pPr>
            <a:lvl8pPr marL="1371600" algn="ctr" fontAlgn="base">
              <a:spcBef>
                <a:spcPct val="0"/>
              </a:spcBef>
              <a:spcAft>
                <a:spcPct val="0"/>
              </a:spcAft>
              <a:defRPr sz="4100" i="1">
                <a:solidFill>
                  <a:schemeClr val="tx2"/>
                </a:solidFill>
                <a:latin typeface="Arial Black" panose="020B0A04020102020204" pitchFamily="34" charset="0"/>
                <a:cs typeface="Arial" panose="020B0604020202020204" pitchFamily="34" charset="0"/>
              </a:defRPr>
            </a:lvl8pPr>
            <a:lvl9pPr marL="1828800" algn="ctr" fontAlgn="base">
              <a:spcBef>
                <a:spcPct val="0"/>
              </a:spcBef>
              <a:spcAft>
                <a:spcPct val="0"/>
              </a:spcAft>
              <a:defRPr sz="4100" i="1">
                <a:solidFill>
                  <a:schemeClr val="tx2"/>
                </a:solidFill>
                <a:latin typeface="Arial Black" panose="020B0A04020102020204" pitchFamily="34" charset="0"/>
                <a:cs typeface="Arial" panose="020B0604020202020204" pitchFamily="34" charset="0"/>
              </a:defRPr>
            </a:lvl9pPr>
          </a:lstStyle>
          <a:p>
            <a:r>
              <a:rPr lang="en-US" altLang="en-US" sz="3700" i="0">
                <a:effectLst/>
                <a:latin typeface="VNI-Fato" pitchFamily="2" charset="0"/>
              </a:rPr>
              <a:t>GIÔÙI THIEÄU CHÖÔNG TRÌNH MOÂN VAÄT LYÙ 8</a:t>
            </a:r>
          </a:p>
        </p:txBody>
      </p:sp>
      <p:sp>
        <p:nvSpPr>
          <p:cNvPr id="46085" name="Rectangle 5"/>
          <p:cNvSpPr>
            <a:spLocks noChangeArrowheads="1"/>
          </p:cNvSpPr>
          <p:nvPr/>
        </p:nvSpPr>
        <p:spPr bwMode="auto">
          <a:xfrm>
            <a:off x="1600200" y="4495800"/>
            <a:ext cx="5867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100" i="1">
                <a:solidFill>
                  <a:schemeClr val="tx2"/>
                </a:solidFill>
                <a:latin typeface="Arial Black" panose="020B0A04020102020204" pitchFamily="34" charset="0"/>
                <a:cs typeface="Arial" panose="020B0604020202020204" pitchFamily="34" charset="0"/>
              </a:defRPr>
            </a:lvl1pPr>
            <a:lvl2pPr algn="ctr">
              <a:defRPr sz="4100" i="1">
                <a:solidFill>
                  <a:schemeClr val="tx2"/>
                </a:solidFill>
                <a:latin typeface="Arial Black" panose="020B0A04020102020204" pitchFamily="34" charset="0"/>
                <a:cs typeface="Arial" panose="020B0604020202020204" pitchFamily="34" charset="0"/>
              </a:defRPr>
            </a:lvl2pPr>
            <a:lvl3pPr algn="ctr">
              <a:defRPr sz="4100" i="1">
                <a:solidFill>
                  <a:schemeClr val="tx2"/>
                </a:solidFill>
                <a:latin typeface="Arial Black" panose="020B0A04020102020204" pitchFamily="34" charset="0"/>
                <a:cs typeface="Arial" panose="020B0604020202020204" pitchFamily="34" charset="0"/>
              </a:defRPr>
            </a:lvl3pPr>
            <a:lvl4pPr algn="ctr">
              <a:defRPr sz="4100" i="1">
                <a:solidFill>
                  <a:schemeClr val="tx2"/>
                </a:solidFill>
                <a:latin typeface="Arial Black" panose="020B0A04020102020204" pitchFamily="34" charset="0"/>
                <a:cs typeface="Arial" panose="020B0604020202020204" pitchFamily="34" charset="0"/>
              </a:defRPr>
            </a:lvl4pPr>
            <a:lvl5pPr algn="ctr">
              <a:defRPr sz="4100" i="1">
                <a:solidFill>
                  <a:schemeClr val="tx2"/>
                </a:solidFill>
                <a:latin typeface="Arial Black" panose="020B0A04020102020204" pitchFamily="34" charset="0"/>
                <a:cs typeface="Arial" panose="020B0604020202020204" pitchFamily="34" charset="0"/>
              </a:defRPr>
            </a:lvl5pPr>
            <a:lvl6pPr marL="457200" algn="ctr" fontAlgn="base">
              <a:spcBef>
                <a:spcPct val="0"/>
              </a:spcBef>
              <a:spcAft>
                <a:spcPct val="0"/>
              </a:spcAft>
              <a:defRPr sz="4100" i="1">
                <a:solidFill>
                  <a:schemeClr val="tx2"/>
                </a:solidFill>
                <a:latin typeface="Arial Black" panose="020B0A04020102020204" pitchFamily="34" charset="0"/>
                <a:cs typeface="Arial" panose="020B0604020202020204" pitchFamily="34" charset="0"/>
              </a:defRPr>
            </a:lvl6pPr>
            <a:lvl7pPr marL="914400" algn="ctr" fontAlgn="base">
              <a:spcBef>
                <a:spcPct val="0"/>
              </a:spcBef>
              <a:spcAft>
                <a:spcPct val="0"/>
              </a:spcAft>
              <a:defRPr sz="4100" i="1">
                <a:solidFill>
                  <a:schemeClr val="tx2"/>
                </a:solidFill>
                <a:latin typeface="Arial Black" panose="020B0A04020102020204" pitchFamily="34" charset="0"/>
                <a:cs typeface="Arial" panose="020B0604020202020204" pitchFamily="34" charset="0"/>
              </a:defRPr>
            </a:lvl7pPr>
            <a:lvl8pPr marL="1371600" algn="ctr" fontAlgn="base">
              <a:spcBef>
                <a:spcPct val="0"/>
              </a:spcBef>
              <a:spcAft>
                <a:spcPct val="0"/>
              </a:spcAft>
              <a:defRPr sz="4100" i="1">
                <a:solidFill>
                  <a:schemeClr val="tx2"/>
                </a:solidFill>
                <a:latin typeface="Arial Black" panose="020B0A04020102020204" pitchFamily="34" charset="0"/>
                <a:cs typeface="Arial" panose="020B0604020202020204" pitchFamily="34" charset="0"/>
              </a:defRPr>
            </a:lvl8pPr>
            <a:lvl9pPr marL="1828800" algn="ctr" fontAlgn="base">
              <a:spcBef>
                <a:spcPct val="0"/>
              </a:spcBef>
              <a:spcAft>
                <a:spcPct val="0"/>
              </a:spcAft>
              <a:defRPr sz="4100" i="1">
                <a:solidFill>
                  <a:schemeClr val="tx2"/>
                </a:solidFill>
                <a:latin typeface="Arial Black" panose="020B0A04020102020204" pitchFamily="34" charset="0"/>
                <a:cs typeface="Arial" panose="020B0604020202020204" pitchFamily="34" charset="0"/>
              </a:defRPr>
            </a:lvl9pPr>
          </a:lstStyle>
          <a:p>
            <a:r>
              <a:rPr lang="en-US" altLang="en-US" sz="3300" b="1" i="0">
                <a:solidFill>
                  <a:srgbClr val="FF00FF"/>
                </a:solidFill>
                <a:effectLst>
                  <a:outerShdw blurRad="38100" dist="38100" dir="2700000" algn="tl">
                    <a:srgbClr val="C0C0C0"/>
                  </a:outerShdw>
                </a:effectLst>
                <a:latin typeface="VNI-Helve" pitchFamily="2" charset="0"/>
              </a:rPr>
              <a:t>CHÖÔNG II :  NHIEÄT HOÏC</a:t>
            </a:r>
          </a:p>
        </p:txBody>
      </p:sp>
      <p:pic>
        <p:nvPicPr>
          <p:cNvPr id="46087" name="Picture 7"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476875" cy="95250"/>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476875"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repeatCount="indefinite" fill="hold" nodeType="afterEffect">
                                  <p:stCondLst>
                                    <p:cond delay="0"/>
                                  </p:stCondLst>
                                  <p:iterate type="lt">
                                    <p:tmPct val="4000"/>
                                  </p:iterate>
                                  <p:childTnLst>
                                    <p:set>
                                      <p:cBhvr override="childStyle">
                                        <p:cTn id="6" dur="5000" fill="hold"/>
                                        <p:tgtEl>
                                          <p:spTgt spid="46084">
                                            <p:txEl>
                                              <p:pRg st="0" end="0"/>
                                            </p:txEl>
                                          </p:spTgt>
                                        </p:tgtEl>
                                        <p:attrNameLst>
                                          <p:attrName>style.color</p:attrName>
                                        </p:attrNameLst>
                                      </p:cBhvr>
                                      <p:to>
                                        <p:clrVal>
                                          <a:schemeClr val="accent2"/>
                                        </p:clrVal>
                                      </p:to>
                                    </p:set>
                                    <p:set>
                                      <p:cBhvr>
                                        <p:cTn id="7" dur="5000" fill="hold"/>
                                        <p:tgtEl>
                                          <p:spTgt spid="46084">
                                            <p:txEl>
                                              <p:pRg st="0" end="0"/>
                                            </p:txEl>
                                          </p:spTgt>
                                        </p:tgtEl>
                                        <p:attrNameLst>
                                          <p:attrName>fillcolor</p:attrName>
                                        </p:attrNameLst>
                                      </p:cBhvr>
                                      <p:to>
                                        <p:clrVal>
                                          <a:schemeClr val="accent2"/>
                                        </p:clrVal>
                                      </p:to>
                                    </p:set>
                                    <p:set>
                                      <p:cBhvr>
                                        <p:cTn id="8" dur="5000" fill="hold"/>
                                        <p:tgtEl>
                                          <p:spTgt spid="46084">
                                            <p:txEl>
                                              <p:pRg st="0" end="0"/>
                                            </p:txEl>
                                          </p:spTgt>
                                        </p:tgtEl>
                                        <p:attrNameLst>
                                          <p:attrName>fill.type</p:attrName>
                                        </p:attrNameLst>
                                      </p:cBhvr>
                                      <p:to>
                                        <p:strVal val="solid"/>
                                      </p:to>
                                    </p:set>
                                  </p:childTnLst>
                                </p:cTn>
                              </p:par>
                              <p:par>
                                <p:cTn id="9" presetID="55" presetClass="entr" presetSubtype="0" fill="hold" nodeType="withEffect">
                                  <p:stCondLst>
                                    <p:cond delay="0"/>
                                  </p:stCondLst>
                                  <p:childTnLst>
                                    <p:set>
                                      <p:cBhvr>
                                        <p:cTn id="10" dur="1" fill="hold">
                                          <p:stCondLst>
                                            <p:cond delay="0"/>
                                          </p:stCondLst>
                                        </p:cTn>
                                        <p:tgtEl>
                                          <p:spTgt spid="46088"/>
                                        </p:tgtEl>
                                        <p:attrNameLst>
                                          <p:attrName>style.visibility</p:attrName>
                                        </p:attrNameLst>
                                      </p:cBhvr>
                                      <p:to>
                                        <p:strVal val="visible"/>
                                      </p:to>
                                    </p:set>
                                    <p:anim calcmode="lin" valueType="num">
                                      <p:cBhvr>
                                        <p:cTn id="11" dur="1000" fill="hold"/>
                                        <p:tgtEl>
                                          <p:spTgt spid="46088"/>
                                        </p:tgtEl>
                                        <p:attrNameLst>
                                          <p:attrName>ppt_w</p:attrName>
                                        </p:attrNameLst>
                                      </p:cBhvr>
                                      <p:tavLst>
                                        <p:tav tm="0">
                                          <p:val>
                                            <p:strVal val="#ppt_w*0.70"/>
                                          </p:val>
                                        </p:tav>
                                        <p:tav tm="100000">
                                          <p:val>
                                            <p:strVal val="#ppt_w"/>
                                          </p:val>
                                        </p:tav>
                                      </p:tavLst>
                                    </p:anim>
                                    <p:anim calcmode="lin" valueType="num">
                                      <p:cBhvr>
                                        <p:cTn id="12" dur="1000" fill="hold"/>
                                        <p:tgtEl>
                                          <p:spTgt spid="46088"/>
                                        </p:tgtEl>
                                        <p:attrNameLst>
                                          <p:attrName>ppt_h</p:attrName>
                                        </p:attrNameLst>
                                      </p:cBhvr>
                                      <p:tavLst>
                                        <p:tav tm="0">
                                          <p:val>
                                            <p:strVal val="#ppt_h"/>
                                          </p:val>
                                        </p:tav>
                                        <p:tav tm="100000">
                                          <p:val>
                                            <p:strVal val="#ppt_h"/>
                                          </p:val>
                                        </p:tav>
                                      </p:tavLst>
                                    </p:anim>
                                    <p:animEffect transition="in" filter="fade">
                                      <p:cBhvr>
                                        <p:cTn id="13" dur="1000"/>
                                        <p:tgtEl>
                                          <p:spTgt spid="46088"/>
                                        </p:tgtEl>
                                      </p:cBhvr>
                                    </p:animEffect>
                                  </p:childTnLst>
                                </p:cTn>
                              </p:par>
                              <p:par>
                                <p:cTn id="14" presetID="55" presetClass="entr" presetSubtype="0" fill="hold" nodeType="withEffect">
                                  <p:stCondLst>
                                    <p:cond delay="0"/>
                                  </p:stCondLst>
                                  <p:childTnLst>
                                    <p:set>
                                      <p:cBhvr>
                                        <p:cTn id="15" dur="1" fill="hold">
                                          <p:stCondLst>
                                            <p:cond delay="0"/>
                                          </p:stCondLst>
                                        </p:cTn>
                                        <p:tgtEl>
                                          <p:spTgt spid="46087"/>
                                        </p:tgtEl>
                                        <p:attrNameLst>
                                          <p:attrName>style.visibility</p:attrName>
                                        </p:attrNameLst>
                                      </p:cBhvr>
                                      <p:to>
                                        <p:strVal val="visible"/>
                                      </p:to>
                                    </p:set>
                                    <p:anim calcmode="lin" valueType="num">
                                      <p:cBhvr>
                                        <p:cTn id="16" dur="1000" fill="hold"/>
                                        <p:tgtEl>
                                          <p:spTgt spid="46087"/>
                                        </p:tgtEl>
                                        <p:attrNameLst>
                                          <p:attrName>ppt_w</p:attrName>
                                        </p:attrNameLst>
                                      </p:cBhvr>
                                      <p:tavLst>
                                        <p:tav tm="0">
                                          <p:val>
                                            <p:strVal val="#ppt_w*0.70"/>
                                          </p:val>
                                        </p:tav>
                                        <p:tav tm="100000">
                                          <p:val>
                                            <p:strVal val="#ppt_w"/>
                                          </p:val>
                                        </p:tav>
                                      </p:tavLst>
                                    </p:anim>
                                    <p:anim calcmode="lin" valueType="num">
                                      <p:cBhvr>
                                        <p:cTn id="17" dur="1000" fill="hold"/>
                                        <p:tgtEl>
                                          <p:spTgt spid="46087"/>
                                        </p:tgtEl>
                                        <p:attrNameLst>
                                          <p:attrName>ppt_h</p:attrName>
                                        </p:attrNameLst>
                                      </p:cBhvr>
                                      <p:tavLst>
                                        <p:tav tm="0">
                                          <p:val>
                                            <p:strVal val="#ppt_h"/>
                                          </p:val>
                                        </p:tav>
                                        <p:tav tm="100000">
                                          <p:val>
                                            <p:strVal val="#ppt_h"/>
                                          </p:val>
                                        </p:tav>
                                      </p:tavLst>
                                    </p:anim>
                                    <p:animEffect transition="in" filter="fade">
                                      <p:cBhvr>
                                        <p:cTn id="18" dur="1000"/>
                                        <p:tgtEl>
                                          <p:spTgt spid="46087"/>
                                        </p:tgtEl>
                                      </p:cBhvr>
                                    </p:animEffect>
                                  </p:childTnLst>
                                </p:cTn>
                              </p:par>
                            </p:childTnLst>
                          </p:cTn>
                        </p:par>
                        <p:par>
                          <p:cTn id="19" fill="hold" nodeType="afterGroup">
                            <p:stCondLst>
                              <p:cond delay="11600"/>
                            </p:stCondLst>
                            <p:childTnLst>
                              <p:par>
                                <p:cTn id="20" presetID="16" presetClass="emph" presetSubtype="0" repeatCount="indefinite" fill="hold" grpId="0" nodeType="afterEffect">
                                  <p:stCondLst>
                                    <p:cond delay="0"/>
                                  </p:stCondLst>
                                  <p:iterate type="lt">
                                    <p:tmPct val="4000"/>
                                  </p:iterate>
                                  <p:childTnLst>
                                    <p:set>
                                      <p:cBhvr override="childStyle">
                                        <p:cTn id="21" dur="5000" fill="hold"/>
                                        <p:tgtEl>
                                          <p:spTgt spid="46084">
                                            <p:txEl>
                                              <p:pRg st="0" end="0"/>
                                            </p:txEl>
                                          </p:spTgt>
                                        </p:tgtEl>
                                        <p:attrNameLst>
                                          <p:attrName>style.color</p:attrName>
                                        </p:attrNameLst>
                                      </p:cBhvr>
                                      <p:to>
                                        <p:clrVal>
                                          <a:schemeClr val="accent2"/>
                                        </p:clrVal>
                                      </p:to>
                                    </p:set>
                                    <p:set>
                                      <p:cBhvr>
                                        <p:cTn id="22" dur="5000" fill="hold"/>
                                        <p:tgtEl>
                                          <p:spTgt spid="46084">
                                            <p:txEl>
                                              <p:pRg st="0" end="0"/>
                                            </p:txEl>
                                          </p:spTgt>
                                        </p:tgtEl>
                                        <p:attrNameLst>
                                          <p:attrName>fillcolor</p:attrName>
                                        </p:attrNameLst>
                                      </p:cBhvr>
                                      <p:to>
                                        <p:clrVal>
                                          <a:schemeClr val="accent2"/>
                                        </p:clrVal>
                                      </p:to>
                                    </p:set>
                                    <p:set>
                                      <p:cBhvr>
                                        <p:cTn id="23" dur="5000" fill="hold"/>
                                        <p:tgtEl>
                                          <p:spTgt spid="4608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Text Box 3"/>
          <p:cNvSpPr txBox="1">
            <a:spLocks noChangeArrowheads="1"/>
          </p:cNvSpPr>
          <p:nvPr/>
        </p:nvSpPr>
        <p:spPr bwMode="auto">
          <a:xfrm>
            <a:off x="228600" y="762000"/>
            <a:ext cx="8610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effectLst/>
              </a:rPr>
              <a:t>Moät vaät coù theå laø chuyeån ñoäng ___________________nhöng laïi laø __________</a:t>
            </a:r>
          </a:p>
          <a:p>
            <a:pPr>
              <a:spcBef>
                <a:spcPct val="50000"/>
              </a:spcBef>
            </a:pPr>
            <a:r>
              <a:rPr lang="en-US" altLang="en-US">
                <a:solidFill>
                  <a:srgbClr val="0000FF"/>
                </a:solidFill>
                <a:effectLst/>
              </a:rPr>
              <a:t>ñoái vôùi vaät khaùc </a:t>
            </a:r>
          </a:p>
        </p:txBody>
      </p:sp>
      <p:pic>
        <p:nvPicPr>
          <p:cNvPr id="308229" name="Picture 5"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828800"/>
            <a:ext cx="160782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308230" name="Group 6"/>
          <p:cNvGrpSpPr>
            <a:grpSpLocks/>
          </p:cNvGrpSpPr>
          <p:nvPr/>
        </p:nvGrpSpPr>
        <p:grpSpPr bwMode="auto">
          <a:xfrm>
            <a:off x="-19964400" y="4748213"/>
            <a:ext cx="25298400" cy="1300162"/>
            <a:chOff x="-11664" y="2991"/>
            <a:chExt cx="15936" cy="819"/>
          </a:xfrm>
        </p:grpSpPr>
        <p:pic>
          <p:nvPicPr>
            <p:cNvPr id="308231" name="Picture 7"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4" y="2992"/>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2" name="Picture 8"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2991"/>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233" name="Text Box 9"/>
          <p:cNvSpPr txBox="1">
            <a:spLocks noChangeArrowheads="1"/>
          </p:cNvSpPr>
          <p:nvPr/>
        </p:nvSpPr>
        <p:spPr bwMode="auto">
          <a:xfrm>
            <a:off x="152400" y="288925"/>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effectLst/>
                <a:latin typeface="VNI-Helve" pitchFamily="2" charset="0"/>
              </a:rPr>
              <a:t>C6: Tìm töø thích hôïp cho caùc choã troáng cuûa caùc caâu nhaän xeùt sau ñaây:</a:t>
            </a:r>
          </a:p>
        </p:txBody>
      </p:sp>
      <p:sp>
        <p:nvSpPr>
          <p:cNvPr id="308234" name="Text Box 10"/>
          <p:cNvSpPr txBox="1">
            <a:spLocks noChangeArrowheads="1"/>
          </p:cNvSpPr>
          <p:nvPr/>
        </p:nvSpPr>
        <p:spPr bwMode="auto">
          <a:xfrm>
            <a:off x="3733800" y="722313"/>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VNI-Helve" pitchFamily="2" charset="0"/>
              </a:rPr>
              <a:t>so vôùi vaät naøy</a:t>
            </a:r>
          </a:p>
        </p:txBody>
      </p:sp>
      <p:sp>
        <p:nvSpPr>
          <p:cNvPr id="308235" name="Text Box 11"/>
          <p:cNvSpPr txBox="1">
            <a:spLocks noChangeArrowheads="1"/>
          </p:cNvSpPr>
          <p:nvPr/>
        </p:nvSpPr>
        <p:spPr bwMode="auto">
          <a:xfrm>
            <a:off x="7239000" y="70485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VNI-Helve" pitchFamily="2" charset="0"/>
              </a:rPr>
              <a:t>ñöùng yeân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childTnLst>
                                    <p:animMotion origin="layout" path="M 0 2.96296E-6 L 3.38333 2.96296E-6 " pathEditMode="relative" rAng="0" ptsTypes="AA">
                                      <p:cBhvr>
                                        <p:cTn id="6" dur="30000" fill="hold"/>
                                        <p:tgtEl>
                                          <p:spTgt spid="308230"/>
                                        </p:tgtEl>
                                        <p:attrNameLst>
                                          <p:attrName>ppt_x</p:attrName>
                                          <p:attrName>ppt_y</p:attrName>
                                        </p:attrNameLst>
                                      </p:cBhvr>
                                      <p:rCtr x="16916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308234"/>
                                        </p:tgtEl>
                                        <p:attrNameLst>
                                          <p:attrName>style.visibility</p:attrName>
                                        </p:attrNameLst>
                                      </p:cBhvr>
                                      <p:to>
                                        <p:strVal val="visible"/>
                                      </p:to>
                                    </p:set>
                                    <p:anim calcmode="discrete" valueType="clr">
                                      <p:cBhvr override="childStyle">
                                        <p:cTn id="11" dur="80"/>
                                        <p:tgtEl>
                                          <p:spTgt spid="30823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08234"/>
                                        </p:tgtEl>
                                        <p:attrNameLst>
                                          <p:attrName>fillcolor</p:attrName>
                                        </p:attrNameLst>
                                      </p:cBhvr>
                                      <p:tavLst>
                                        <p:tav tm="0">
                                          <p:val>
                                            <p:clrVal>
                                              <a:schemeClr val="accent2"/>
                                            </p:clrVal>
                                          </p:val>
                                        </p:tav>
                                        <p:tav tm="50000">
                                          <p:val>
                                            <p:clrVal>
                                              <a:schemeClr val="hlink"/>
                                            </p:clrVal>
                                          </p:val>
                                        </p:tav>
                                      </p:tavLst>
                                    </p:anim>
                                    <p:set>
                                      <p:cBhvr>
                                        <p:cTn id="13" dur="80"/>
                                        <p:tgtEl>
                                          <p:spTgt spid="308234"/>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308235"/>
                                        </p:tgtEl>
                                        <p:attrNameLst>
                                          <p:attrName>style.visibility</p:attrName>
                                        </p:attrNameLst>
                                      </p:cBhvr>
                                      <p:to>
                                        <p:strVal val="visible"/>
                                      </p:to>
                                    </p:set>
                                    <p:anim calcmode="discrete" valueType="clr">
                                      <p:cBhvr override="childStyle">
                                        <p:cTn id="18" dur="80"/>
                                        <p:tgtEl>
                                          <p:spTgt spid="30823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08235"/>
                                        </p:tgtEl>
                                        <p:attrNameLst>
                                          <p:attrName>fillcolor</p:attrName>
                                        </p:attrNameLst>
                                      </p:cBhvr>
                                      <p:tavLst>
                                        <p:tav tm="0">
                                          <p:val>
                                            <p:clrVal>
                                              <a:schemeClr val="accent2"/>
                                            </p:clrVal>
                                          </p:val>
                                        </p:tav>
                                        <p:tav tm="50000">
                                          <p:val>
                                            <p:clrVal>
                                              <a:schemeClr val="hlink"/>
                                            </p:clrVal>
                                          </p:val>
                                        </p:tav>
                                      </p:tavLst>
                                    </p:anim>
                                    <p:set>
                                      <p:cBhvr>
                                        <p:cTn id="20" dur="80"/>
                                        <p:tgtEl>
                                          <p:spTgt spid="3082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51" name="Text Box 11"/>
          <p:cNvSpPr txBox="1">
            <a:spLocks noChangeArrowheads="1"/>
          </p:cNvSpPr>
          <p:nvPr/>
        </p:nvSpPr>
        <p:spPr bwMode="auto">
          <a:xfrm>
            <a:off x="152400" y="27432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effectLst/>
                <a:latin typeface="VNI-Helve" pitchFamily="2" charset="0"/>
              </a:rPr>
              <a:t>C8: Haõy traû lôøi caâu hoûi neâu ra ôû ñaàu baøi.</a:t>
            </a:r>
          </a:p>
        </p:txBody>
      </p:sp>
      <p:grpSp>
        <p:nvGrpSpPr>
          <p:cNvPr id="189457" name="Group 17"/>
          <p:cNvGrpSpPr>
            <a:grpSpLocks/>
          </p:cNvGrpSpPr>
          <p:nvPr/>
        </p:nvGrpSpPr>
        <p:grpSpPr bwMode="auto">
          <a:xfrm>
            <a:off x="152400" y="2611438"/>
            <a:ext cx="8763000" cy="1350962"/>
            <a:chOff x="96" y="1645"/>
            <a:chExt cx="5520" cy="851"/>
          </a:xfrm>
        </p:grpSpPr>
        <p:sp>
          <p:nvSpPr>
            <p:cNvPr id="189452" name="Text Box 12"/>
            <p:cNvSpPr txBox="1">
              <a:spLocks noChangeArrowheads="1"/>
            </p:cNvSpPr>
            <p:nvPr/>
          </p:nvSpPr>
          <p:spPr bwMode="auto">
            <a:xfrm>
              <a:off x="96" y="1958"/>
              <a:ext cx="542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FF"/>
                  </a:solidFill>
                  <a:effectLst/>
                </a:rPr>
                <a:t>Moät vaät coù theå laø chuyeån ñoäng ___________________nhöng laïi laø __________</a:t>
              </a:r>
            </a:p>
            <a:p>
              <a:pPr>
                <a:spcBef>
                  <a:spcPct val="50000"/>
                </a:spcBef>
              </a:pPr>
              <a:r>
                <a:rPr lang="en-US" altLang="en-US">
                  <a:solidFill>
                    <a:srgbClr val="0000FF"/>
                  </a:solidFill>
                  <a:effectLst/>
                </a:rPr>
                <a:t>ñoái vôùi vaät khaùc </a:t>
              </a:r>
            </a:p>
          </p:txBody>
        </p:sp>
        <p:sp>
          <p:nvSpPr>
            <p:cNvPr id="189453" name="Text Box 13"/>
            <p:cNvSpPr txBox="1">
              <a:spLocks noChangeArrowheads="1"/>
            </p:cNvSpPr>
            <p:nvPr/>
          </p:nvSpPr>
          <p:spPr bwMode="auto">
            <a:xfrm>
              <a:off x="96" y="1645"/>
              <a:ext cx="54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effectLst/>
                  <a:latin typeface="VNI-Helve" pitchFamily="2" charset="0"/>
                </a:rPr>
                <a:t>C6:</a:t>
              </a:r>
            </a:p>
          </p:txBody>
        </p:sp>
        <p:sp>
          <p:nvSpPr>
            <p:cNvPr id="189454" name="Text Box 14"/>
            <p:cNvSpPr txBox="1">
              <a:spLocks noChangeArrowheads="1"/>
            </p:cNvSpPr>
            <p:nvPr/>
          </p:nvSpPr>
          <p:spPr bwMode="auto">
            <a:xfrm>
              <a:off x="2352" y="1918"/>
              <a:ext cx="1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VNI-Helve" pitchFamily="2" charset="0"/>
                </a:rPr>
                <a:t>so vôùi vaät naøy</a:t>
              </a:r>
            </a:p>
          </p:txBody>
        </p:sp>
        <p:sp>
          <p:nvSpPr>
            <p:cNvPr id="189455" name="Text Box 15"/>
            <p:cNvSpPr txBox="1">
              <a:spLocks noChangeArrowheads="1"/>
            </p:cNvSpPr>
            <p:nvPr/>
          </p:nvSpPr>
          <p:spPr bwMode="auto">
            <a:xfrm>
              <a:off x="4560" y="1907"/>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0000"/>
                  </a:solidFill>
                  <a:effectLst>
                    <a:outerShdw blurRad="38100" dist="38100" dir="2700000" algn="tl">
                      <a:srgbClr val="C0C0C0"/>
                    </a:outerShdw>
                  </a:effectLst>
                  <a:latin typeface="VNI-Helve" pitchFamily="2" charset="0"/>
                </a:rPr>
                <a:t>ñöùng yeân</a:t>
              </a:r>
            </a:p>
          </p:txBody>
        </p:sp>
      </p:grpSp>
      <p:sp>
        <p:nvSpPr>
          <p:cNvPr id="189442" name="Rectangle 2"/>
          <p:cNvSpPr>
            <a:spLocks noGrp="1" noChangeArrowheads="1"/>
          </p:cNvSpPr>
          <p:nvPr>
            <p:ph type="body" idx="1"/>
          </p:nvPr>
        </p:nvSpPr>
        <p:spPr>
          <a:xfrm>
            <a:off x="152400" y="1905000"/>
            <a:ext cx="8763000" cy="838200"/>
          </a:xfrm>
        </p:spPr>
        <p:txBody>
          <a:bodyPr/>
          <a:lstStyle/>
          <a:p>
            <a:pPr>
              <a:buFont typeface="Wingdings" panose="05000000000000000000" pitchFamily="2" charset="2"/>
              <a:buNone/>
            </a:pPr>
            <a:r>
              <a:rPr lang="en-US" altLang="en-US" b="1" u="sng">
                <a:solidFill>
                  <a:srgbClr val="2121FF"/>
                </a:solidFill>
                <a:effectLst>
                  <a:outerShdw blurRad="38100" dist="38100" dir="2700000" algn="tl">
                    <a:srgbClr val="C0C0C0"/>
                  </a:outerShdw>
                </a:effectLst>
                <a:latin typeface="VNI-Helve-Condense" pitchFamily="2" charset="0"/>
              </a:rPr>
              <a:t>II / Tính töông ñoái cuûa chuyeån ñoäng vaø ñöùng yeân</a:t>
            </a:r>
          </a:p>
        </p:txBody>
      </p:sp>
      <p:sp>
        <p:nvSpPr>
          <p:cNvPr id="189443" name="Rectangle 3"/>
          <p:cNvSpPr>
            <a:spLocks noChangeArrowheads="1"/>
          </p:cNvSpPr>
          <p:nvPr/>
        </p:nvSpPr>
        <p:spPr bwMode="auto">
          <a:xfrm>
            <a:off x="0" y="9144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300">
                <a:solidFill>
                  <a:schemeClr val="tx2"/>
                </a:solidFill>
                <a:latin typeface="Arial Black" panose="020B0A04020102020204" pitchFamily="34" charset="0"/>
                <a:cs typeface="Arial" panose="020B0604020202020204" pitchFamily="34" charset="0"/>
              </a:defRPr>
            </a:lvl1pPr>
            <a:lvl2pPr>
              <a:defRPr sz="3300">
                <a:solidFill>
                  <a:schemeClr val="tx2"/>
                </a:solidFill>
                <a:latin typeface="Arial Black" panose="020B0A04020102020204" pitchFamily="34" charset="0"/>
                <a:cs typeface="Arial" panose="020B0604020202020204" pitchFamily="34" charset="0"/>
              </a:defRPr>
            </a:lvl2pPr>
            <a:lvl3pPr>
              <a:defRPr sz="3300">
                <a:solidFill>
                  <a:schemeClr val="tx2"/>
                </a:solidFill>
                <a:latin typeface="Arial Black" panose="020B0A04020102020204" pitchFamily="34" charset="0"/>
                <a:cs typeface="Arial" panose="020B0604020202020204" pitchFamily="34" charset="0"/>
              </a:defRPr>
            </a:lvl3pPr>
            <a:lvl4pPr>
              <a:defRPr sz="3300">
                <a:solidFill>
                  <a:schemeClr val="tx2"/>
                </a:solidFill>
                <a:latin typeface="Arial Black" panose="020B0A04020102020204" pitchFamily="34" charset="0"/>
                <a:cs typeface="Arial" panose="020B0604020202020204" pitchFamily="34" charset="0"/>
              </a:defRPr>
            </a:lvl4pPr>
            <a:lvl5pPr>
              <a:defRPr sz="3300">
                <a:solidFill>
                  <a:schemeClr val="tx2"/>
                </a:solidFill>
                <a:latin typeface="Arial Black" panose="020B0A04020102020204" pitchFamily="34" charset="0"/>
                <a:cs typeface="Arial" panose="020B0604020202020204" pitchFamily="34" charset="0"/>
              </a:defRPr>
            </a:lvl5pPr>
            <a:lvl6pPr marL="4572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6pPr>
            <a:lvl7pPr marL="9144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7pPr>
            <a:lvl8pPr marL="13716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8pPr>
            <a:lvl9pPr marL="18288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9pPr>
          </a:lstStyle>
          <a:p>
            <a:pPr algn="ctr"/>
            <a:r>
              <a:rPr lang="en-US" altLang="en-US" sz="4000" b="1">
                <a:effectLst>
                  <a:outerShdw blurRad="38100" dist="38100" dir="2700000" algn="tl">
                    <a:srgbClr val="C0C0C0"/>
                  </a:outerShdw>
                </a:effectLst>
                <a:latin typeface="VNI-Times" pitchFamily="2" charset="0"/>
              </a:rPr>
              <a:t>BAØI 1 : CHUYEÅN ÑOÄNG CÔ HOÏC</a:t>
            </a:r>
          </a:p>
        </p:txBody>
      </p:sp>
      <p:sp>
        <p:nvSpPr>
          <p:cNvPr id="189447" name="Text Box 7"/>
          <p:cNvSpPr txBox="1">
            <a:spLocks noChangeArrowheads="1"/>
          </p:cNvSpPr>
          <p:nvPr/>
        </p:nvSpPr>
        <p:spPr bwMode="auto">
          <a:xfrm>
            <a:off x="152400" y="4098925"/>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effectLst/>
                <a:latin typeface="VNI-Helve" pitchFamily="2" charset="0"/>
              </a:rPr>
              <a:t>C7: Haõy tìm ví duï ñeå minh hoïa cho nhaän xeùt treân.</a:t>
            </a:r>
          </a:p>
        </p:txBody>
      </p:sp>
      <p:sp>
        <p:nvSpPr>
          <p:cNvPr id="189456" name="Text Box 16"/>
          <p:cNvSpPr txBox="1">
            <a:spLocks noChangeArrowheads="1"/>
          </p:cNvSpPr>
          <p:nvPr/>
        </p:nvSpPr>
        <p:spPr bwMode="auto">
          <a:xfrm>
            <a:off x="152400" y="457200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effectLst>
                  <a:outerShdw blurRad="38100" dist="38100" dir="2700000" algn="tl">
                    <a:srgbClr val="C0C0C0"/>
                  </a:outerShdw>
                </a:effectLst>
              </a:rPr>
              <a:t>Ví duï : </a:t>
            </a:r>
            <a:r>
              <a:rPr lang="en-US" altLang="en-US">
                <a:solidFill>
                  <a:srgbClr val="FF00FF"/>
                </a:solidFill>
                <a:effectLst>
                  <a:outerShdw blurRad="38100" dist="38100" dir="2700000" algn="tl">
                    <a:srgbClr val="C0C0C0"/>
                  </a:outerShdw>
                </a:effectLst>
              </a:rPr>
              <a:t>Haønh khaùch </a:t>
            </a:r>
            <a:r>
              <a:rPr lang="en-US" altLang="en-US" u="sng">
                <a:solidFill>
                  <a:srgbClr val="FF00FF"/>
                </a:solidFill>
                <a:effectLst>
                  <a:outerShdw blurRad="38100" dist="38100" dir="2700000" algn="tl">
                    <a:srgbClr val="C0C0C0"/>
                  </a:outerShdw>
                </a:effectLst>
              </a:rPr>
              <a:t>chuyeån ñoäng</a:t>
            </a:r>
            <a:r>
              <a:rPr lang="en-US" altLang="en-US">
                <a:solidFill>
                  <a:srgbClr val="FF00FF"/>
                </a:solidFill>
                <a:effectLst>
                  <a:outerShdw blurRad="38100" dist="38100" dir="2700000" algn="tl">
                    <a:srgbClr val="C0C0C0"/>
                  </a:outerShdw>
                </a:effectLst>
              </a:rPr>
              <a:t> so vôùi nhaø ga nhöng </a:t>
            </a:r>
            <a:r>
              <a:rPr lang="en-US" altLang="en-US" u="sng">
                <a:solidFill>
                  <a:srgbClr val="FF00FF"/>
                </a:solidFill>
                <a:effectLst>
                  <a:outerShdw blurRad="38100" dist="38100" dir="2700000" algn="tl">
                    <a:srgbClr val="C0C0C0"/>
                  </a:outerShdw>
                </a:effectLst>
              </a:rPr>
              <a:t>ñöùng yeân</a:t>
            </a:r>
            <a:r>
              <a:rPr lang="en-US" altLang="en-US">
                <a:solidFill>
                  <a:srgbClr val="FF00FF"/>
                </a:solidFill>
                <a:effectLst>
                  <a:outerShdw blurRad="38100" dist="38100" dir="2700000" algn="tl">
                    <a:srgbClr val="C0C0C0"/>
                  </a:outerShdw>
                </a:effectLst>
              </a:rPr>
              <a:t> so vôùi taøu.</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9447"/>
                                        </p:tgtEl>
                                        <p:attrNameLst>
                                          <p:attrName>style.visibility</p:attrName>
                                        </p:attrNameLst>
                                      </p:cBhvr>
                                      <p:to>
                                        <p:strVal val="visible"/>
                                      </p:to>
                                    </p:set>
                                    <p:anim calcmode="discrete" valueType="clr">
                                      <p:cBhvr override="childStyle">
                                        <p:cTn id="7" dur="80"/>
                                        <p:tgtEl>
                                          <p:spTgt spid="1894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9447"/>
                                        </p:tgtEl>
                                        <p:attrNameLst>
                                          <p:attrName>fillcolor</p:attrName>
                                        </p:attrNameLst>
                                      </p:cBhvr>
                                      <p:tavLst>
                                        <p:tav tm="0">
                                          <p:val>
                                            <p:clrVal>
                                              <a:schemeClr val="accent2"/>
                                            </p:clrVal>
                                          </p:val>
                                        </p:tav>
                                        <p:tav tm="50000">
                                          <p:val>
                                            <p:clrVal>
                                              <a:schemeClr val="hlink"/>
                                            </p:clrVal>
                                          </p:val>
                                        </p:tav>
                                      </p:tavLst>
                                    </p:anim>
                                    <p:set>
                                      <p:cBhvr>
                                        <p:cTn id="9" dur="80"/>
                                        <p:tgtEl>
                                          <p:spTgt spid="1894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9456"/>
                                        </p:tgtEl>
                                        <p:attrNameLst>
                                          <p:attrName>style.visibility</p:attrName>
                                        </p:attrNameLst>
                                      </p:cBhvr>
                                      <p:to>
                                        <p:strVal val="visible"/>
                                      </p:to>
                                    </p:set>
                                    <p:anim calcmode="discrete" valueType="clr">
                                      <p:cBhvr override="childStyle">
                                        <p:cTn id="14" dur="80"/>
                                        <p:tgtEl>
                                          <p:spTgt spid="18945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9456"/>
                                        </p:tgtEl>
                                        <p:attrNameLst>
                                          <p:attrName>fillcolor</p:attrName>
                                        </p:attrNameLst>
                                      </p:cBhvr>
                                      <p:tavLst>
                                        <p:tav tm="0">
                                          <p:val>
                                            <p:clrVal>
                                              <a:schemeClr val="accent2"/>
                                            </p:clrVal>
                                          </p:val>
                                        </p:tav>
                                        <p:tav tm="50000">
                                          <p:val>
                                            <p:clrVal>
                                              <a:schemeClr val="hlink"/>
                                            </p:clrVal>
                                          </p:val>
                                        </p:tav>
                                      </p:tavLst>
                                    </p:anim>
                                    <p:set>
                                      <p:cBhvr>
                                        <p:cTn id="16" dur="80"/>
                                        <p:tgtEl>
                                          <p:spTgt spid="18945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nodeType="clickEffect">
                                  <p:stCondLst>
                                    <p:cond delay="0"/>
                                  </p:stCondLst>
                                  <p:childTnLst>
                                    <p:animEffect transition="out" filter="blinds(horizontal)">
                                      <p:cBhvr>
                                        <p:cTn id="20" dur="500"/>
                                        <p:tgtEl>
                                          <p:spTgt spid="189457"/>
                                        </p:tgtEl>
                                      </p:cBhvr>
                                    </p:animEffect>
                                    <p:set>
                                      <p:cBhvr>
                                        <p:cTn id="21" dur="1" fill="hold">
                                          <p:stCondLst>
                                            <p:cond delay="499"/>
                                          </p:stCondLst>
                                        </p:cTn>
                                        <p:tgtEl>
                                          <p:spTgt spid="189457"/>
                                        </p:tgtEl>
                                        <p:attrNameLst>
                                          <p:attrName>style.visibility</p:attrName>
                                        </p:attrNameLst>
                                      </p:cBhvr>
                                      <p:to>
                                        <p:strVal val="hidden"/>
                                      </p:to>
                                    </p:set>
                                  </p:childTnLst>
                                </p:cTn>
                              </p:par>
                              <p:par>
                                <p:cTn id="22" presetID="3" presetClass="exit" presetSubtype="10" fill="hold" grpId="1" nodeType="withEffect">
                                  <p:stCondLst>
                                    <p:cond delay="0"/>
                                  </p:stCondLst>
                                  <p:iterate type="lt">
                                    <p:tmPct val="0"/>
                                  </p:iterate>
                                  <p:childTnLst>
                                    <p:animEffect transition="out" filter="blinds(horizontal)">
                                      <p:cBhvr>
                                        <p:cTn id="23" dur="500"/>
                                        <p:tgtEl>
                                          <p:spTgt spid="189447"/>
                                        </p:tgtEl>
                                      </p:cBhvr>
                                    </p:animEffect>
                                    <p:set>
                                      <p:cBhvr>
                                        <p:cTn id="24" dur="1" fill="hold">
                                          <p:stCondLst>
                                            <p:cond delay="499"/>
                                          </p:stCondLst>
                                        </p:cTn>
                                        <p:tgtEl>
                                          <p:spTgt spid="189447"/>
                                        </p:tgtEl>
                                        <p:attrNameLst>
                                          <p:attrName>style.visibility</p:attrName>
                                        </p:attrNameLst>
                                      </p:cBhvr>
                                      <p:to>
                                        <p:strVal val="hidden"/>
                                      </p:to>
                                    </p:set>
                                  </p:childTnLst>
                                </p:cTn>
                              </p:par>
                              <p:par>
                                <p:cTn id="25" presetID="3" presetClass="exit" presetSubtype="10" fill="hold" grpId="1" nodeType="withEffect">
                                  <p:stCondLst>
                                    <p:cond delay="0"/>
                                  </p:stCondLst>
                                  <p:iterate type="lt">
                                    <p:tmPct val="0"/>
                                  </p:iterate>
                                  <p:childTnLst>
                                    <p:animEffect transition="out" filter="blinds(horizontal)">
                                      <p:cBhvr>
                                        <p:cTn id="26" dur="500"/>
                                        <p:tgtEl>
                                          <p:spTgt spid="189456"/>
                                        </p:tgtEl>
                                      </p:cBhvr>
                                    </p:animEffect>
                                    <p:set>
                                      <p:cBhvr>
                                        <p:cTn id="27" dur="1" fill="hold">
                                          <p:stCondLst>
                                            <p:cond delay="499"/>
                                          </p:stCondLst>
                                        </p:cTn>
                                        <p:tgtEl>
                                          <p:spTgt spid="18945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9451"/>
                                        </p:tgtEl>
                                        <p:attrNameLst>
                                          <p:attrName>style.visibility</p:attrName>
                                        </p:attrNameLst>
                                      </p:cBhvr>
                                      <p:to>
                                        <p:strVal val="visible"/>
                                      </p:to>
                                    </p:set>
                                    <p:animEffect transition="in" filter="blinds(horizontal)">
                                      <p:cBhvr>
                                        <p:cTn id="32" dur="500"/>
                                        <p:tgtEl>
                                          <p:spTgt spid="189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1" grpId="0"/>
      <p:bldP spid="189447" grpId="0"/>
      <p:bldP spid="189447" grpId="1"/>
      <p:bldP spid="189456" grpId="0"/>
      <p:bldP spid="18945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0" y="0"/>
            <a:ext cx="9144000" cy="6553200"/>
          </a:xfrm>
          <a:prstGeom prst="rect">
            <a:avLst/>
          </a:prstGeom>
          <a:gradFill rotWithShape="1">
            <a:gsLst>
              <a:gs pos="0">
                <a:srgbClr val="C9EDFF"/>
              </a:gs>
              <a:gs pos="50000">
                <a:schemeClr val="bg1"/>
              </a:gs>
              <a:gs pos="100000">
                <a:srgbClr val="C9ED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0883" name="Group 3"/>
          <p:cNvGrpSpPr>
            <a:grpSpLocks/>
          </p:cNvGrpSpPr>
          <p:nvPr/>
        </p:nvGrpSpPr>
        <p:grpSpPr bwMode="auto">
          <a:xfrm>
            <a:off x="5278438" y="3124200"/>
            <a:ext cx="6856412" cy="6856413"/>
            <a:chOff x="706" y="612"/>
            <a:chExt cx="4319" cy="4319"/>
          </a:xfrm>
        </p:grpSpPr>
        <p:sp>
          <p:nvSpPr>
            <p:cNvPr id="250884" name="Oval 4"/>
            <p:cNvSpPr>
              <a:spLocks noChangeArrowheads="1"/>
            </p:cNvSpPr>
            <p:nvPr/>
          </p:nvSpPr>
          <p:spPr bwMode="auto">
            <a:xfrm>
              <a:off x="706" y="612"/>
              <a:ext cx="4319" cy="4319"/>
            </a:xfrm>
            <a:prstGeom prst="ellipse">
              <a:avLst/>
            </a:prstGeom>
            <a:gradFill rotWithShape="1">
              <a:gsLst>
                <a:gs pos="0">
                  <a:srgbClr val="FFFF00"/>
                </a:gs>
                <a:gs pos="100000">
                  <a:srgbClr val="FFF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5" name="Oval 5"/>
            <p:cNvSpPr>
              <a:spLocks noChangeArrowheads="1"/>
            </p:cNvSpPr>
            <p:nvPr/>
          </p:nvSpPr>
          <p:spPr bwMode="auto">
            <a:xfrm>
              <a:off x="2281" y="2186"/>
              <a:ext cx="1200" cy="1200"/>
            </a:xfrm>
            <a:prstGeom prst="ellipse">
              <a:avLst/>
            </a:prstGeom>
            <a:gradFill rotWithShape="1">
              <a:gsLst>
                <a:gs pos="0">
                  <a:srgbClr val="FF8F43"/>
                </a:gs>
                <a:gs pos="100000">
                  <a:srgbClr val="FFFF7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6" name="Oval 6"/>
            <p:cNvSpPr>
              <a:spLocks noChangeArrowheads="1"/>
            </p:cNvSpPr>
            <p:nvPr/>
          </p:nvSpPr>
          <p:spPr bwMode="auto">
            <a:xfrm>
              <a:off x="2737" y="2617"/>
              <a:ext cx="311" cy="311"/>
            </a:xfrm>
            <a:prstGeom prst="ellipse">
              <a:avLst/>
            </a:prstGeom>
            <a:gradFill rotWithShape="1">
              <a:gsLst>
                <a:gs pos="0">
                  <a:srgbClr val="FF3300">
                    <a:alpha val="94000"/>
                  </a:srgbClr>
                </a:gs>
                <a:gs pos="100000">
                  <a:srgbClr val="FF5A33"/>
                </a:gs>
              </a:gsLst>
              <a:path path="shape">
                <a:fillToRect l="50000" t="50000" r="50000" b="50000"/>
              </a:path>
            </a:gradFill>
            <a:ln w="41275" cmpd="dbl">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0887" name="Rectangle 7"/>
          <p:cNvSpPr>
            <a:spLocks noChangeArrowheads="1"/>
          </p:cNvSpPr>
          <p:nvPr/>
        </p:nvSpPr>
        <p:spPr bwMode="auto">
          <a:xfrm>
            <a:off x="0" y="6553200"/>
            <a:ext cx="9144000" cy="304800"/>
          </a:xfrm>
          <a:prstGeom prst="rect">
            <a:avLst/>
          </a:prstGeom>
          <a:gradFill rotWithShape="1">
            <a:gsLst>
              <a:gs pos="0">
                <a:srgbClr val="00CCFF"/>
              </a:gs>
              <a:gs pos="50000">
                <a:srgbClr val="F8F8F8"/>
              </a:gs>
              <a:gs pos="100000">
                <a:srgbClr val="00CCFF"/>
              </a:gs>
            </a:gsLst>
            <a:lin ang="5400000" scaled="1"/>
          </a:gradFill>
          <a:ln w="9525">
            <a:solidFill>
              <a:srgbClr val="66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9" name="Freeform 9"/>
          <p:cNvSpPr>
            <a:spLocks/>
          </p:cNvSpPr>
          <p:nvPr/>
        </p:nvSpPr>
        <p:spPr bwMode="auto">
          <a:xfrm>
            <a:off x="-19050" y="6361113"/>
            <a:ext cx="2838450" cy="573087"/>
          </a:xfrm>
          <a:custGeom>
            <a:avLst/>
            <a:gdLst>
              <a:gd name="T0" fmla="*/ 2160 w 2160"/>
              <a:gd name="T1" fmla="*/ 528 h 528"/>
              <a:gd name="T2" fmla="*/ 2064 w 2160"/>
              <a:gd name="T3" fmla="*/ 192 h 528"/>
              <a:gd name="T4" fmla="*/ 1968 w 2160"/>
              <a:gd name="T5" fmla="*/ 48 h 528"/>
              <a:gd name="T6" fmla="*/ 1680 w 2160"/>
              <a:gd name="T7" fmla="*/ 96 h 528"/>
              <a:gd name="T8" fmla="*/ 1584 w 2160"/>
              <a:gd name="T9" fmla="*/ 144 h 528"/>
              <a:gd name="T10" fmla="*/ 1440 w 2160"/>
              <a:gd name="T11" fmla="*/ 96 h 528"/>
              <a:gd name="T12" fmla="*/ 1344 w 2160"/>
              <a:gd name="T13" fmla="*/ 96 h 528"/>
              <a:gd name="T14" fmla="*/ 1152 w 2160"/>
              <a:gd name="T15" fmla="*/ 48 h 528"/>
              <a:gd name="T16" fmla="*/ 288 w 2160"/>
              <a:gd name="T17" fmla="*/ 48 h 528"/>
              <a:gd name="T18" fmla="*/ 96 w 2160"/>
              <a:gd name="T19" fmla="*/ 240 h 528"/>
              <a:gd name="T20" fmla="*/ 0 w 2160"/>
              <a:gd name="T21" fmla="*/ 0 h 528"/>
              <a:gd name="T22" fmla="*/ 0 w 2160"/>
              <a:gd name="T23" fmla="*/ 48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 h="528">
                <a:moveTo>
                  <a:pt x="2160" y="528"/>
                </a:moveTo>
                <a:lnTo>
                  <a:pt x="2064" y="192"/>
                </a:lnTo>
                <a:lnTo>
                  <a:pt x="1968" y="48"/>
                </a:lnTo>
                <a:lnTo>
                  <a:pt x="1680" y="96"/>
                </a:lnTo>
                <a:lnTo>
                  <a:pt x="1584" y="144"/>
                </a:lnTo>
                <a:lnTo>
                  <a:pt x="1440" y="96"/>
                </a:lnTo>
                <a:lnTo>
                  <a:pt x="1344" y="96"/>
                </a:lnTo>
                <a:lnTo>
                  <a:pt x="1152" y="48"/>
                </a:lnTo>
                <a:lnTo>
                  <a:pt x="288" y="48"/>
                </a:lnTo>
                <a:lnTo>
                  <a:pt x="96" y="240"/>
                </a:lnTo>
                <a:lnTo>
                  <a:pt x="0" y="0"/>
                </a:lnTo>
                <a:lnTo>
                  <a:pt x="0" y="480"/>
                </a:lnTo>
              </a:path>
            </a:pathLst>
          </a:custGeom>
          <a:gradFill rotWithShape="1">
            <a:gsLst>
              <a:gs pos="0">
                <a:srgbClr val="333300"/>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890" name="Freeform 10"/>
          <p:cNvSpPr>
            <a:spLocks/>
          </p:cNvSpPr>
          <p:nvPr/>
        </p:nvSpPr>
        <p:spPr bwMode="auto">
          <a:xfrm>
            <a:off x="0" y="5827713"/>
            <a:ext cx="2590800" cy="1066800"/>
          </a:xfrm>
          <a:custGeom>
            <a:avLst/>
            <a:gdLst>
              <a:gd name="T0" fmla="*/ 48 w 1536"/>
              <a:gd name="T1" fmla="*/ 624 h 624"/>
              <a:gd name="T2" fmla="*/ 0 w 1536"/>
              <a:gd name="T3" fmla="*/ 0 h 624"/>
              <a:gd name="T4" fmla="*/ 288 w 1536"/>
              <a:gd name="T5" fmla="*/ 48 h 624"/>
              <a:gd name="T6" fmla="*/ 528 w 1536"/>
              <a:gd name="T7" fmla="*/ 0 h 624"/>
              <a:gd name="T8" fmla="*/ 624 w 1536"/>
              <a:gd name="T9" fmla="*/ 288 h 624"/>
              <a:gd name="T10" fmla="*/ 768 w 1536"/>
              <a:gd name="T11" fmla="*/ 144 h 624"/>
              <a:gd name="T12" fmla="*/ 1008 w 1536"/>
              <a:gd name="T13" fmla="*/ 288 h 624"/>
              <a:gd name="T14" fmla="*/ 1200 w 1536"/>
              <a:gd name="T15" fmla="*/ 288 h 624"/>
              <a:gd name="T16" fmla="*/ 1440 w 1536"/>
              <a:gd name="T17" fmla="*/ 384 h 624"/>
              <a:gd name="T18" fmla="*/ 1536 w 1536"/>
              <a:gd name="T19" fmla="*/ 528 h 624"/>
              <a:gd name="T20" fmla="*/ 1248 w 1536"/>
              <a:gd name="T21" fmla="*/ 384 h 624"/>
              <a:gd name="T22" fmla="*/ 1056 w 1536"/>
              <a:gd name="T23" fmla="*/ 432 h 624"/>
              <a:gd name="T24" fmla="*/ 768 w 1536"/>
              <a:gd name="T25" fmla="*/ 480 h 624"/>
              <a:gd name="T26" fmla="*/ 288 w 1536"/>
              <a:gd name="T27" fmla="*/ 432 h 624"/>
              <a:gd name="T28" fmla="*/ 240 w 1536"/>
              <a:gd name="T29" fmla="*/ 528 h 624"/>
              <a:gd name="T30" fmla="*/ 48 w 1536"/>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624">
                <a:moveTo>
                  <a:pt x="48" y="624"/>
                </a:moveTo>
                <a:lnTo>
                  <a:pt x="0" y="0"/>
                </a:lnTo>
                <a:lnTo>
                  <a:pt x="288" y="48"/>
                </a:lnTo>
                <a:lnTo>
                  <a:pt x="528" y="0"/>
                </a:lnTo>
                <a:lnTo>
                  <a:pt x="624" y="288"/>
                </a:lnTo>
                <a:lnTo>
                  <a:pt x="768" y="144"/>
                </a:lnTo>
                <a:lnTo>
                  <a:pt x="1008" y="288"/>
                </a:lnTo>
                <a:lnTo>
                  <a:pt x="1200" y="288"/>
                </a:lnTo>
                <a:lnTo>
                  <a:pt x="1440" y="384"/>
                </a:lnTo>
                <a:lnTo>
                  <a:pt x="1536" y="528"/>
                </a:lnTo>
                <a:lnTo>
                  <a:pt x="1248" y="384"/>
                </a:lnTo>
                <a:lnTo>
                  <a:pt x="1056" y="432"/>
                </a:lnTo>
                <a:lnTo>
                  <a:pt x="768" y="480"/>
                </a:lnTo>
                <a:lnTo>
                  <a:pt x="288" y="432"/>
                </a:lnTo>
                <a:lnTo>
                  <a:pt x="240" y="528"/>
                </a:lnTo>
                <a:lnTo>
                  <a:pt x="48" y="624"/>
                </a:lnTo>
                <a:close/>
              </a:path>
            </a:pathLst>
          </a:custGeom>
          <a:gradFill rotWithShape="1">
            <a:gsLst>
              <a:gs pos="0">
                <a:schemeClr val="tx1"/>
              </a:gs>
              <a:gs pos="100000">
                <a:srgbClr val="33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0895" name="Picture 15" descr="FIL43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860925"/>
            <a:ext cx="1600200" cy="1463675"/>
          </a:xfrm>
          <a:prstGeom prst="rect">
            <a:avLst/>
          </a:prstGeom>
          <a:noFill/>
          <a:extLst>
            <a:ext uri="{909E8E84-426E-40DD-AFC4-6F175D3DCCD1}">
              <a14:hiddenFill xmlns:a14="http://schemas.microsoft.com/office/drawing/2010/main">
                <a:solidFill>
                  <a:srgbClr val="FFFFFF"/>
                </a:solidFill>
              </a14:hiddenFill>
            </a:ext>
          </a:extLst>
        </p:spPr>
      </p:pic>
      <p:sp>
        <p:nvSpPr>
          <p:cNvPr id="250891" name="Freeform 11"/>
          <p:cNvSpPr>
            <a:spLocks/>
          </p:cNvSpPr>
          <p:nvPr/>
        </p:nvSpPr>
        <p:spPr bwMode="auto">
          <a:xfrm>
            <a:off x="0" y="5541963"/>
            <a:ext cx="1371600" cy="1352550"/>
          </a:xfrm>
          <a:custGeom>
            <a:avLst/>
            <a:gdLst>
              <a:gd name="T0" fmla="*/ 384 w 816"/>
              <a:gd name="T1" fmla="*/ 528 h 1152"/>
              <a:gd name="T2" fmla="*/ 192 w 816"/>
              <a:gd name="T3" fmla="*/ 96 h 1152"/>
              <a:gd name="T4" fmla="*/ 0 w 816"/>
              <a:gd name="T5" fmla="*/ 0 h 1152"/>
              <a:gd name="T6" fmla="*/ 0 w 816"/>
              <a:gd name="T7" fmla="*/ 1152 h 1152"/>
              <a:gd name="T8" fmla="*/ 480 w 816"/>
              <a:gd name="T9" fmla="*/ 384 h 1152"/>
              <a:gd name="T10" fmla="*/ 672 w 816"/>
              <a:gd name="T11" fmla="*/ 480 h 1152"/>
              <a:gd name="T12" fmla="*/ 816 w 816"/>
              <a:gd name="T13" fmla="*/ 672 h 1152"/>
              <a:gd name="T14" fmla="*/ 240 w 816"/>
              <a:gd name="T15" fmla="*/ 72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1152">
                <a:moveTo>
                  <a:pt x="384" y="528"/>
                </a:moveTo>
                <a:lnTo>
                  <a:pt x="192" y="96"/>
                </a:lnTo>
                <a:lnTo>
                  <a:pt x="0" y="0"/>
                </a:lnTo>
                <a:lnTo>
                  <a:pt x="0" y="1152"/>
                </a:lnTo>
                <a:lnTo>
                  <a:pt x="480" y="384"/>
                </a:lnTo>
                <a:lnTo>
                  <a:pt x="672" y="480"/>
                </a:lnTo>
                <a:lnTo>
                  <a:pt x="816" y="672"/>
                </a:lnTo>
                <a:lnTo>
                  <a:pt x="240" y="720"/>
                </a:lnTo>
              </a:path>
            </a:pathLst>
          </a:custGeom>
          <a:gradFill rotWithShape="1">
            <a:gsLst>
              <a:gs pos="0">
                <a:srgbClr val="333300"/>
              </a:gs>
              <a:gs pos="50000">
                <a:srgbClr val="004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892" name="Text Box 12"/>
          <p:cNvSpPr txBox="1">
            <a:spLocks noChangeArrowheads="1"/>
          </p:cNvSpPr>
          <p:nvPr/>
        </p:nvSpPr>
        <p:spPr bwMode="auto">
          <a:xfrm>
            <a:off x="457200" y="501650"/>
            <a:ext cx="8229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a:solidFill>
                  <a:srgbClr val="0000FF"/>
                </a:solidFill>
                <a:effectLst/>
                <a:latin typeface="VNI-Helve" pitchFamily="2" charset="0"/>
              </a:rPr>
              <a:t>Maët trôøi moïc ôû ñaèng Ñoâng laën ñaèng Taây. Nhö vaäy coù phaûi laø Maët Trôøi chuyeån ñoäng xung quanh Traùi Ñaát khoâng?</a:t>
            </a:r>
          </a:p>
        </p:txBody>
      </p:sp>
      <p:sp>
        <p:nvSpPr>
          <p:cNvPr id="250894" name="Text Box 14"/>
          <p:cNvSpPr txBox="1">
            <a:spLocks noChangeArrowheads="1"/>
          </p:cNvSpPr>
          <p:nvPr/>
        </p:nvSpPr>
        <p:spPr bwMode="auto">
          <a:xfrm>
            <a:off x="228600" y="1981200"/>
            <a:ext cx="891540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b="1">
                <a:solidFill>
                  <a:srgbClr val="CC00CC"/>
                </a:solidFill>
                <a:effectLst/>
                <a:latin typeface="VNI-Helve" pitchFamily="2" charset="0"/>
              </a:rPr>
              <a:t>Maët Trôøi thay ñoåi vò trí so vôùi 1 ñieåm moác gaén vôùi Traùi Ñaát (nuùi, caây coái ...), vì vaäy coù theå coi Maët Trôøi chuyeån ñoäng khi laáy moác laø Traùi Ñaát.</a:t>
            </a:r>
          </a:p>
        </p:txBody>
      </p:sp>
      <p:sp>
        <p:nvSpPr>
          <p:cNvPr id="250896" name="Oval 16"/>
          <p:cNvSpPr>
            <a:spLocks noChangeArrowheads="1"/>
          </p:cNvSpPr>
          <p:nvPr/>
        </p:nvSpPr>
        <p:spPr bwMode="auto">
          <a:xfrm>
            <a:off x="304800" y="1295400"/>
            <a:ext cx="2133600" cy="609600"/>
          </a:xfrm>
          <a:prstGeom prst="ellipse">
            <a:avLst/>
          </a:prstGeom>
          <a:solidFill>
            <a:srgbClr val="FFFF99"/>
          </a:solidFill>
          <a:ln w="9525">
            <a:solidFill>
              <a:srgbClr val="FF0000"/>
            </a:solidFill>
            <a:round/>
            <a:headEnd/>
            <a:tailEnd/>
          </a:ln>
          <a:effectLst>
            <a:outerShdw dist="107763" dir="8100000" algn="ctr" rotWithShape="0">
              <a:srgbClr val="66CCFF"/>
            </a:outerShdw>
          </a:effectLst>
        </p:spPr>
        <p:txBody>
          <a:bodyPr wrap="none" anchor="ctr"/>
          <a:lstStyle/>
          <a:p>
            <a:pPr algn="ctr"/>
            <a:r>
              <a:rPr lang="en-US" altLang="en-US" sz="2500" u="sng">
                <a:effectLst>
                  <a:outerShdw blurRad="38100" dist="38100" dir="2700000" algn="tl">
                    <a:srgbClr val="FFFFFF"/>
                  </a:outerShdw>
                </a:effectLst>
              </a:rPr>
              <a:t>Traû lôøi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50892"/>
                                        </p:tgtEl>
                                        <p:attrNameLst>
                                          <p:attrName>style.visibility</p:attrName>
                                        </p:attrNameLst>
                                      </p:cBhvr>
                                      <p:to>
                                        <p:strVal val="visible"/>
                                      </p:to>
                                    </p:set>
                                    <p:animEffect transition="in" filter="checkerboard(across)">
                                      <p:cBhvr>
                                        <p:cTn id="7" dur="500"/>
                                        <p:tgtEl>
                                          <p:spTgt spid="250892"/>
                                        </p:tgtEl>
                                      </p:cBhvr>
                                    </p:animEffect>
                                  </p:childTnLst>
                                </p:cTn>
                              </p:par>
                              <p:par>
                                <p:cTn id="8" presetID="0" presetClass="path" presetSubtype="0" repeatCount="indefinite" accel="50000" decel="50000" fill="hold" nodeType="withEffect">
                                  <p:stCondLst>
                                    <p:cond delay="0"/>
                                  </p:stCondLst>
                                  <p:childTnLst>
                                    <p:animMotion origin="layout" path="M -3.33333E-6 -4.07407E-6 C -0.01666 -0.03935 -0.06111 -0.1706 -0.10208 -0.23495 C -0.14305 -0.29953 -0.18993 -0.35 -0.24583 -0.3868 C -0.30191 -0.42361 -0.37118 -0.45416 -0.4375 -0.45555 C -0.50382 -0.45694 -0.58437 -0.42708 -0.64375 -0.39537 C -0.70312 -0.36388 -0.75 -0.31713 -0.79375 -0.26643 C -0.8375 -0.21574 -0.88281 -0.12777 -0.90625 -0.09143 " pathEditMode="relative" rAng="0" ptsTypes="aaaaaaa">
                                      <p:cBhvr>
                                        <p:cTn id="9" dur="15000" fill="hold"/>
                                        <p:tgtEl>
                                          <p:spTgt spid="250883"/>
                                        </p:tgtEl>
                                        <p:attrNameLst>
                                          <p:attrName>ppt_x</p:attrName>
                                          <p:attrName>ppt_y</p:attrName>
                                        </p:attrNameLst>
                                      </p:cBhvr>
                                      <p:rCtr x="-45313" y="-22847"/>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50896"/>
                                        </p:tgtEl>
                                        <p:attrNameLst>
                                          <p:attrName>style.visibility</p:attrName>
                                        </p:attrNameLst>
                                      </p:cBhvr>
                                      <p:to>
                                        <p:strVal val="visible"/>
                                      </p:to>
                                    </p:set>
                                    <p:animEffect transition="in" filter="diamond(in)">
                                      <p:cBhvr>
                                        <p:cTn id="14" dur="2000"/>
                                        <p:tgtEl>
                                          <p:spTgt spid="250896"/>
                                        </p:tgtEl>
                                      </p:cBhvr>
                                    </p:animEffect>
                                  </p:childTnLst>
                                </p:cTn>
                              </p:par>
                            </p:childTnLst>
                          </p:cTn>
                        </p:par>
                        <p:par>
                          <p:cTn id="15" fill="hold" nodeType="afterGroup">
                            <p:stCondLst>
                              <p:cond delay="2000"/>
                            </p:stCondLst>
                            <p:childTnLst>
                              <p:par>
                                <p:cTn id="16" presetID="3" presetClass="entr" presetSubtype="10" fill="hold" grpId="0" nodeType="afterEffect">
                                  <p:stCondLst>
                                    <p:cond delay="0"/>
                                  </p:stCondLst>
                                  <p:childTnLst>
                                    <p:set>
                                      <p:cBhvr>
                                        <p:cTn id="17" dur="1" fill="hold">
                                          <p:stCondLst>
                                            <p:cond delay="0"/>
                                          </p:stCondLst>
                                        </p:cTn>
                                        <p:tgtEl>
                                          <p:spTgt spid="250894"/>
                                        </p:tgtEl>
                                        <p:attrNameLst>
                                          <p:attrName>style.visibility</p:attrName>
                                        </p:attrNameLst>
                                      </p:cBhvr>
                                      <p:to>
                                        <p:strVal val="visible"/>
                                      </p:to>
                                    </p:set>
                                    <p:animEffect transition="in" filter="blinds(horizontal)">
                                      <p:cBhvr>
                                        <p:cTn id="18" dur="500"/>
                                        <p:tgtEl>
                                          <p:spTgt spid="250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2" grpId="0"/>
      <p:bldP spid="250894" grpId="0"/>
      <p:bldP spid="2508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152400" y="20955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b="1">
                <a:solidFill>
                  <a:srgbClr val="FF0000"/>
                </a:solidFill>
                <a:effectLst>
                  <a:outerShdw blurRad="38100" dist="38100" dir="2700000" algn="tl">
                    <a:srgbClr val="C0C0C0"/>
                  </a:outerShdw>
                </a:effectLst>
                <a:latin typeface="VNI-Times" pitchFamily="2" charset="0"/>
              </a:rPr>
              <a:t>BAØI 1 : CHUYEÅN ÑOÄNG CÔ HOÏC</a:t>
            </a:r>
          </a:p>
        </p:txBody>
      </p:sp>
      <p:sp>
        <p:nvSpPr>
          <p:cNvPr id="249859" name="Rectangle 3"/>
          <p:cNvSpPr>
            <a:spLocks noChangeArrowheads="1"/>
          </p:cNvSpPr>
          <p:nvPr/>
        </p:nvSpPr>
        <p:spPr bwMode="auto">
          <a:xfrm>
            <a:off x="0" y="51435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u="sng">
                <a:solidFill>
                  <a:srgbClr val="2121FF"/>
                </a:solidFill>
                <a:effectLst>
                  <a:outerShdw blurRad="38100" dist="38100" dir="2700000" algn="tl">
                    <a:srgbClr val="C0C0C0"/>
                  </a:outerShdw>
                </a:effectLst>
                <a:latin typeface="VNI-Helve-Condense" pitchFamily="2" charset="0"/>
              </a:rPr>
              <a:t>I/ Laøm theá naøo ñeå bieát </a:t>
            </a:r>
            <a:r>
              <a:rPr lang="en-US" altLang="en-US" sz="2800" b="1" u="sng">
                <a:solidFill>
                  <a:srgbClr val="2121FF"/>
                </a:solidFill>
                <a:effectLst>
                  <a:outerShdw blurRad="38100" dist="38100" dir="2700000" algn="tl">
                    <a:srgbClr val="C0C0C0"/>
                  </a:outerShdw>
                </a:effectLst>
              </a:rPr>
              <a:t>một</a:t>
            </a:r>
            <a:r>
              <a:rPr lang="en-US" altLang="en-US" sz="2800" b="1" u="sng">
                <a:solidFill>
                  <a:srgbClr val="2121FF"/>
                </a:solidFill>
                <a:effectLst>
                  <a:outerShdw blurRad="38100" dist="38100" dir="2700000" algn="tl">
                    <a:srgbClr val="C0C0C0"/>
                  </a:outerShdw>
                </a:effectLst>
                <a:latin typeface="VNI-Helve-Condense" pitchFamily="2" charset="0"/>
              </a:rPr>
              <a:t> vaät chuyeån ñoäng hay ñöùng yeân ?</a:t>
            </a:r>
          </a:p>
        </p:txBody>
      </p:sp>
      <p:sp>
        <p:nvSpPr>
          <p:cNvPr id="249860" name="Rectangle 4"/>
          <p:cNvSpPr>
            <a:spLocks noChangeArrowheads="1"/>
          </p:cNvSpPr>
          <p:nvPr/>
        </p:nvSpPr>
        <p:spPr bwMode="auto">
          <a:xfrm>
            <a:off x="152400" y="2743200"/>
            <a:ext cx="876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u="sng">
                <a:solidFill>
                  <a:srgbClr val="2121FF"/>
                </a:solidFill>
                <a:effectLst>
                  <a:outerShdw blurRad="38100" dist="38100" dir="2700000" algn="tl">
                    <a:srgbClr val="C0C0C0"/>
                  </a:outerShdw>
                </a:effectLst>
                <a:latin typeface="VNI-Helve-Condense" pitchFamily="2" charset="0"/>
              </a:rPr>
              <a:t>II / Tính töông ñoái cuûa chuyeån ñoäng vaø ñöùng yeân</a:t>
            </a:r>
          </a:p>
        </p:txBody>
      </p:sp>
      <p:sp>
        <p:nvSpPr>
          <p:cNvPr id="249862" name="Text Box 6"/>
          <p:cNvSpPr txBox="1">
            <a:spLocks noChangeArrowheads="1"/>
          </p:cNvSpPr>
          <p:nvPr/>
        </p:nvSpPr>
        <p:spPr bwMode="auto">
          <a:xfrm>
            <a:off x="685800" y="323215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sz="2400">
                <a:effectLst/>
              </a:rPr>
              <a:t>Chuyeån ñoäng vaø ñöùng yeân coù tính töông ñoái tuøy thuoäc vaøo vaät ñöôïc choïn laøm moác. Ngöôøi ta thöôøng choïn nhöõng vaät gaén vôùi maët ñaát laøm </a:t>
            </a:r>
            <a:r>
              <a:rPr lang="en-US" altLang="en-US" sz="2400" u="sng">
                <a:solidFill>
                  <a:srgbClr val="FF0000"/>
                </a:solidFill>
                <a:effectLst>
                  <a:outerShdw blurRad="38100" dist="38100" dir="2700000" algn="tl">
                    <a:srgbClr val="C0C0C0"/>
                  </a:outerShdw>
                </a:effectLst>
                <a:latin typeface="VNI-Helve" pitchFamily="2" charset="0"/>
              </a:rPr>
              <a:t>vaät moác.</a:t>
            </a:r>
          </a:p>
        </p:txBody>
      </p:sp>
      <p:sp>
        <p:nvSpPr>
          <p:cNvPr id="249863" name="Rectangle 7"/>
          <p:cNvSpPr>
            <a:spLocks noChangeArrowheads="1"/>
          </p:cNvSpPr>
          <p:nvPr/>
        </p:nvSpPr>
        <p:spPr bwMode="auto">
          <a:xfrm>
            <a:off x="152400" y="4343400"/>
            <a:ext cx="876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u="sng">
                <a:solidFill>
                  <a:srgbClr val="2121FF"/>
                </a:solidFill>
                <a:effectLst>
                  <a:outerShdw blurRad="38100" dist="38100" dir="2700000" algn="tl">
                    <a:srgbClr val="C0C0C0"/>
                  </a:outerShdw>
                </a:effectLst>
                <a:latin typeface="VNI-Helve-Condense" pitchFamily="2" charset="0"/>
              </a:rPr>
              <a:t>III/ Moät soá chuyeån ñoäng thöôøng gaëp :</a:t>
            </a:r>
          </a:p>
        </p:txBody>
      </p:sp>
      <p:sp>
        <p:nvSpPr>
          <p:cNvPr id="249864" name="Rectangle 8"/>
          <p:cNvSpPr>
            <a:spLocks noChangeArrowheads="1"/>
          </p:cNvSpPr>
          <p:nvPr/>
        </p:nvSpPr>
        <p:spPr bwMode="auto">
          <a:xfrm>
            <a:off x="228600" y="971550"/>
            <a:ext cx="8458200" cy="1066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a:solidFill>
                  <a:srgbClr val="008000"/>
                </a:solidFill>
                <a:effectLst>
                  <a:outerShdw blurRad="38100" dist="38100" dir="2700000" algn="tl">
                    <a:srgbClr val="C0C0C0"/>
                  </a:outerShdw>
                </a:effectLst>
                <a:latin typeface="Arial" panose="020B0604020202020204" pitchFamily="34" charset="0"/>
              </a:rPr>
              <a:t>-Khi vị trí của vật so với vật mốc thay đổi theo thời gian thì vật chuyển động </a:t>
            </a:r>
          </a:p>
          <a:p>
            <a:r>
              <a:rPr lang="en-US" altLang="en-US">
                <a:solidFill>
                  <a:srgbClr val="008000"/>
                </a:solidFill>
                <a:effectLst>
                  <a:outerShdw blurRad="38100" dist="38100" dir="2700000" algn="tl">
                    <a:srgbClr val="C0C0C0"/>
                  </a:outerShdw>
                </a:effectLst>
                <a:latin typeface="Arial" panose="020B0604020202020204" pitchFamily="34" charset="0"/>
              </a:rPr>
              <a:t>so với vật mốc.</a:t>
            </a:r>
            <a:r>
              <a:rPr lang="en-US" altLang="en-US">
                <a:solidFill>
                  <a:srgbClr val="008000"/>
                </a:solidFill>
                <a:effectLst>
                  <a:outerShdw blurRad="38100" dist="38100" dir="2700000" algn="tl">
                    <a:srgbClr val="C0C0C0"/>
                  </a:outerShdw>
                </a:effectLst>
              </a:rPr>
              <a:t> </a:t>
            </a:r>
            <a:r>
              <a:rPr lang="en-US" altLang="en-US">
                <a:solidFill>
                  <a:srgbClr val="008000"/>
                </a:solidFill>
                <a:effectLst>
                  <a:outerShdw blurRad="38100" dist="38100" dir="2700000" algn="tl">
                    <a:srgbClr val="C0C0C0"/>
                  </a:outerShdw>
                </a:effectLst>
                <a:latin typeface="Arial" panose="020B0604020202020204" pitchFamily="34" charset="0"/>
              </a:rPr>
              <a:t>Chuyển động này gọi là </a:t>
            </a:r>
            <a:r>
              <a:rPr lang="en-US" altLang="en-US">
                <a:solidFill>
                  <a:srgbClr val="FF0066"/>
                </a:solidFill>
                <a:effectLst>
                  <a:outerShdw blurRad="38100" dist="38100" dir="2700000" algn="tl">
                    <a:srgbClr val="C0C0C0"/>
                  </a:outerShdw>
                </a:effectLst>
                <a:latin typeface="Arial" panose="020B0604020202020204" pitchFamily="34" charset="0"/>
              </a:rPr>
              <a:t>chuyển động cơ học.</a:t>
            </a:r>
          </a:p>
          <a:p>
            <a:r>
              <a:rPr lang="en-US" altLang="en-US">
                <a:solidFill>
                  <a:srgbClr val="0033CC"/>
                </a:solidFill>
                <a:effectLst>
                  <a:outerShdw blurRad="38100" dist="38100" dir="2700000" algn="tl">
                    <a:srgbClr val="C0C0C0"/>
                  </a:outerShdw>
                </a:effectLst>
                <a:latin typeface="Arial" panose="020B0604020202020204" pitchFamily="34" charset="0"/>
              </a:rPr>
              <a:t>(gọi tắt là chuyển động)</a:t>
            </a:r>
          </a:p>
        </p:txBody>
      </p:sp>
      <p:sp>
        <p:nvSpPr>
          <p:cNvPr id="249865" name="Rectangle 9"/>
          <p:cNvSpPr>
            <a:spLocks noChangeArrowheads="1"/>
          </p:cNvSpPr>
          <p:nvPr/>
        </p:nvSpPr>
        <p:spPr bwMode="auto">
          <a:xfrm>
            <a:off x="0" y="2152650"/>
            <a:ext cx="9144000" cy="609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rgbClr val="FF0000"/>
                </a:solidFill>
                <a:effectLst>
                  <a:outerShdw blurRad="38100" dist="38100" dir="2700000" algn="tl">
                    <a:srgbClr val="C0C0C0"/>
                  </a:outerShdw>
                </a:effectLst>
                <a:latin typeface="Arial" panose="020B0604020202020204" pitchFamily="34" charset="0"/>
              </a:rPr>
              <a:t> </a:t>
            </a:r>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sz="2400">
                <a:solidFill>
                  <a:srgbClr val="CC9900"/>
                </a:solidFill>
                <a:effectLst>
                  <a:outerShdw blurRad="38100" dist="38100" dir="2700000" algn="tl">
                    <a:srgbClr val="C0C0C0"/>
                  </a:outerShdw>
                </a:effectLst>
                <a:latin typeface="Arial" panose="020B0604020202020204" pitchFamily="34" charset="0"/>
              </a:rPr>
              <a:t>-Khi vật không thay đổi vị trí đối với một vật khác được chọn</a:t>
            </a:r>
          </a:p>
          <a:p>
            <a:r>
              <a:rPr lang="en-US" altLang="en-US" sz="2400">
                <a:solidFill>
                  <a:srgbClr val="CC9900"/>
                </a:solidFill>
                <a:effectLst>
                  <a:outerShdw blurRad="38100" dist="38100" dir="2700000" algn="tl">
                    <a:srgbClr val="C0C0C0"/>
                  </a:outerShdw>
                </a:effectLst>
                <a:latin typeface="Arial" panose="020B0604020202020204" pitchFamily="34" charset="0"/>
              </a:rPr>
              <a:t> làm mốc thì được gọi là đứng yên.</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9864"/>
                                        </p:tgtEl>
                                        <p:attrNameLst>
                                          <p:attrName>style.visibility</p:attrName>
                                        </p:attrNameLst>
                                      </p:cBhvr>
                                      <p:to>
                                        <p:strVal val="visible"/>
                                      </p:to>
                                    </p:set>
                                    <p:anim calcmode="discrete" valueType="clr">
                                      <p:cBhvr override="childStyle">
                                        <p:cTn id="7" dur="80"/>
                                        <p:tgtEl>
                                          <p:spTgt spid="2498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9864"/>
                                        </p:tgtEl>
                                        <p:attrNameLst>
                                          <p:attrName>fillcolor</p:attrName>
                                        </p:attrNameLst>
                                      </p:cBhvr>
                                      <p:tavLst>
                                        <p:tav tm="0">
                                          <p:val>
                                            <p:clrVal>
                                              <a:schemeClr val="accent2"/>
                                            </p:clrVal>
                                          </p:val>
                                        </p:tav>
                                        <p:tav tm="50000">
                                          <p:val>
                                            <p:clrVal>
                                              <a:schemeClr val="hlink"/>
                                            </p:clrVal>
                                          </p:val>
                                        </p:tav>
                                      </p:tavLst>
                                    </p:anim>
                                    <p:set>
                                      <p:cBhvr>
                                        <p:cTn id="9" dur="80"/>
                                        <p:tgtEl>
                                          <p:spTgt spid="24986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249865"/>
                                        </p:tgtEl>
                                        <p:attrNameLst>
                                          <p:attrName>style.visibility</p:attrName>
                                        </p:attrNameLst>
                                      </p:cBhvr>
                                      <p:to>
                                        <p:strVal val="visible"/>
                                      </p:to>
                                    </p:set>
                                    <p:anim calcmode="lin" valueType="num">
                                      <p:cBhvr additive="base">
                                        <p:cTn id="14" dur="5000" fill="hold"/>
                                        <p:tgtEl>
                                          <p:spTgt spid="249865"/>
                                        </p:tgtEl>
                                        <p:attrNameLst>
                                          <p:attrName>ppt_x</p:attrName>
                                        </p:attrNameLst>
                                      </p:cBhvr>
                                      <p:tavLst>
                                        <p:tav tm="0">
                                          <p:val>
                                            <p:strVal val="#ppt_x"/>
                                          </p:val>
                                        </p:tav>
                                        <p:tav tm="100000">
                                          <p:val>
                                            <p:strVal val="#ppt_x"/>
                                          </p:val>
                                        </p:tav>
                                      </p:tavLst>
                                    </p:anim>
                                    <p:anim calcmode="lin" valueType="num">
                                      <p:cBhvr additive="base">
                                        <p:cTn id="15" dur="5000" fill="hold"/>
                                        <p:tgtEl>
                                          <p:spTgt spid="24986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49862"/>
                                        </p:tgtEl>
                                        <p:attrNameLst>
                                          <p:attrName>style.visibility</p:attrName>
                                        </p:attrNameLst>
                                      </p:cBhvr>
                                      <p:to>
                                        <p:strVal val="visible"/>
                                      </p:to>
                                    </p:set>
                                    <p:anim calcmode="discrete" valueType="clr">
                                      <p:cBhvr override="childStyle">
                                        <p:cTn id="20" dur="80"/>
                                        <p:tgtEl>
                                          <p:spTgt spid="24986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49862"/>
                                        </p:tgtEl>
                                        <p:attrNameLst>
                                          <p:attrName>fillcolor</p:attrName>
                                        </p:attrNameLst>
                                      </p:cBhvr>
                                      <p:tavLst>
                                        <p:tav tm="0">
                                          <p:val>
                                            <p:clrVal>
                                              <a:schemeClr val="accent2"/>
                                            </p:clrVal>
                                          </p:val>
                                        </p:tav>
                                        <p:tav tm="50000">
                                          <p:val>
                                            <p:clrVal>
                                              <a:schemeClr val="hlink"/>
                                            </p:clrVal>
                                          </p:val>
                                        </p:tav>
                                      </p:tavLst>
                                    </p:anim>
                                    <p:set>
                                      <p:cBhvr>
                                        <p:cTn id="22" dur="80"/>
                                        <p:tgtEl>
                                          <p:spTgt spid="249862"/>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9863"/>
                                        </p:tgtEl>
                                        <p:attrNameLst>
                                          <p:attrName>style.visibility</p:attrName>
                                        </p:attrNameLst>
                                      </p:cBhvr>
                                      <p:to>
                                        <p:strVal val="visible"/>
                                      </p:to>
                                    </p:set>
                                    <p:animEffect transition="in" filter="blinds(horizontal)">
                                      <p:cBhvr>
                                        <p:cTn id="27" dur="500"/>
                                        <p:tgtEl>
                                          <p:spTgt spid="249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2" grpId="0"/>
      <p:bldP spid="249863" grpId="0"/>
      <p:bldP spid="249864" grpId="0" animBg="1"/>
      <p:bldP spid="24986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4516" name="Picture 20" descr="bong ban 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24163"/>
            <a:ext cx="5943600" cy="2586037"/>
          </a:xfrm>
          <a:prstGeom prst="rect">
            <a:avLst/>
          </a:prstGeom>
          <a:noFill/>
          <a:extLst>
            <a:ext uri="{909E8E84-426E-40DD-AFC4-6F175D3DCCD1}">
              <a14:hiddenFill xmlns:a14="http://schemas.microsoft.com/office/drawing/2010/main">
                <a:solidFill>
                  <a:srgbClr val="FFFFFF"/>
                </a:solidFill>
              </a14:hiddenFill>
            </a:ext>
          </a:extLst>
        </p:spPr>
      </p:pic>
      <p:sp>
        <p:nvSpPr>
          <p:cNvPr id="234509" name="AutoShape 13"/>
          <p:cNvSpPr>
            <a:spLocks noChangeArrowheads="1"/>
          </p:cNvSpPr>
          <p:nvPr/>
        </p:nvSpPr>
        <p:spPr bwMode="auto">
          <a:xfrm>
            <a:off x="0" y="152400"/>
            <a:ext cx="9144000" cy="762000"/>
          </a:xfrm>
          <a:prstGeom prst="roundRect">
            <a:avLst>
              <a:gd name="adj" fmla="val 50000"/>
            </a:avLst>
          </a:prstGeom>
          <a:blipFill dpi="0" rotWithShape="1">
            <a:blip r:embed="rId4"/>
            <a:srcRect/>
            <a:tile tx="0" ty="0" sx="100000" sy="100000" flip="none" algn="tl"/>
          </a:blipFill>
          <a:ln w="9525">
            <a:solidFill>
              <a:schemeClr val="tx1"/>
            </a:solidFill>
            <a:round/>
            <a:headEnd/>
            <a:tailEnd/>
          </a:ln>
          <a:effectLst>
            <a:outerShdw dist="76200" dir="5400000" algn="ctr" rotWithShape="0">
              <a:schemeClr val="bg2">
                <a:alpha val="50000"/>
              </a:schemeClr>
            </a:outerShdw>
          </a:effectLst>
        </p:spPr>
        <p:txBody>
          <a:bodyPr wrap="none" anchor="ctr"/>
          <a:lstStyle/>
          <a:p>
            <a:endParaRPr lang="en-US"/>
          </a:p>
        </p:txBody>
      </p:sp>
      <p:pic>
        <p:nvPicPr>
          <p:cNvPr id="234500" name="Picture 4" descr="d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2895600"/>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34502" name="Picture 6" descr="may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092200"/>
            <a:ext cx="8077200" cy="1574800"/>
          </a:xfrm>
          <a:prstGeom prst="rect">
            <a:avLst/>
          </a:prstGeom>
          <a:noFill/>
          <a:extLst>
            <a:ext uri="{909E8E84-426E-40DD-AFC4-6F175D3DCCD1}">
              <a14:hiddenFill xmlns:a14="http://schemas.microsoft.com/office/drawing/2010/main">
                <a:solidFill>
                  <a:srgbClr val="FFFFFF"/>
                </a:solidFill>
              </a14:hiddenFill>
            </a:ext>
          </a:extLst>
        </p:spPr>
      </p:pic>
      <p:sp>
        <p:nvSpPr>
          <p:cNvPr id="234503" name="Text Box 7"/>
          <p:cNvSpPr txBox="1">
            <a:spLocks noChangeArrowheads="1"/>
          </p:cNvSpPr>
          <p:nvPr/>
        </p:nvSpPr>
        <p:spPr bwMode="auto">
          <a:xfrm>
            <a:off x="0" y="26352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solidFill>
                  <a:schemeClr val="bg1"/>
                </a:solidFill>
                <a:effectLst>
                  <a:outerShdw blurRad="38100" dist="38100" dir="2700000" algn="tl">
                    <a:srgbClr val="C0C0C0"/>
                  </a:outerShdw>
                </a:effectLst>
              </a:rPr>
              <a:t>Haõy cho bieát daïng chuyeån ñoäng cuûa 1 soá vaät sau :</a:t>
            </a:r>
          </a:p>
        </p:txBody>
      </p:sp>
      <p:sp>
        <p:nvSpPr>
          <p:cNvPr id="234504" name="Text Box 8"/>
          <p:cNvSpPr txBox="1">
            <a:spLocks noChangeArrowheads="1"/>
          </p:cNvSpPr>
          <p:nvPr/>
        </p:nvSpPr>
        <p:spPr bwMode="auto">
          <a:xfrm>
            <a:off x="2438400" y="26511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folHlink"/>
                </a:solidFill>
                <a:effectLst>
                  <a:outerShdw blurRad="38100" dist="38100" dir="2700000" algn="tl">
                    <a:srgbClr val="C0C0C0"/>
                  </a:outerShdw>
                </a:effectLst>
              </a:rPr>
              <a:t>Maùy bay</a:t>
            </a:r>
          </a:p>
        </p:txBody>
      </p:sp>
      <p:sp>
        <p:nvSpPr>
          <p:cNvPr id="234505" name="Text Box 9"/>
          <p:cNvSpPr txBox="1">
            <a:spLocks noChangeArrowheads="1"/>
          </p:cNvSpPr>
          <p:nvPr/>
        </p:nvSpPr>
        <p:spPr bwMode="auto">
          <a:xfrm>
            <a:off x="6096000" y="501015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folHlink"/>
                </a:solidFill>
                <a:effectLst>
                  <a:outerShdw blurRad="38100" dist="38100" dir="2700000" algn="tl">
                    <a:srgbClr val="C0C0C0"/>
                  </a:outerShdw>
                </a:effectLst>
              </a:rPr>
              <a:t>Ñaàu kim giaây ñoàng hoà</a:t>
            </a:r>
          </a:p>
        </p:txBody>
      </p:sp>
      <p:sp>
        <p:nvSpPr>
          <p:cNvPr id="234506" name="Text Box 10"/>
          <p:cNvSpPr txBox="1">
            <a:spLocks noChangeArrowheads="1"/>
          </p:cNvSpPr>
          <p:nvPr/>
        </p:nvSpPr>
        <p:spPr bwMode="auto">
          <a:xfrm>
            <a:off x="3429000" y="26511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ED3213"/>
                </a:solidFill>
                <a:effectLst>
                  <a:outerShdw blurRad="38100" dist="38100" dir="2700000" algn="tl">
                    <a:srgbClr val="C0C0C0"/>
                  </a:outerShdw>
                </a:effectLst>
              </a:rPr>
              <a:t>chuyeån ñoäng thaúng</a:t>
            </a:r>
          </a:p>
        </p:txBody>
      </p:sp>
      <p:sp>
        <p:nvSpPr>
          <p:cNvPr id="234507" name="Text Box 11"/>
          <p:cNvSpPr txBox="1">
            <a:spLocks noChangeArrowheads="1"/>
          </p:cNvSpPr>
          <p:nvPr/>
        </p:nvSpPr>
        <p:spPr bwMode="auto">
          <a:xfrm>
            <a:off x="6324600" y="53340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ED3213"/>
                </a:solidFill>
                <a:effectLst>
                  <a:outerShdw blurRad="38100" dist="38100" dir="2700000" algn="tl">
                    <a:srgbClr val="C0C0C0"/>
                  </a:outerShdw>
                </a:effectLst>
              </a:rPr>
              <a:t>chuyeån ñoäng troøn</a:t>
            </a:r>
          </a:p>
        </p:txBody>
      </p:sp>
      <p:sp>
        <p:nvSpPr>
          <p:cNvPr id="234512" name="Text Box 16"/>
          <p:cNvSpPr txBox="1">
            <a:spLocks noChangeArrowheads="1"/>
          </p:cNvSpPr>
          <p:nvPr/>
        </p:nvSpPr>
        <p:spPr bwMode="auto">
          <a:xfrm>
            <a:off x="609600" y="5826125"/>
            <a:ext cx="8001000" cy="8032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a:solidFill>
                  <a:srgbClr val="0000FF"/>
                </a:solidFill>
                <a:effectLst>
                  <a:outerShdw blurRad="38100" dist="38100" dir="2700000" algn="tl">
                    <a:srgbClr val="C0C0C0"/>
                  </a:outerShdw>
                </a:effectLst>
              </a:rPr>
              <a:t>C9 : Tìm theâm ví duï veà chuyeån ñoäng thaúng, chuyeån ñoäng cong, chuyeån ñoäng troøn thöôøng gaëp trong ñôøi soáng. </a:t>
            </a:r>
          </a:p>
        </p:txBody>
      </p:sp>
      <p:sp>
        <p:nvSpPr>
          <p:cNvPr id="234510" name="Text Box 14"/>
          <p:cNvSpPr txBox="1">
            <a:spLocks noChangeArrowheads="1"/>
          </p:cNvSpPr>
          <p:nvPr/>
        </p:nvSpPr>
        <p:spPr bwMode="auto">
          <a:xfrm>
            <a:off x="228600" y="52578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folHlink"/>
                </a:solidFill>
                <a:effectLst>
                  <a:outerShdw blurRad="38100" dist="38100" dir="2700000" algn="tl">
                    <a:srgbClr val="C0C0C0"/>
                  </a:outerShdw>
                </a:effectLst>
              </a:rPr>
              <a:t>Quaû boùng baøn</a:t>
            </a:r>
          </a:p>
        </p:txBody>
      </p:sp>
      <p:sp>
        <p:nvSpPr>
          <p:cNvPr id="234511" name="Text Box 15"/>
          <p:cNvSpPr txBox="1">
            <a:spLocks noChangeArrowheads="1"/>
          </p:cNvSpPr>
          <p:nvPr/>
        </p:nvSpPr>
        <p:spPr bwMode="auto">
          <a:xfrm>
            <a:off x="1828800" y="52578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ED3213"/>
                </a:solidFill>
                <a:effectLst>
                  <a:outerShdw blurRad="38100" dist="38100" dir="2700000" algn="tl">
                    <a:srgbClr val="C0C0C0"/>
                  </a:outerShdw>
                </a:effectLst>
              </a:rPr>
              <a:t>chuyeån ñoäng cong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4506"/>
                                        </p:tgtEl>
                                        <p:attrNameLst>
                                          <p:attrName>style.visibility</p:attrName>
                                        </p:attrNameLst>
                                      </p:cBhvr>
                                      <p:to>
                                        <p:strVal val="visible"/>
                                      </p:to>
                                    </p:set>
                                    <p:anim calcmode="discrete" valueType="clr">
                                      <p:cBhvr override="childStyle">
                                        <p:cTn id="7" dur="80"/>
                                        <p:tgtEl>
                                          <p:spTgt spid="2345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4506"/>
                                        </p:tgtEl>
                                        <p:attrNameLst>
                                          <p:attrName>fillcolor</p:attrName>
                                        </p:attrNameLst>
                                      </p:cBhvr>
                                      <p:tavLst>
                                        <p:tav tm="0">
                                          <p:val>
                                            <p:clrVal>
                                              <a:schemeClr val="accent2"/>
                                            </p:clrVal>
                                          </p:val>
                                        </p:tav>
                                        <p:tav tm="50000">
                                          <p:val>
                                            <p:clrVal>
                                              <a:schemeClr val="hlink"/>
                                            </p:clrVal>
                                          </p:val>
                                        </p:tav>
                                      </p:tavLst>
                                    </p:anim>
                                    <p:set>
                                      <p:cBhvr>
                                        <p:cTn id="9" dur="80"/>
                                        <p:tgtEl>
                                          <p:spTgt spid="234506"/>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4511"/>
                                        </p:tgtEl>
                                        <p:attrNameLst>
                                          <p:attrName>style.visibility</p:attrName>
                                        </p:attrNameLst>
                                      </p:cBhvr>
                                      <p:to>
                                        <p:strVal val="visible"/>
                                      </p:to>
                                    </p:set>
                                    <p:anim calcmode="discrete" valueType="clr">
                                      <p:cBhvr override="childStyle">
                                        <p:cTn id="14" dur="80"/>
                                        <p:tgtEl>
                                          <p:spTgt spid="23451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4511"/>
                                        </p:tgtEl>
                                        <p:attrNameLst>
                                          <p:attrName>fillcolor</p:attrName>
                                        </p:attrNameLst>
                                      </p:cBhvr>
                                      <p:tavLst>
                                        <p:tav tm="0">
                                          <p:val>
                                            <p:clrVal>
                                              <a:schemeClr val="accent2"/>
                                            </p:clrVal>
                                          </p:val>
                                        </p:tav>
                                        <p:tav tm="50000">
                                          <p:val>
                                            <p:clrVal>
                                              <a:schemeClr val="hlink"/>
                                            </p:clrVal>
                                          </p:val>
                                        </p:tav>
                                      </p:tavLst>
                                    </p:anim>
                                    <p:set>
                                      <p:cBhvr>
                                        <p:cTn id="16" dur="80"/>
                                        <p:tgtEl>
                                          <p:spTgt spid="234511"/>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34507"/>
                                        </p:tgtEl>
                                        <p:attrNameLst>
                                          <p:attrName>style.visibility</p:attrName>
                                        </p:attrNameLst>
                                      </p:cBhvr>
                                      <p:to>
                                        <p:strVal val="visible"/>
                                      </p:to>
                                    </p:set>
                                    <p:anim calcmode="discrete" valueType="clr">
                                      <p:cBhvr override="childStyle">
                                        <p:cTn id="21" dur="80"/>
                                        <p:tgtEl>
                                          <p:spTgt spid="23450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34507"/>
                                        </p:tgtEl>
                                        <p:attrNameLst>
                                          <p:attrName>fillcolor</p:attrName>
                                        </p:attrNameLst>
                                      </p:cBhvr>
                                      <p:tavLst>
                                        <p:tav tm="0">
                                          <p:val>
                                            <p:clrVal>
                                              <a:schemeClr val="accent2"/>
                                            </p:clrVal>
                                          </p:val>
                                        </p:tav>
                                        <p:tav tm="50000">
                                          <p:val>
                                            <p:clrVal>
                                              <a:schemeClr val="hlink"/>
                                            </p:clrVal>
                                          </p:val>
                                        </p:tav>
                                      </p:tavLst>
                                    </p:anim>
                                    <p:set>
                                      <p:cBhvr>
                                        <p:cTn id="23" dur="80"/>
                                        <p:tgtEl>
                                          <p:spTgt spid="234507"/>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34512"/>
                                        </p:tgtEl>
                                        <p:attrNameLst>
                                          <p:attrName>style.visibility</p:attrName>
                                        </p:attrNameLst>
                                      </p:cBhvr>
                                      <p:to>
                                        <p:strVal val="visible"/>
                                      </p:to>
                                    </p:set>
                                    <p:animEffect transition="in" filter="checkerboard(across)">
                                      <p:cBhvr>
                                        <p:cTn id="28" dur="500"/>
                                        <p:tgtEl>
                                          <p:spTgt spid="234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6" grpId="0"/>
      <p:bldP spid="234507" grpId="0"/>
      <p:bldP spid="234512" grpId="0" animBg="1"/>
      <p:bldP spid="2345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6" name="Freeform 4"/>
          <p:cNvSpPr>
            <a:spLocks/>
          </p:cNvSpPr>
          <p:nvPr/>
        </p:nvSpPr>
        <p:spPr bwMode="auto">
          <a:xfrm>
            <a:off x="1038225" y="1995488"/>
            <a:ext cx="6350" cy="1587"/>
          </a:xfrm>
          <a:custGeom>
            <a:avLst/>
            <a:gdLst>
              <a:gd name="T0" fmla="*/ 0 w 11"/>
              <a:gd name="T1" fmla="*/ 11 w 11"/>
              <a:gd name="T2" fmla="*/ 0 w 11"/>
            </a:gdLst>
            <a:ahLst/>
            <a:cxnLst>
              <a:cxn ang="0">
                <a:pos x="T0" y="0"/>
              </a:cxn>
              <a:cxn ang="0">
                <a:pos x="T1" y="0"/>
              </a:cxn>
              <a:cxn ang="0">
                <a:pos x="T2" y="0"/>
              </a:cxn>
            </a:cxnLst>
            <a:rect l="0" t="0" r="r" b="b"/>
            <a:pathLst>
              <a:path w="11">
                <a:moveTo>
                  <a:pt x="0" y="0"/>
                </a:moveTo>
                <a:lnTo>
                  <a:pt x="11" y="0"/>
                </a:lnTo>
                <a:lnTo>
                  <a:pt x="0" y="0"/>
                </a:lnTo>
                <a:close/>
              </a:path>
            </a:pathLst>
          </a:custGeom>
          <a:solidFill>
            <a:srgbClr val="D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37" name="Freeform 5"/>
          <p:cNvSpPr>
            <a:spLocks/>
          </p:cNvSpPr>
          <p:nvPr/>
        </p:nvSpPr>
        <p:spPr bwMode="auto">
          <a:xfrm>
            <a:off x="1169988" y="2073275"/>
            <a:ext cx="4762" cy="1588"/>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38" name="Freeform 6"/>
          <p:cNvSpPr>
            <a:spLocks/>
          </p:cNvSpPr>
          <p:nvPr/>
        </p:nvSpPr>
        <p:spPr bwMode="auto">
          <a:xfrm>
            <a:off x="1109663" y="2224088"/>
            <a:ext cx="6350" cy="1587"/>
          </a:xfrm>
          <a:custGeom>
            <a:avLst/>
            <a:gdLst>
              <a:gd name="T0" fmla="*/ 0 w 14"/>
              <a:gd name="T1" fmla="*/ 14 w 14"/>
              <a:gd name="T2" fmla="*/ 0 w 14"/>
            </a:gdLst>
            <a:ahLst/>
            <a:cxnLst>
              <a:cxn ang="0">
                <a:pos x="T0" y="0"/>
              </a:cxn>
              <a:cxn ang="0">
                <a:pos x="T1" y="0"/>
              </a:cxn>
              <a:cxn ang="0">
                <a:pos x="T2" y="0"/>
              </a:cxn>
            </a:cxnLst>
            <a:rect l="0" t="0" r="r" b="b"/>
            <a:pathLst>
              <a:path w="14">
                <a:moveTo>
                  <a:pt x="0" y="0"/>
                </a:moveTo>
                <a:lnTo>
                  <a:pt x="1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39" name="Freeform 7"/>
          <p:cNvSpPr>
            <a:spLocks/>
          </p:cNvSpPr>
          <p:nvPr/>
        </p:nvSpPr>
        <p:spPr bwMode="auto">
          <a:xfrm>
            <a:off x="1135063" y="2224088"/>
            <a:ext cx="6350" cy="1587"/>
          </a:xfrm>
          <a:custGeom>
            <a:avLst/>
            <a:gdLst>
              <a:gd name="T0" fmla="*/ 0 w 12"/>
              <a:gd name="T1" fmla="*/ 12 w 12"/>
              <a:gd name="T2" fmla="*/ 0 w 12"/>
            </a:gdLst>
            <a:ahLst/>
            <a:cxnLst>
              <a:cxn ang="0">
                <a:pos x="T0" y="0"/>
              </a:cxn>
              <a:cxn ang="0">
                <a:pos x="T1" y="0"/>
              </a:cxn>
              <a:cxn ang="0">
                <a:pos x="T2" y="0"/>
              </a:cxn>
            </a:cxnLst>
            <a:rect l="0" t="0" r="r" b="b"/>
            <a:pathLst>
              <a:path w="12">
                <a:moveTo>
                  <a:pt x="0" y="0"/>
                </a:moveTo>
                <a:lnTo>
                  <a:pt x="1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40" name="Rectangle 8"/>
          <p:cNvSpPr>
            <a:spLocks noChangeArrowheads="1"/>
          </p:cNvSpPr>
          <p:nvPr/>
        </p:nvSpPr>
        <p:spPr bwMode="auto">
          <a:xfrm>
            <a:off x="1697038" y="2224088"/>
            <a:ext cx="31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0041" name="Freeform 9"/>
          <p:cNvSpPr>
            <a:spLocks/>
          </p:cNvSpPr>
          <p:nvPr/>
        </p:nvSpPr>
        <p:spPr bwMode="auto">
          <a:xfrm>
            <a:off x="169863" y="2263775"/>
            <a:ext cx="4762" cy="1588"/>
          </a:xfrm>
          <a:custGeom>
            <a:avLst/>
            <a:gdLst>
              <a:gd name="T0" fmla="*/ 0 w 9"/>
              <a:gd name="T1" fmla="*/ 9 w 9"/>
              <a:gd name="T2" fmla="*/ 0 w 9"/>
            </a:gdLst>
            <a:ahLst/>
            <a:cxnLst>
              <a:cxn ang="0">
                <a:pos x="T0" y="0"/>
              </a:cxn>
              <a:cxn ang="0">
                <a:pos x="T1" y="0"/>
              </a:cxn>
              <a:cxn ang="0">
                <a:pos x="T2" y="0"/>
              </a:cxn>
            </a:cxnLst>
            <a:rect l="0" t="0" r="r" b="b"/>
            <a:pathLst>
              <a:path w="9">
                <a:moveTo>
                  <a:pt x="0" y="0"/>
                </a:move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42" name="Freeform 10"/>
          <p:cNvSpPr>
            <a:spLocks/>
          </p:cNvSpPr>
          <p:nvPr/>
        </p:nvSpPr>
        <p:spPr bwMode="auto">
          <a:xfrm>
            <a:off x="1304925" y="2471738"/>
            <a:ext cx="25400" cy="1587"/>
          </a:xfrm>
          <a:custGeom>
            <a:avLst/>
            <a:gdLst>
              <a:gd name="T0" fmla="*/ 0 w 49"/>
              <a:gd name="T1" fmla="*/ 49 w 49"/>
              <a:gd name="T2" fmla="*/ 0 w 49"/>
            </a:gdLst>
            <a:ahLst/>
            <a:cxnLst>
              <a:cxn ang="0">
                <a:pos x="T0" y="0"/>
              </a:cxn>
              <a:cxn ang="0">
                <a:pos x="T1" y="0"/>
              </a:cxn>
              <a:cxn ang="0">
                <a:pos x="T2" y="0"/>
              </a:cxn>
            </a:cxnLst>
            <a:rect l="0" t="0" r="r" b="b"/>
            <a:pathLst>
              <a:path w="49">
                <a:moveTo>
                  <a:pt x="0" y="0"/>
                </a:moveTo>
                <a:lnTo>
                  <a:pt x="4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43" name="Freeform 11"/>
          <p:cNvSpPr>
            <a:spLocks/>
          </p:cNvSpPr>
          <p:nvPr/>
        </p:nvSpPr>
        <p:spPr bwMode="auto">
          <a:xfrm>
            <a:off x="1454150" y="2474913"/>
            <a:ext cx="4763" cy="1587"/>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044" name="Freeform 12"/>
          <p:cNvSpPr>
            <a:spLocks/>
          </p:cNvSpPr>
          <p:nvPr/>
        </p:nvSpPr>
        <p:spPr bwMode="auto">
          <a:xfrm>
            <a:off x="892175" y="2489200"/>
            <a:ext cx="6350" cy="1588"/>
          </a:xfrm>
          <a:custGeom>
            <a:avLst/>
            <a:gdLst>
              <a:gd name="T0" fmla="*/ 0 w 12"/>
              <a:gd name="T1" fmla="*/ 12 w 12"/>
              <a:gd name="T2" fmla="*/ 0 w 12"/>
            </a:gdLst>
            <a:ahLst/>
            <a:cxnLst>
              <a:cxn ang="0">
                <a:pos x="T0" y="0"/>
              </a:cxn>
              <a:cxn ang="0">
                <a:pos x="T1" y="0"/>
              </a:cxn>
              <a:cxn ang="0">
                <a:pos x="T2" y="0"/>
              </a:cxn>
            </a:cxnLst>
            <a:rect l="0" t="0" r="r" b="b"/>
            <a:pathLst>
              <a:path w="12">
                <a:moveTo>
                  <a:pt x="0" y="0"/>
                </a:move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00050" name="Picture 18" descr="CHOPPE_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495800"/>
            <a:ext cx="2133600" cy="725488"/>
          </a:xfrm>
          <a:prstGeom prst="rect">
            <a:avLst/>
          </a:prstGeom>
          <a:noFill/>
          <a:extLst>
            <a:ext uri="{909E8E84-426E-40DD-AFC4-6F175D3DCCD1}">
              <a14:hiddenFill xmlns:a14="http://schemas.microsoft.com/office/drawing/2010/main">
                <a:solidFill>
                  <a:srgbClr val="FFFFFF"/>
                </a:solidFill>
              </a14:hiddenFill>
            </a:ext>
          </a:extLst>
        </p:spPr>
      </p:pic>
      <p:pic>
        <p:nvPicPr>
          <p:cNvPr id="300051" name="Picture 19" descr="01_09_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0"/>
            <a:ext cx="4508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0052" name="Picture 20" descr="EART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33216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0053" name="Picture 21" descr="MOON_S_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78213" y="251460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00054"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0668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0050"/>
                                        </p:tgtEl>
                                        <p:attrNameLst>
                                          <p:attrName>style.visibility</p:attrName>
                                        </p:attrNameLst>
                                      </p:cBhvr>
                                      <p:to>
                                        <p:strVal val="visible"/>
                                      </p:to>
                                    </p:set>
                                  </p:childTnLst>
                                </p:cTn>
                              </p:par>
                            </p:childTnLst>
                          </p:cTn>
                        </p:par>
                        <p:par>
                          <p:cTn id="7" fill="hold" nodeType="afterGroup">
                            <p:stCondLst>
                              <p:cond delay="0"/>
                            </p:stCondLst>
                            <p:childTnLst>
                              <p:par>
                                <p:cTn id="8" presetID="35" presetClass="path" presetSubtype="0" accel="50000" decel="50000" fill="hold" nodeType="afterEffect">
                                  <p:stCondLst>
                                    <p:cond delay="0"/>
                                  </p:stCondLst>
                                  <p:childTnLst>
                                    <p:animMotion origin="layout" path="M 0.0 -1.92788E-6 L -0.875 -0.01109 " pathEditMode="relative" rAng="0" ptsTypes="AA">
                                      <p:cBhvr>
                                        <p:cTn id="9" dur="2000" fill="hold"/>
                                        <p:tgtEl>
                                          <p:spTgt spid="300050"/>
                                        </p:tgtEl>
                                        <p:attrNameLst>
                                          <p:attrName>ppt_x</p:attrName>
                                          <p:attrName>ppt_y</p:attrName>
                                        </p:attrNameLst>
                                      </p:cBhvr>
                                      <p:rCtr x="-43750" y="-555"/>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3000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300054"/>
                                        </p:tgtEl>
                                        <p:attrNameLst>
                                          <p:attrName>style.visibility</p:attrName>
                                        </p:attrNameLst>
                                      </p:cBhvr>
                                      <p:to>
                                        <p:strVal val="visible"/>
                                      </p:to>
                                    </p:set>
                                    <p:animEffect transition="in" filter="plus(in)">
                                      <p:cBhvr>
                                        <p:cTn id="17" dur="2000"/>
                                        <p:tgtEl>
                                          <p:spTgt spid="300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00051"/>
                                        </p:tgtEl>
                                        <p:attrNameLst>
                                          <p:attrName>style.visibility</p:attrName>
                                        </p:attrNameLst>
                                      </p:cBhvr>
                                      <p:to>
                                        <p:strVal val="visible"/>
                                      </p:to>
                                    </p:set>
                                  </p:childTnLst>
                                </p:cTn>
                              </p:par>
                            </p:childTnLst>
                          </p:cTn>
                        </p:par>
                        <p:par>
                          <p:cTn id="22" fill="hold" nodeType="afterGroup">
                            <p:stCondLst>
                              <p:cond delay="0"/>
                            </p:stCondLst>
                            <p:childTnLst>
                              <p:par>
                                <p:cTn id="23" presetID="0" presetClass="path" presetSubtype="0" accel="50000" decel="50000" fill="hold" nodeType="afterEffect">
                                  <p:stCondLst>
                                    <p:cond delay="0"/>
                                  </p:stCondLst>
                                  <p:childTnLst>
                                    <p:animMotion origin="layout" path="M 5.55556E-7 -0.00832 C 0.05295 -0.38164 0.10625 -0.7545 0.25035 -0.74826 C 0.39462 -0.74156 0.7625 -0.09755 0.86493 0.03329 " pathEditMode="relative" rAng="0" ptsTypes="aaA">
                                      <p:cBhvr>
                                        <p:cTn id="24" dur="5000" fill="hold"/>
                                        <p:tgtEl>
                                          <p:spTgt spid="300051"/>
                                        </p:tgtEl>
                                        <p:attrNameLst>
                                          <p:attrName>ppt_x</p:attrName>
                                          <p:attrName>ppt_y</p:attrName>
                                        </p:attrNameLst>
                                      </p:cBhvr>
                                      <p:rCtr x="43247" y="-35229"/>
                                    </p:animMotion>
                                  </p:childTnLst>
                                </p:cTn>
                              </p:par>
                            </p:childTnLst>
                          </p:cTn>
                        </p:par>
                        <p:par>
                          <p:cTn id="25" fill="hold" nodeType="afterGroup">
                            <p:stCondLst>
                              <p:cond delay="5000"/>
                            </p:stCondLst>
                            <p:childTnLst>
                              <p:par>
                                <p:cTn id="26" presetID="1" presetClass="exit" presetSubtype="0" fill="hold" nodeType="afterEffect">
                                  <p:stCondLst>
                                    <p:cond delay="0"/>
                                  </p:stCondLst>
                                  <p:childTnLst>
                                    <p:set>
                                      <p:cBhvr>
                                        <p:cTn id="27" dur="1" fill="hold">
                                          <p:stCondLst>
                                            <p:cond delay="0"/>
                                          </p:stCondLst>
                                        </p:cTn>
                                        <p:tgtEl>
                                          <p:spTgt spid="30005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00052"/>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nodeType="afterEffect">
                                  <p:stCondLst>
                                    <p:cond delay="0"/>
                                  </p:stCondLst>
                                  <p:childTnLst>
                                    <p:set>
                                      <p:cBhvr>
                                        <p:cTn id="34" dur="1" fill="hold">
                                          <p:stCondLst>
                                            <p:cond delay="0"/>
                                          </p:stCondLst>
                                        </p:cTn>
                                        <p:tgtEl>
                                          <p:spTgt spid="300053"/>
                                        </p:tgtEl>
                                        <p:attrNameLst>
                                          <p:attrName>style.visibility</p:attrName>
                                        </p:attrNameLst>
                                      </p:cBhvr>
                                      <p:to>
                                        <p:strVal val="visible"/>
                                      </p:to>
                                    </p:set>
                                  </p:childTnLst>
                                </p:cTn>
                              </p:par>
                            </p:childTnLst>
                          </p:cTn>
                        </p:par>
                        <p:par>
                          <p:cTn id="35" fill="hold" nodeType="afterGroup">
                            <p:stCondLst>
                              <p:cond delay="0"/>
                            </p:stCondLst>
                            <p:childTnLst>
                              <p:par>
                                <p:cTn id="36" presetID="1" presetClass="path" presetSubtype="0" repeatCount="indefinite" fill="hold" nodeType="afterEffect">
                                  <p:stCondLst>
                                    <p:cond delay="0"/>
                                  </p:stCondLst>
                                  <p:childTnLst>
                                    <p:animMotion origin="layout" path="M -0.00225 0.00301 C 0.06667 0.00301 0.12275 0.07767 0.12275 0.16944 C 0.12275 0.26121 0.06667 0.33588 -0.00225 0.33588 C -0.07118 0.33588 -0.12725 0.26121 -0.12725 0.16944 C -0.12725 0.07767 -0.07118 0.00301 -0.00225 0.00301 Z " pathEditMode="relative" rAng="0" ptsTypes="fffff">
                                      <p:cBhvr>
                                        <p:cTn id="37" dur="10000" fill="hold"/>
                                        <p:tgtEl>
                                          <p:spTgt spid="300053"/>
                                        </p:tgtEl>
                                        <p:attrNameLst>
                                          <p:attrName>ppt_x</p:attrName>
                                          <p:attrName>ppt_y</p:attrName>
                                        </p:attrNameLst>
                                      </p:cBhvr>
                                      <p:rCtr x="0"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4610" name="Group 2"/>
          <p:cNvGrpSpPr>
            <a:grpSpLocks/>
          </p:cNvGrpSpPr>
          <p:nvPr/>
        </p:nvGrpSpPr>
        <p:grpSpPr bwMode="auto">
          <a:xfrm>
            <a:off x="0" y="5038725"/>
            <a:ext cx="9145588" cy="2060575"/>
            <a:chOff x="0" y="3197"/>
            <a:chExt cx="5761" cy="1123"/>
          </a:xfrm>
        </p:grpSpPr>
        <p:pic>
          <p:nvPicPr>
            <p:cNvPr id="324611" name="Picture 3" descr="HOUSE054"/>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0" y="3197"/>
              <a:ext cx="2132" cy="1123"/>
            </a:xfrm>
            <a:prstGeom prst="rect">
              <a:avLst/>
            </a:prstGeom>
            <a:noFill/>
            <a:extLst>
              <a:ext uri="{909E8E84-426E-40DD-AFC4-6F175D3DCCD1}">
                <a14:hiddenFill xmlns:a14="http://schemas.microsoft.com/office/drawing/2010/main">
                  <a:solidFill>
                    <a:srgbClr val="FFFFFF"/>
                  </a:solidFill>
                </a14:hiddenFill>
              </a:ext>
            </a:extLst>
          </p:spPr>
        </p:pic>
        <p:pic>
          <p:nvPicPr>
            <p:cNvPr id="324612" name="Picture 4" descr="HOUSE054"/>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1791" y="3197"/>
              <a:ext cx="2132" cy="1123"/>
            </a:xfrm>
            <a:prstGeom prst="rect">
              <a:avLst/>
            </a:prstGeom>
            <a:noFill/>
            <a:extLst>
              <a:ext uri="{909E8E84-426E-40DD-AFC4-6F175D3DCCD1}">
                <a14:hiddenFill xmlns:a14="http://schemas.microsoft.com/office/drawing/2010/main">
                  <a:solidFill>
                    <a:srgbClr val="FFFFFF"/>
                  </a:solidFill>
                </a14:hiddenFill>
              </a:ext>
            </a:extLst>
          </p:spPr>
        </p:pic>
        <p:pic>
          <p:nvPicPr>
            <p:cNvPr id="324613" name="Picture 5" descr="HOUSE054"/>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flipH="1">
              <a:off x="3629" y="3197"/>
              <a:ext cx="2132" cy="1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4614" name="Group 6"/>
          <p:cNvGrpSpPr>
            <a:grpSpLocks/>
          </p:cNvGrpSpPr>
          <p:nvPr/>
        </p:nvGrpSpPr>
        <p:grpSpPr bwMode="auto">
          <a:xfrm>
            <a:off x="3581400" y="3427413"/>
            <a:ext cx="1908175" cy="3887787"/>
            <a:chOff x="2313" y="2024"/>
            <a:chExt cx="1202" cy="2359"/>
          </a:xfrm>
        </p:grpSpPr>
        <p:sp>
          <p:nvSpPr>
            <p:cNvPr id="324615" name="Rectangle 7"/>
            <p:cNvSpPr>
              <a:spLocks noChangeArrowheads="1"/>
            </p:cNvSpPr>
            <p:nvPr/>
          </p:nvSpPr>
          <p:spPr bwMode="auto">
            <a:xfrm rot="1800000">
              <a:off x="2313" y="2024"/>
              <a:ext cx="136" cy="2359"/>
            </a:xfrm>
            <a:prstGeom prst="rect">
              <a:avLst/>
            </a:prstGeom>
            <a:solidFill>
              <a:srgbClr val="009999"/>
            </a:solidFill>
            <a:ln w="38100">
              <a:solidFill>
                <a:srgbClr val="9900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6" name="Rectangle 8"/>
            <p:cNvSpPr>
              <a:spLocks noChangeArrowheads="1"/>
            </p:cNvSpPr>
            <p:nvPr/>
          </p:nvSpPr>
          <p:spPr bwMode="auto">
            <a:xfrm rot="19800000" flipH="1">
              <a:off x="3379" y="2024"/>
              <a:ext cx="136" cy="2359"/>
            </a:xfrm>
            <a:prstGeom prst="rect">
              <a:avLst/>
            </a:prstGeom>
            <a:solidFill>
              <a:srgbClr val="009999"/>
            </a:solidFill>
            <a:ln w="38100">
              <a:solidFill>
                <a:srgbClr val="9900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24617" name="Picture 9" descr="Banh x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1371600"/>
            <a:ext cx="4398963" cy="4398963"/>
          </a:xfrm>
          <a:prstGeom prst="rect">
            <a:avLst/>
          </a:prstGeom>
          <a:noFill/>
          <a:extLst>
            <a:ext uri="{909E8E84-426E-40DD-AFC4-6F175D3DCCD1}">
              <a14:hiddenFill xmlns:a14="http://schemas.microsoft.com/office/drawing/2010/main">
                <a:solidFill>
                  <a:srgbClr val="FFFFFF"/>
                </a:solidFill>
              </a14:hiddenFill>
            </a:ext>
          </a:extLst>
        </p:spPr>
      </p:pic>
      <p:grpSp>
        <p:nvGrpSpPr>
          <p:cNvPr id="324618" name="Group 10"/>
          <p:cNvGrpSpPr>
            <a:grpSpLocks/>
          </p:cNvGrpSpPr>
          <p:nvPr/>
        </p:nvGrpSpPr>
        <p:grpSpPr bwMode="auto">
          <a:xfrm>
            <a:off x="4735513" y="800100"/>
            <a:ext cx="2565400" cy="2565400"/>
            <a:chOff x="2983" y="438"/>
            <a:chExt cx="1616" cy="1616"/>
          </a:xfrm>
        </p:grpSpPr>
        <p:grpSp>
          <p:nvGrpSpPr>
            <p:cNvPr id="324619" name="Group 11"/>
            <p:cNvGrpSpPr>
              <a:grpSpLocks/>
            </p:cNvGrpSpPr>
            <p:nvPr/>
          </p:nvGrpSpPr>
          <p:grpSpPr bwMode="auto">
            <a:xfrm>
              <a:off x="3513" y="1200"/>
              <a:ext cx="566" cy="765"/>
              <a:chOff x="4988" y="3277"/>
              <a:chExt cx="772" cy="1043"/>
            </a:xfrm>
          </p:grpSpPr>
          <p:pic>
            <p:nvPicPr>
              <p:cNvPr id="324620" name="Picture 12" descr="Du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 y="3277"/>
                <a:ext cx="772" cy="1043"/>
              </a:xfrm>
              <a:prstGeom prst="rect">
                <a:avLst/>
              </a:prstGeom>
              <a:noFill/>
              <a:extLst>
                <a:ext uri="{909E8E84-426E-40DD-AFC4-6F175D3DCCD1}">
                  <a14:hiddenFill xmlns:a14="http://schemas.microsoft.com/office/drawing/2010/main">
                    <a:solidFill>
                      <a:srgbClr val="FFFFFF"/>
                    </a:solidFill>
                  </a14:hiddenFill>
                </a:ext>
              </a:extLst>
            </p:spPr>
          </p:pic>
          <p:pic>
            <p:nvPicPr>
              <p:cNvPr id="324621" name="Picture 13" descr="CLICH0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3" y="3385"/>
                <a:ext cx="498" cy="628"/>
              </a:xfrm>
              <a:prstGeom prst="rect">
                <a:avLst/>
              </a:prstGeom>
              <a:noFill/>
              <a:extLst>
                <a:ext uri="{909E8E84-426E-40DD-AFC4-6F175D3DCCD1}">
                  <a14:hiddenFill xmlns:a14="http://schemas.microsoft.com/office/drawing/2010/main">
                    <a:solidFill>
                      <a:srgbClr val="FFFFFF"/>
                    </a:solidFill>
                  </a14:hiddenFill>
                </a:ext>
              </a:extLst>
            </p:spPr>
          </p:pic>
        </p:grpSp>
        <p:sp>
          <p:nvSpPr>
            <p:cNvPr id="324622" name="AutoShape 14"/>
            <p:cNvSpPr>
              <a:spLocks noChangeArrowheads="1"/>
            </p:cNvSpPr>
            <p:nvPr/>
          </p:nvSpPr>
          <p:spPr bwMode="auto">
            <a:xfrm>
              <a:off x="2983" y="438"/>
              <a:ext cx="1616" cy="1616"/>
            </a:xfrm>
            <a:custGeom>
              <a:avLst/>
              <a:gdLst>
                <a:gd name="G0" fmla="+- 10513 0 0"/>
                <a:gd name="G1" fmla="+- 21600 0 10513"/>
                <a:gd name="G2" fmla="+- 21600 0 10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23" name="Group 15"/>
          <p:cNvGrpSpPr>
            <a:grpSpLocks/>
          </p:cNvGrpSpPr>
          <p:nvPr/>
        </p:nvGrpSpPr>
        <p:grpSpPr bwMode="auto">
          <a:xfrm>
            <a:off x="1754188" y="811213"/>
            <a:ext cx="2565400" cy="2565400"/>
            <a:chOff x="1105" y="445"/>
            <a:chExt cx="1616" cy="1616"/>
          </a:xfrm>
        </p:grpSpPr>
        <p:grpSp>
          <p:nvGrpSpPr>
            <p:cNvPr id="324624" name="Group 16"/>
            <p:cNvGrpSpPr>
              <a:grpSpLocks/>
            </p:cNvGrpSpPr>
            <p:nvPr/>
          </p:nvGrpSpPr>
          <p:grpSpPr bwMode="auto">
            <a:xfrm>
              <a:off x="1631" y="1207"/>
              <a:ext cx="590" cy="765"/>
              <a:chOff x="1429" y="1979"/>
              <a:chExt cx="805" cy="1043"/>
            </a:xfrm>
          </p:grpSpPr>
          <p:pic>
            <p:nvPicPr>
              <p:cNvPr id="324625" name="Picture 17" descr="Du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9" y="1979"/>
                <a:ext cx="772" cy="1043"/>
              </a:xfrm>
              <a:prstGeom prst="rect">
                <a:avLst/>
              </a:prstGeom>
              <a:noFill/>
              <a:extLst>
                <a:ext uri="{909E8E84-426E-40DD-AFC4-6F175D3DCCD1}">
                  <a14:hiddenFill xmlns:a14="http://schemas.microsoft.com/office/drawing/2010/main">
                    <a:solidFill>
                      <a:srgbClr val="FFFFFF"/>
                    </a:solidFill>
                  </a14:hiddenFill>
                </a:ext>
              </a:extLst>
            </p:spPr>
          </p:pic>
          <p:pic>
            <p:nvPicPr>
              <p:cNvPr id="324626" name="Picture 18" descr="Eastr016"/>
              <p:cNvPicPr>
                <a:picLocks noChangeAspect="1" noChangeArrowheads="1"/>
              </p:cNvPicPr>
              <p:nvPr/>
            </p:nvPicPr>
            <p:blipFill>
              <a:blip r:embed="rId6" cstate="print">
                <a:extLst>
                  <a:ext uri="{28A0092B-C50C-407E-A947-70E740481C1C}">
                    <a14:useLocalDpi xmlns:a14="http://schemas.microsoft.com/office/drawing/2010/main" val="0"/>
                  </a:ext>
                </a:extLst>
              </a:blip>
              <a:srcRect b="33517"/>
              <a:stretch>
                <a:fillRect/>
              </a:stretch>
            </p:blipFill>
            <p:spPr bwMode="auto">
              <a:xfrm>
                <a:off x="1600" y="2115"/>
                <a:ext cx="634" cy="603"/>
              </a:xfrm>
              <a:prstGeom prst="rect">
                <a:avLst/>
              </a:prstGeom>
              <a:noFill/>
              <a:extLst>
                <a:ext uri="{909E8E84-426E-40DD-AFC4-6F175D3DCCD1}">
                  <a14:hiddenFill xmlns:a14="http://schemas.microsoft.com/office/drawing/2010/main">
                    <a:solidFill>
                      <a:srgbClr val="FFFFFF"/>
                    </a:solidFill>
                  </a14:hiddenFill>
                </a:ext>
              </a:extLst>
            </p:spPr>
          </p:pic>
        </p:grpSp>
        <p:sp>
          <p:nvSpPr>
            <p:cNvPr id="324627" name="AutoShape 19"/>
            <p:cNvSpPr>
              <a:spLocks noChangeArrowheads="1"/>
            </p:cNvSpPr>
            <p:nvPr/>
          </p:nvSpPr>
          <p:spPr bwMode="auto">
            <a:xfrm>
              <a:off x="1105" y="445"/>
              <a:ext cx="1616" cy="1616"/>
            </a:xfrm>
            <a:custGeom>
              <a:avLst/>
              <a:gdLst>
                <a:gd name="G0" fmla="+- 10513 0 0"/>
                <a:gd name="G1" fmla="+- 21600 0 10513"/>
                <a:gd name="G2" fmla="+- 21600 0 10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28" name="Group 20"/>
          <p:cNvGrpSpPr>
            <a:grpSpLocks/>
          </p:cNvGrpSpPr>
          <p:nvPr/>
        </p:nvGrpSpPr>
        <p:grpSpPr bwMode="auto">
          <a:xfrm>
            <a:off x="5353050" y="2286000"/>
            <a:ext cx="2565400" cy="2565400"/>
            <a:chOff x="3372" y="1374"/>
            <a:chExt cx="1616" cy="1616"/>
          </a:xfrm>
        </p:grpSpPr>
        <p:grpSp>
          <p:nvGrpSpPr>
            <p:cNvPr id="324629" name="Group 21"/>
            <p:cNvGrpSpPr>
              <a:grpSpLocks/>
            </p:cNvGrpSpPr>
            <p:nvPr/>
          </p:nvGrpSpPr>
          <p:grpSpPr bwMode="auto">
            <a:xfrm>
              <a:off x="3901" y="2140"/>
              <a:ext cx="566" cy="765"/>
              <a:chOff x="4105" y="3277"/>
              <a:chExt cx="772" cy="1043"/>
            </a:xfrm>
          </p:grpSpPr>
          <p:pic>
            <p:nvPicPr>
              <p:cNvPr id="324630" name="Picture 22" descr="Du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 y="3277"/>
                <a:ext cx="772" cy="1043"/>
              </a:xfrm>
              <a:prstGeom prst="rect">
                <a:avLst/>
              </a:prstGeom>
              <a:noFill/>
              <a:extLst>
                <a:ext uri="{909E8E84-426E-40DD-AFC4-6F175D3DCCD1}">
                  <a14:hiddenFill xmlns:a14="http://schemas.microsoft.com/office/drawing/2010/main">
                    <a:solidFill>
                      <a:srgbClr val="FFFFFF"/>
                    </a:solidFill>
                  </a14:hiddenFill>
                </a:ext>
              </a:extLst>
            </p:spPr>
          </p:pic>
          <p:pic>
            <p:nvPicPr>
              <p:cNvPr id="324631" name="Picture 23" descr="BEAR00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8" y="3475"/>
                <a:ext cx="492" cy="543"/>
              </a:xfrm>
              <a:prstGeom prst="rect">
                <a:avLst/>
              </a:prstGeom>
              <a:noFill/>
              <a:extLst>
                <a:ext uri="{909E8E84-426E-40DD-AFC4-6F175D3DCCD1}">
                  <a14:hiddenFill xmlns:a14="http://schemas.microsoft.com/office/drawing/2010/main">
                    <a:solidFill>
                      <a:srgbClr val="FFFFFF"/>
                    </a:solidFill>
                  </a14:hiddenFill>
                </a:ext>
              </a:extLst>
            </p:spPr>
          </p:pic>
        </p:grpSp>
        <p:sp>
          <p:nvSpPr>
            <p:cNvPr id="324632" name="AutoShape 24"/>
            <p:cNvSpPr>
              <a:spLocks noChangeArrowheads="1"/>
            </p:cNvSpPr>
            <p:nvPr/>
          </p:nvSpPr>
          <p:spPr bwMode="auto">
            <a:xfrm>
              <a:off x="3372" y="1374"/>
              <a:ext cx="1616" cy="1616"/>
            </a:xfrm>
            <a:custGeom>
              <a:avLst/>
              <a:gdLst>
                <a:gd name="G0" fmla="+- 10513 0 0"/>
                <a:gd name="G1" fmla="+- 21600 0 10513"/>
                <a:gd name="G2" fmla="+- 21600 0 10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33" name="Group 25"/>
          <p:cNvGrpSpPr>
            <a:grpSpLocks/>
          </p:cNvGrpSpPr>
          <p:nvPr/>
        </p:nvGrpSpPr>
        <p:grpSpPr bwMode="auto">
          <a:xfrm>
            <a:off x="1143000" y="2276475"/>
            <a:ext cx="2565400" cy="2565400"/>
            <a:chOff x="720" y="1368"/>
            <a:chExt cx="1616" cy="1616"/>
          </a:xfrm>
        </p:grpSpPr>
        <p:grpSp>
          <p:nvGrpSpPr>
            <p:cNvPr id="324634" name="Group 26"/>
            <p:cNvGrpSpPr>
              <a:grpSpLocks/>
            </p:cNvGrpSpPr>
            <p:nvPr/>
          </p:nvGrpSpPr>
          <p:grpSpPr bwMode="auto">
            <a:xfrm>
              <a:off x="1248" y="2129"/>
              <a:ext cx="566" cy="765"/>
              <a:chOff x="3243" y="3277"/>
              <a:chExt cx="772" cy="1043"/>
            </a:xfrm>
          </p:grpSpPr>
          <p:pic>
            <p:nvPicPr>
              <p:cNvPr id="324635" name="Picture 27" descr="Du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3" y="3277"/>
                <a:ext cx="772" cy="1043"/>
              </a:xfrm>
              <a:prstGeom prst="rect">
                <a:avLst/>
              </a:prstGeom>
              <a:noFill/>
              <a:extLst>
                <a:ext uri="{909E8E84-426E-40DD-AFC4-6F175D3DCCD1}">
                  <a14:hiddenFill xmlns:a14="http://schemas.microsoft.com/office/drawing/2010/main">
                    <a:solidFill>
                      <a:srgbClr val="FFFFFF"/>
                    </a:solidFill>
                  </a14:hiddenFill>
                </a:ext>
              </a:extLst>
            </p:spPr>
          </p:pic>
          <p:pic>
            <p:nvPicPr>
              <p:cNvPr id="324636" name="Picture 28" descr="Bo yeu"/>
              <p:cNvPicPr>
                <a:picLocks noChangeAspect="1" noChangeArrowheads="1"/>
              </p:cNvPicPr>
              <p:nvPr/>
            </p:nvPicPr>
            <p:blipFill>
              <a:blip r:embed="rId8" cstate="print">
                <a:extLst>
                  <a:ext uri="{28A0092B-C50C-407E-A947-70E740481C1C}">
                    <a14:useLocalDpi xmlns:a14="http://schemas.microsoft.com/office/drawing/2010/main" val="0"/>
                  </a:ext>
                </a:extLst>
              </a:blip>
              <a:srcRect b="10843"/>
              <a:stretch>
                <a:fillRect/>
              </a:stretch>
            </p:blipFill>
            <p:spPr bwMode="auto">
              <a:xfrm>
                <a:off x="3334" y="3430"/>
                <a:ext cx="542" cy="592"/>
              </a:xfrm>
              <a:prstGeom prst="rect">
                <a:avLst/>
              </a:prstGeom>
              <a:noFill/>
              <a:extLst>
                <a:ext uri="{909E8E84-426E-40DD-AFC4-6F175D3DCCD1}">
                  <a14:hiddenFill xmlns:a14="http://schemas.microsoft.com/office/drawing/2010/main">
                    <a:solidFill>
                      <a:srgbClr val="FFFFFF"/>
                    </a:solidFill>
                  </a14:hiddenFill>
                </a:ext>
              </a:extLst>
            </p:spPr>
          </p:pic>
        </p:grpSp>
        <p:sp>
          <p:nvSpPr>
            <p:cNvPr id="324637" name="AutoShape 29"/>
            <p:cNvSpPr>
              <a:spLocks noChangeArrowheads="1"/>
            </p:cNvSpPr>
            <p:nvPr/>
          </p:nvSpPr>
          <p:spPr bwMode="auto">
            <a:xfrm>
              <a:off x="720" y="1368"/>
              <a:ext cx="1616" cy="1616"/>
            </a:xfrm>
            <a:custGeom>
              <a:avLst/>
              <a:gdLst>
                <a:gd name="G0" fmla="+- 10513 0 0"/>
                <a:gd name="G1" fmla="+- 21600 0 10513"/>
                <a:gd name="G2" fmla="+- 21600 0 10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38" name="Group 30"/>
          <p:cNvGrpSpPr>
            <a:grpSpLocks/>
          </p:cNvGrpSpPr>
          <p:nvPr/>
        </p:nvGrpSpPr>
        <p:grpSpPr bwMode="auto">
          <a:xfrm>
            <a:off x="4733925" y="3762375"/>
            <a:ext cx="2565400" cy="2565400"/>
            <a:chOff x="1104" y="2310"/>
            <a:chExt cx="1616" cy="1616"/>
          </a:xfrm>
        </p:grpSpPr>
        <p:grpSp>
          <p:nvGrpSpPr>
            <p:cNvPr id="324639" name="Group 31"/>
            <p:cNvGrpSpPr>
              <a:grpSpLocks/>
            </p:cNvGrpSpPr>
            <p:nvPr/>
          </p:nvGrpSpPr>
          <p:grpSpPr bwMode="auto">
            <a:xfrm>
              <a:off x="1630" y="3076"/>
              <a:ext cx="566" cy="765"/>
              <a:chOff x="2381" y="1071"/>
              <a:chExt cx="772" cy="1043"/>
            </a:xfrm>
          </p:grpSpPr>
          <p:pic>
            <p:nvPicPr>
              <p:cNvPr id="324640" name="Picture 32" descr="Du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 y="1071"/>
                <a:ext cx="772" cy="1043"/>
              </a:xfrm>
              <a:prstGeom prst="rect">
                <a:avLst/>
              </a:prstGeom>
              <a:noFill/>
              <a:extLst>
                <a:ext uri="{909E8E84-426E-40DD-AFC4-6F175D3DCCD1}">
                  <a14:hiddenFill xmlns:a14="http://schemas.microsoft.com/office/drawing/2010/main">
                    <a:solidFill>
                      <a:srgbClr val="FFFFFF"/>
                    </a:solidFill>
                  </a14:hiddenFill>
                </a:ext>
              </a:extLst>
            </p:spPr>
          </p:pic>
          <p:pic>
            <p:nvPicPr>
              <p:cNvPr id="324641" name="Picture 33" descr="Meo con"/>
              <p:cNvPicPr>
                <a:picLocks noChangeAspect="1" noChangeArrowheads="1"/>
              </p:cNvPicPr>
              <p:nvPr/>
            </p:nvPicPr>
            <p:blipFill>
              <a:blip r:embed="rId9" cstate="print">
                <a:extLst>
                  <a:ext uri="{28A0092B-C50C-407E-A947-70E740481C1C}">
                    <a14:useLocalDpi xmlns:a14="http://schemas.microsoft.com/office/drawing/2010/main" val="0"/>
                  </a:ext>
                </a:extLst>
              </a:blip>
              <a:srcRect l="33456" t="18008" r="33112" b="36134"/>
              <a:stretch>
                <a:fillRect/>
              </a:stretch>
            </p:blipFill>
            <p:spPr bwMode="auto">
              <a:xfrm>
                <a:off x="2407" y="1192"/>
                <a:ext cx="700" cy="616"/>
              </a:xfrm>
              <a:prstGeom prst="rect">
                <a:avLst/>
              </a:prstGeom>
              <a:noFill/>
              <a:extLst>
                <a:ext uri="{909E8E84-426E-40DD-AFC4-6F175D3DCCD1}">
                  <a14:hiddenFill xmlns:a14="http://schemas.microsoft.com/office/drawing/2010/main">
                    <a:solidFill>
                      <a:srgbClr val="FFFFFF"/>
                    </a:solidFill>
                  </a14:hiddenFill>
                </a:ext>
              </a:extLst>
            </p:spPr>
          </p:pic>
        </p:grpSp>
        <p:sp>
          <p:nvSpPr>
            <p:cNvPr id="324642" name="AutoShape 34"/>
            <p:cNvSpPr>
              <a:spLocks noChangeArrowheads="1"/>
            </p:cNvSpPr>
            <p:nvPr/>
          </p:nvSpPr>
          <p:spPr bwMode="auto">
            <a:xfrm>
              <a:off x="1104" y="2310"/>
              <a:ext cx="1616" cy="1616"/>
            </a:xfrm>
            <a:custGeom>
              <a:avLst/>
              <a:gdLst>
                <a:gd name="G0" fmla="+- 10513 0 0"/>
                <a:gd name="G1" fmla="+- 21600 0 10513"/>
                <a:gd name="G2" fmla="+- 21600 0 10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43" name="Group 35"/>
          <p:cNvGrpSpPr>
            <a:grpSpLocks/>
          </p:cNvGrpSpPr>
          <p:nvPr/>
        </p:nvGrpSpPr>
        <p:grpSpPr bwMode="auto">
          <a:xfrm>
            <a:off x="1762125" y="3781425"/>
            <a:ext cx="2565400" cy="2565400"/>
            <a:chOff x="1110" y="2316"/>
            <a:chExt cx="1616" cy="1616"/>
          </a:xfrm>
        </p:grpSpPr>
        <p:grpSp>
          <p:nvGrpSpPr>
            <p:cNvPr id="324644" name="Group 36"/>
            <p:cNvGrpSpPr>
              <a:grpSpLocks/>
            </p:cNvGrpSpPr>
            <p:nvPr/>
          </p:nvGrpSpPr>
          <p:grpSpPr bwMode="auto">
            <a:xfrm>
              <a:off x="1636" y="3081"/>
              <a:ext cx="566" cy="765"/>
              <a:chOff x="1927" y="1525"/>
              <a:chExt cx="772" cy="1043"/>
            </a:xfrm>
          </p:grpSpPr>
          <p:pic>
            <p:nvPicPr>
              <p:cNvPr id="324645" name="Picture 37" descr="Du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 y="1525"/>
                <a:ext cx="772" cy="1043"/>
              </a:xfrm>
              <a:prstGeom prst="rect">
                <a:avLst/>
              </a:prstGeom>
              <a:noFill/>
              <a:extLst>
                <a:ext uri="{909E8E84-426E-40DD-AFC4-6F175D3DCCD1}">
                  <a14:hiddenFill xmlns:a14="http://schemas.microsoft.com/office/drawing/2010/main">
                    <a:solidFill>
                      <a:srgbClr val="FFFFFF"/>
                    </a:solidFill>
                  </a14:hiddenFill>
                </a:ext>
              </a:extLst>
            </p:spPr>
          </p:pic>
          <p:pic>
            <p:nvPicPr>
              <p:cNvPr id="324646" name="Picture 38" descr="CDOG002"/>
              <p:cNvPicPr>
                <a:picLocks noChangeAspect="1" noChangeArrowheads="1"/>
              </p:cNvPicPr>
              <p:nvPr/>
            </p:nvPicPr>
            <p:blipFill>
              <a:blip r:embed="rId10" cstate="print">
                <a:extLst>
                  <a:ext uri="{28A0092B-C50C-407E-A947-70E740481C1C}">
                    <a14:useLocalDpi xmlns:a14="http://schemas.microsoft.com/office/drawing/2010/main" val="0"/>
                  </a:ext>
                </a:extLst>
              </a:blip>
              <a:srcRect b="30984"/>
              <a:stretch>
                <a:fillRect/>
              </a:stretch>
            </p:blipFill>
            <p:spPr bwMode="auto">
              <a:xfrm>
                <a:off x="2022" y="1700"/>
                <a:ext cx="540" cy="568"/>
              </a:xfrm>
              <a:prstGeom prst="rect">
                <a:avLst/>
              </a:prstGeom>
              <a:noFill/>
              <a:extLst>
                <a:ext uri="{909E8E84-426E-40DD-AFC4-6F175D3DCCD1}">
                  <a14:hiddenFill xmlns:a14="http://schemas.microsoft.com/office/drawing/2010/main">
                    <a:solidFill>
                      <a:srgbClr val="FFFFFF"/>
                    </a:solidFill>
                  </a14:hiddenFill>
                </a:ext>
              </a:extLst>
            </p:spPr>
          </p:pic>
        </p:grpSp>
        <p:sp>
          <p:nvSpPr>
            <p:cNvPr id="324647" name="AutoShape 39"/>
            <p:cNvSpPr>
              <a:spLocks noChangeArrowheads="1"/>
            </p:cNvSpPr>
            <p:nvPr/>
          </p:nvSpPr>
          <p:spPr bwMode="auto">
            <a:xfrm>
              <a:off x="1110" y="2316"/>
              <a:ext cx="1616" cy="1616"/>
            </a:xfrm>
            <a:custGeom>
              <a:avLst/>
              <a:gdLst>
                <a:gd name="G0" fmla="+- 10513 0 0"/>
                <a:gd name="G1" fmla="+- 21600 0 10513"/>
                <a:gd name="G2" fmla="+- 21600 0 10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48" name="Group 40"/>
          <p:cNvGrpSpPr>
            <a:grpSpLocks/>
          </p:cNvGrpSpPr>
          <p:nvPr/>
        </p:nvGrpSpPr>
        <p:grpSpPr bwMode="auto">
          <a:xfrm>
            <a:off x="3249613" y="4391025"/>
            <a:ext cx="2565400" cy="2565400"/>
            <a:chOff x="2047" y="2700"/>
            <a:chExt cx="1616" cy="1616"/>
          </a:xfrm>
        </p:grpSpPr>
        <p:grpSp>
          <p:nvGrpSpPr>
            <p:cNvPr id="324649" name="Group 41"/>
            <p:cNvGrpSpPr>
              <a:grpSpLocks/>
            </p:cNvGrpSpPr>
            <p:nvPr/>
          </p:nvGrpSpPr>
          <p:grpSpPr bwMode="auto">
            <a:xfrm>
              <a:off x="2571" y="3471"/>
              <a:ext cx="566" cy="765"/>
              <a:chOff x="2290" y="2478"/>
              <a:chExt cx="772" cy="1043"/>
            </a:xfrm>
          </p:grpSpPr>
          <p:pic>
            <p:nvPicPr>
              <p:cNvPr id="324650" name="Picture 42" descr="Du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0" y="2478"/>
                <a:ext cx="772" cy="1043"/>
              </a:xfrm>
              <a:prstGeom prst="rect">
                <a:avLst/>
              </a:prstGeom>
              <a:noFill/>
              <a:extLst>
                <a:ext uri="{909E8E84-426E-40DD-AFC4-6F175D3DCCD1}">
                  <a14:hiddenFill xmlns:a14="http://schemas.microsoft.com/office/drawing/2010/main">
                    <a:solidFill>
                      <a:srgbClr val="FFFFFF"/>
                    </a:solidFill>
                  </a14:hiddenFill>
                </a:ext>
              </a:extLst>
            </p:spPr>
          </p:pic>
          <p:pic>
            <p:nvPicPr>
              <p:cNvPr id="324651" name="Picture 43" descr="CBIRD001"/>
              <p:cNvPicPr>
                <a:picLocks noChangeAspect="1" noChangeArrowheads="1"/>
              </p:cNvPicPr>
              <p:nvPr/>
            </p:nvPicPr>
            <p:blipFill>
              <a:blip r:embed="rId11" cstate="print">
                <a:extLst>
                  <a:ext uri="{28A0092B-C50C-407E-A947-70E740481C1C}">
                    <a14:useLocalDpi xmlns:a14="http://schemas.microsoft.com/office/drawing/2010/main" val="0"/>
                  </a:ext>
                </a:extLst>
              </a:blip>
              <a:srcRect b="26530"/>
              <a:stretch>
                <a:fillRect/>
              </a:stretch>
            </p:blipFill>
            <p:spPr bwMode="auto">
              <a:xfrm>
                <a:off x="2411" y="2750"/>
                <a:ext cx="514" cy="468"/>
              </a:xfrm>
              <a:prstGeom prst="rect">
                <a:avLst/>
              </a:prstGeom>
              <a:noFill/>
              <a:extLst>
                <a:ext uri="{909E8E84-426E-40DD-AFC4-6F175D3DCCD1}">
                  <a14:hiddenFill xmlns:a14="http://schemas.microsoft.com/office/drawing/2010/main">
                    <a:solidFill>
                      <a:srgbClr val="FFFFFF"/>
                    </a:solidFill>
                  </a14:hiddenFill>
                </a:ext>
              </a:extLst>
            </p:spPr>
          </p:pic>
        </p:grpSp>
        <p:sp>
          <p:nvSpPr>
            <p:cNvPr id="324652" name="AutoShape 44"/>
            <p:cNvSpPr>
              <a:spLocks noChangeArrowheads="1"/>
            </p:cNvSpPr>
            <p:nvPr/>
          </p:nvSpPr>
          <p:spPr bwMode="auto">
            <a:xfrm>
              <a:off x="2047" y="2700"/>
              <a:ext cx="1616" cy="1616"/>
            </a:xfrm>
            <a:custGeom>
              <a:avLst/>
              <a:gdLst>
                <a:gd name="G0" fmla="+- 10513 0 0"/>
                <a:gd name="G1" fmla="+- 21600 0 10513"/>
                <a:gd name="G2" fmla="+- 21600 0 10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653" name="Group 45"/>
          <p:cNvGrpSpPr>
            <a:grpSpLocks/>
          </p:cNvGrpSpPr>
          <p:nvPr/>
        </p:nvGrpSpPr>
        <p:grpSpPr bwMode="auto">
          <a:xfrm>
            <a:off x="3252788" y="84138"/>
            <a:ext cx="2565400" cy="2565400"/>
            <a:chOff x="2049" y="54"/>
            <a:chExt cx="1616" cy="1616"/>
          </a:xfrm>
        </p:grpSpPr>
        <p:grpSp>
          <p:nvGrpSpPr>
            <p:cNvPr id="324654" name="Group 46"/>
            <p:cNvGrpSpPr>
              <a:grpSpLocks/>
            </p:cNvGrpSpPr>
            <p:nvPr/>
          </p:nvGrpSpPr>
          <p:grpSpPr bwMode="auto">
            <a:xfrm>
              <a:off x="2572" y="809"/>
              <a:ext cx="567" cy="776"/>
              <a:chOff x="1075" y="1841"/>
              <a:chExt cx="567" cy="776"/>
            </a:xfrm>
          </p:grpSpPr>
          <p:pic>
            <p:nvPicPr>
              <p:cNvPr id="324655" name="Picture 47" descr="Du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 y="1852"/>
                <a:ext cx="567" cy="765"/>
              </a:xfrm>
              <a:prstGeom prst="rect">
                <a:avLst/>
              </a:prstGeom>
              <a:noFill/>
              <a:extLst>
                <a:ext uri="{909E8E84-426E-40DD-AFC4-6F175D3DCCD1}">
                  <a14:hiddenFill xmlns:a14="http://schemas.microsoft.com/office/drawing/2010/main">
                    <a:solidFill>
                      <a:srgbClr val="FFFFFF"/>
                    </a:solidFill>
                  </a14:hiddenFill>
                </a:ext>
              </a:extLst>
            </p:spPr>
          </p:pic>
          <p:pic>
            <p:nvPicPr>
              <p:cNvPr id="324656" name="Picture 48" descr="erm be ga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9" y="1841"/>
                <a:ext cx="398" cy="603"/>
              </a:xfrm>
              <a:prstGeom prst="rect">
                <a:avLst/>
              </a:prstGeom>
              <a:noFill/>
              <a:extLst>
                <a:ext uri="{909E8E84-426E-40DD-AFC4-6F175D3DCCD1}">
                  <a14:hiddenFill xmlns:a14="http://schemas.microsoft.com/office/drawing/2010/main">
                    <a:solidFill>
                      <a:srgbClr val="FFFFFF"/>
                    </a:solidFill>
                  </a14:hiddenFill>
                </a:ext>
              </a:extLst>
            </p:spPr>
          </p:pic>
        </p:grpSp>
        <p:sp>
          <p:nvSpPr>
            <p:cNvPr id="324657" name="AutoShape 49"/>
            <p:cNvSpPr>
              <a:spLocks noChangeArrowheads="1"/>
            </p:cNvSpPr>
            <p:nvPr/>
          </p:nvSpPr>
          <p:spPr bwMode="auto">
            <a:xfrm>
              <a:off x="2049" y="54"/>
              <a:ext cx="1616" cy="1616"/>
            </a:xfrm>
            <a:custGeom>
              <a:avLst/>
              <a:gdLst>
                <a:gd name="G0" fmla="+- 10513 0 0"/>
                <a:gd name="G1" fmla="+- 21600 0 10513"/>
                <a:gd name="G2" fmla="+- 21600 0 105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13" y="10800"/>
                  </a:moveTo>
                  <a:cubicBezTo>
                    <a:pt x="10513" y="10959"/>
                    <a:pt x="10641" y="11087"/>
                    <a:pt x="10800" y="11087"/>
                  </a:cubicBezTo>
                  <a:cubicBezTo>
                    <a:pt x="10959" y="11087"/>
                    <a:pt x="11087" y="10959"/>
                    <a:pt x="11087" y="10800"/>
                  </a:cubicBezTo>
                  <a:cubicBezTo>
                    <a:pt x="11087" y="10641"/>
                    <a:pt x="10959" y="10513"/>
                    <a:pt x="10800" y="10513"/>
                  </a:cubicBezTo>
                  <a:cubicBezTo>
                    <a:pt x="10641" y="10513"/>
                    <a:pt x="10513" y="10641"/>
                    <a:pt x="10513"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66"/>
                  </a:solidFill>
                  <a:round/>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indefinite" accel="50000" fill="hold" nodeType="clickEffect">
                                  <p:stCondLst>
                                    <p:cond delay="0"/>
                                  </p:stCondLst>
                                  <p:childTnLst>
                                    <p:animRot by="21600000">
                                      <p:cBhvr>
                                        <p:cTn id="6" dur="10000" fill="hold"/>
                                        <p:tgtEl>
                                          <p:spTgt spid="324617"/>
                                        </p:tgtEl>
                                        <p:attrNameLst>
                                          <p:attrName>r</p:attrName>
                                        </p:attrNameLst>
                                      </p:cBhvr>
                                    </p:animRot>
                                  </p:childTnLst>
                                </p:cTn>
                              </p:par>
                              <p:par>
                                <p:cTn id="7" presetID="1" presetClass="path" presetSubtype="0" repeatCount="indefinite" accel="50000" fill="hold" nodeType="withEffect">
                                  <p:stCondLst>
                                    <p:cond delay="0"/>
                                  </p:stCondLst>
                                  <p:childTnLst>
                                    <p:animMotion origin="layout" path="M 3.05556E-6 2.96296E-6 C 0.12621 2.96296E-6 0.22916 0.13703 0.22916 0.30578 C 0.22916 0.4743 0.12621 0.61157 3.05556E-6 0.61157 C -0.12639 0.61157 -0.22917 0.4743 -0.22917 0.30578 C -0.22917 0.13703 -0.12639 2.96296E-6 3.05556E-6 2.96296E-6 Z " pathEditMode="relative" rAng="0" ptsTypes="fffff">
                                      <p:cBhvr>
                                        <p:cTn id="8" dur="10000" fill="hold"/>
                                        <p:tgtEl>
                                          <p:spTgt spid="324653"/>
                                        </p:tgtEl>
                                        <p:attrNameLst>
                                          <p:attrName>ppt_x</p:attrName>
                                          <p:attrName>ppt_y</p:attrName>
                                        </p:attrNameLst>
                                      </p:cBhvr>
                                      <p:rCtr x="0" y="30579"/>
                                    </p:animMotion>
                                  </p:childTnLst>
                                </p:cTn>
                              </p:par>
                              <p:par>
                                <p:cTn id="9" presetID="1" presetClass="path" presetSubtype="0" repeatCount="indefinite" accel="50000" fill="hold" nodeType="withEffect">
                                  <p:stCondLst>
                                    <p:cond delay="0"/>
                                  </p:stCondLst>
                                  <p:childTnLst>
                                    <p:animMotion origin="layout" path="M 2.22222E-6 -4.07407E-6 C 0.08975 0.11945 0.08941 0.31528 -0.00104 0.43588 C -0.09132 0.55625 -0.23837 0.55695 -0.32778 0.43727 C -0.41806 0.3176 -0.41754 0.12223 -0.32691 0.00139 C -0.23629 -0.11921 -0.08976 -0.12013 2.22222E-6 -4.07407E-6 Z " pathEditMode="relative" rAng="2700000" ptsTypes="fffff">
                                      <p:cBhvr>
                                        <p:cTn id="10" dur="10000" fill="hold"/>
                                        <p:tgtEl>
                                          <p:spTgt spid="324618"/>
                                        </p:tgtEl>
                                        <p:attrNameLst>
                                          <p:attrName>ppt_x</p:attrName>
                                          <p:attrName>ppt_y</p:attrName>
                                        </p:attrNameLst>
                                      </p:cBhvr>
                                      <p:rCtr x="-16406" y="21852"/>
                                    </p:animMotion>
                                  </p:childTnLst>
                                </p:cTn>
                              </p:par>
                              <p:par>
                                <p:cTn id="11" presetID="1" presetClass="path" presetSubtype="0" repeatCount="indefinite" accel="50000" fill="hold" nodeType="withEffect">
                                  <p:stCondLst>
                                    <p:cond delay="0"/>
                                  </p:stCondLst>
                                  <p:childTnLst>
                                    <p:animMotion origin="layout" path="M 3.88889E-6 -3.7037E-6 C 0.08958 -0.12014 0.23576 -0.12037 0.325 -0.00139 C 0.41441 0.11783 0.41406 0.3125 0.32413 0.43218 C 0.2342 0.55209 0.08836 0.55255 -0.00105 0.43334 C -0.09028 0.31436 -0.09011 0.11991 3.88889E-6 -3.7037E-6 Z " pathEditMode="relative" rAng="-2700000" ptsTypes="fffff">
                                      <p:cBhvr>
                                        <p:cTn id="12" dur="10000" fill="hold"/>
                                        <p:tgtEl>
                                          <p:spTgt spid="324623"/>
                                        </p:tgtEl>
                                        <p:attrNameLst>
                                          <p:attrName>ppt_x</p:attrName>
                                          <p:attrName>ppt_y</p:attrName>
                                        </p:attrNameLst>
                                      </p:cBhvr>
                                      <p:rCtr x="16198" y="21597"/>
                                    </p:animMotion>
                                  </p:childTnLst>
                                </p:cTn>
                              </p:par>
                              <p:par>
                                <p:cTn id="13" presetID="1" presetClass="path" presetSubtype="0" repeatCount="indefinite" accel="50000" fill="hold" nodeType="withEffect">
                                  <p:stCondLst>
                                    <p:cond delay="0"/>
                                  </p:stCondLst>
                                  <p:childTnLst>
                                    <p:animMotion origin="layout" path="M -4.44444E-6 -2.59259E-6 C -4.44444E-6 0.16898 -0.10312 0.30648 -0.22986 0.30648 C -0.35677 0.30648 -0.45972 0.16898 -0.45972 -2.59259E-6 C -0.45972 -0.16921 -0.35677 -0.30648 -0.22986 -0.30648 C -0.10312 -0.30648 -4.44444E-6 -0.16921 -4.44444E-6 -2.59259E-6 Z " pathEditMode="relative" rAng="5400000" ptsTypes="fffff">
                                      <p:cBhvr>
                                        <p:cTn id="14" dur="10000" fill="hold"/>
                                        <p:tgtEl>
                                          <p:spTgt spid="324628"/>
                                        </p:tgtEl>
                                        <p:attrNameLst>
                                          <p:attrName>ppt_x</p:attrName>
                                          <p:attrName>ppt_y</p:attrName>
                                        </p:attrNameLst>
                                      </p:cBhvr>
                                      <p:rCtr x="-22986" y="0"/>
                                    </p:animMotion>
                                  </p:childTnLst>
                                </p:cTn>
                              </p:par>
                              <p:par>
                                <p:cTn id="15" presetID="1" presetClass="path" presetSubtype="0" repeatCount="indefinite" accel="50000" fill="hold" nodeType="withEffect">
                                  <p:stCondLst>
                                    <p:cond delay="0"/>
                                  </p:stCondLst>
                                  <p:childTnLst>
                                    <p:animMotion origin="layout" path="M 2.22222E-6 -0.00023 C 2.22222E-6 -0.16828 0.1033 -0.30532 0.23021 -0.30532 C 0.35712 -0.30532 0.46007 -0.16828 0.46007 -0.00023 C 0.46007 0.16806 0.35712 0.30486 0.23021 0.30486 C 0.1033 0.30486 2.22222E-6 0.16806 2.22222E-6 -0.00023 Z " pathEditMode="relative" rAng="-5400000" ptsTypes="fffff">
                                      <p:cBhvr>
                                        <p:cTn id="16" dur="10000" fill="hold"/>
                                        <p:tgtEl>
                                          <p:spTgt spid="324633"/>
                                        </p:tgtEl>
                                        <p:attrNameLst>
                                          <p:attrName>ppt_x</p:attrName>
                                          <p:attrName>ppt_y</p:attrName>
                                        </p:attrNameLst>
                                      </p:cBhvr>
                                      <p:rCtr x="23003" y="0"/>
                                    </p:animMotion>
                                  </p:childTnLst>
                                </p:cTn>
                              </p:par>
                              <p:par>
                                <p:cTn id="17" presetID="1" presetClass="path" presetSubtype="0" repeatCount="indefinite" accel="50000" fill="hold" nodeType="withEffect">
                                  <p:stCondLst>
                                    <p:cond delay="0"/>
                                  </p:stCondLst>
                                  <p:childTnLst>
                                    <p:animMotion origin="layout" path="M 1.11111E-6 1.11022E-16 C -0.09028 0.11829 -0.23472 0.11875 -0.32413 0.00069 C -0.41337 -0.11875 -0.41285 -0.31227 -0.32379 -0.43079 C -0.23438 -0.55023 -0.08958 -0.55023 -0.00052 -0.43171 C 0.08871 -0.3125 0.08889 -0.11921 1.11111E-6 1.11022E-16 Z " pathEditMode="relative" rAng="8100000" ptsTypes="fffff">
                                      <p:cBhvr>
                                        <p:cTn id="18" dur="10000" fill="hold"/>
                                        <p:tgtEl>
                                          <p:spTgt spid="324638"/>
                                        </p:tgtEl>
                                        <p:attrNameLst>
                                          <p:attrName>ppt_x</p:attrName>
                                          <p:attrName>ppt_y</p:attrName>
                                        </p:attrNameLst>
                                      </p:cBhvr>
                                      <p:rCtr x="-16215" y="-21528"/>
                                    </p:animMotion>
                                  </p:childTnLst>
                                </p:cTn>
                              </p:par>
                              <p:par>
                                <p:cTn id="19" presetID="1" presetClass="path" presetSubtype="0" repeatCount="indefinite" accel="50000" fill="hold" nodeType="withEffect">
                                  <p:stCondLst>
                                    <p:cond delay="0"/>
                                  </p:stCondLst>
                                  <p:childTnLst>
                                    <p:animMotion origin="layout" path="M -5.55556E-7 3.93064E-6 C -0.08993 -0.11954 -0.09028 -0.31422 -0.00087 -0.43353 C 0.08854 -0.55237 0.2349 -0.55214 0.32448 -0.43214 C 0.41441 -0.31237 0.41476 -0.11792 0.32552 0.00115 C 0.23594 0.12023 0.0901 0.11976 -5.55556E-7 3.93064E-6 Z " pathEditMode="relative" rAng="13500000" ptsTypes="fffff">
                                      <p:cBhvr>
                                        <p:cTn id="20" dur="10000" fill="hold"/>
                                        <p:tgtEl>
                                          <p:spTgt spid="324643"/>
                                        </p:tgtEl>
                                        <p:attrNameLst>
                                          <p:attrName>ppt_x</p:attrName>
                                          <p:attrName>ppt_y</p:attrName>
                                        </p:attrNameLst>
                                      </p:cBhvr>
                                      <p:rCtr x="16233" y="-21618"/>
                                    </p:animMotion>
                                  </p:childTnLst>
                                </p:cTn>
                              </p:par>
                              <p:par>
                                <p:cTn id="21" presetID="1" presetClass="path" presetSubtype="0" repeatCount="indefinite" accel="50000" fill="hold" nodeType="withEffect">
                                  <p:stCondLst>
                                    <p:cond delay="0"/>
                                  </p:stCondLst>
                                  <p:childTnLst>
                                    <p:animMotion origin="layout" path="M 2.77778E-7 -0.00116 C -0.12622 -0.00116 -0.22917 -0.13843 -0.22917 -0.30718 C -0.22917 -0.47593 -0.12622 -0.61343 2.77778E-7 -0.61343 C 0.12639 -0.61343 0.22917 -0.47593 0.22917 -0.30718 C 0.22917 -0.13843 0.12639 -0.00116 2.77778E-7 -0.00116 Z " pathEditMode="relative" rAng="10800000" ptsTypes="fffff">
                                      <p:cBhvr>
                                        <p:cTn id="22" dur="10000" fill="hold"/>
                                        <p:tgtEl>
                                          <p:spTgt spid="324648"/>
                                        </p:tgtEl>
                                        <p:attrNameLst>
                                          <p:attrName>ppt_x</p:attrName>
                                          <p:attrName>ppt_y</p:attrName>
                                        </p:attrNameLst>
                                      </p:cBhvr>
                                      <p:rCtr x="0"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Oval 2"/>
          <p:cNvSpPr>
            <a:spLocks noChangeArrowheads="1"/>
          </p:cNvSpPr>
          <p:nvPr/>
        </p:nvSpPr>
        <p:spPr bwMode="auto">
          <a:xfrm>
            <a:off x="1042988" y="3070225"/>
            <a:ext cx="6697662" cy="3095625"/>
          </a:xfrm>
          <a:prstGeom prst="ellipse">
            <a:avLst/>
          </a:prstGeom>
          <a:noFill/>
          <a:ln w="19050">
            <a:solidFill>
              <a:srgbClr val="66FFCC"/>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25635" name="Picture 3" descr="SUN_MED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933825"/>
            <a:ext cx="1295400" cy="1292225"/>
          </a:xfrm>
          <a:prstGeom prst="rect">
            <a:avLst/>
          </a:prstGeom>
          <a:noFill/>
          <a:extLst>
            <a:ext uri="{909E8E84-426E-40DD-AFC4-6F175D3DCCD1}">
              <a14:hiddenFill xmlns:a14="http://schemas.microsoft.com/office/drawing/2010/main">
                <a:solidFill>
                  <a:srgbClr val="FFFFFF"/>
                </a:solidFill>
              </a14:hiddenFill>
            </a:ext>
          </a:extLst>
        </p:spPr>
      </p:pic>
      <p:pic>
        <p:nvPicPr>
          <p:cNvPr id="325636" name="Picture 4"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2688" y="278130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37" name="Picture 5"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400685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38" name="Picture 6"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719513"/>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39" name="Picture 7"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3058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0" name="Picture 8"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933825"/>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1" name="Picture 9"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364648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2" name="Picture 10"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573463"/>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3" name="Picture 11"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789363"/>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4" name="Picture 12"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24175"/>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5" name="Picture 13"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933825"/>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6" name="Picture 14"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446713"/>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7" name="Picture 15"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6670675"/>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8" name="Picture 16"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670675"/>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49" name="Picture 17"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6670675"/>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50" name="Picture 18"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995613"/>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51" name="Picture 19"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42093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52" name="Picture 20" descr="ST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78130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25653" name="Picture 21" descr="TraiDa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9100" y="2924175"/>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325654" name="Text Box 22"/>
          <p:cNvSpPr txBox="1">
            <a:spLocks noChangeArrowheads="1"/>
          </p:cNvSpPr>
          <p:nvPr/>
        </p:nvSpPr>
        <p:spPr bwMode="auto">
          <a:xfrm>
            <a:off x="228600" y="228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400" b="1">
                <a:solidFill>
                  <a:schemeClr val="bg1"/>
                </a:solidFill>
                <a:effectLst/>
                <a:latin typeface="Times New Roman" panose="02020603050405020304" pitchFamily="18" charset="0"/>
              </a:rPr>
              <a:t>Trái Đất quay quanh mặt trời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fill="hold" nodeType="withEffect">
                                  <p:stCondLst>
                                    <p:cond delay="0"/>
                                  </p:stCondLst>
                                  <p:childTnLst>
                                    <p:animMotion origin="layout" path="M 1.66667E-6 2.31214E-7 C 0.20243 2.31214E-7 0.36719 0.10035 0.36719 0.22405 C 0.36719 0.34821 0.20243 0.44902 1.66667E-6 0.44902 C -0.20261 0.44902 -0.36719 0.34821 -0.36719 0.22405 C -0.36719 0.10035 -0.20261 2.31214E-7 1.66667E-6 2.31214E-7 Z " pathEditMode="relative" rAng="0" ptsTypes="fffff">
                                      <p:cBhvr>
                                        <p:cTn id="6" dur="5000" fill="hold"/>
                                        <p:tgtEl>
                                          <p:spTgt spid="325653"/>
                                        </p:tgtEl>
                                        <p:attrNameLst>
                                          <p:attrName>ppt_x</p:attrName>
                                          <p:attrName>ppt_y</p:attrName>
                                        </p:attrNameLst>
                                      </p:cBhvr>
                                      <p:rCtr x="0" y="224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152400" y="3429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pPr algn="ctr"/>
            <a:r>
              <a:rPr lang="en-US" altLang="en-US" sz="4100" b="1">
                <a:solidFill>
                  <a:srgbClr val="FF0000"/>
                </a:solidFill>
                <a:effectLst>
                  <a:outerShdw blurRad="38100" dist="38100" dir="2700000" algn="tl">
                    <a:srgbClr val="C0C0C0"/>
                  </a:outerShdw>
                </a:effectLst>
                <a:latin typeface="VNI-Times" pitchFamily="2" charset="0"/>
              </a:rPr>
              <a:t>BAØI 1 : CHUYEÅN ÑOÄNG CÔ HOÏC</a:t>
            </a:r>
          </a:p>
        </p:txBody>
      </p:sp>
      <p:sp>
        <p:nvSpPr>
          <p:cNvPr id="252931" name="Rectangle 3"/>
          <p:cNvSpPr>
            <a:spLocks noChangeArrowheads="1"/>
          </p:cNvSpPr>
          <p:nvPr/>
        </p:nvSpPr>
        <p:spPr bwMode="auto">
          <a:xfrm>
            <a:off x="152400" y="70485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sz="2600" b="1" u="sng">
                <a:solidFill>
                  <a:srgbClr val="2121FF"/>
                </a:solidFill>
                <a:effectLst>
                  <a:outerShdw blurRad="38100" dist="38100" dir="2700000" algn="tl">
                    <a:srgbClr val="C0C0C0"/>
                  </a:outerShdw>
                </a:effectLst>
                <a:latin typeface="VNI-Helve-Condense" pitchFamily="2" charset="0"/>
              </a:rPr>
              <a:t>I/ Laøm theá naøo ñeå bieát </a:t>
            </a:r>
            <a:r>
              <a:rPr lang="en-US" altLang="en-US" sz="2600" b="1" u="sng">
                <a:solidFill>
                  <a:srgbClr val="2121FF"/>
                </a:solidFill>
                <a:effectLst>
                  <a:outerShdw blurRad="38100" dist="38100" dir="2700000" algn="tl">
                    <a:srgbClr val="C0C0C0"/>
                  </a:outerShdw>
                </a:effectLst>
              </a:rPr>
              <a:t>một</a:t>
            </a:r>
            <a:r>
              <a:rPr lang="en-US" altLang="en-US" sz="2600" b="1" u="sng">
                <a:solidFill>
                  <a:srgbClr val="2121FF"/>
                </a:solidFill>
                <a:effectLst>
                  <a:outerShdw blurRad="38100" dist="38100" dir="2700000" algn="tl">
                    <a:srgbClr val="C0C0C0"/>
                  </a:outerShdw>
                </a:effectLst>
                <a:latin typeface="VNI-Helve-Condense" pitchFamily="2" charset="0"/>
              </a:rPr>
              <a:t> vaät chuyeån ñoäng hay ñöùng yeân ?</a:t>
            </a:r>
          </a:p>
        </p:txBody>
      </p:sp>
      <p:sp>
        <p:nvSpPr>
          <p:cNvPr id="252932" name="Rectangle 4"/>
          <p:cNvSpPr>
            <a:spLocks noChangeArrowheads="1"/>
          </p:cNvSpPr>
          <p:nvPr/>
        </p:nvSpPr>
        <p:spPr bwMode="auto">
          <a:xfrm>
            <a:off x="152400" y="2781300"/>
            <a:ext cx="876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sz="2600" b="1" u="sng">
                <a:solidFill>
                  <a:srgbClr val="2121FF"/>
                </a:solidFill>
                <a:effectLst>
                  <a:outerShdw blurRad="38100" dist="38100" dir="2700000" algn="tl">
                    <a:srgbClr val="C0C0C0"/>
                  </a:outerShdw>
                </a:effectLst>
                <a:latin typeface="VNI-Helve-Condense" pitchFamily="2" charset="0"/>
              </a:rPr>
              <a:t>II / Tính töông ñoái cuûa chuyeån ñoäng vaø ñöùng yeân</a:t>
            </a:r>
          </a:p>
        </p:txBody>
      </p:sp>
      <p:sp>
        <p:nvSpPr>
          <p:cNvPr id="252934" name="Text Box 6"/>
          <p:cNvSpPr txBox="1">
            <a:spLocks noChangeArrowheads="1"/>
          </p:cNvSpPr>
          <p:nvPr/>
        </p:nvSpPr>
        <p:spPr bwMode="auto">
          <a:xfrm>
            <a:off x="685800" y="323215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sz="2400">
                <a:effectLst/>
              </a:rPr>
              <a:t>Chuyeån ñoäng vaø ñöùng yeân coù tính töông ñoái tuøy thuoäc vaøo vaät ñöôïc choïn laøm moác. Ngöôøi ta thöôøng choïn nhöõng vaät gaén vôùi maët ñaát laøm </a:t>
            </a:r>
            <a:r>
              <a:rPr lang="en-US" altLang="en-US" sz="2400" u="sng">
                <a:solidFill>
                  <a:srgbClr val="FF0000"/>
                </a:solidFill>
                <a:effectLst>
                  <a:outerShdw blurRad="38100" dist="38100" dir="2700000" algn="tl">
                    <a:srgbClr val="C0C0C0"/>
                  </a:outerShdw>
                </a:effectLst>
                <a:latin typeface="VNI-Helve" pitchFamily="2" charset="0"/>
              </a:rPr>
              <a:t>vaät moác.</a:t>
            </a:r>
          </a:p>
        </p:txBody>
      </p:sp>
      <p:sp>
        <p:nvSpPr>
          <p:cNvPr id="252935" name="Rectangle 7"/>
          <p:cNvSpPr>
            <a:spLocks noChangeArrowheads="1"/>
          </p:cNvSpPr>
          <p:nvPr/>
        </p:nvSpPr>
        <p:spPr bwMode="auto">
          <a:xfrm>
            <a:off x="152400" y="4324350"/>
            <a:ext cx="876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sz="2600" b="1" u="sng">
                <a:solidFill>
                  <a:srgbClr val="2121FF"/>
                </a:solidFill>
                <a:effectLst>
                  <a:outerShdw blurRad="38100" dist="38100" dir="2700000" algn="tl">
                    <a:srgbClr val="C0C0C0"/>
                  </a:outerShdw>
                </a:effectLst>
                <a:latin typeface="VNI-Helve-Condense" pitchFamily="2" charset="0"/>
              </a:rPr>
              <a:t>III/ Moät soá chuyeån ñoäng thöôøng gaëp :</a:t>
            </a:r>
          </a:p>
        </p:txBody>
      </p:sp>
      <p:sp>
        <p:nvSpPr>
          <p:cNvPr id="252936" name="Text Box 8"/>
          <p:cNvSpPr txBox="1">
            <a:spLocks noChangeArrowheads="1"/>
          </p:cNvSpPr>
          <p:nvPr/>
        </p:nvSpPr>
        <p:spPr bwMode="auto">
          <a:xfrm>
            <a:off x="685800" y="481965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sz="2400">
                <a:effectLst/>
              </a:rPr>
              <a:t>Caùc daïng chuyeån ñoäng cô hoïc thöôøng gaëp laø </a:t>
            </a:r>
            <a:r>
              <a:rPr lang="en-US" altLang="en-US" sz="2400">
                <a:solidFill>
                  <a:srgbClr val="FF0066"/>
                </a:solidFill>
                <a:effectLst/>
              </a:rPr>
              <a:t>chuyeån ñoäng thaúng</a:t>
            </a:r>
            <a:r>
              <a:rPr lang="en-US" altLang="en-US" sz="2400">
                <a:effectLst/>
              </a:rPr>
              <a:t>, </a:t>
            </a:r>
            <a:r>
              <a:rPr lang="en-US" altLang="en-US" sz="2400">
                <a:solidFill>
                  <a:srgbClr val="FF9900"/>
                </a:solidFill>
                <a:effectLst/>
              </a:rPr>
              <a:t>chuyeån ñoäng cong</a:t>
            </a:r>
            <a:r>
              <a:rPr lang="en-US" altLang="en-US" sz="2400">
                <a:effectLst/>
              </a:rPr>
              <a:t> </a:t>
            </a:r>
            <a:r>
              <a:rPr lang="en-US" altLang="en-US" sz="2400">
                <a:effectLst/>
                <a:latin typeface="Arial" panose="020B0604020202020204" pitchFamily="34" charset="0"/>
              </a:rPr>
              <a:t>và </a:t>
            </a:r>
            <a:r>
              <a:rPr lang="en-US" altLang="en-US" sz="2400">
                <a:solidFill>
                  <a:srgbClr val="008000"/>
                </a:solidFill>
                <a:effectLst/>
                <a:latin typeface="Arial" panose="020B0604020202020204" pitchFamily="34" charset="0"/>
              </a:rPr>
              <a:t>chuyển động tròn</a:t>
            </a:r>
            <a:r>
              <a:rPr lang="en-US" altLang="en-US" sz="2400">
                <a:solidFill>
                  <a:srgbClr val="008000"/>
                </a:solidFill>
                <a:effectLst/>
              </a:rPr>
              <a:t>.</a:t>
            </a:r>
          </a:p>
        </p:txBody>
      </p:sp>
      <p:sp>
        <p:nvSpPr>
          <p:cNvPr id="252939" name="Rectangle 11"/>
          <p:cNvSpPr>
            <a:spLocks noChangeArrowheads="1"/>
          </p:cNvSpPr>
          <p:nvPr/>
        </p:nvSpPr>
        <p:spPr bwMode="auto">
          <a:xfrm>
            <a:off x="152400" y="5676900"/>
            <a:ext cx="876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sz="2600" b="1" u="sng">
                <a:solidFill>
                  <a:srgbClr val="2121FF"/>
                </a:solidFill>
                <a:effectLst>
                  <a:outerShdw blurRad="38100" dist="38100" dir="2700000" algn="tl">
                    <a:srgbClr val="C0C0C0"/>
                  </a:outerShdw>
                </a:effectLst>
                <a:latin typeface="VNI-Helve-Condense" pitchFamily="2" charset="0"/>
              </a:rPr>
              <a:t>III/ Vaän duïng :</a:t>
            </a:r>
          </a:p>
        </p:txBody>
      </p:sp>
      <p:sp>
        <p:nvSpPr>
          <p:cNvPr id="252941" name="Rectangle 13"/>
          <p:cNvSpPr>
            <a:spLocks noChangeArrowheads="1"/>
          </p:cNvSpPr>
          <p:nvPr/>
        </p:nvSpPr>
        <p:spPr bwMode="auto">
          <a:xfrm>
            <a:off x="228600" y="1143000"/>
            <a:ext cx="8458200" cy="990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a:solidFill>
                  <a:srgbClr val="008000"/>
                </a:solidFill>
                <a:effectLst>
                  <a:outerShdw blurRad="38100" dist="38100" dir="2700000" algn="tl">
                    <a:srgbClr val="C0C0C0"/>
                  </a:outerShdw>
                </a:effectLst>
                <a:latin typeface="Arial" panose="020B0604020202020204" pitchFamily="34" charset="0"/>
              </a:rPr>
              <a:t>-Khi vị trí của vật so với vật mốc thay đổi theo thời gian thì vật chuyển động </a:t>
            </a:r>
          </a:p>
          <a:p>
            <a:r>
              <a:rPr lang="en-US" altLang="en-US">
                <a:solidFill>
                  <a:srgbClr val="008000"/>
                </a:solidFill>
                <a:effectLst>
                  <a:outerShdw blurRad="38100" dist="38100" dir="2700000" algn="tl">
                    <a:srgbClr val="C0C0C0"/>
                  </a:outerShdw>
                </a:effectLst>
                <a:latin typeface="Arial" panose="020B0604020202020204" pitchFamily="34" charset="0"/>
              </a:rPr>
              <a:t>so với vật mốc.</a:t>
            </a:r>
            <a:r>
              <a:rPr lang="en-US" altLang="en-US">
                <a:solidFill>
                  <a:srgbClr val="008000"/>
                </a:solidFill>
                <a:effectLst>
                  <a:outerShdw blurRad="38100" dist="38100" dir="2700000" algn="tl">
                    <a:srgbClr val="C0C0C0"/>
                  </a:outerShdw>
                </a:effectLst>
              </a:rPr>
              <a:t> </a:t>
            </a:r>
            <a:r>
              <a:rPr lang="en-US" altLang="en-US">
                <a:solidFill>
                  <a:srgbClr val="008000"/>
                </a:solidFill>
                <a:effectLst>
                  <a:outerShdw blurRad="38100" dist="38100" dir="2700000" algn="tl">
                    <a:srgbClr val="C0C0C0"/>
                  </a:outerShdw>
                </a:effectLst>
                <a:latin typeface="Arial" panose="020B0604020202020204" pitchFamily="34" charset="0"/>
              </a:rPr>
              <a:t>Chuyển động này gọi là </a:t>
            </a:r>
            <a:r>
              <a:rPr lang="en-US" altLang="en-US">
                <a:solidFill>
                  <a:srgbClr val="FF0066"/>
                </a:solidFill>
                <a:effectLst>
                  <a:outerShdw blurRad="38100" dist="38100" dir="2700000" algn="tl">
                    <a:srgbClr val="C0C0C0"/>
                  </a:outerShdw>
                </a:effectLst>
                <a:latin typeface="Arial" panose="020B0604020202020204" pitchFamily="34" charset="0"/>
              </a:rPr>
              <a:t>chuyển động cơ học.</a:t>
            </a:r>
          </a:p>
          <a:p>
            <a:r>
              <a:rPr lang="en-US" altLang="en-US">
                <a:solidFill>
                  <a:srgbClr val="0033CC"/>
                </a:solidFill>
                <a:effectLst>
                  <a:outerShdw blurRad="38100" dist="38100" dir="2700000" algn="tl">
                    <a:srgbClr val="C0C0C0"/>
                  </a:outerShdw>
                </a:effectLst>
                <a:latin typeface="Arial" panose="020B0604020202020204" pitchFamily="34" charset="0"/>
              </a:rPr>
              <a:t>(gọi tắt là chuyển động)</a:t>
            </a:r>
          </a:p>
        </p:txBody>
      </p:sp>
      <p:sp>
        <p:nvSpPr>
          <p:cNvPr id="252942" name="Rectangle 14"/>
          <p:cNvSpPr>
            <a:spLocks noChangeArrowheads="1"/>
          </p:cNvSpPr>
          <p:nvPr/>
        </p:nvSpPr>
        <p:spPr bwMode="auto">
          <a:xfrm>
            <a:off x="0" y="2152650"/>
            <a:ext cx="9144000" cy="609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rgbClr val="FF0000"/>
                </a:solidFill>
                <a:effectLst>
                  <a:outerShdw blurRad="38100" dist="38100" dir="2700000" algn="tl">
                    <a:srgbClr val="C0C0C0"/>
                  </a:outerShdw>
                </a:effectLst>
                <a:latin typeface="Arial" panose="020B0604020202020204" pitchFamily="34" charset="0"/>
              </a:rPr>
              <a:t> </a:t>
            </a:r>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sz="2400">
                <a:solidFill>
                  <a:srgbClr val="CC9900"/>
                </a:solidFill>
                <a:effectLst>
                  <a:outerShdw blurRad="38100" dist="38100" dir="2700000" algn="tl">
                    <a:srgbClr val="C0C0C0"/>
                  </a:outerShdw>
                </a:effectLst>
                <a:latin typeface="Arial" panose="020B0604020202020204" pitchFamily="34" charset="0"/>
              </a:rPr>
              <a:t>-Khi vật không thay đổi vị trí đối với một vật khác được chọn</a:t>
            </a:r>
          </a:p>
          <a:p>
            <a:r>
              <a:rPr lang="en-US" altLang="en-US" sz="2400">
                <a:solidFill>
                  <a:srgbClr val="CC9900"/>
                </a:solidFill>
                <a:effectLst>
                  <a:outerShdw blurRad="38100" dist="38100" dir="2700000" algn="tl">
                    <a:srgbClr val="C0C0C0"/>
                  </a:outerShdw>
                </a:effectLst>
                <a:latin typeface="Arial" panose="020B0604020202020204" pitchFamily="34" charset="0"/>
              </a:rPr>
              <a:t> làm mốc thì được gọi là đứng yên.</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2941"/>
                                        </p:tgtEl>
                                        <p:attrNameLst>
                                          <p:attrName>style.visibility</p:attrName>
                                        </p:attrNameLst>
                                      </p:cBhvr>
                                      <p:to>
                                        <p:strVal val="visible"/>
                                      </p:to>
                                    </p:set>
                                    <p:anim calcmode="discrete" valueType="clr">
                                      <p:cBhvr override="childStyle">
                                        <p:cTn id="7" dur="80"/>
                                        <p:tgtEl>
                                          <p:spTgt spid="2529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2941"/>
                                        </p:tgtEl>
                                        <p:attrNameLst>
                                          <p:attrName>fillcolor</p:attrName>
                                        </p:attrNameLst>
                                      </p:cBhvr>
                                      <p:tavLst>
                                        <p:tav tm="0">
                                          <p:val>
                                            <p:clrVal>
                                              <a:schemeClr val="accent2"/>
                                            </p:clrVal>
                                          </p:val>
                                        </p:tav>
                                        <p:tav tm="50000">
                                          <p:val>
                                            <p:clrVal>
                                              <a:schemeClr val="hlink"/>
                                            </p:clrVal>
                                          </p:val>
                                        </p:tav>
                                      </p:tavLst>
                                    </p:anim>
                                    <p:set>
                                      <p:cBhvr>
                                        <p:cTn id="9" dur="80"/>
                                        <p:tgtEl>
                                          <p:spTgt spid="25294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252942"/>
                                        </p:tgtEl>
                                        <p:attrNameLst>
                                          <p:attrName>style.visibility</p:attrName>
                                        </p:attrNameLst>
                                      </p:cBhvr>
                                      <p:to>
                                        <p:strVal val="visible"/>
                                      </p:to>
                                    </p:set>
                                    <p:anim calcmode="lin" valueType="num">
                                      <p:cBhvr additive="base">
                                        <p:cTn id="14" dur="5000" fill="hold"/>
                                        <p:tgtEl>
                                          <p:spTgt spid="252942"/>
                                        </p:tgtEl>
                                        <p:attrNameLst>
                                          <p:attrName>ppt_x</p:attrName>
                                        </p:attrNameLst>
                                      </p:cBhvr>
                                      <p:tavLst>
                                        <p:tav tm="0">
                                          <p:val>
                                            <p:strVal val="#ppt_x"/>
                                          </p:val>
                                        </p:tav>
                                        <p:tav tm="100000">
                                          <p:val>
                                            <p:strVal val="#ppt_x"/>
                                          </p:val>
                                        </p:tav>
                                      </p:tavLst>
                                    </p:anim>
                                    <p:anim calcmode="lin" valueType="num">
                                      <p:cBhvr additive="base">
                                        <p:cTn id="15" dur="5000" fill="hold"/>
                                        <p:tgtEl>
                                          <p:spTgt spid="25294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252934"/>
                                        </p:tgtEl>
                                        <p:attrNameLst>
                                          <p:attrName>style.visibility</p:attrName>
                                        </p:attrNameLst>
                                      </p:cBhvr>
                                      <p:to>
                                        <p:strVal val="visible"/>
                                      </p:to>
                                    </p:set>
                                    <p:animEffect transition="in" filter="wheel(4)">
                                      <p:cBhvr>
                                        <p:cTn id="20" dur="2000"/>
                                        <p:tgtEl>
                                          <p:spTgt spid="25293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52936"/>
                                        </p:tgtEl>
                                        <p:attrNameLst>
                                          <p:attrName>style.visibility</p:attrName>
                                        </p:attrNameLst>
                                      </p:cBhvr>
                                      <p:to>
                                        <p:strVal val="visible"/>
                                      </p:to>
                                    </p:set>
                                    <p:anim calcmode="discrete" valueType="clr">
                                      <p:cBhvr override="childStyle">
                                        <p:cTn id="25" dur="80"/>
                                        <p:tgtEl>
                                          <p:spTgt spid="25293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52936"/>
                                        </p:tgtEl>
                                        <p:attrNameLst>
                                          <p:attrName>fillcolor</p:attrName>
                                        </p:attrNameLst>
                                      </p:cBhvr>
                                      <p:tavLst>
                                        <p:tav tm="0">
                                          <p:val>
                                            <p:clrVal>
                                              <a:schemeClr val="accent2"/>
                                            </p:clrVal>
                                          </p:val>
                                        </p:tav>
                                        <p:tav tm="50000">
                                          <p:val>
                                            <p:clrVal>
                                              <a:schemeClr val="hlink"/>
                                            </p:clrVal>
                                          </p:val>
                                        </p:tav>
                                      </p:tavLst>
                                    </p:anim>
                                    <p:set>
                                      <p:cBhvr>
                                        <p:cTn id="27" dur="80"/>
                                        <p:tgtEl>
                                          <p:spTgt spid="252936"/>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52939"/>
                                        </p:tgtEl>
                                        <p:attrNameLst>
                                          <p:attrName>style.visibility</p:attrName>
                                        </p:attrNameLst>
                                      </p:cBhvr>
                                      <p:to>
                                        <p:strVal val="visible"/>
                                      </p:to>
                                    </p:set>
                                    <p:anim calcmode="discrete" valueType="clr">
                                      <p:cBhvr override="childStyle">
                                        <p:cTn id="32" dur="80"/>
                                        <p:tgtEl>
                                          <p:spTgt spid="25293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52939"/>
                                        </p:tgtEl>
                                        <p:attrNameLst>
                                          <p:attrName>fillcolor</p:attrName>
                                        </p:attrNameLst>
                                      </p:cBhvr>
                                      <p:tavLst>
                                        <p:tav tm="0">
                                          <p:val>
                                            <p:clrVal>
                                              <a:schemeClr val="accent2"/>
                                            </p:clrVal>
                                          </p:val>
                                        </p:tav>
                                        <p:tav tm="50000">
                                          <p:val>
                                            <p:clrVal>
                                              <a:schemeClr val="hlink"/>
                                            </p:clrVal>
                                          </p:val>
                                        </p:tav>
                                      </p:tavLst>
                                    </p:anim>
                                    <p:set>
                                      <p:cBhvr>
                                        <p:cTn id="34" dur="80"/>
                                        <p:tgtEl>
                                          <p:spTgt spid="2529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4" grpId="0"/>
      <p:bldP spid="252936" grpId="0"/>
      <p:bldP spid="252939" grpId="0"/>
      <p:bldP spid="252941" grpId="0" animBg="1"/>
      <p:bldP spid="25294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9" name="Text Box 11"/>
          <p:cNvSpPr txBox="1">
            <a:spLocks noChangeArrowheads="1"/>
          </p:cNvSpPr>
          <p:nvPr/>
        </p:nvSpPr>
        <p:spPr bwMode="auto">
          <a:xfrm>
            <a:off x="228600" y="76200"/>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3333FF"/>
                </a:solidFill>
                <a:effectLst/>
              </a:rPr>
              <a:t>C10 :</a:t>
            </a:r>
            <a:r>
              <a:rPr lang="en-US" altLang="en-US" sz="2200" b="1">
                <a:solidFill>
                  <a:srgbClr val="3333FF"/>
                </a:solidFill>
                <a:effectLst/>
              </a:rPr>
              <a:t> </a:t>
            </a:r>
            <a:r>
              <a:rPr lang="en-US" altLang="en-US" sz="2200" b="1">
                <a:solidFill>
                  <a:srgbClr val="FF00FF"/>
                </a:solidFill>
                <a:effectLst/>
              </a:rPr>
              <a:t>Moãi vaät trong hình 1.4 chuyeån ñoäng so vôùi vaät naøo, ñöùng yeân so vôùi vaät naøo?</a:t>
            </a:r>
          </a:p>
        </p:txBody>
      </p:sp>
      <p:grpSp>
        <p:nvGrpSpPr>
          <p:cNvPr id="191805" name="Group 317"/>
          <p:cNvGrpSpPr>
            <a:grpSpLocks/>
          </p:cNvGrpSpPr>
          <p:nvPr/>
        </p:nvGrpSpPr>
        <p:grpSpPr bwMode="auto">
          <a:xfrm>
            <a:off x="-1219200" y="3962400"/>
            <a:ext cx="10515600" cy="2895600"/>
            <a:chOff x="-768" y="2496"/>
            <a:chExt cx="6624" cy="1824"/>
          </a:xfrm>
        </p:grpSpPr>
        <p:sp>
          <p:nvSpPr>
            <p:cNvPr id="191500" name="Rectangle 12"/>
            <p:cNvSpPr>
              <a:spLocks noChangeArrowheads="1"/>
            </p:cNvSpPr>
            <p:nvPr/>
          </p:nvSpPr>
          <p:spPr bwMode="auto">
            <a:xfrm>
              <a:off x="0" y="4021"/>
              <a:ext cx="5760" cy="299"/>
            </a:xfrm>
            <a:prstGeom prst="rect">
              <a:avLst/>
            </a:prstGeom>
            <a:gradFill rotWithShape="1">
              <a:gsLst>
                <a:gs pos="0">
                  <a:schemeClr val="bg2"/>
                </a:gs>
                <a:gs pos="50000">
                  <a:srgbClr val="D3D3D3"/>
                </a:gs>
                <a:gs pos="100000">
                  <a:schemeClr val="bg2"/>
                </a:gs>
              </a:gsLst>
              <a:lin ang="0" scaled="1"/>
            </a:gradFill>
            <a:ln w="9525">
              <a:solidFill>
                <a:srgbClr val="9D9D9D"/>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1501" name="Picture 13" descr="FIL39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2"/>
              <a:ext cx="5760" cy="398"/>
            </a:xfrm>
            <a:prstGeom prst="rect">
              <a:avLst/>
            </a:prstGeom>
            <a:noFill/>
            <a:extLst>
              <a:ext uri="{909E8E84-426E-40DD-AFC4-6F175D3DCCD1}">
                <a14:hiddenFill xmlns:a14="http://schemas.microsoft.com/office/drawing/2010/main">
                  <a:solidFill>
                    <a:srgbClr val="FFFFFF"/>
                  </a:solidFill>
                </a14:hiddenFill>
              </a:ext>
            </a:extLst>
          </p:spPr>
        </p:pic>
        <p:grpSp>
          <p:nvGrpSpPr>
            <p:cNvPr id="191598" name="Group 110"/>
            <p:cNvGrpSpPr>
              <a:grpSpLocks/>
            </p:cNvGrpSpPr>
            <p:nvPr/>
          </p:nvGrpSpPr>
          <p:grpSpPr bwMode="auto">
            <a:xfrm>
              <a:off x="-768" y="2496"/>
              <a:ext cx="6624" cy="1512"/>
              <a:chOff x="-768" y="2160"/>
              <a:chExt cx="6624" cy="1809"/>
            </a:xfrm>
          </p:grpSpPr>
          <p:grpSp>
            <p:nvGrpSpPr>
              <p:cNvPr id="191597" name="Group 109"/>
              <p:cNvGrpSpPr>
                <a:grpSpLocks/>
              </p:cNvGrpSpPr>
              <p:nvPr/>
            </p:nvGrpSpPr>
            <p:grpSpPr bwMode="auto">
              <a:xfrm>
                <a:off x="-768" y="2160"/>
                <a:ext cx="6624" cy="528"/>
                <a:chOff x="-384" y="2160"/>
                <a:chExt cx="6240" cy="624"/>
              </a:xfrm>
            </p:grpSpPr>
            <p:sp>
              <p:nvSpPr>
                <p:cNvPr id="191592" name="Freeform 104"/>
                <p:cNvSpPr>
                  <a:spLocks/>
                </p:cNvSpPr>
                <p:nvPr/>
              </p:nvSpPr>
              <p:spPr bwMode="auto">
                <a:xfrm>
                  <a:off x="0" y="2256"/>
                  <a:ext cx="5808" cy="144"/>
                </a:xfrm>
                <a:custGeom>
                  <a:avLst/>
                  <a:gdLst>
                    <a:gd name="T0" fmla="*/ 0 w 5280"/>
                    <a:gd name="T1" fmla="*/ 24 h 216"/>
                    <a:gd name="T2" fmla="*/ 1536 w 5280"/>
                    <a:gd name="T3" fmla="*/ 216 h 216"/>
                    <a:gd name="T4" fmla="*/ 3696 w 5280"/>
                    <a:gd name="T5" fmla="*/ 24 h 216"/>
                    <a:gd name="T6" fmla="*/ 5280 w 5280"/>
                    <a:gd name="T7" fmla="*/ 72 h 216"/>
                  </a:gdLst>
                  <a:ahLst/>
                  <a:cxnLst>
                    <a:cxn ang="0">
                      <a:pos x="T0" y="T1"/>
                    </a:cxn>
                    <a:cxn ang="0">
                      <a:pos x="T2" y="T3"/>
                    </a:cxn>
                    <a:cxn ang="0">
                      <a:pos x="T4" y="T5"/>
                    </a:cxn>
                    <a:cxn ang="0">
                      <a:pos x="T6" y="T7"/>
                    </a:cxn>
                  </a:cxnLst>
                  <a:rect l="0" t="0" r="r" b="b"/>
                  <a:pathLst>
                    <a:path w="5280" h="216">
                      <a:moveTo>
                        <a:pt x="0" y="24"/>
                      </a:moveTo>
                      <a:cubicBezTo>
                        <a:pt x="460" y="120"/>
                        <a:pt x="920" y="216"/>
                        <a:pt x="1536" y="216"/>
                      </a:cubicBezTo>
                      <a:cubicBezTo>
                        <a:pt x="2152" y="216"/>
                        <a:pt x="3072" y="48"/>
                        <a:pt x="3696" y="24"/>
                      </a:cubicBezTo>
                      <a:cubicBezTo>
                        <a:pt x="4320" y="0"/>
                        <a:pt x="4800" y="36"/>
                        <a:pt x="5280" y="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3" name="Freeform 105"/>
                <p:cNvSpPr>
                  <a:spLocks/>
                </p:cNvSpPr>
                <p:nvPr/>
              </p:nvSpPr>
              <p:spPr bwMode="auto">
                <a:xfrm>
                  <a:off x="0" y="2160"/>
                  <a:ext cx="5808" cy="288"/>
                </a:xfrm>
                <a:custGeom>
                  <a:avLst/>
                  <a:gdLst>
                    <a:gd name="T0" fmla="*/ 0 w 5280"/>
                    <a:gd name="T1" fmla="*/ 0 h 440"/>
                    <a:gd name="T2" fmla="*/ 2352 w 5280"/>
                    <a:gd name="T3" fmla="*/ 384 h 440"/>
                    <a:gd name="T4" fmla="*/ 4128 w 5280"/>
                    <a:gd name="T5" fmla="*/ 336 h 440"/>
                    <a:gd name="T6" fmla="*/ 5280 w 5280"/>
                    <a:gd name="T7" fmla="*/ 336 h 440"/>
                  </a:gdLst>
                  <a:ahLst/>
                  <a:cxnLst>
                    <a:cxn ang="0">
                      <a:pos x="T0" y="T1"/>
                    </a:cxn>
                    <a:cxn ang="0">
                      <a:pos x="T2" y="T3"/>
                    </a:cxn>
                    <a:cxn ang="0">
                      <a:pos x="T4" y="T5"/>
                    </a:cxn>
                    <a:cxn ang="0">
                      <a:pos x="T6" y="T7"/>
                    </a:cxn>
                  </a:cxnLst>
                  <a:rect l="0" t="0" r="r" b="b"/>
                  <a:pathLst>
                    <a:path w="5280" h="440">
                      <a:moveTo>
                        <a:pt x="0" y="0"/>
                      </a:moveTo>
                      <a:cubicBezTo>
                        <a:pt x="832" y="164"/>
                        <a:pt x="1664" y="328"/>
                        <a:pt x="2352" y="384"/>
                      </a:cubicBezTo>
                      <a:cubicBezTo>
                        <a:pt x="3040" y="440"/>
                        <a:pt x="3640" y="344"/>
                        <a:pt x="4128" y="336"/>
                      </a:cubicBezTo>
                      <a:cubicBezTo>
                        <a:pt x="4616" y="328"/>
                        <a:pt x="5088" y="336"/>
                        <a:pt x="5280" y="3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5" name="Freeform 107"/>
                <p:cNvSpPr>
                  <a:spLocks/>
                </p:cNvSpPr>
                <p:nvPr/>
              </p:nvSpPr>
              <p:spPr bwMode="auto">
                <a:xfrm>
                  <a:off x="0" y="2640"/>
                  <a:ext cx="5856" cy="96"/>
                </a:xfrm>
                <a:custGeom>
                  <a:avLst/>
                  <a:gdLst>
                    <a:gd name="T0" fmla="*/ 0 w 5904"/>
                    <a:gd name="T1" fmla="*/ 104 h 168"/>
                    <a:gd name="T2" fmla="*/ 2208 w 5904"/>
                    <a:gd name="T3" fmla="*/ 152 h 168"/>
                    <a:gd name="T4" fmla="*/ 3696 w 5904"/>
                    <a:gd name="T5" fmla="*/ 8 h 168"/>
                    <a:gd name="T6" fmla="*/ 5904 w 5904"/>
                    <a:gd name="T7" fmla="*/ 104 h 168"/>
                  </a:gdLst>
                  <a:ahLst/>
                  <a:cxnLst>
                    <a:cxn ang="0">
                      <a:pos x="T0" y="T1"/>
                    </a:cxn>
                    <a:cxn ang="0">
                      <a:pos x="T2" y="T3"/>
                    </a:cxn>
                    <a:cxn ang="0">
                      <a:pos x="T4" y="T5"/>
                    </a:cxn>
                    <a:cxn ang="0">
                      <a:pos x="T6" y="T7"/>
                    </a:cxn>
                  </a:cxnLst>
                  <a:rect l="0" t="0" r="r" b="b"/>
                  <a:pathLst>
                    <a:path w="5904" h="168">
                      <a:moveTo>
                        <a:pt x="0" y="104"/>
                      </a:moveTo>
                      <a:cubicBezTo>
                        <a:pt x="796" y="136"/>
                        <a:pt x="1592" y="168"/>
                        <a:pt x="2208" y="152"/>
                      </a:cubicBezTo>
                      <a:cubicBezTo>
                        <a:pt x="2824" y="136"/>
                        <a:pt x="3080" y="16"/>
                        <a:pt x="3696" y="8"/>
                      </a:cubicBezTo>
                      <a:cubicBezTo>
                        <a:pt x="4312" y="0"/>
                        <a:pt x="5108" y="52"/>
                        <a:pt x="5904" y="1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6" name="Freeform 108"/>
                <p:cNvSpPr>
                  <a:spLocks/>
                </p:cNvSpPr>
                <p:nvPr/>
              </p:nvSpPr>
              <p:spPr bwMode="auto">
                <a:xfrm>
                  <a:off x="-384" y="2544"/>
                  <a:ext cx="6144" cy="240"/>
                </a:xfrm>
                <a:custGeom>
                  <a:avLst/>
                  <a:gdLst>
                    <a:gd name="T0" fmla="*/ 0 w 5760"/>
                    <a:gd name="T1" fmla="*/ 0 h 192"/>
                    <a:gd name="T2" fmla="*/ 1152 w 5760"/>
                    <a:gd name="T3" fmla="*/ 192 h 192"/>
                    <a:gd name="T4" fmla="*/ 3696 w 5760"/>
                    <a:gd name="T5" fmla="*/ 0 h 192"/>
                    <a:gd name="T6" fmla="*/ 5760 w 5760"/>
                    <a:gd name="T7" fmla="*/ 192 h 192"/>
                  </a:gdLst>
                  <a:ahLst/>
                  <a:cxnLst>
                    <a:cxn ang="0">
                      <a:pos x="T0" y="T1"/>
                    </a:cxn>
                    <a:cxn ang="0">
                      <a:pos x="T2" y="T3"/>
                    </a:cxn>
                    <a:cxn ang="0">
                      <a:pos x="T4" y="T5"/>
                    </a:cxn>
                    <a:cxn ang="0">
                      <a:pos x="T6" y="T7"/>
                    </a:cxn>
                  </a:cxnLst>
                  <a:rect l="0" t="0" r="r" b="b"/>
                  <a:pathLst>
                    <a:path w="5760" h="192">
                      <a:moveTo>
                        <a:pt x="0" y="0"/>
                      </a:moveTo>
                      <a:cubicBezTo>
                        <a:pt x="268" y="96"/>
                        <a:pt x="536" y="192"/>
                        <a:pt x="1152" y="192"/>
                      </a:cubicBezTo>
                      <a:cubicBezTo>
                        <a:pt x="1768" y="192"/>
                        <a:pt x="2928" y="0"/>
                        <a:pt x="3696" y="0"/>
                      </a:cubicBezTo>
                      <a:cubicBezTo>
                        <a:pt x="4464" y="0"/>
                        <a:pt x="5112" y="96"/>
                        <a:pt x="5760"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91504" name="Picture 16" descr="FIL38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 y="3408"/>
                <a:ext cx="200" cy="561"/>
              </a:xfrm>
              <a:prstGeom prst="rect">
                <a:avLst/>
              </a:prstGeom>
              <a:noFill/>
              <a:extLst>
                <a:ext uri="{909E8E84-426E-40DD-AFC4-6F175D3DCCD1}">
                  <a14:hiddenFill xmlns:a14="http://schemas.microsoft.com/office/drawing/2010/main">
                    <a:solidFill>
                      <a:srgbClr val="FFFFFF"/>
                    </a:solidFill>
                  </a14:hiddenFill>
                </a:ext>
              </a:extLst>
            </p:spPr>
          </p:pic>
          <p:sp>
            <p:nvSpPr>
              <p:cNvPr id="191503" name="Rectangle 15"/>
              <p:cNvSpPr>
                <a:spLocks noChangeArrowheads="1"/>
              </p:cNvSpPr>
              <p:nvPr/>
            </p:nvSpPr>
            <p:spPr bwMode="auto">
              <a:xfrm>
                <a:off x="3840" y="2304"/>
                <a:ext cx="48" cy="1632"/>
              </a:xfrm>
              <a:prstGeom prst="rect">
                <a:avLst/>
              </a:prstGeom>
              <a:solidFill>
                <a:srgbClr val="747370"/>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1590" name="Group 102"/>
              <p:cNvGrpSpPr>
                <a:grpSpLocks/>
              </p:cNvGrpSpPr>
              <p:nvPr/>
            </p:nvGrpSpPr>
            <p:grpSpPr bwMode="auto">
              <a:xfrm>
                <a:off x="3672" y="2274"/>
                <a:ext cx="480" cy="192"/>
                <a:chOff x="3672" y="2256"/>
                <a:chExt cx="480" cy="336"/>
              </a:xfrm>
            </p:grpSpPr>
            <p:sp>
              <p:nvSpPr>
                <p:cNvPr id="191585" name="Freeform 97"/>
                <p:cNvSpPr>
                  <a:spLocks/>
                </p:cNvSpPr>
                <p:nvPr/>
              </p:nvSpPr>
              <p:spPr bwMode="auto">
                <a:xfrm>
                  <a:off x="3696" y="2256"/>
                  <a:ext cx="432" cy="336"/>
                </a:xfrm>
                <a:custGeom>
                  <a:avLst/>
                  <a:gdLst>
                    <a:gd name="T0" fmla="*/ 0 w 432"/>
                    <a:gd name="T1" fmla="*/ 0 h 336"/>
                    <a:gd name="T2" fmla="*/ 0 w 432"/>
                    <a:gd name="T3" fmla="*/ 144 h 336"/>
                    <a:gd name="T4" fmla="*/ 432 w 432"/>
                    <a:gd name="T5" fmla="*/ 336 h 336"/>
                    <a:gd name="T6" fmla="*/ 432 w 432"/>
                    <a:gd name="T7" fmla="*/ 192 h 336"/>
                  </a:gdLst>
                  <a:ahLst/>
                  <a:cxnLst>
                    <a:cxn ang="0">
                      <a:pos x="T0" y="T1"/>
                    </a:cxn>
                    <a:cxn ang="0">
                      <a:pos x="T2" y="T3"/>
                    </a:cxn>
                    <a:cxn ang="0">
                      <a:pos x="T4" y="T5"/>
                    </a:cxn>
                    <a:cxn ang="0">
                      <a:pos x="T6" y="T7"/>
                    </a:cxn>
                  </a:cxnLst>
                  <a:rect l="0" t="0" r="r" b="b"/>
                  <a:pathLst>
                    <a:path w="432" h="336">
                      <a:moveTo>
                        <a:pt x="0" y="0"/>
                      </a:moveTo>
                      <a:lnTo>
                        <a:pt x="0" y="144"/>
                      </a:lnTo>
                      <a:lnTo>
                        <a:pt x="432" y="336"/>
                      </a:lnTo>
                      <a:lnTo>
                        <a:pt x="432" y="192"/>
                      </a:lnTo>
                    </a:path>
                  </a:pathLst>
                </a:custGeom>
                <a:noFill/>
                <a:ln w="9525">
                  <a:solidFill>
                    <a:srgbClr val="74737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86" name="AutoShape 98"/>
                <p:cNvSpPr>
                  <a:spLocks noChangeArrowheads="1"/>
                </p:cNvSpPr>
                <p:nvPr/>
              </p:nvSpPr>
              <p:spPr bwMode="auto">
                <a:xfrm>
                  <a:off x="3672" y="2259"/>
                  <a:ext cx="48" cy="48"/>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88" name="AutoShape 100"/>
                <p:cNvSpPr>
                  <a:spLocks noChangeArrowheads="1"/>
                </p:cNvSpPr>
                <p:nvPr/>
              </p:nvSpPr>
              <p:spPr bwMode="auto">
                <a:xfrm>
                  <a:off x="4104" y="2439"/>
                  <a:ext cx="48" cy="48"/>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91" name="Group 103"/>
              <p:cNvGrpSpPr>
                <a:grpSpLocks/>
              </p:cNvGrpSpPr>
              <p:nvPr/>
            </p:nvGrpSpPr>
            <p:grpSpPr bwMode="auto">
              <a:xfrm>
                <a:off x="3672" y="2496"/>
                <a:ext cx="480" cy="192"/>
                <a:chOff x="3672" y="2526"/>
                <a:chExt cx="480" cy="354"/>
              </a:xfrm>
            </p:grpSpPr>
            <p:sp>
              <p:nvSpPr>
                <p:cNvPr id="191584" name="Freeform 96"/>
                <p:cNvSpPr>
                  <a:spLocks/>
                </p:cNvSpPr>
                <p:nvPr/>
              </p:nvSpPr>
              <p:spPr bwMode="auto">
                <a:xfrm>
                  <a:off x="3696" y="2544"/>
                  <a:ext cx="432" cy="336"/>
                </a:xfrm>
                <a:custGeom>
                  <a:avLst/>
                  <a:gdLst>
                    <a:gd name="T0" fmla="*/ 0 w 432"/>
                    <a:gd name="T1" fmla="*/ 0 h 336"/>
                    <a:gd name="T2" fmla="*/ 0 w 432"/>
                    <a:gd name="T3" fmla="*/ 144 h 336"/>
                    <a:gd name="T4" fmla="*/ 432 w 432"/>
                    <a:gd name="T5" fmla="*/ 336 h 336"/>
                    <a:gd name="T6" fmla="*/ 432 w 432"/>
                    <a:gd name="T7" fmla="*/ 192 h 336"/>
                  </a:gdLst>
                  <a:ahLst/>
                  <a:cxnLst>
                    <a:cxn ang="0">
                      <a:pos x="T0" y="T1"/>
                    </a:cxn>
                    <a:cxn ang="0">
                      <a:pos x="T2" y="T3"/>
                    </a:cxn>
                    <a:cxn ang="0">
                      <a:pos x="T4" y="T5"/>
                    </a:cxn>
                    <a:cxn ang="0">
                      <a:pos x="T6" y="T7"/>
                    </a:cxn>
                  </a:cxnLst>
                  <a:rect l="0" t="0" r="r" b="b"/>
                  <a:pathLst>
                    <a:path w="432" h="336">
                      <a:moveTo>
                        <a:pt x="0" y="0"/>
                      </a:moveTo>
                      <a:lnTo>
                        <a:pt x="0" y="144"/>
                      </a:lnTo>
                      <a:lnTo>
                        <a:pt x="432" y="336"/>
                      </a:lnTo>
                      <a:lnTo>
                        <a:pt x="432" y="192"/>
                      </a:lnTo>
                    </a:path>
                  </a:pathLst>
                </a:custGeom>
                <a:noFill/>
                <a:ln w="9525">
                  <a:solidFill>
                    <a:srgbClr val="74737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87" name="AutoShape 99"/>
                <p:cNvSpPr>
                  <a:spLocks noChangeArrowheads="1"/>
                </p:cNvSpPr>
                <p:nvPr/>
              </p:nvSpPr>
              <p:spPr bwMode="auto">
                <a:xfrm>
                  <a:off x="3672" y="2526"/>
                  <a:ext cx="48" cy="48"/>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89" name="AutoShape 101"/>
                <p:cNvSpPr>
                  <a:spLocks noChangeArrowheads="1"/>
                </p:cNvSpPr>
                <p:nvPr/>
              </p:nvSpPr>
              <p:spPr bwMode="auto">
                <a:xfrm>
                  <a:off x="4104" y="2721"/>
                  <a:ext cx="48" cy="48"/>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91806" name="Group 318"/>
          <p:cNvGrpSpPr>
            <a:grpSpLocks/>
          </p:cNvGrpSpPr>
          <p:nvPr/>
        </p:nvGrpSpPr>
        <p:grpSpPr bwMode="auto">
          <a:xfrm>
            <a:off x="0" y="5562600"/>
            <a:ext cx="4114800" cy="1295400"/>
            <a:chOff x="0" y="3504"/>
            <a:chExt cx="2592" cy="816"/>
          </a:xfrm>
        </p:grpSpPr>
        <p:grpSp>
          <p:nvGrpSpPr>
            <p:cNvPr id="191578" name="Group 90"/>
            <p:cNvGrpSpPr>
              <a:grpSpLocks/>
            </p:cNvGrpSpPr>
            <p:nvPr/>
          </p:nvGrpSpPr>
          <p:grpSpPr bwMode="auto">
            <a:xfrm>
              <a:off x="1643" y="3564"/>
              <a:ext cx="217" cy="226"/>
              <a:chOff x="2160" y="2126"/>
              <a:chExt cx="222" cy="223"/>
            </a:xfrm>
          </p:grpSpPr>
          <p:sp>
            <p:nvSpPr>
              <p:cNvPr id="191574" name="Oval 86"/>
              <p:cNvSpPr>
                <a:spLocks noChangeArrowheads="1"/>
              </p:cNvSpPr>
              <p:nvPr/>
            </p:nvSpPr>
            <p:spPr bwMode="auto">
              <a:xfrm>
                <a:off x="2185" y="2126"/>
                <a:ext cx="74" cy="7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75" name="AutoShape 87"/>
              <p:cNvSpPr>
                <a:spLocks noChangeArrowheads="1"/>
              </p:cNvSpPr>
              <p:nvPr/>
            </p:nvSpPr>
            <p:spPr bwMode="auto">
              <a:xfrm>
                <a:off x="2160" y="2208"/>
                <a:ext cx="141" cy="141"/>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76" name="Rectangle 88"/>
              <p:cNvSpPr>
                <a:spLocks noChangeArrowheads="1"/>
              </p:cNvSpPr>
              <p:nvPr/>
            </p:nvSpPr>
            <p:spPr bwMode="auto">
              <a:xfrm rot="-2011301">
                <a:off x="2211" y="2230"/>
                <a:ext cx="47" cy="9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77" name="Rectangle 89"/>
              <p:cNvSpPr>
                <a:spLocks noChangeArrowheads="1"/>
              </p:cNvSpPr>
              <p:nvPr/>
            </p:nvSpPr>
            <p:spPr bwMode="auto">
              <a:xfrm rot="-6037868">
                <a:off x="2289" y="2223"/>
                <a:ext cx="46" cy="14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91573" name="Picture 85" descr="FIL45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3504"/>
              <a:ext cx="2592" cy="81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91804" name="Group 316"/>
          <p:cNvGraphicFramePr>
            <a:graphicFrameLocks noGrp="1"/>
          </p:cNvGraphicFramePr>
          <p:nvPr>
            <p:ph sz="half" idx="2"/>
          </p:nvPr>
        </p:nvGraphicFramePr>
        <p:xfrm>
          <a:off x="228600" y="990600"/>
          <a:ext cx="8686800" cy="2887663"/>
        </p:xfrm>
        <a:graphic>
          <a:graphicData uri="http://schemas.openxmlformats.org/drawingml/2006/table">
            <a:tbl>
              <a:tblPr/>
              <a:tblGrid>
                <a:gridCol w="1676400">
                  <a:extLst>
                    <a:ext uri="{9D8B030D-6E8A-4147-A177-3AD203B41FA5}">
                      <a16:colId xmlns:a16="http://schemas.microsoft.com/office/drawing/2014/main" xmlns="" val="3889195927"/>
                    </a:ext>
                  </a:extLst>
                </a:gridCol>
                <a:gridCol w="1524000">
                  <a:extLst>
                    <a:ext uri="{9D8B030D-6E8A-4147-A177-3AD203B41FA5}">
                      <a16:colId xmlns:a16="http://schemas.microsoft.com/office/drawing/2014/main" xmlns="" val="467756390"/>
                    </a:ext>
                  </a:extLst>
                </a:gridCol>
                <a:gridCol w="1600200">
                  <a:extLst>
                    <a:ext uri="{9D8B030D-6E8A-4147-A177-3AD203B41FA5}">
                      <a16:colId xmlns:a16="http://schemas.microsoft.com/office/drawing/2014/main" xmlns="" val="1612578707"/>
                    </a:ext>
                  </a:extLst>
                </a:gridCol>
                <a:gridCol w="2133600">
                  <a:extLst>
                    <a:ext uri="{9D8B030D-6E8A-4147-A177-3AD203B41FA5}">
                      <a16:colId xmlns:a16="http://schemas.microsoft.com/office/drawing/2014/main" xmlns="" val="1020567131"/>
                    </a:ext>
                  </a:extLst>
                </a:gridCol>
                <a:gridCol w="1752600">
                  <a:extLst>
                    <a:ext uri="{9D8B030D-6E8A-4147-A177-3AD203B41FA5}">
                      <a16:colId xmlns:a16="http://schemas.microsoft.com/office/drawing/2014/main" xmlns="" val="1073477864"/>
                    </a:ext>
                  </a:extLst>
                </a:gridCol>
              </a:tblGrid>
              <a:tr h="296863">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gridSpan="4">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1" i="0" u="none" strike="noStrike" cap="none" normalizeH="0" baseline="0">
                          <a:ln>
                            <a:noFill/>
                          </a:ln>
                          <a:solidFill>
                            <a:srgbClr val="FF0000"/>
                          </a:solidFill>
                          <a:effectLst/>
                          <a:latin typeface="VNI-Helve-Condense" pitchFamily="2" charset="0"/>
                        </a:rPr>
                        <a:t>Vaät moác </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9758808"/>
                  </a:ext>
                </a:extLst>
              </a:tr>
              <a:tr h="296863">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0" i="0" u="none" strike="noStrike" cap="none" normalizeH="0" baseline="0">
                          <a:ln>
                            <a:noFill/>
                          </a:ln>
                          <a:solidFill>
                            <a:srgbClr val="660066"/>
                          </a:solidFill>
                          <a:effectLst/>
                          <a:latin typeface="Arial" panose="020B0604020202020204" pitchFamily="34" charset="0"/>
                        </a:rPr>
                        <a:t>So với</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VNI-Helve-Condense" pitchFamily="2" charset="0"/>
                        </a:rPr>
                        <a:t>OÂ toâ</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VNI-Helve-Condense" pitchFamily="2" charset="0"/>
                        </a:rPr>
                        <a:t>Ngöôøi laùi xe</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VNI-Helve-Condense" pitchFamily="2" charset="0"/>
                        </a:rPr>
                        <a:t>Ngöôøi beân ñöôøng</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VNI-Helve-Condense" pitchFamily="2" charset="0"/>
                        </a:rPr>
                        <a:t>Caây coät ñieän</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69016625"/>
                  </a:ext>
                </a:extLst>
              </a:tr>
              <a:tr h="295275">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VNI-Helve-Condense" pitchFamily="2" charset="0"/>
                        </a:rPr>
                        <a:t>OÂ toâ</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1" i="0" u="none" strike="noStrike" cap="none" normalizeH="0" baseline="0">
                          <a:ln>
                            <a:noFill/>
                          </a:ln>
                          <a:solidFill>
                            <a:srgbClr val="CC00CC"/>
                          </a:solidFill>
                          <a:effectLst/>
                          <a:latin typeface="VNI-Helve" pitchFamily="2" charset="0"/>
                        </a:rPr>
                        <a:t>X</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45810168"/>
                  </a:ext>
                </a:extLst>
              </a:tr>
              <a:tr h="296863">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VNI-Helve-Condense" pitchFamily="2" charset="0"/>
                        </a:rPr>
                        <a:t>Ngöôøi laùi xe</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1" i="0" u="none" strike="noStrike" cap="none" normalizeH="0" baseline="0">
                          <a:ln>
                            <a:noFill/>
                          </a:ln>
                          <a:solidFill>
                            <a:srgbClr val="CC00CC"/>
                          </a:solidFill>
                          <a:effectLst/>
                          <a:latin typeface="VNI-Helve" pitchFamily="2" charset="0"/>
                        </a:rPr>
                        <a:t>X</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61962254"/>
                  </a:ext>
                </a:extLst>
              </a:tr>
              <a:tr h="295275">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VNI-Helve-Condense" pitchFamily="2" charset="0"/>
                        </a:rPr>
                        <a:t>Ngöôøi beân ñöôøng</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1" i="0" u="none" strike="noStrike" cap="none" normalizeH="0" baseline="0">
                          <a:ln>
                            <a:noFill/>
                          </a:ln>
                          <a:solidFill>
                            <a:srgbClr val="CC00CC"/>
                          </a:solidFill>
                          <a:effectLst/>
                          <a:latin typeface="VNI-Helve" pitchFamily="2" charset="0"/>
                        </a:rPr>
                        <a:t>X</a:t>
                      </a:r>
                    </a:p>
                  </a:txBody>
                  <a:tcPr anchor="ctr" anchorCtr="1"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79951262"/>
                  </a:ext>
                </a:extLst>
              </a:tr>
              <a:tr h="296863">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0" i="0" u="none" strike="noStrike" cap="none" normalizeH="0" baseline="0">
                          <a:ln>
                            <a:noFill/>
                          </a:ln>
                          <a:solidFill>
                            <a:schemeClr val="tx1"/>
                          </a:solidFill>
                          <a:effectLst/>
                          <a:latin typeface="VNI-Helve-Condense" pitchFamily="2" charset="0"/>
                        </a:rPr>
                        <a:t>Caây coät ñieän</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en-US" altLang="en-US" sz="2200" b="0" i="0" u="none" strike="noStrike" cap="none" normalizeH="0" baseline="0">
                        <a:ln>
                          <a:noFill/>
                        </a:ln>
                        <a:solidFill>
                          <a:schemeClr val="tx1"/>
                        </a:solidFill>
                        <a:effectLst/>
                        <a:latin typeface="VNI-Helve-Condense" pitchFamily="2" charset="0"/>
                      </a:endParaRP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buChar char="l"/>
                        <a:defRPr sz="2600">
                          <a:solidFill>
                            <a:schemeClr val="tx1"/>
                          </a:solidFill>
                          <a:latin typeface="Arial" panose="020B0604020202020204" pitchFamily="34" charset="0"/>
                        </a:defRPr>
                      </a:lvl1pPr>
                      <a:lvl2pPr marL="344488">
                        <a:spcBef>
                          <a:spcPct val="20000"/>
                        </a:spcBef>
                        <a:buClr>
                          <a:schemeClr val="accent2"/>
                        </a:buClr>
                        <a:buSzPct val="70000"/>
                        <a:buFont typeface="Wingdings" panose="05000000000000000000" pitchFamily="2" charset="2"/>
                        <a:buChar char="l"/>
                        <a:defRPr sz="2200">
                          <a:solidFill>
                            <a:schemeClr val="tx1"/>
                          </a:solidFill>
                          <a:latin typeface="Arial" panose="020B0604020202020204" pitchFamily="34" charset="0"/>
                        </a:defRPr>
                      </a:lvl2pPr>
                      <a:lvl3pPr marL="693738">
                        <a:spcBef>
                          <a:spcPct val="20000"/>
                        </a:spcBef>
                        <a:buClr>
                          <a:schemeClr val="accent1"/>
                        </a:buClr>
                        <a:buSzPct val="70000"/>
                        <a:buFont typeface="Wingdings" panose="05000000000000000000" pitchFamily="2" charset="2"/>
                        <a:buChar char="l"/>
                        <a:defRPr sz="2100">
                          <a:solidFill>
                            <a:schemeClr val="tx1"/>
                          </a:solidFill>
                          <a:latin typeface="Arial" panose="020B0604020202020204" pitchFamily="34" charset="0"/>
                        </a:defRPr>
                      </a:lvl3pPr>
                      <a:lvl4pPr marL="989013">
                        <a:spcBef>
                          <a:spcPct val="20000"/>
                        </a:spcBef>
                        <a:buClr>
                          <a:schemeClr val="tx2"/>
                        </a:buClr>
                        <a:buSzPct val="75000"/>
                        <a:buFont typeface="Wingdings" panose="05000000000000000000" pitchFamily="2" charset="2"/>
                        <a:buChar char="§"/>
                        <a:defRPr>
                          <a:solidFill>
                            <a:schemeClr val="tx1"/>
                          </a:solidFill>
                          <a:latin typeface="Arial" panose="020B0604020202020204" pitchFamily="34" charset="0"/>
                        </a:defRPr>
                      </a:lvl4pPr>
                      <a:lvl5pPr marL="1282700">
                        <a:spcBef>
                          <a:spcPct val="20000"/>
                        </a:spcBef>
                        <a:buClr>
                          <a:schemeClr val="folHlink"/>
                        </a:buClr>
                        <a:buSzPct val="80000"/>
                        <a:buFont typeface="Wingdings" panose="05000000000000000000" pitchFamily="2" charset="2"/>
                        <a:buChar char="§"/>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US" altLang="en-US" sz="2200" b="1" i="0" u="none" strike="noStrike" cap="none" normalizeH="0" baseline="0">
                          <a:ln>
                            <a:noFill/>
                          </a:ln>
                          <a:solidFill>
                            <a:srgbClr val="CC00CC"/>
                          </a:solidFill>
                          <a:effectLst/>
                          <a:latin typeface="VNI-Helve" pitchFamily="2" charset="0"/>
                        </a:rPr>
                        <a:t>X</a:t>
                      </a:r>
                    </a:p>
                  </a:txBody>
                  <a:tcPr horzOverflow="overflow">
                    <a:lnL w="12700" cap="flat" cmpd="sng" algn="ctr">
                      <a:solidFill>
                        <a:srgbClr val="3333FF"/>
                      </a:solidFill>
                      <a:prstDash val="solid"/>
                      <a:round/>
                      <a:headEnd type="none" w="med" len="med"/>
                      <a:tailEnd type="none" w="med" len="med"/>
                    </a:lnL>
                    <a:lnR w="12700" cap="flat" cmpd="sng" algn="ctr">
                      <a:solidFill>
                        <a:srgbClr val="3333FF"/>
                      </a:solidFill>
                      <a:prstDash val="solid"/>
                      <a:round/>
                      <a:headEnd type="none" w="med" len="med"/>
                      <a:tailEnd type="none" w="med" len="med"/>
                    </a:lnR>
                    <a:lnT w="12700" cap="flat" cmpd="sng" algn="ctr">
                      <a:solidFill>
                        <a:srgbClr val="3333FF"/>
                      </a:solidFill>
                      <a:prstDash val="solid"/>
                      <a:round/>
                      <a:headEnd type="none" w="med" len="med"/>
                      <a:tailEnd type="none" w="med" len="med"/>
                    </a:lnT>
                    <a:lnB w="12700" cap="flat" cmpd="sng" algn="ctr">
                      <a:solidFill>
                        <a:srgbClr val="33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20945680"/>
                  </a:ext>
                </a:extLst>
              </a:tr>
            </a:tbl>
          </a:graphicData>
        </a:graphic>
      </p:graphicFrame>
      <p:sp>
        <p:nvSpPr>
          <p:cNvPr id="191768" name="Text Box 280"/>
          <p:cNvSpPr txBox="1">
            <a:spLocks noChangeArrowheads="1"/>
          </p:cNvSpPr>
          <p:nvPr/>
        </p:nvSpPr>
        <p:spPr bwMode="auto">
          <a:xfrm>
            <a:off x="5334000" y="18669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effectLst>
                  <a:outerShdw blurRad="38100" dist="38100" dir="2700000" algn="tl">
                    <a:srgbClr val="C0C0C0"/>
                  </a:outerShdw>
                </a:effectLst>
              </a:rPr>
              <a:t>chuyeån ñoäng</a:t>
            </a:r>
          </a:p>
        </p:txBody>
      </p:sp>
      <p:sp>
        <p:nvSpPr>
          <p:cNvPr id="191769" name="Text Box 281"/>
          <p:cNvSpPr txBox="1">
            <a:spLocks noChangeArrowheads="1"/>
          </p:cNvSpPr>
          <p:nvPr/>
        </p:nvSpPr>
        <p:spPr bwMode="auto">
          <a:xfrm>
            <a:off x="7315200" y="18669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effectLst>
                  <a:outerShdw blurRad="38100" dist="38100" dir="2700000" algn="tl">
                    <a:srgbClr val="C0C0C0"/>
                  </a:outerShdw>
                </a:effectLst>
              </a:rPr>
              <a:t>chuyeån ñoäng</a:t>
            </a:r>
          </a:p>
        </p:txBody>
      </p:sp>
      <p:sp>
        <p:nvSpPr>
          <p:cNvPr id="191770" name="Text Box 282"/>
          <p:cNvSpPr txBox="1">
            <a:spLocks noChangeArrowheads="1"/>
          </p:cNvSpPr>
          <p:nvPr/>
        </p:nvSpPr>
        <p:spPr bwMode="auto">
          <a:xfrm>
            <a:off x="3524250" y="28765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effectLst>
                  <a:outerShdw blurRad="38100" dist="38100" dir="2700000" algn="tl">
                    <a:srgbClr val="C0C0C0"/>
                  </a:outerShdw>
                </a:effectLst>
              </a:rPr>
              <a:t>chuyeån ñoäng</a:t>
            </a:r>
          </a:p>
        </p:txBody>
      </p:sp>
      <p:sp>
        <p:nvSpPr>
          <p:cNvPr id="191771" name="Text Box 283"/>
          <p:cNvSpPr txBox="1">
            <a:spLocks noChangeArrowheads="1"/>
          </p:cNvSpPr>
          <p:nvPr/>
        </p:nvSpPr>
        <p:spPr bwMode="auto">
          <a:xfrm>
            <a:off x="1981200" y="287178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effectLst>
                  <a:outerShdw blurRad="38100" dist="38100" dir="2700000" algn="tl">
                    <a:srgbClr val="C0C0C0"/>
                  </a:outerShdw>
                </a:effectLst>
              </a:rPr>
              <a:t>chuyeån ñoäng</a:t>
            </a:r>
          </a:p>
        </p:txBody>
      </p:sp>
      <p:sp>
        <p:nvSpPr>
          <p:cNvPr id="191776" name="Text Box 288"/>
          <p:cNvSpPr txBox="1">
            <a:spLocks noChangeArrowheads="1"/>
          </p:cNvSpPr>
          <p:nvPr/>
        </p:nvSpPr>
        <p:spPr bwMode="auto">
          <a:xfrm>
            <a:off x="5334000" y="22479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effectLst>
                  <a:outerShdw blurRad="38100" dist="38100" dir="2700000" algn="tl">
                    <a:srgbClr val="C0C0C0"/>
                  </a:outerShdw>
                </a:effectLst>
              </a:rPr>
              <a:t>chuyeån ñoäng</a:t>
            </a:r>
          </a:p>
        </p:txBody>
      </p:sp>
      <p:sp>
        <p:nvSpPr>
          <p:cNvPr id="191777" name="Text Box 289"/>
          <p:cNvSpPr txBox="1">
            <a:spLocks noChangeArrowheads="1"/>
          </p:cNvSpPr>
          <p:nvPr/>
        </p:nvSpPr>
        <p:spPr bwMode="auto">
          <a:xfrm>
            <a:off x="7315200" y="22479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effectLst>
                  <a:outerShdw blurRad="38100" dist="38100" dir="2700000" algn="tl">
                    <a:srgbClr val="C0C0C0"/>
                  </a:outerShdw>
                </a:effectLst>
              </a:rPr>
              <a:t>chuyeån ñoäng</a:t>
            </a:r>
          </a:p>
        </p:txBody>
      </p:sp>
      <p:sp>
        <p:nvSpPr>
          <p:cNvPr id="191778" name="Text Box 290"/>
          <p:cNvSpPr txBox="1">
            <a:spLocks noChangeArrowheads="1"/>
          </p:cNvSpPr>
          <p:nvPr/>
        </p:nvSpPr>
        <p:spPr bwMode="auto">
          <a:xfrm>
            <a:off x="3657600" y="18669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00FF"/>
                </a:solidFill>
                <a:effectLst/>
                <a:latin typeface="VNI-Helve" pitchFamily="2" charset="0"/>
              </a:rPr>
              <a:t>ñöùng yeân</a:t>
            </a:r>
          </a:p>
        </p:txBody>
      </p:sp>
      <p:sp>
        <p:nvSpPr>
          <p:cNvPr id="191779" name="Text Box 291"/>
          <p:cNvSpPr txBox="1">
            <a:spLocks noChangeArrowheads="1"/>
          </p:cNvSpPr>
          <p:nvPr/>
        </p:nvSpPr>
        <p:spPr bwMode="auto">
          <a:xfrm>
            <a:off x="2133600" y="22479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00FF"/>
                </a:solidFill>
                <a:effectLst/>
                <a:latin typeface="VNI-Helve" pitchFamily="2" charset="0"/>
              </a:rPr>
              <a:t>ñöùng yeân</a:t>
            </a:r>
          </a:p>
        </p:txBody>
      </p:sp>
      <p:sp>
        <p:nvSpPr>
          <p:cNvPr id="191780" name="Text Box 292"/>
          <p:cNvSpPr txBox="1">
            <a:spLocks noChangeArrowheads="1"/>
          </p:cNvSpPr>
          <p:nvPr/>
        </p:nvSpPr>
        <p:spPr bwMode="auto">
          <a:xfrm>
            <a:off x="5562600" y="34671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00FF"/>
                </a:solidFill>
                <a:effectLst/>
                <a:latin typeface="VNI-Helve" pitchFamily="2" charset="0"/>
              </a:rPr>
              <a:t>ñöùng yeân</a:t>
            </a:r>
          </a:p>
        </p:txBody>
      </p:sp>
      <p:sp>
        <p:nvSpPr>
          <p:cNvPr id="191781" name="Text Box 293"/>
          <p:cNvSpPr txBox="1">
            <a:spLocks noChangeArrowheads="1"/>
          </p:cNvSpPr>
          <p:nvPr/>
        </p:nvSpPr>
        <p:spPr bwMode="auto">
          <a:xfrm>
            <a:off x="7467600" y="28575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00FF"/>
                </a:solidFill>
                <a:effectLst/>
                <a:latin typeface="VNI-Helve" pitchFamily="2" charset="0"/>
              </a:rPr>
              <a:t>ñöùng yeân</a:t>
            </a:r>
          </a:p>
        </p:txBody>
      </p:sp>
      <p:sp>
        <p:nvSpPr>
          <p:cNvPr id="191782" name="Text Box 294"/>
          <p:cNvSpPr txBox="1">
            <a:spLocks noChangeArrowheads="1"/>
          </p:cNvSpPr>
          <p:nvPr/>
        </p:nvSpPr>
        <p:spPr bwMode="auto">
          <a:xfrm>
            <a:off x="3505200" y="346233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effectLst>
                  <a:outerShdw blurRad="38100" dist="38100" dir="2700000" algn="tl">
                    <a:srgbClr val="C0C0C0"/>
                  </a:outerShdw>
                </a:effectLst>
              </a:rPr>
              <a:t>chuyeån ñoäng</a:t>
            </a:r>
          </a:p>
        </p:txBody>
      </p:sp>
      <p:sp>
        <p:nvSpPr>
          <p:cNvPr id="191783" name="Text Box 295"/>
          <p:cNvSpPr txBox="1">
            <a:spLocks noChangeArrowheads="1"/>
          </p:cNvSpPr>
          <p:nvPr/>
        </p:nvSpPr>
        <p:spPr bwMode="auto">
          <a:xfrm>
            <a:off x="1962150" y="3457575"/>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effectLst>
                  <a:outerShdw blurRad="38100" dist="38100" dir="2700000" algn="tl">
                    <a:srgbClr val="C0C0C0"/>
                  </a:outerShdw>
                </a:effectLst>
              </a:rPr>
              <a:t>chuyeån ñoäng</a:t>
            </a:r>
          </a:p>
        </p:txBody>
      </p:sp>
      <p:sp>
        <p:nvSpPr>
          <p:cNvPr id="191786" name="Rectangle 298"/>
          <p:cNvSpPr>
            <a:spLocks noChangeArrowheads="1"/>
          </p:cNvSpPr>
          <p:nvPr/>
        </p:nvSpPr>
        <p:spPr bwMode="auto">
          <a:xfrm>
            <a:off x="255588" y="1841500"/>
            <a:ext cx="658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tx2"/>
              </a:buClr>
              <a:buSzPct val="70000"/>
              <a:buFont typeface="Wingdings" panose="05000000000000000000" pitchFamily="2" charset="2"/>
              <a:buNone/>
            </a:pPr>
            <a:r>
              <a:rPr lang="en-US" altLang="en-US" sz="2200">
                <a:solidFill>
                  <a:srgbClr val="FF0000"/>
                </a:solidFill>
                <a:effectLst>
                  <a:outerShdw blurRad="38100" dist="38100" dir="2700000" algn="tl">
                    <a:srgbClr val="C0C0C0"/>
                  </a:outerShdw>
                </a:effectLst>
              </a:rPr>
              <a:t>OÂ toâ</a:t>
            </a:r>
          </a:p>
        </p:txBody>
      </p:sp>
      <p:sp>
        <p:nvSpPr>
          <p:cNvPr id="191787" name="Rectangle 299"/>
          <p:cNvSpPr>
            <a:spLocks noChangeArrowheads="1"/>
          </p:cNvSpPr>
          <p:nvPr/>
        </p:nvSpPr>
        <p:spPr bwMode="auto">
          <a:xfrm>
            <a:off x="250825" y="2260600"/>
            <a:ext cx="15144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tx2"/>
              </a:buClr>
              <a:buSzPct val="70000"/>
              <a:buFont typeface="Wingdings" panose="05000000000000000000" pitchFamily="2" charset="2"/>
              <a:buNone/>
            </a:pPr>
            <a:r>
              <a:rPr lang="en-US" altLang="en-US" sz="2200">
                <a:solidFill>
                  <a:srgbClr val="FF0000"/>
                </a:solidFill>
                <a:effectLst>
                  <a:outerShdw blurRad="38100" dist="38100" dir="2700000" algn="tl">
                    <a:srgbClr val="C0C0C0"/>
                  </a:outerShdw>
                </a:effectLst>
              </a:rPr>
              <a:t>Ngöôøi laùi xe</a:t>
            </a:r>
          </a:p>
        </p:txBody>
      </p:sp>
      <p:sp>
        <p:nvSpPr>
          <p:cNvPr id="191788" name="Rectangle 300"/>
          <p:cNvSpPr>
            <a:spLocks noChangeArrowheads="1"/>
          </p:cNvSpPr>
          <p:nvPr/>
        </p:nvSpPr>
        <p:spPr bwMode="auto">
          <a:xfrm>
            <a:off x="254000" y="2692400"/>
            <a:ext cx="137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70000"/>
              <a:buFont typeface="Wingdings" panose="05000000000000000000" pitchFamily="2" charset="2"/>
              <a:buNone/>
            </a:pPr>
            <a:r>
              <a:rPr lang="en-US" altLang="en-US" sz="2200">
                <a:solidFill>
                  <a:srgbClr val="FF0000"/>
                </a:solidFill>
                <a:effectLst>
                  <a:outerShdw blurRad="38100" dist="38100" dir="2700000" algn="tl">
                    <a:srgbClr val="C0C0C0"/>
                  </a:outerShdw>
                </a:effectLst>
              </a:rPr>
              <a:t>Ngöôøi beân ñöôøng</a:t>
            </a:r>
          </a:p>
        </p:txBody>
      </p:sp>
      <p:sp>
        <p:nvSpPr>
          <p:cNvPr id="191789" name="Rectangle 301"/>
          <p:cNvSpPr>
            <a:spLocks noChangeArrowheads="1"/>
          </p:cNvSpPr>
          <p:nvPr/>
        </p:nvSpPr>
        <p:spPr bwMode="auto">
          <a:xfrm>
            <a:off x="254000" y="3446463"/>
            <a:ext cx="16144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a:solidFill>
                  <a:srgbClr val="FF0000"/>
                </a:solidFill>
                <a:effectLst>
                  <a:outerShdw blurRad="38100" dist="38100" dir="2700000" algn="tl">
                    <a:srgbClr val="C0C0C0"/>
                  </a:outerShdw>
                </a:effectLst>
              </a:rPr>
              <a:t>Caây coät ñieän</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childTnLst>
                                    <p:animMotion origin="layout" path="M 2.77556E-17 -4.20323E-6 L 0.93333 -4.20323E-6 " pathEditMode="relative" rAng="0" ptsTypes="AA">
                                      <p:cBhvr>
                                        <p:cTn id="6" dur="35000" fill="hold"/>
                                        <p:tgtEl>
                                          <p:spTgt spid="191806"/>
                                        </p:tgtEl>
                                        <p:attrNameLst>
                                          <p:attrName>ppt_x</p:attrName>
                                          <p:attrName>ppt_y</p:attrName>
                                        </p:attrNameLst>
                                      </p:cBhvr>
                                      <p:rCtr x="4666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91804"/>
                                        </p:tgtEl>
                                        <p:attrNameLst>
                                          <p:attrName>style.visibility</p:attrName>
                                        </p:attrNameLst>
                                      </p:cBhvr>
                                      <p:to>
                                        <p:strVal val="visible"/>
                                      </p:to>
                                    </p:set>
                                    <p:animEffect transition="in" filter="blinds(horizontal)">
                                      <p:cBhvr>
                                        <p:cTn id="11" dur="500"/>
                                        <p:tgtEl>
                                          <p:spTgt spid="1918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91786"/>
                                        </p:tgtEl>
                                        <p:attrNameLst>
                                          <p:attrName>style.visibility</p:attrName>
                                        </p:attrNameLst>
                                      </p:cBhvr>
                                      <p:to>
                                        <p:strVal val="visible"/>
                                      </p:to>
                                    </p:set>
                                    <p:anim calcmode="discrete" valueType="clr">
                                      <p:cBhvr override="childStyle">
                                        <p:cTn id="16" dur="80"/>
                                        <p:tgtEl>
                                          <p:spTgt spid="19178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91786"/>
                                        </p:tgtEl>
                                        <p:attrNameLst>
                                          <p:attrName>fillcolor</p:attrName>
                                        </p:attrNameLst>
                                      </p:cBhvr>
                                      <p:tavLst>
                                        <p:tav tm="0">
                                          <p:val>
                                            <p:clrVal>
                                              <a:schemeClr val="accent2"/>
                                            </p:clrVal>
                                          </p:val>
                                        </p:tav>
                                        <p:tav tm="50000">
                                          <p:val>
                                            <p:clrVal>
                                              <a:schemeClr val="hlink"/>
                                            </p:clrVal>
                                          </p:val>
                                        </p:tav>
                                      </p:tavLst>
                                    </p:anim>
                                    <p:set>
                                      <p:cBhvr>
                                        <p:cTn id="18" dur="80"/>
                                        <p:tgtEl>
                                          <p:spTgt spid="191786"/>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1778"/>
                                        </p:tgtEl>
                                        <p:attrNameLst>
                                          <p:attrName>style.visibility</p:attrName>
                                        </p:attrNameLst>
                                      </p:cBhvr>
                                      <p:to>
                                        <p:strVal val="visible"/>
                                      </p:to>
                                    </p:set>
                                    <p:animEffect transition="in" filter="blinds(horizontal)">
                                      <p:cBhvr>
                                        <p:cTn id="23" dur="1000"/>
                                        <p:tgtEl>
                                          <p:spTgt spid="1917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1768"/>
                                        </p:tgtEl>
                                        <p:attrNameLst>
                                          <p:attrName>style.visibility</p:attrName>
                                        </p:attrNameLst>
                                      </p:cBhvr>
                                      <p:to>
                                        <p:strVal val="visible"/>
                                      </p:to>
                                    </p:set>
                                    <p:animEffect transition="in" filter="blinds(horizontal)">
                                      <p:cBhvr>
                                        <p:cTn id="28" dur="1000"/>
                                        <p:tgtEl>
                                          <p:spTgt spid="19176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1769"/>
                                        </p:tgtEl>
                                        <p:attrNameLst>
                                          <p:attrName>style.visibility</p:attrName>
                                        </p:attrNameLst>
                                      </p:cBhvr>
                                      <p:to>
                                        <p:strVal val="visible"/>
                                      </p:to>
                                    </p:set>
                                    <p:animEffect transition="in" filter="blinds(horizontal)">
                                      <p:cBhvr>
                                        <p:cTn id="33" dur="1000"/>
                                        <p:tgtEl>
                                          <p:spTgt spid="1917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91787"/>
                                        </p:tgtEl>
                                        <p:attrNameLst>
                                          <p:attrName>style.visibility</p:attrName>
                                        </p:attrNameLst>
                                      </p:cBhvr>
                                      <p:to>
                                        <p:strVal val="visible"/>
                                      </p:to>
                                    </p:set>
                                    <p:anim calcmode="discrete" valueType="clr">
                                      <p:cBhvr override="childStyle">
                                        <p:cTn id="38" dur="80"/>
                                        <p:tgtEl>
                                          <p:spTgt spid="191787"/>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91787"/>
                                        </p:tgtEl>
                                        <p:attrNameLst>
                                          <p:attrName>fillcolor</p:attrName>
                                        </p:attrNameLst>
                                      </p:cBhvr>
                                      <p:tavLst>
                                        <p:tav tm="0">
                                          <p:val>
                                            <p:clrVal>
                                              <a:schemeClr val="accent2"/>
                                            </p:clrVal>
                                          </p:val>
                                        </p:tav>
                                        <p:tav tm="50000">
                                          <p:val>
                                            <p:clrVal>
                                              <a:schemeClr val="hlink"/>
                                            </p:clrVal>
                                          </p:val>
                                        </p:tav>
                                      </p:tavLst>
                                    </p:anim>
                                    <p:set>
                                      <p:cBhvr>
                                        <p:cTn id="40" dur="80"/>
                                        <p:tgtEl>
                                          <p:spTgt spid="191787"/>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91779"/>
                                        </p:tgtEl>
                                        <p:attrNameLst>
                                          <p:attrName>style.visibility</p:attrName>
                                        </p:attrNameLst>
                                      </p:cBhvr>
                                      <p:to>
                                        <p:strVal val="visible"/>
                                      </p:to>
                                    </p:set>
                                    <p:animEffect transition="in" filter="checkerboard(across)">
                                      <p:cBhvr>
                                        <p:cTn id="45" dur="1000"/>
                                        <p:tgtEl>
                                          <p:spTgt spid="19177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191776"/>
                                        </p:tgtEl>
                                        <p:attrNameLst>
                                          <p:attrName>style.visibility</p:attrName>
                                        </p:attrNameLst>
                                      </p:cBhvr>
                                      <p:to>
                                        <p:strVal val="visible"/>
                                      </p:to>
                                    </p:set>
                                    <p:animEffect transition="in" filter="checkerboard(across)">
                                      <p:cBhvr>
                                        <p:cTn id="50" dur="1000"/>
                                        <p:tgtEl>
                                          <p:spTgt spid="19177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91777"/>
                                        </p:tgtEl>
                                        <p:attrNameLst>
                                          <p:attrName>style.visibility</p:attrName>
                                        </p:attrNameLst>
                                      </p:cBhvr>
                                      <p:to>
                                        <p:strVal val="visible"/>
                                      </p:to>
                                    </p:set>
                                    <p:animEffect transition="in" filter="checkerboard(across)">
                                      <p:cBhvr>
                                        <p:cTn id="55" dur="1000"/>
                                        <p:tgtEl>
                                          <p:spTgt spid="19177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91788"/>
                                        </p:tgtEl>
                                        <p:attrNameLst>
                                          <p:attrName>style.visibility</p:attrName>
                                        </p:attrNameLst>
                                      </p:cBhvr>
                                      <p:to>
                                        <p:strVal val="visible"/>
                                      </p:to>
                                    </p:set>
                                    <p:anim calcmode="discrete" valueType="clr">
                                      <p:cBhvr override="childStyle">
                                        <p:cTn id="60" dur="80"/>
                                        <p:tgtEl>
                                          <p:spTgt spid="191788"/>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91788"/>
                                        </p:tgtEl>
                                        <p:attrNameLst>
                                          <p:attrName>fillcolor</p:attrName>
                                        </p:attrNameLst>
                                      </p:cBhvr>
                                      <p:tavLst>
                                        <p:tav tm="0">
                                          <p:val>
                                            <p:clrVal>
                                              <a:schemeClr val="accent2"/>
                                            </p:clrVal>
                                          </p:val>
                                        </p:tav>
                                        <p:tav tm="50000">
                                          <p:val>
                                            <p:clrVal>
                                              <a:schemeClr val="hlink"/>
                                            </p:clrVal>
                                          </p:val>
                                        </p:tav>
                                      </p:tavLst>
                                    </p:anim>
                                    <p:set>
                                      <p:cBhvr>
                                        <p:cTn id="62" dur="80"/>
                                        <p:tgtEl>
                                          <p:spTgt spid="191788"/>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3" presetClass="entr" presetSubtype="16" fill="hold" grpId="0" nodeType="clickEffect">
                                  <p:stCondLst>
                                    <p:cond delay="0"/>
                                  </p:stCondLst>
                                  <p:childTnLst>
                                    <p:set>
                                      <p:cBhvr>
                                        <p:cTn id="66" dur="1" fill="hold">
                                          <p:stCondLst>
                                            <p:cond delay="0"/>
                                          </p:stCondLst>
                                        </p:cTn>
                                        <p:tgtEl>
                                          <p:spTgt spid="191771"/>
                                        </p:tgtEl>
                                        <p:attrNameLst>
                                          <p:attrName>style.visibility</p:attrName>
                                        </p:attrNameLst>
                                      </p:cBhvr>
                                      <p:to>
                                        <p:strVal val="visible"/>
                                      </p:to>
                                    </p:set>
                                    <p:animEffect transition="in" filter="plus(in)">
                                      <p:cBhvr>
                                        <p:cTn id="67" dur="1000"/>
                                        <p:tgtEl>
                                          <p:spTgt spid="19177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191770"/>
                                        </p:tgtEl>
                                        <p:attrNameLst>
                                          <p:attrName>style.visibility</p:attrName>
                                        </p:attrNameLst>
                                      </p:cBhvr>
                                      <p:to>
                                        <p:strVal val="visible"/>
                                      </p:to>
                                    </p:set>
                                    <p:animEffect transition="in" filter="plus(in)">
                                      <p:cBhvr>
                                        <p:cTn id="72" dur="1000"/>
                                        <p:tgtEl>
                                          <p:spTgt spid="19177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3" presetClass="entr" presetSubtype="16" fill="hold" grpId="0" nodeType="clickEffect">
                                  <p:stCondLst>
                                    <p:cond delay="0"/>
                                  </p:stCondLst>
                                  <p:childTnLst>
                                    <p:set>
                                      <p:cBhvr>
                                        <p:cTn id="76" dur="1" fill="hold">
                                          <p:stCondLst>
                                            <p:cond delay="0"/>
                                          </p:stCondLst>
                                        </p:cTn>
                                        <p:tgtEl>
                                          <p:spTgt spid="191781"/>
                                        </p:tgtEl>
                                        <p:attrNameLst>
                                          <p:attrName>style.visibility</p:attrName>
                                        </p:attrNameLst>
                                      </p:cBhvr>
                                      <p:to>
                                        <p:strVal val="visible"/>
                                      </p:to>
                                    </p:set>
                                    <p:animEffect transition="in" filter="plus(in)">
                                      <p:cBhvr>
                                        <p:cTn id="77" dur="1000"/>
                                        <p:tgtEl>
                                          <p:spTgt spid="19178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lt">
                                    <p:tmPct val="50000"/>
                                  </p:iterate>
                                  <p:childTnLst>
                                    <p:set>
                                      <p:cBhvr>
                                        <p:cTn id="81" dur="1" fill="hold">
                                          <p:stCondLst>
                                            <p:cond delay="0"/>
                                          </p:stCondLst>
                                        </p:cTn>
                                        <p:tgtEl>
                                          <p:spTgt spid="191789"/>
                                        </p:tgtEl>
                                        <p:attrNameLst>
                                          <p:attrName>style.visibility</p:attrName>
                                        </p:attrNameLst>
                                      </p:cBhvr>
                                      <p:to>
                                        <p:strVal val="visible"/>
                                      </p:to>
                                    </p:set>
                                    <p:anim calcmode="discrete" valueType="clr">
                                      <p:cBhvr override="childStyle">
                                        <p:cTn id="82" dur="80"/>
                                        <p:tgtEl>
                                          <p:spTgt spid="191789"/>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91789"/>
                                        </p:tgtEl>
                                        <p:attrNameLst>
                                          <p:attrName>fillcolor</p:attrName>
                                        </p:attrNameLst>
                                      </p:cBhvr>
                                      <p:tavLst>
                                        <p:tav tm="0">
                                          <p:val>
                                            <p:clrVal>
                                              <a:schemeClr val="accent2"/>
                                            </p:clrVal>
                                          </p:val>
                                        </p:tav>
                                        <p:tav tm="50000">
                                          <p:val>
                                            <p:clrVal>
                                              <a:schemeClr val="hlink"/>
                                            </p:clrVal>
                                          </p:val>
                                        </p:tav>
                                      </p:tavLst>
                                    </p:anim>
                                    <p:set>
                                      <p:cBhvr>
                                        <p:cTn id="84" dur="80"/>
                                        <p:tgtEl>
                                          <p:spTgt spid="191789"/>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8" presetClass="entr" presetSubtype="32" fill="hold" grpId="0" nodeType="clickEffect">
                                  <p:stCondLst>
                                    <p:cond delay="0"/>
                                  </p:stCondLst>
                                  <p:childTnLst>
                                    <p:set>
                                      <p:cBhvr>
                                        <p:cTn id="88" dur="1" fill="hold">
                                          <p:stCondLst>
                                            <p:cond delay="0"/>
                                          </p:stCondLst>
                                        </p:cTn>
                                        <p:tgtEl>
                                          <p:spTgt spid="191783"/>
                                        </p:tgtEl>
                                        <p:attrNameLst>
                                          <p:attrName>style.visibility</p:attrName>
                                        </p:attrNameLst>
                                      </p:cBhvr>
                                      <p:to>
                                        <p:strVal val="visible"/>
                                      </p:to>
                                    </p:set>
                                    <p:animEffect transition="in" filter="diamond(out)">
                                      <p:cBhvr>
                                        <p:cTn id="89" dur="1000"/>
                                        <p:tgtEl>
                                          <p:spTgt spid="19178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8" presetClass="entr" presetSubtype="32" fill="hold" grpId="0" nodeType="clickEffect">
                                  <p:stCondLst>
                                    <p:cond delay="0"/>
                                  </p:stCondLst>
                                  <p:childTnLst>
                                    <p:set>
                                      <p:cBhvr>
                                        <p:cTn id="93" dur="1" fill="hold">
                                          <p:stCondLst>
                                            <p:cond delay="0"/>
                                          </p:stCondLst>
                                        </p:cTn>
                                        <p:tgtEl>
                                          <p:spTgt spid="191782"/>
                                        </p:tgtEl>
                                        <p:attrNameLst>
                                          <p:attrName>style.visibility</p:attrName>
                                        </p:attrNameLst>
                                      </p:cBhvr>
                                      <p:to>
                                        <p:strVal val="visible"/>
                                      </p:to>
                                    </p:set>
                                    <p:animEffect transition="in" filter="diamond(out)">
                                      <p:cBhvr>
                                        <p:cTn id="94" dur="1000"/>
                                        <p:tgtEl>
                                          <p:spTgt spid="19178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8" presetClass="entr" presetSubtype="32" fill="hold" grpId="0" nodeType="clickEffect">
                                  <p:stCondLst>
                                    <p:cond delay="0"/>
                                  </p:stCondLst>
                                  <p:childTnLst>
                                    <p:set>
                                      <p:cBhvr>
                                        <p:cTn id="98" dur="1" fill="hold">
                                          <p:stCondLst>
                                            <p:cond delay="0"/>
                                          </p:stCondLst>
                                        </p:cTn>
                                        <p:tgtEl>
                                          <p:spTgt spid="191780"/>
                                        </p:tgtEl>
                                        <p:attrNameLst>
                                          <p:attrName>style.visibility</p:attrName>
                                        </p:attrNameLst>
                                      </p:cBhvr>
                                      <p:to>
                                        <p:strVal val="visible"/>
                                      </p:to>
                                    </p:set>
                                    <p:animEffect transition="in" filter="diamond(out)">
                                      <p:cBhvr>
                                        <p:cTn id="99" dur="1000"/>
                                        <p:tgtEl>
                                          <p:spTgt spid="19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68" grpId="0"/>
      <p:bldP spid="191769" grpId="0"/>
      <p:bldP spid="191770" grpId="0"/>
      <p:bldP spid="191771" grpId="0"/>
      <p:bldP spid="191776" grpId="0"/>
      <p:bldP spid="191777" grpId="0"/>
      <p:bldP spid="191778" grpId="0"/>
      <p:bldP spid="191779" grpId="0"/>
      <p:bldP spid="191780" grpId="0"/>
      <p:bldP spid="191781" grpId="0"/>
      <p:bldP spid="191782" grpId="0"/>
      <p:bldP spid="191783" grpId="0"/>
      <p:bldP spid="191786" grpId="0"/>
      <p:bldP spid="191787" grpId="0"/>
      <p:bldP spid="191788" grpId="0"/>
      <p:bldP spid="1917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56" name="Group 28"/>
          <p:cNvGrpSpPr>
            <a:grpSpLocks/>
          </p:cNvGrpSpPr>
          <p:nvPr/>
        </p:nvGrpSpPr>
        <p:grpSpPr bwMode="auto">
          <a:xfrm>
            <a:off x="6248400" y="1066800"/>
            <a:ext cx="609600" cy="609600"/>
            <a:chOff x="3888" y="600"/>
            <a:chExt cx="480" cy="456"/>
          </a:xfrm>
        </p:grpSpPr>
        <p:sp>
          <p:nvSpPr>
            <p:cNvPr id="176155" name="AutoShape 27"/>
            <p:cNvSpPr>
              <a:spLocks noChangeArrowheads="1"/>
            </p:cNvSpPr>
            <p:nvPr/>
          </p:nvSpPr>
          <p:spPr bwMode="auto">
            <a:xfrm rot="3819282">
              <a:off x="4248" y="576"/>
              <a:ext cx="96" cy="144"/>
            </a:xfrm>
            <a:prstGeom prst="triangle">
              <a:avLst>
                <a:gd name="adj" fmla="val 50000"/>
              </a:avLst>
            </a:prstGeom>
            <a:solidFill>
              <a:schemeClr val="accent1"/>
            </a:solidFill>
            <a:ln w="9525">
              <a:solidFill>
                <a:srgbClr val="0092B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54" name="Rectangle 26"/>
            <p:cNvSpPr>
              <a:spLocks noChangeArrowheads="1"/>
            </p:cNvSpPr>
            <p:nvPr/>
          </p:nvSpPr>
          <p:spPr bwMode="auto">
            <a:xfrm>
              <a:off x="3888" y="624"/>
              <a:ext cx="384" cy="432"/>
            </a:xfrm>
            <a:prstGeom prst="rect">
              <a:avLst/>
            </a:prstGeom>
            <a:gradFill rotWithShape="1">
              <a:gsLst>
                <a:gs pos="0">
                  <a:srgbClr val="81E7FF"/>
                </a:gs>
                <a:gs pos="50000">
                  <a:schemeClr val="bg1"/>
                </a:gs>
                <a:gs pos="100000">
                  <a:srgbClr val="81E7FF"/>
                </a:gs>
              </a:gsLst>
              <a:lin ang="0" scaled="1"/>
            </a:gradFill>
            <a:ln w="9525">
              <a:solidFill>
                <a:srgbClr val="0092B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133" name="Text Box 5"/>
          <p:cNvSpPr txBox="1">
            <a:spLocks noChangeArrowheads="1"/>
          </p:cNvSpPr>
          <p:nvPr/>
        </p:nvSpPr>
        <p:spPr bwMode="auto">
          <a:xfrm>
            <a:off x="762000" y="838200"/>
            <a:ext cx="396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2121FF"/>
                </a:solidFill>
                <a:effectLst/>
                <a:latin typeface="VNI-Times" pitchFamily="2" charset="0"/>
              </a:rPr>
              <a:t>Vöøa to vöøa naëng hôn kim</a:t>
            </a:r>
          </a:p>
          <a:p>
            <a:pPr>
              <a:spcBef>
                <a:spcPct val="50000"/>
              </a:spcBef>
            </a:pPr>
            <a:r>
              <a:rPr lang="en-US" altLang="en-US">
                <a:solidFill>
                  <a:srgbClr val="2121FF"/>
                </a:solidFill>
                <a:effectLst/>
                <a:latin typeface="VNI-Times" pitchFamily="2" charset="0"/>
              </a:rPr>
              <a:t>Theá maø taøu noåi, kim chìm taïi sao ?</a:t>
            </a:r>
          </a:p>
        </p:txBody>
      </p:sp>
      <p:sp>
        <p:nvSpPr>
          <p:cNvPr id="176135" name="Text Box 7"/>
          <p:cNvSpPr txBox="1">
            <a:spLocks noChangeArrowheads="1"/>
          </p:cNvSpPr>
          <p:nvPr/>
        </p:nvSpPr>
        <p:spPr bwMode="auto">
          <a:xfrm>
            <a:off x="2819400" y="2286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effectLst>
                  <a:outerShdw blurRad="38100" dist="38100" dir="2700000" algn="tl">
                    <a:srgbClr val="C0C0C0"/>
                  </a:outerShdw>
                </a:effectLst>
                <a:latin typeface="VNI-Times" pitchFamily="2" charset="0"/>
              </a:rPr>
              <a:t>CHÖÔNG I : CÔ HOÏC </a:t>
            </a:r>
          </a:p>
        </p:txBody>
      </p:sp>
      <p:sp>
        <p:nvSpPr>
          <p:cNvPr id="176136" name="Text Box 8"/>
          <p:cNvSpPr txBox="1">
            <a:spLocks noChangeArrowheads="1"/>
          </p:cNvSpPr>
          <p:nvPr/>
        </p:nvSpPr>
        <p:spPr bwMode="auto">
          <a:xfrm>
            <a:off x="457200" y="1676400"/>
            <a:ext cx="8458200" cy="43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spcAft>
                <a:spcPct val="10000"/>
              </a:spcAft>
              <a:buFont typeface="Wingdings" panose="05000000000000000000" pitchFamily="2" charset="2"/>
              <a:buChar char="Y"/>
            </a:pPr>
            <a:r>
              <a:rPr lang="en-US" altLang="en-US" sz="2200" b="1">
                <a:solidFill>
                  <a:schemeClr val="tx2"/>
                </a:solidFill>
                <a:effectLst>
                  <a:outerShdw blurRad="38100" dist="38100" dir="2700000" algn="tl">
                    <a:srgbClr val="C0C0C0"/>
                  </a:outerShdw>
                </a:effectLst>
                <a:latin typeface="VNI-Times" pitchFamily="2" charset="0"/>
              </a:rPr>
              <a:t> </a:t>
            </a:r>
            <a:r>
              <a:rPr lang="en-US" altLang="en-US" sz="2200">
                <a:effectLst>
                  <a:outerShdw blurRad="38100" dist="38100" dir="2700000" algn="tl">
                    <a:srgbClr val="C0C0C0"/>
                  </a:outerShdw>
                </a:effectLst>
                <a:latin typeface="VNI-Times" pitchFamily="2" charset="0"/>
              </a:rPr>
              <a:t>Chuyeån ñoäng laø gì, ñöùng yeân laø gì ?</a:t>
            </a:r>
          </a:p>
          <a:p>
            <a:pPr>
              <a:spcBef>
                <a:spcPct val="10000"/>
              </a:spcBef>
              <a:spcAft>
                <a:spcPct val="10000"/>
              </a:spcAft>
              <a:buClr>
                <a:schemeClr val="tx2"/>
              </a:buClr>
              <a:buFont typeface="Wingdings" panose="05000000000000000000" pitchFamily="2" charset="2"/>
              <a:buChar char="Y"/>
            </a:pPr>
            <a:r>
              <a:rPr lang="en-US" altLang="en-US" sz="2200">
                <a:effectLst>
                  <a:outerShdw blurRad="38100" dist="38100" dir="2700000" algn="tl">
                    <a:srgbClr val="C0C0C0"/>
                  </a:outerShdw>
                </a:effectLst>
                <a:latin typeface="VNI-Times" pitchFamily="2" charset="0"/>
              </a:rPr>
              <a:t> Theá naøo laø chuyeån ñoäng ñeàu, chuyeån ñoäng khoâng ñeàu ?</a:t>
            </a:r>
          </a:p>
          <a:p>
            <a:pPr>
              <a:spcBef>
                <a:spcPct val="10000"/>
              </a:spcBef>
              <a:spcAft>
                <a:spcPct val="10000"/>
              </a:spcAft>
              <a:buClr>
                <a:schemeClr val="tx2"/>
              </a:buClr>
              <a:buFont typeface="Wingdings" panose="05000000000000000000" pitchFamily="2" charset="2"/>
              <a:buChar char="Y"/>
            </a:pPr>
            <a:r>
              <a:rPr lang="en-US" altLang="en-US" sz="2200">
                <a:effectLst>
                  <a:outerShdw blurRad="38100" dist="38100" dir="2700000" algn="tl">
                    <a:srgbClr val="C0C0C0"/>
                  </a:outerShdw>
                </a:effectLst>
                <a:latin typeface="VNI-Times" pitchFamily="2" charset="0"/>
              </a:rPr>
              <a:t> Löïc coù quan heä vôùi vaän toác nhö theá naøo ?</a:t>
            </a:r>
          </a:p>
          <a:p>
            <a:pPr>
              <a:spcBef>
                <a:spcPct val="10000"/>
              </a:spcBef>
              <a:spcAft>
                <a:spcPct val="10000"/>
              </a:spcAft>
              <a:buClr>
                <a:schemeClr val="tx2"/>
              </a:buClr>
              <a:buFont typeface="Wingdings" panose="05000000000000000000" pitchFamily="2" charset="2"/>
              <a:buChar char="Y"/>
            </a:pPr>
            <a:r>
              <a:rPr lang="en-US" altLang="en-US" sz="2200">
                <a:effectLst>
                  <a:outerShdw blurRad="38100" dist="38100" dir="2700000" algn="tl">
                    <a:srgbClr val="C0C0C0"/>
                  </a:outerShdw>
                </a:effectLst>
                <a:latin typeface="VNI-Times" pitchFamily="2" charset="0"/>
              </a:rPr>
              <a:t> Quaùn tính laø gì ?</a:t>
            </a:r>
          </a:p>
          <a:p>
            <a:pPr>
              <a:spcBef>
                <a:spcPct val="10000"/>
              </a:spcBef>
              <a:spcAft>
                <a:spcPct val="10000"/>
              </a:spcAft>
              <a:buClr>
                <a:schemeClr val="tx2"/>
              </a:buClr>
              <a:buFont typeface="Wingdings" panose="05000000000000000000" pitchFamily="2" charset="2"/>
              <a:buChar char="Y"/>
            </a:pPr>
            <a:r>
              <a:rPr lang="en-US" altLang="en-US" sz="2200">
                <a:effectLst>
                  <a:outerShdw blurRad="38100" dist="38100" dir="2700000" algn="tl">
                    <a:srgbClr val="C0C0C0"/>
                  </a:outerShdw>
                </a:effectLst>
                <a:latin typeface="VNI-Times" pitchFamily="2" charset="0"/>
              </a:rPr>
              <a:t> Aùp suaát laø gì ? Aùp suaát gaây ra bôûi chaát raén, chaát loûng, aùp suaát khí   quyeån coù gì khaùc nhau ?</a:t>
            </a:r>
          </a:p>
          <a:p>
            <a:pPr>
              <a:spcBef>
                <a:spcPct val="10000"/>
              </a:spcBef>
              <a:spcAft>
                <a:spcPct val="10000"/>
              </a:spcAft>
              <a:buClr>
                <a:schemeClr val="tx2"/>
              </a:buClr>
              <a:buFont typeface="Wingdings" panose="05000000000000000000" pitchFamily="2" charset="2"/>
              <a:buChar char="Y"/>
            </a:pPr>
            <a:r>
              <a:rPr lang="en-US" altLang="en-US" sz="2200">
                <a:effectLst>
                  <a:outerShdw blurRad="38100" dist="38100" dir="2700000" algn="tl">
                    <a:srgbClr val="C0C0C0"/>
                  </a:outerShdw>
                </a:effectLst>
                <a:latin typeface="VNI-Times" pitchFamily="2" charset="0"/>
              </a:rPr>
              <a:t> Löïc ñaåy Acsimeùt laø gì ? Khi naøo thì vaät noåi, khi naøo thì vaät chìm ?</a:t>
            </a:r>
          </a:p>
          <a:p>
            <a:pPr>
              <a:spcBef>
                <a:spcPct val="10000"/>
              </a:spcBef>
              <a:spcAft>
                <a:spcPct val="10000"/>
              </a:spcAft>
              <a:buClr>
                <a:schemeClr val="tx2"/>
              </a:buClr>
              <a:buFont typeface="Wingdings" panose="05000000000000000000" pitchFamily="2" charset="2"/>
              <a:buChar char="Y"/>
            </a:pPr>
            <a:r>
              <a:rPr lang="en-US" altLang="en-US" sz="2200">
                <a:effectLst>
                  <a:outerShdw blurRad="38100" dist="38100" dir="2700000" algn="tl">
                    <a:srgbClr val="C0C0C0"/>
                  </a:outerShdw>
                </a:effectLst>
                <a:latin typeface="VNI-Times" pitchFamily="2" charset="0"/>
              </a:rPr>
              <a:t> Coâng cô hoïc laø gì ?</a:t>
            </a:r>
          </a:p>
          <a:p>
            <a:pPr>
              <a:spcBef>
                <a:spcPct val="10000"/>
              </a:spcBef>
              <a:spcAft>
                <a:spcPct val="10000"/>
              </a:spcAft>
              <a:buClr>
                <a:schemeClr val="tx2"/>
              </a:buClr>
              <a:buFont typeface="Wingdings" panose="05000000000000000000" pitchFamily="2" charset="2"/>
              <a:buChar char="Y"/>
            </a:pPr>
            <a:r>
              <a:rPr lang="en-US" altLang="en-US" sz="2200">
                <a:effectLst>
                  <a:outerShdw blurRad="38100" dist="38100" dir="2700000" algn="tl">
                    <a:srgbClr val="C0C0C0"/>
                  </a:outerShdw>
                </a:effectLst>
                <a:latin typeface="VNI-Times" pitchFamily="2" charset="0"/>
              </a:rPr>
              <a:t> Coâng suaát ñaëc tröng cho tính chaát naøo cuûa vieäc thöïc hieän coâng ?</a:t>
            </a:r>
          </a:p>
          <a:p>
            <a:pPr>
              <a:spcBef>
                <a:spcPct val="10000"/>
              </a:spcBef>
              <a:spcAft>
                <a:spcPct val="10000"/>
              </a:spcAft>
              <a:buClr>
                <a:schemeClr val="tx2"/>
              </a:buClr>
              <a:buFont typeface="Wingdings" panose="05000000000000000000" pitchFamily="2" charset="2"/>
              <a:buChar char="Y"/>
            </a:pPr>
            <a:r>
              <a:rPr lang="en-US" altLang="en-US" sz="2200">
                <a:effectLst>
                  <a:outerShdw blurRad="38100" dist="38100" dir="2700000" algn="tl">
                    <a:srgbClr val="C0C0C0"/>
                  </a:outerShdw>
                </a:effectLst>
                <a:latin typeface="VNI-Times" pitchFamily="2" charset="0"/>
              </a:rPr>
              <a:t> Cô naêng, ñoäng naêng, theá naêng laø gì ?</a:t>
            </a:r>
          </a:p>
          <a:p>
            <a:pPr>
              <a:spcBef>
                <a:spcPct val="10000"/>
              </a:spcBef>
              <a:spcAft>
                <a:spcPct val="10000"/>
              </a:spcAft>
              <a:buClr>
                <a:schemeClr val="tx2"/>
              </a:buClr>
              <a:buFont typeface="Wingdings" panose="05000000000000000000" pitchFamily="2" charset="2"/>
              <a:buChar char="Y"/>
            </a:pPr>
            <a:r>
              <a:rPr lang="en-US" altLang="en-US" sz="2200">
                <a:effectLst>
                  <a:outerShdw blurRad="38100" dist="38100" dir="2700000" algn="tl">
                    <a:srgbClr val="C0C0C0"/>
                  </a:outerShdw>
                </a:effectLst>
                <a:latin typeface="VNI-Times" pitchFamily="2" charset="0"/>
              </a:rPr>
              <a:t> Theá naøo laø baûo toaøn vaø chuyeån hoùa cô naêng ? </a:t>
            </a:r>
          </a:p>
        </p:txBody>
      </p:sp>
      <p:grpSp>
        <p:nvGrpSpPr>
          <p:cNvPr id="176159" name="Group 31"/>
          <p:cNvGrpSpPr>
            <a:grpSpLocks/>
          </p:cNvGrpSpPr>
          <p:nvPr/>
        </p:nvGrpSpPr>
        <p:grpSpPr bwMode="auto">
          <a:xfrm>
            <a:off x="6934200" y="514350"/>
            <a:ext cx="1828800" cy="1143000"/>
            <a:chOff x="4416" y="384"/>
            <a:chExt cx="1152" cy="720"/>
          </a:xfrm>
        </p:grpSpPr>
        <p:sp>
          <p:nvSpPr>
            <p:cNvPr id="176157" name="Rectangle 29"/>
            <p:cNvSpPr>
              <a:spLocks noChangeArrowheads="1"/>
            </p:cNvSpPr>
            <p:nvPr/>
          </p:nvSpPr>
          <p:spPr bwMode="auto">
            <a:xfrm>
              <a:off x="4416" y="384"/>
              <a:ext cx="1152" cy="720"/>
            </a:xfrm>
            <a:prstGeom prst="rect">
              <a:avLst/>
            </a:prstGeom>
            <a:gradFill rotWithShape="1">
              <a:gsLst>
                <a:gs pos="0">
                  <a:schemeClr val="bg1"/>
                </a:gs>
                <a:gs pos="100000">
                  <a:schemeClr val="bg2"/>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58" name="Rectangle 30"/>
            <p:cNvSpPr>
              <a:spLocks noChangeArrowheads="1"/>
            </p:cNvSpPr>
            <p:nvPr/>
          </p:nvSpPr>
          <p:spPr bwMode="auto">
            <a:xfrm>
              <a:off x="4464" y="432"/>
              <a:ext cx="1056" cy="62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6137" name="Picture 9" descr="FIL42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8147">
              <a:off x="4740" y="588"/>
              <a:ext cx="684" cy="285"/>
            </a:xfrm>
            <a:prstGeom prst="rect">
              <a:avLst/>
            </a:prstGeom>
            <a:noFill/>
            <a:extLst>
              <a:ext uri="{909E8E84-426E-40DD-AFC4-6F175D3DCCD1}">
                <a14:hiddenFill xmlns:a14="http://schemas.microsoft.com/office/drawing/2010/main">
                  <a:solidFill>
                    <a:srgbClr val="FFFFFF"/>
                  </a:solidFill>
                </a14:hiddenFill>
              </a:ext>
            </a:extLst>
          </p:spPr>
        </p:pic>
        <p:grpSp>
          <p:nvGrpSpPr>
            <p:cNvPr id="176148" name="Group 20"/>
            <p:cNvGrpSpPr>
              <a:grpSpLocks/>
            </p:cNvGrpSpPr>
            <p:nvPr/>
          </p:nvGrpSpPr>
          <p:grpSpPr bwMode="auto">
            <a:xfrm>
              <a:off x="4472" y="864"/>
              <a:ext cx="1048" cy="180"/>
              <a:chOff x="0" y="3888"/>
              <a:chExt cx="5760" cy="432"/>
            </a:xfrm>
          </p:grpSpPr>
          <p:sp>
            <p:nvSpPr>
              <p:cNvPr id="176138" name="Rectangle 10"/>
              <p:cNvSpPr>
                <a:spLocks noChangeArrowheads="1"/>
              </p:cNvSpPr>
              <p:nvPr/>
            </p:nvSpPr>
            <p:spPr bwMode="auto">
              <a:xfrm>
                <a:off x="0" y="3888"/>
                <a:ext cx="5760" cy="432"/>
              </a:xfrm>
              <a:prstGeom prst="rect">
                <a:avLst/>
              </a:prstGeom>
              <a:gradFill rotWithShape="1">
                <a:gsLst>
                  <a:gs pos="0">
                    <a:srgbClr val="66CCFF"/>
                  </a:gs>
                  <a:gs pos="100000">
                    <a:srgbClr val="A3E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39" name="Freeform 11"/>
              <p:cNvSpPr>
                <a:spLocks/>
              </p:cNvSpPr>
              <p:nvPr/>
            </p:nvSpPr>
            <p:spPr bwMode="auto">
              <a:xfrm>
                <a:off x="192" y="4128"/>
                <a:ext cx="1200" cy="120"/>
              </a:xfrm>
              <a:custGeom>
                <a:avLst/>
                <a:gdLst>
                  <a:gd name="T0" fmla="*/ 0 w 1200"/>
                  <a:gd name="T1" fmla="*/ 56 h 120"/>
                  <a:gd name="T2" fmla="*/ 432 w 1200"/>
                  <a:gd name="T3" fmla="*/ 8 h 120"/>
                  <a:gd name="T4" fmla="*/ 1008 w 1200"/>
                  <a:gd name="T5" fmla="*/ 104 h 120"/>
                  <a:gd name="T6" fmla="*/ 1200 w 1200"/>
                  <a:gd name="T7" fmla="*/ 104 h 120"/>
                </a:gdLst>
                <a:ahLst/>
                <a:cxnLst>
                  <a:cxn ang="0">
                    <a:pos x="T0" y="T1"/>
                  </a:cxn>
                  <a:cxn ang="0">
                    <a:pos x="T2" y="T3"/>
                  </a:cxn>
                  <a:cxn ang="0">
                    <a:pos x="T4" y="T5"/>
                  </a:cxn>
                  <a:cxn ang="0">
                    <a:pos x="T6" y="T7"/>
                  </a:cxn>
                </a:cxnLst>
                <a:rect l="0" t="0" r="r" b="b"/>
                <a:pathLst>
                  <a:path w="1200" h="120">
                    <a:moveTo>
                      <a:pt x="0" y="56"/>
                    </a:moveTo>
                    <a:cubicBezTo>
                      <a:pt x="132" y="28"/>
                      <a:pt x="264" y="0"/>
                      <a:pt x="432" y="8"/>
                    </a:cubicBezTo>
                    <a:cubicBezTo>
                      <a:pt x="600" y="16"/>
                      <a:pt x="880" y="88"/>
                      <a:pt x="1008" y="104"/>
                    </a:cubicBezTo>
                    <a:cubicBezTo>
                      <a:pt x="1136" y="120"/>
                      <a:pt x="1168" y="112"/>
                      <a:pt x="1200" y="104"/>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0" name="Freeform 12"/>
              <p:cNvSpPr>
                <a:spLocks/>
              </p:cNvSpPr>
              <p:nvPr/>
            </p:nvSpPr>
            <p:spPr bwMode="auto">
              <a:xfrm>
                <a:off x="0" y="3936"/>
                <a:ext cx="1200" cy="120"/>
              </a:xfrm>
              <a:custGeom>
                <a:avLst/>
                <a:gdLst>
                  <a:gd name="T0" fmla="*/ 0 w 1200"/>
                  <a:gd name="T1" fmla="*/ 56 h 120"/>
                  <a:gd name="T2" fmla="*/ 432 w 1200"/>
                  <a:gd name="T3" fmla="*/ 8 h 120"/>
                  <a:gd name="T4" fmla="*/ 1008 w 1200"/>
                  <a:gd name="T5" fmla="*/ 104 h 120"/>
                  <a:gd name="T6" fmla="*/ 1200 w 1200"/>
                  <a:gd name="T7" fmla="*/ 104 h 120"/>
                </a:gdLst>
                <a:ahLst/>
                <a:cxnLst>
                  <a:cxn ang="0">
                    <a:pos x="T0" y="T1"/>
                  </a:cxn>
                  <a:cxn ang="0">
                    <a:pos x="T2" y="T3"/>
                  </a:cxn>
                  <a:cxn ang="0">
                    <a:pos x="T4" y="T5"/>
                  </a:cxn>
                  <a:cxn ang="0">
                    <a:pos x="T6" y="T7"/>
                  </a:cxn>
                </a:cxnLst>
                <a:rect l="0" t="0" r="r" b="b"/>
                <a:pathLst>
                  <a:path w="1200" h="120">
                    <a:moveTo>
                      <a:pt x="0" y="56"/>
                    </a:moveTo>
                    <a:cubicBezTo>
                      <a:pt x="132" y="28"/>
                      <a:pt x="264" y="0"/>
                      <a:pt x="432" y="8"/>
                    </a:cubicBezTo>
                    <a:cubicBezTo>
                      <a:pt x="600" y="16"/>
                      <a:pt x="880" y="88"/>
                      <a:pt x="1008" y="104"/>
                    </a:cubicBezTo>
                    <a:cubicBezTo>
                      <a:pt x="1136" y="120"/>
                      <a:pt x="1168" y="112"/>
                      <a:pt x="1200" y="104"/>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1" name="Freeform 13"/>
              <p:cNvSpPr>
                <a:spLocks/>
              </p:cNvSpPr>
              <p:nvPr/>
            </p:nvSpPr>
            <p:spPr bwMode="auto">
              <a:xfrm>
                <a:off x="2496" y="4024"/>
                <a:ext cx="624" cy="56"/>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2" name="Freeform 14"/>
              <p:cNvSpPr>
                <a:spLocks/>
              </p:cNvSpPr>
              <p:nvPr/>
            </p:nvSpPr>
            <p:spPr bwMode="auto">
              <a:xfrm>
                <a:off x="2688" y="4128"/>
                <a:ext cx="624" cy="56"/>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3" name="Freeform 15"/>
              <p:cNvSpPr>
                <a:spLocks/>
              </p:cNvSpPr>
              <p:nvPr/>
            </p:nvSpPr>
            <p:spPr bwMode="auto">
              <a:xfrm>
                <a:off x="3888" y="3984"/>
                <a:ext cx="624" cy="56"/>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4" name="Freeform 16"/>
              <p:cNvSpPr>
                <a:spLocks/>
              </p:cNvSpPr>
              <p:nvPr/>
            </p:nvSpPr>
            <p:spPr bwMode="auto">
              <a:xfrm>
                <a:off x="3552" y="4080"/>
                <a:ext cx="624" cy="56"/>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5" name="Freeform 17"/>
              <p:cNvSpPr>
                <a:spLocks/>
              </p:cNvSpPr>
              <p:nvPr/>
            </p:nvSpPr>
            <p:spPr bwMode="auto">
              <a:xfrm>
                <a:off x="4656" y="4176"/>
                <a:ext cx="624" cy="56"/>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6" name="Freeform 18"/>
              <p:cNvSpPr>
                <a:spLocks/>
              </p:cNvSpPr>
              <p:nvPr/>
            </p:nvSpPr>
            <p:spPr bwMode="auto">
              <a:xfrm>
                <a:off x="4896" y="3984"/>
                <a:ext cx="624" cy="56"/>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7" name="Freeform 19"/>
              <p:cNvSpPr>
                <a:spLocks/>
              </p:cNvSpPr>
              <p:nvPr/>
            </p:nvSpPr>
            <p:spPr bwMode="auto">
              <a:xfrm>
                <a:off x="5088" y="4080"/>
                <a:ext cx="624" cy="56"/>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6153" name="Line 25"/>
          <p:cNvSpPr>
            <a:spLocks noChangeShapeType="1"/>
          </p:cNvSpPr>
          <p:nvPr/>
        </p:nvSpPr>
        <p:spPr bwMode="auto">
          <a:xfrm>
            <a:off x="6477000" y="1447800"/>
            <a:ext cx="0" cy="228600"/>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0" name="Text Box 32"/>
          <p:cNvSpPr txBox="1">
            <a:spLocks noChangeArrowheads="1"/>
          </p:cNvSpPr>
          <p:nvPr/>
        </p:nvSpPr>
        <p:spPr bwMode="auto">
          <a:xfrm>
            <a:off x="6972300" y="6858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tx2"/>
                </a:solidFill>
                <a:effectLst>
                  <a:outerShdw blurRad="38100" dist="38100" dir="2700000" algn="tl">
                    <a:srgbClr val="C0C0C0"/>
                  </a:outerShdw>
                </a:effectLst>
                <a:latin typeface="Arial Unicode MS" panose="020B0604020202020204" pitchFamily="34" charset="-128"/>
              </a:rPr>
              <a:t>???</a:t>
            </a:r>
          </a:p>
        </p:txBody>
      </p:sp>
    </p:spTree>
  </p:cSld>
  <p:clrMapOvr>
    <a:masterClrMapping/>
  </p:clrMapOvr>
  <p:transition spd="slow">
    <p:plu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1" name="Picture 5" descr="d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193538" name="Rectangle 2"/>
          <p:cNvSpPr>
            <a:spLocks noGrp="1" noChangeArrowheads="1"/>
          </p:cNvSpPr>
          <p:nvPr>
            <p:ph type="body" idx="1"/>
          </p:nvPr>
        </p:nvSpPr>
        <p:spPr>
          <a:xfrm>
            <a:off x="381000" y="1752600"/>
            <a:ext cx="3352800" cy="838200"/>
          </a:xfrm>
        </p:spPr>
        <p:txBody>
          <a:bodyPr/>
          <a:lstStyle/>
          <a:p>
            <a:pPr>
              <a:buFont typeface="Wingdings" panose="05000000000000000000" pitchFamily="2" charset="2"/>
              <a:buNone/>
            </a:pPr>
            <a:r>
              <a:rPr lang="en-US" altLang="en-US" b="1" u="sng">
                <a:solidFill>
                  <a:srgbClr val="2121FF"/>
                </a:solidFill>
                <a:effectLst>
                  <a:outerShdw blurRad="38100" dist="38100" dir="2700000" algn="tl">
                    <a:srgbClr val="C0C0C0"/>
                  </a:outerShdw>
                </a:effectLst>
                <a:latin typeface="VNI-Helve-Condense" pitchFamily="2" charset="0"/>
              </a:rPr>
              <a:t>IV / Vaän duïng :</a:t>
            </a:r>
          </a:p>
        </p:txBody>
      </p:sp>
      <p:sp>
        <p:nvSpPr>
          <p:cNvPr id="193539" name="Rectangle 3"/>
          <p:cNvSpPr>
            <a:spLocks noChangeArrowheads="1"/>
          </p:cNvSpPr>
          <p:nvPr/>
        </p:nvSpPr>
        <p:spPr bwMode="auto">
          <a:xfrm>
            <a:off x="228600" y="914400"/>
            <a:ext cx="868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300">
                <a:solidFill>
                  <a:schemeClr val="tx2"/>
                </a:solidFill>
                <a:latin typeface="Arial Black" panose="020B0A04020102020204" pitchFamily="34" charset="0"/>
                <a:cs typeface="Arial" panose="020B0604020202020204" pitchFamily="34" charset="0"/>
              </a:defRPr>
            </a:lvl1pPr>
            <a:lvl2pPr>
              <a:defRPr sz="3300">
                <a:solidFill>
                  <a:schemeClr val="tx2"/>
                </a:solidFill>
                <a:latin typeface="Arial Black" panose="020B0A04020102020204" pitchFamily="34" charset="0"/>
                <a:cs typeface="Arial" panose="020B0604020202020204" pitchFamily="34" charset="0"/>
              </a:defRPr>
            </a:lvl2pPr>
            <a:lvl3pPr>
              <a:defRPr sz="3300">
                <a:solidFill>
                  <a:schemeClr val="tx2"/>
                </a:solidFill>
                <a:latin typeface="Arial Black" panose="020B0A04020102020204" pitchFamily="34" charset="0"/>
                <a:cs typeface="Arial" panose="020B0604020202020204" pitchFamily="34" charset="0"/>
              </a:defRPr>
            </a:lvl3pPr>
            <a:lvl4pPr>
              <a:defRPr sz="3300">
                <a:solidFill>
                  <a:schemeClr val="tx2"/>
                </a:solidFill>
                <a:latin typeface="Arial Black" panose="020B0A04020102020204" pitchFamily="34" charset="0"/>
                <a:cs typeface="Arial" panose="020B0604020202020204" pitchFamily="34" charset="0"/>
              </a:defRPr>
            </a:lvl4pPr>
            <a:lvl5pPr>
              <a:defRPr sz="3300">
                <a:solidFill>
                  <a:schemeClr val="tx2"/>
                </a:solidFill>
                <a:latin typeface="Arial Black" panose="020B0A04020102020204" pitchFamily="34" charset="0"/>
                <a:cs typeface="Arial" panose="020B0604020202020204" pitchFamily="34" charset="0"/>
              </a:defRPr>
            </a:lvl5pPr>
            <a:lvl6pPr marL="4572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6pPr>
            <a:lvl7pPr marL="9144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7pPr>
            <a:lvl8pPr marL="13716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8pPr>
            <a:lvl9pPr marL="18288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9pPr>
          </a:lstStyle>
          <a:p>
            <a:pPr algn="ctr"/>
            <a:r>
              <a:rPr lang="en-US" altLang="en-US" sz="4000" b="1">
                <a:effectLst>
                  <a:outerShdw blurRad="38100" dist="38100" dir="2700000" algn="tl">
                    <a:srgbClr val="C0C0C0"/>
                  </a:outerShdw>
                </a:effectLst>
                <a:latin typeface="VNI-Times" pitchFamily="2" charset="0"/>
              </a:rPr>
              <a:t>BAØI 1 : CHUYEÅN ÑOÄNG CÔ HOÏC</a:t>
            </a:r>
          </a:p>
        </p:txBody>
      </p:sp>
      <p:sp>
        <p:nvSpPr>
          <p:cNvPr id="193540" name="Text Box 4"/>
          <p:cNvSpPr txBox="1">
            <a:spLocks noChangeArrowheads="1"/>
          </p:cNvSpPr>
          <p:nvPr/>
        </p:nvSpPr>
        <p:spPr bwMode="auto">
          <a:xfrm>
            <a:off x="609600" y="2438400"/>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effectLst/>
              </a:rPr>
              <a:t>C11: Coù ngöôøi noùi: “Khi khoaûng caùch töø vaät tôùi vaät moác khoâng thay ñoåi thì vaät ñöùng yeân so vôùi vaät moác”. Theo em, noùi nhö theá coù phaûi luùc naøo cuõng ñuùng khoâng? Haõy tìm ví duï minh hoïa cho laäp luaän cuûa mình </a:t>
            </a:r>
          </a:p>
        </p:txBody>
      </p:sp>
      <p:sp>
        <p:nvSpPr>
          <p:cNvPr id="193542" name="Text Box 6"/>
          <p:cNvSpPr txBox="1">
            <a:spLocks noChangeArrowheads="1"/>
          </p:cNvSpPr>
          <p:nvPr/>
        </p:nvSpPr>
        <p:spPr bwMode="auto">
          <a:xfrm>
            <a:off x="2895600" y="3962400"/>
            <a:ext cx="5715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a:effectLst>
                  <a:outerShdw blurRad="38100" dist="38100" dir="2700000" algn="tl">
                    <a:srgbClr val="C0C0C0"/>
                  </a:outerShdw>
                </a:effectLst>
              </a:rPr>
              <a:t>Traû lôøi:</a:t>
            </a:r>
            <a:r>
              <a:rPr lang="en-US" altLang="en-US">
                <a:solidFill>
                  <a:schemeClr val="folHlink"/>
                </a:solidFill>
                <a:effectLst>
                  <a:outerShdw blurRad="38100" dist="38100" dir="2700000" algn="tl">
                    <a:srgbClr val="C0C0C0"/>
                  </a:outerShdw>
                </a:effectLst>
              </a:rPr>
              <a:t> Khoaûng caùch töø vaät tôùi vaät moác khoâng thay ñoåi thì vaät ñöùng yeân, noùi nhö vaäy khoâng phaûi luùc naøo cuõng ñuùng. Coù tröôøng hôïp sai, ví duï vaät chuyeån ñoäng troøn quanh vaät moác.</a:t>
            </a:r>
          </a:p>
          <a:p>
            <a:pPr>
              <a:spcBef>
                <a:spcPct val="50000"/>
              </a:spcBef>
            </a:pPr>
            <a:r>
              <a:rPr lang="en-US" altLang="en-US">
                <a:solidFill>
                  <a:schemeClr val="tx2"/>
                </a:solidFill>
                <a:effectLst>
                  <a:outerShdw blurRad="38100" dist="38100" dir="2700000" algn="tl">
                    <a:srgbClr val="C0C0C0"/>
                  </a:outerShdw>
                </a:effectLst>
                <a:sym typeface="Wingdings" panose="05000000000000000000" pitchFamily="2" charset="2"/>
              </a:rPr>
              <a:t> </a:t>
            </a:r>
            <a:r>
              <a:rPr lang="en-US" altLang="en-US">
                <a:solidFill>
                  <a:schemeClr val="tx2"/>
                </a:solidFill>
                <a:effectLst>
                  <a:outerShdw blurRad="38100" dist="38100" dir="2700000" algn="tl">
                    <a:srgbClr val="C0C0C0"/>
                  </a:outerShdw>
                </a:effectLst>
              </a:rPr>
              <a:t>Chuyeån ñoäng troøn cuûa ñaàu kim ñoàng hoà</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blinds(horizontal)">
                                      <p:cBhvr>
                                        <p:cTn id="7" dur="500"/>
                                        <p:tgtEl>
                                          <p:spTgt spid="193542"/>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193541"/>
                                        </p:tgtEl>
                                        <p:attrNameLst>
                                          <p:attrName>style.visibility</p:attrName>
                                        </p:attrNameLst>
                                      </p:cBhvr>
                                      <p:to>
                                        <p:strVal val="visible"/>
                                      </p:to>
                                    </p:set>
                                    <p:animEffect transition="in" filter="circle(in)">
                                      <p:cBhvr>
                                        <p:cTn id="11" dur="2000"/>
                                        <p:tgtEl>
                                          <p:spTgt spid="193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611" name="Group 27"/>
          <p:cNvGrpSpPr>
            <a:grpSpLocks/>
          </p:cNvGrpSpPr>
          <p:nvPr/>
        </p:nvGrpSpPr>
        <p:grpSpPr bwMode="auto">
          <a:xfrm>
            <a:off x="0" y="2895600"/>
            <a:ext cx="9144000" cy="3365500"/>
            <a:chOff x="0" y="1768"/>
            <a:chExt cx="5760" cy="2120"/>
          </a:xfrm>
        </p:grpSpPr>
        <p:grpSp>
          <p:nvGrpSpPr>
            <p:cNvPr id="195610" name="Group 26"/>
            <p:cNvGrpSpPr>
              <a:grpSpLocks/>
            </p:cNvGrpSpPr>
            <p:nvPr/>
          </p:nvGrpSpPr>
          <p:grpSpPr bwMode="auto">
            <a:xfrm>
              <a:off x="0" y="1768"/>
              <a:ext cx="5760" cy="2120"/>
              <a:chOff x="0" y="1768"/>
              <a:chExt cx="5760" cy="2120"/>
            </a:xfrm>
          </p:grpSpPr>
          <p:grpSp>
            <p:nvGrpSpPr>
              <p:cNvPr id="195609" name="Group 25"/>
              <p:cNvGrpSpPr>
                <a:grpSpLocks/>
              </p:cNvGrpSpPr>
              <p:nvPr/>
            </p:nvGrpSpPr>
            <p:grpSpPr bwMode="auto">
              <a:xfrm>
                <a:off x="2924" y="1780"/>
                <a:ext cx="2260" cy="2108"/>
                <a:chOff x="2492" y="1768"/>
                <a:chExt cx="2260" cy="2108"/>
              </a:xfrm>
            </p:grpSpPr>
            <p:pic>
              <p:nvPicPr>
                <p:cNvPr id="195601" name="Picture 17" descr="xe d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 y="1768"/>
                  <a:ext cx="2260" cy="2108"/>
                </a:xfrm>
                <a:prstGeom prst="rect">
                  <a:avLst/>
                </a:prstGeom>
                <a:noFill/>
                <a:extLst>
                  <a:ext uri="{909E8E84-426E-40DD-AFC4-6F175D3DCCD1}">
                    <a14:hiddenFill xmlns:a14="http://schemas.microsoft.com/office/drawing/2010/main">
                      <a:solidFill>
                        <a:srgbClr val="FFFFFF"/>
                      </a:solidFill>
                    </a14:hiddenFill>
                  </a:ext>
                </a:extLst>
              </p:spPr>
            </p:pic>
            <p:sp>
              <p:nvSpPr>
                <p:cNvPr id="195607" name="Oval 23"/>
                <p:cNvSpPr>
                  <a:spLocks noChangeArrowheads="1"/>
                </p:cNvSpPr>
                <p:nvPr/>
              </p:nvSpPr>
              <p:spPr bwMode="auto">
                <a:xfrm>
                  <a:off x="2862" y="2784"/>
                  <a:ext cx="47" cy="9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95588" name="Picture 4" descr="xe d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 y="1768"/>
                <a:ext cx="2260" cy="2108"/>
              </a:xfrm>
              <a:prstGeom prst="rect">
                <a:avLst/>
              </a:prstGeom>
              <a:noFill/>
              <a:extLst>
                <a:ext uri="{909E8E84-426E-40DD-AFC4-6F175D3DCCD1}">
                  <a14:hiddenFill xmlns:a14="http://schemas.microsoft.com/office/drawing/2010/main">
                    <a:solidFill>
                      <a:srgbClr val="FFFFFF"/>
                    </a:solidFill>
                  </a14:hiddenFill>
                </a:ext>
              </a:extLst>
            </p:spPr>
          </p:pic>
          <p:sp>
            <p:nvSpPr>
              <p:cNvPr id="195589" name="Rectangle 5" descr="Granite"/>
              <p:cNvSpPr>
                <a:spLocks noChangeArrowheads="1"/>
              </p:cNvSpPr>
              <p:nvPr/>
            </p:nvSpPr>
            <p:spPr bwMode="auto">
              <a:xfrm>
                <a:off x="0" y="3504"/>
                <a:ext cx="5760" cy="192"/>
              </a:xfrm>
              <a:prstGeom prst="rect">
                <a:avLst/>
              </a:prstGeom>
              <a:blipFill dpi="0" rotWithShape="1">
                <a:blip r:embed="rId3"/>
                <a:srcRect/>
                <a:tile tx="0" ty="0" sx="100000" sy="100000" flip="none" algn="tl"/>
              </a:blip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5606" name="Group 22"/>
              <p:cNvGrpSpPr>
                <a:grpSpLocks/>
              </p:cNvGrpSpPr>
              <p:nvPr/>
            </p:nvGrpSpPr>
            <p:grpSpPr bwMode="auto">
              <a:xfrm>
                <a:off x="1056" y="2784"/>
                <a:ext cx="2256" cy="708"/>
                <a:chOff x="672" y="2784"/>
                <a:chExt cx="2160" cy="708"/>
              </a:xfrm>
            </p:grpSpPr>
            <p:sp>
              <p:nvSpPr>
                <p:cNvPr id="195603" name="Freeform 19"/>
                <p:cNvSpPr>
                  <a:spLocks/>
                </p:cNvSpPr>
                <p:nvPr/>
              </p:nvSpPr>
              <p:spPr bwMode="auto">
                <a:xfrm>
                  <a:off x="672" y="2784"/>
                  <a:ext cx="720" cy="708"/>
                </a:xfrm>
                <a:custGeom>
                  <a:avLst/>
                  <a:gdLst>
                    <a:gd name="T0" fmla="*/ 0 w 720"/>
                    <a:gd name="T1" fmla="*/ 0 h 708"/>
                    <a:gd name="T2" fmla="*/ 138 w 720"/>
                    <a:gd name="T3" fmla="*/ 24 h 708"/>
                    <a:gd name="T4" fmla="*/ 300 w 720"/>
                    <a:gd name="T5" fmla="*/ 102 h 708"/>
                    <a:gd name="T6" fmla="*/ 463 w 720"/>
                    <a:gd name="T7" fmla="*/ 240 h 708"/>
                    <a:gd name="T8" fmla="*/ 564 w 720"/>
                    <a:gd name="T9" fmla="*/ 360 h 708"/>
                    <a:gd name="T10" fmla="*/ 666 w 720"/>
                    <a:gd name="T11" fmla="*/ 540 h 708"/>
                    <a:gd name="T12" fmla="*/ 720 w 720"/>
                    <a:gd name="T13" fmla="*/ 708 h 708"/>
                  </a:gdLst>
                  <a:ahLst/>
                  <a:cxnLst>
                    <a:cxn ang="0">
                      <a:pos x="T0" y="T1"/>
                    </a:cxn>
                    <a:cxn ang="0">
                      <a:pos x="T2" y="T3"/>
                    </a:cxn>
                    <a:cxn ang="0">
                      <a:pos x="T4" y="T5"/>
                    </a:cxn>
                    <a:cxn ang="0">
                      <a:pos x="T6" y="T7"/>
                    </a:cxn>
                    <a:cxn ang="0">
                      <a:pos x="T8" y="T9"/>
                    </a:cxn>
                    <a:cxn ang="0">
                      <a:pos x="T10" y="T11"/>
                    </a:cxn>
                    <a:cxn ang="0">
                      <a:pos x="T12" y="T13"/>
                    </a:cxn>
                  </a:cxnLst>
                  <a:rect l="0" t="0" r="r" b="b"/>
                  <a:pathLst>
                    <a:path w="720" h="708">
                      <a:moveTo>
                        <a:pt x="0" y="0"/>
                      </a:moveTo>
                      <a:cubicBezTo>
                        <a:pt x="23" y="4"/>
                        <a:pt x="88" y="7"/>
                        <a:pt x="138" y="24"/>
                      </a:cubicBezTo>
                      <a:cubicBezTo>
                        <a:pt x="188" y="41"/>
                        <a:pt x="246" y="66"/>
                        <a:pt x="300" y="102"/>
                      </a:cubicBezTo>
                      <a:cubicBezTo>
                        <a:pt x="354" y="138"/>
                        <a:pt x="419" y="197"/>
                        <a:pt x="463" y="240"/>
                      </a:cubicBezTo>
                      <a:cubicBezTo>
                        <a:pt x="507" y="283"/>
                        <a:pt x="530" y="310"/>
                        <a:pt x="564" y="360"/>
                      </a:cubicBezTo>
                      <a:cubicBezTo>
                        <a:pt x="598" y="410"/>
                        <a:pt x="640" y="482"/>
                        <a:pt x="666" y="540"/>
                      </a:cubicBezTo>
                      <a:cubicBezTo>
                        <a:pt x="692" y="598"/>
                        <a:pt x="709" y="673"/>
                        <a:pt x="720" y="708"/>
                      </a:cubicBezTo>
                    </a:path>
                  </a:pathLst>
                </a:custGeom>
                <a:noFill/>
                <a:ln w="28575" cap="flat" cmpd="sng">
                  <a:pattFill prst="pct75">
                    <a:fgClr>
                      <a:srgbClr val="0000FF"/>
                    </a:fgClr>
                    <a:bgClr>
                      <a:srgbClr val="FFFFFF"/>
                    </a:bgClr>
                  </a:patt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04" name="Freeform 20"/>
                <p:cNvSpPr>
                  <a:spLocks/>
                </p:cNvSpPr>
                <p:nvPr/>
              </p:nvSpPr>
              <p:spPr bwMode="auto">
                <a:xfrm>
                  <a:off x="2112" y="2832"/>
                  <a:ext cx="720" cy="660"/>
                </a:xfrm>
                <a:custGeom>
                  <a:avLst/>
                  <a:gdLst>
                    <a:gd name="T0" fmla="*/ 0 w 720"/>
                    <a:gd name="T1" fmla="*/ 0 h 708"/>
                    <a:gd name="T2" fmla="*/ 138 w 720"/>
                    <a:gd name="T3" fmla="*/ 24 h 708"/>
                    <a:gd name="T4" fmla="*/ 300 w 720"/>
                    <a:gd name="T5" fmla="*/ 102 h 708"/>
                    <a:gd name="T6" fmla="*/ 463 w 720"/>
                    <a:gd name="T7" fmla="*/ 240 h 708"/>
                    <a:gd name="T8" fmla="*/ 564 w 720"/>
                    <a:gd name="T9" fmla="*/ 360 h 708"/>
                    <a:gd name="T10" fmla="*/ 666 w 720"/>
                    <a:gd name="T11" fmla="*/ 540 h 708"/>
                    <a:gd name="T12" fmla="*/ 720 w 720"/>
                    <a:gd name="T13" fmla="*/ 708 h 708"/>
                  </a:gdLst>
                  <a:ahLst/>
                  <a:cxnLst>
                    <a:cxn ang="0">
                      <a:pos x="T0" y="T1"/>
                    </a:cxn>
                    <a:cxn ang="0">
                      <a:pos x="T2" y="T3"/>
                    </a:cxn>
                    <a:cxn ang="0">
                      <a:pos x="T4" y="T5"/>
                    </a:cxn>
                    <a:cxn ang="0">
                      <a:pos x="T6" y="T7"/>
                    </a:cxn>
                    <a:cxn ang="0">
                      <a:pos x="T8" y="T9"/>
                    </a:cxn>
                    <a:cxn ang="0">
                      <a:pos x="T10" y="T11"/>
                    </a:cxn>
                    <a:cxn ang="0">
                      <a:pos x="T12" y="T13"/>
                    </a:cxn>
                  </a:cxnLst>
                  <a:rect l="0" t="0" r="r" b="b"/>
                  <a:pathLst>
                    <a:path w="720" h="708">
                      <a:moveTo>
                        <a:pt x="0" y="0"/>
                      </a:moveTo>
                      <a:cubicBezTo>
                        <a:pt x="23" y="4"/>
                        <a:pt x="88" y="7"/>
                        <a:pt x="138" y="24"/>
                      </a:cubicBezTo>
                      <a:cubicBezTo>
                        <a:pt x="188" y="41"/>
                        <a:pt x="246" y="66"/>
                        <a:pt x="300" y="102"/>
                      </a:cubicBezTo>
                      <a:cubicBezTo>
                        <a:pt x="354" y="138"/>
                        <a:pt x="419" y="197"/>
                        <a:pt x="463" y="240"/>
                      </a:cubicBezTo>
                      <a:cubicBezTo>
                        <a:pt x="507" y="283"/>
                        <a:pt x="530" y="310"/>
                        <a:pt x="564" y="360"/>
                      </a:cubicBezTo>
                      <a:cubicBezTo>
                        <a:pt x="598" y="410"/>
                        <a:pt x="640" y="482"/>
                        <a:pt x="666" y="540"/>
                      </a:cubicBezTo>
                      <a:cubicBezTo>
                        <a:pt x="692" y="598"/>
                        <a:pt x="709" y="673"/>
                        <a:pt x="720" y="708"/>
                      </a:cubicBezTo>
                    </a:path>
                  </a:pathLst>
                </a:custGeom>
                <a:noFill/>
                <a:ln w="28575" cap="flat" cmpd="sng">
                  <a:pattFill prst="pct75">
                    <a:fgClr>
                      <a:srgbClr val="0000FF"/>
                    </a:fgClr>
                    <a:bgClr>
                      <a:srgbClr val="FFFFFF"/>
                    </a:bgClr>
                  </a:patt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05" name="Freeform 21"/>
                <p:cNvSpPr>
                  <a:spLocks/>
                </p:cNvSpPr>
                <p:nvPr/>
              </p:nvSpPr>
              <p:spPr bwMode="auto">
                <a:xfrm flipH="1">
                  <a:off x="1392" y="2832"/>
                  <a:ext cx="720" cy="660"/>
                </a:xfrm>
                <a:custGeom>
                  <a:avLst/>
                  <a:gdLst>
                    <a:gd name="T0" fmla="*/ 0 w 720"/>
                    <a:gd name="T1" fmla="*/ 0 h 708"/>
                    <a:gd name="T2" fmla="*/ 138 w 720"/>
                    <a:gd name="T3" fmla="*/ 24 h 708"/>
                    <a:gd name="T4" fmla="*/ 300 w 720"/>
                    <a:gd name="T5" fmla="*/ 102 h 708"/>
                    <a:gd name="T6" fmla="*/ 463 w 720"/>
                    <a:gd name="T7" fmla="*/ 240 h 708"/>
                    <a:gd name="T8" fmla="*/ 564 w 720"/>
                    <a:gd name="T9" fmla="*/ 360 h 708"/>
                    <a:gd name="T10" fmla="*/ 666 w 720"/>
                    <a:gd name="T11" fmla="*/ 540 h 708"/>
                    <a:gd name="T12" fmla="*/ 720 w 720"/>
                    <a:gd name="T13" fmla="*/ 708 h 708"/>
                  </a:gdLst>
                  <a:ahLst/>
                  <a:cxnLst>
                    <a:cxn ang="0">
                      <a:pos x="T0" y="T1"/>
                    </a:cxn>
                    <a:cxn ang="0">
                      <a:pos x="T2" y="T3"/>
                    </a:cxn>
                    <a:cxn ang="0">
                      <a:pos x="T4" y="T5"/>
                    </a:cxn>
                    <a:cxn ang="0">
                      <a:pos x="T6" y="T7"/>
                    </a:cxn>
                    <a:cxn ang="0">
                      <a:pos x="T8" y="T9"/>
                    </a:cxn>
                    <a:cxn ang="0">
                      <a:pos x="T10" y="T11"/>
                    </a:cxn>
                    <a:cxn ang="0">
                      <a:pos x="T12" y="T13"/>
                    </a:cxn>
                  </a:cxnLst>
                  <a:rect l="0" t="0" r="r" b="b"/>
                  <a:pathLst>
                    <a:path w="720" h="708">
                      <a:moveTo>
                        <a:pt x="0" y="0"/>
                      </a:moveTo>
                      <a:cubicBezTo>
                        <a:pt x="23" y="4"/>
                        <a:pt x="88" y="7"/>
                        <a:pt x="138" y="24"/>
                      </a:cubicBezTo>
                      <a:cubicBezTo>
                        <a:pt x="188" y="41"/>
                        <a:pt x="246" y="66"/>
                        <a:pt x="300" y="102"/>
                      </a:cubicBezTo>
                      <a:cubicBezTo>
                        <a:pt x="354" y="138"/>
                        <a:pt x="419" y="197"/>
                        <a:pt x="463" y="240"/>
                      </a:cubicBezTo>
                      <a:cubicBezTo>
                        <a:pt x="507" y="283"/>
                        <a:pt x="530" y="310"/>
                        <a:pt x="564" y="360"/>
                      </a:cubicBezTo>
                      <a:cubicBezTo>
                        <a:pt x="598" y="410"/>
                        <a:pt x="640" y="482"/>
                        <a:pt x="666" y="540"/>
                      </a:cubicBezTo>
                      <a:cubicBezTo>
                        <a:pt x="692" y="598"/>
                        <a:pt x="709" y="673"/>
                        <a:pt x="720" y="708"/>
                      </a:cubicBezTo>
                    </a:path>
                  </a:pathLst>
                </a:custGeom>
                <a:noFill/>
                <a:ln w="28575" cap="flat" cmpd="sng">
                  <a:pattFill prst="pct75">
                    <a:fgClr>
                      <a:srgbClr val="0000FF"/>
                    </a:fgClr>
                    <a:bgClr>
                      <a:srgbClr val="FFFFFF"/>
                    </a:bgClr>
                  </a:patt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95608" name="Oval 24"/>
            <p:cNvSpPr>
              <a:spLocks noChangeArrowheads="1"/>
            </p:cNvSpPr>
            <p:nvPr/>
          </p:nvSpPr>
          <p:spPr bwMode="auto">
            <a:xfrm>
              <a:off x="3300" y="3408"/>
              <a:ext cx="35" cy="75"/>
            </a:xfrm>
            <a:prstGeom prst="ellipse">
              <a:avLst/>
            </a:prstGeom>
            <a:solidFill>
              <a:srgbClr val="3C3B3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5586" name="Rectangle 2"/>
          <p:cNvSpPr>
            <a:spLocks noGrp="1" noChangeArrowheads="1"/>
          </p:cNvSpPr>
          <p:nvPr>
            <p:ph type="title"/>
          </p:nvPr>
        </p:nvSpPr>
        <p:spPr/>
        <p:txBody>
          <a:bodyPr/>
          <a:lstStyle/>
          <a:p>
            <a:pPr algn="ctr"/>
            <a:r>
              <a:rPr lang="en-US" altLang="en-US" sz="3600">
                <a:latin typeface="VNI-Times" pitchFamily="2" charset="0"/>
              </a:rPr>
              <a:t>Coù theå em chöa bieát</a:t>
            </a:r>
            <a:r>
              <a:rPr lang="en-US" altLang="en-US" sz="2400">
                <a:latin typeface="VNI-Times" pitchFamily="2" charset="0"/>
              </a:rPr>
              <a:t> </a:t>
            </a:r>
          </a:p>
        </p:txBody>
      </p:sp>
      <p:sp>
        <p:nvSpPr>
          <p:cNvPr id="195587" name="Rectangle 3"/>
          <p:cNvSpPr>
            <a:spLocks noGrp="1" noChangeArrowheads="1"/>
          </p:cNvSpPr>
          <p:nvPr>
            <p:ph type="body" idx="1"/>
          </p:nvPr>
        </p:nvSpPr>
        <p:spPr>
          <a:xfrm>
            <a:off x="762000" y="1905000"/>
            <a:ext cx="7696200" cy="1524000"/>
          </a:xfrm>
        </p:spPr>
        <p:txBody>
          <a:bodyPr/>
          <a:lstStyle/>
          <a:p>
            <a:pPr>
              <a:buFont typeface="Wingdings" panose="05000000000000000000" pitchFamily="2" charset="2"/>
              <a:buNone/>
            </a:pPr>
            <a:r>
              <a:rPr lang="en-US" altLang="en-US" sz="2800">
                <a:latin typeface="VNI-Times" pitchFamily="2" charset="0"/>
              </a:rPr>
              <a:t>	</a:t>
            </a:r>
            <a:r>
              <a:rPr lang="en-US" altLang="en-US" sz="2800">
                <a:solidFill>
                  <a:srgbClr val="0000FF"/>
                </a:solidFill>
                <a:latin typeface="VNI-Times" pitchFamily="2" charset="0"/>
              </a:rPr>
              <a:t>Quyõ ñaïo chuyeån ñoäng cuûa ñaàu van xe ñaïp: vöøa chuyeån ñoäng cong so vôùi truïc baùnh xe vöøa cuøng vôùi xe ñaïp chuyeån ñoäng thaúng treân ñöôøng.</a:t>
            </a:r>
          </a:p>
        </p:txBody>
      </p:sp>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7881" name="Oval 9"/>
          <p:cNvSpPr>
            <a:spLocks noChangeArrowheads="1"/>
          </p:cNvSpPr>
          <p:nvPr/>
        </p:nvSpPr>
        <p:spPr bwMode="auto">
          <a:xfrm>
            <a:off x="1905000" y="457200"/>
            <a:ext cx="4876800" cy="838200"/>
          </a:xfrm>
          <a:prstGeom prst="ellipse">
            <a:avLst/>
          </a:prstGeom>
          <a:solidFill>
            <a:srgbClr val="FFFF99"/>
          </a:solidFill>
          <a:ln w="9525">
            <a:solidFill>
              <a:srgbClr val="FF0000"/>
            </a:solidFill>
            <a:round/>
            <a:headEnd/>
            <a:tailEnd/>
          </a:ln>
          <a:effectLst>
            <a:outerShdw dist="107763" dir="8100000" algn="ctr" rotWithShape="0">
              <a:srgbClr val="66CCFF"/>
            </a:outerShdw>
          </a:effectLst>
        </p:spPr>
        <p:txBody>
          <a:bodyPr wrap="none" anchor="ctr"/>
          <a:lstStyle/>
          <a:p>
            <a:pPr algn="ctr"/>
            <a:r>
              <a:rPr lang="en-US" altLang="en-US" sz="3200" u="sng">
                <a:solidFill>
                  <a:srgbClr val="FF0000"/>
                </a:solidFill>
                <a:effectLst>
                  <a:outerShdw blurRad="38100" dist="38100" dir="2700000" algn="tl">
                    <a:srgbClr val="000000"/>
                  </a:outerShdw>
                </a:effectLst>
              </a:rPr>
              <a:t>Baøi taâp cuûng coá :</a:t>
            </a:r>
          </a:p>
        </p:txBody>
      </p:sp>
      <p:sp>
        <p:nvSpPr>
          <p:cNvPr id="207882" name="Text Box 10" descr="Parchment"/>
          <p:cNvSpPr txBox="1">
            <a:spLocks noChangeArrowheads="1"/>
          </p:cNvSpPr>
          <p:nvPr/>
        </p:nvSpPr>
        <p:spPr bwMode="auto">
          <a:xfrm>
            <a:off x="838200" y="2078038"/>
            <a:ext cx="7543800" cy="3925887"/>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anose="030F0702030302020204" pitchFamily="66" charset="0"/>
                <a:cs typeface="Arial" panose="020B0604020202020204" pitchFamily="34" charset="0"/>
              </a:defRPr>
            </a:lvl1pPr>
            <a:lvl2pPr marL="914400" indent="-457200">
              <a:defRPr sz="2400">
                <a:solidFill>
                  <a:schemeClr val="tx1"/>
                </a:solidFill>
                <a:latin typeface="Comic Sans MS" panose="030F0702030302020204" pitchFamily="66" charset="0"/>
                <a:cs typeface="Arial" panose="020B0604020202020204" pitchFamily="34" charset="0"/>
              </a:defRPr>
            </a:lvl2pPr>
            <a:lvl3pPr marL="1371600" indent="-457200">
              <a:defRPr sz="2400">
                <a:solidFill>
                  <a:schemeClr val="tx1"/>
                </a:solidFill>
                <a:latin typeface="Comic Sans MS" panose="030F0702030302020204" pitchFamily="66" charset="0"/>
                <a:cs typeface="Arial" panose="020B0604020202020204" pitchFamily="34" charset="0"/>
              </a:defRPr>
            </a:lvl3pPr>
            <a:lvl4pPr marL="1828800" indent="-457200">
              <a:defRPr sz="2400">
                <a:solidFill>
                  <a:schemeClr val="tx1"/>
                </a:solidFill>
                <a:latin typeface="Comic Sans MS" panose="030F0702030302020204" pitchFamily="66" charset="0"/>
                <a:cs typeface="Arial" panose="020B0604020202020204" pitchFamily="34" charset="0"/>
              </a:defRPr>
            </a:lvl4pPr>
            <a:lvl5pPr marL="2286000" indent="-457200">
              <a:defRPr sz="2400">
                <a:solidFill>
                  <a:schemeClr val="tx1"/>
                </a:solidFill>
                <a:latin typeface="Comic Sans MS" panose="030F0702030302020204" pitchFamily="66" charset="0"/>
                <a:cs typeface="Arial" panose="020B0604020202020204" pitchFamily="34" charset="0"/>
              </a:defRPr>
            </a:lvl5pPr>
            <a:lvl6pPr marL="27432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2004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6576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41148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spcBef>
                <a:spcPct val="50000"/>
              </a:spcBef>
            </a:pPr>
            <a:r>
              <a:rPr lang="en-US" altLang="en-US" u="sng">
                <a:solidFill>
                  <a:srgbClr val="FF0000"/>
                </a:solidFill>
                <a:effectLst>
                  <a:outerShdw blurRad="38100" dist="38100" dir="2700000" algn="tl">
                    <a:srgbClr val="000000"/>
                  </a:outerShdw>
                </a:effectLst>
                <a:latin typeface="VNI-Helve-Condense" pitchFamily="2" charset="0"/>
              </a:rPr>
              <a:t>Baøi 1: (1.2 SBTVL8) </a:t>
            </a:r>
          </a:p>
          <a:p>
            <a:pPr>
              <a:spcBef>
                <a:spcPct val="50000"/>
              </a:spcBef>
            </a:pPr>
            <a:r>
              <a:rPr lang="en-US" altLang="en-US">
                <a:solidFill>
                  <a:srgbClr val="0000FF"/>
                </a:solidFill>
                <a:effectLst/>
                <a:latin typeface="VNI-Helve-Condense" pitchFamily="2" charset="0"/>
              </a:rPr>
              <a:t>	</a:t>
            </a:r>
            <a:r>
              <a:rPr lang="en-US" altLang="en-US">
                <a:solidFill>
                  <a:srgbClr val="0000FF"/>
                </a:solidFill>
                <a:effectLst/>
                <a:latin typeface="VNI-Franko" pitchFamily="2" charset="0"/>
              </a:rPr>
              <a:t>Ngöôøi laùi ñoø ñang ngoài yeân treân chieác thuyeàn thaû troâi theo doøng nöôùc. Trong caùc moâ taû sau ñaây, caâu naøo ñuùng?</a:t>
            </a:r>
          </a:p>
          <a:p>
            <a:pPr>
              <a:spcBef>
                <a:spcPct val="50000"/>
              </a:spcBef>
              <a:buFontTx/>
              <a:buAutoNum type="alphaUcPeriod"/>
            </a:pPr>
            <a:r>
              <a:rPr lang="en-US" altLang="en-US">
                <a:solidFill>
                  <a:srgbClr val="0000FF"/>
                </a:solidFill>
                <a:effectLst/>
                <a:latin typeface="VNI-Helve-Condense" pitchFamily="2" charset="0"/>
              </a:rPr>
              <a:t>Ngöôøi laùi ñoø ñöùng yeân so vôùi doøng nöôùc.</a:t>
            </a:r>
          </a:p>
          <a:p>
            <a:pPr>
              <a:spcBef>
                <a:spcPct val="50000"/>
              </a:spcBef>
              <a:buFontTx/>
              <a:buAutoNum type="alphaUcPeriod"/>
            </a:pPr>
            <a:r>
              <a:rPr lang="en-US" altLang="en-US">
                <a:solidFill>
                  <a:srgbClr val="0000FF"/>
                </a:solidFill>
                <a:effectLst/>
                <a:latin typeface="VNI-Helve-Condense" pitchFamily="2" charset="0"/>
              </a:rPr>
              <a:t>Ngöôøi laùi ñoø chuyeån ñoäng so vôùi doøng nöôùc.</a:t>
            </a:r>
          </a:p>
          <a:p>
            <a:pPr>
              <a:spcBef>
                <a:spcPct val="50000"/>
              </a:spcBef>
              <a:buFontTx/>
              <a:buAutoNum type="alphaUcPeriod"/>
            </a:pPr>
            <a:r>
              <a:rPr lang="en-US" altLang="en-US">
                <a:solidFill>
                  <a:srgbClr val="0000FF"/>
                </a:solidFill>
                <a:effectLst/>
                <a:latin typeface="VNI-Helve-Condense" pitchFamily="2" charset="0"/>
              </a:rPr>
              <a:t>Ngöôøi laùi ñoø ñöùng yeân so vôùi bôø soâng.</a:t>
            </a:r>
          </a:p>
          <a:p>
            <a:pPr>
              <a:spcBef>
                <a:spcPct val="50000"/>
              </a:spcBef>
              <a:buFontTx/>
              <a:buAutoNum type="alphaUcPeriod"/>
            </a:pPr>
            <a:r>
              <a:rPr lang="en-US" altLang="en-US">
                <a:solidFill>
                  <a:srgbClr val="0000FF"/>
                </a:solidFill>
                <a:effectLst/>
                <a:latin typeface="VNI-Helve-Condense" pitchFamily="2" charset="0"/>
              </a:rPr>
              <a:t>Ngöôøi laùi ñoø chuyeån ñoäng so vôùi chieác thuyeàn.</a:t>
            </a:r>
          </a:p>
        </p:txBody>
      </p:sp>
      <p:pic>
        <p:nvPicPr>
          <p:cNvPr id="207883" name="Picture 11" descr="BLU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98600"/>
            <a:ext cx="9144000" cy="160338"/>
          </a:xfrm>
          <a:prstGeom prst="rect">
            <a:avLst/>
          </a:prstGeom>
          <a:noFill/>
          <a:extLst>
            <a:ext uri="{909E8E84-426E-40DD-AFC4-6F175D3DCCD1}">
              <a14:hiddenFill xmlns:a14="http://schemas.microsoft.com/office/drawing/2010/main">
                <a:solidFill>
                  <a:srgbClr val="FFFFFF"/>
                </a:solidFill>
              </a14:hiddenFill>
            </a:ext>
          </a:extLst>
        </p:spPr>
      </p:pic>
      <p:sp>
        <p:nvSpPr>
          <p:cNvPr id="207884" name="Oval 12"/>
          <p:cNvSpPr>
            <a:spLocks noChangeArrowheads="1"/>
          </p:cNvSpPr>
          <p:nvPr/>
        </p:nvSpPr>
        <p:spPr bwMode="auto">
          <a:xfrm>
            <a:off x="838200" y="39624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7881"/>
                                        </p:tgtEl>
                                        <p:attrNameLst>
                                          <p:attrName>style.visibility</p:attrName>
                                        </p:attrNameLst>
                                      </p:cBhvr>
                                      <p:to>
                                        <p:strVal val="visible"/>
                                      </p:to>
                                    </p:set>
                                    <p:animEffect transition="in" filter="diamond(in)">
                                      <p:cBhvr>
                                        <p:cTn id="7" dur="2000"/>
                                        <p:tgtEl>
                                          <p:spTgt spid="207881"/>
                                        </p:tgtEl>
                                      </p:cBhvr>
                                    </p:animEffect>
                                  </p:childTnLst>
                                </p:cTn>
                              </p:par>
                            </p:childTnLst>
                          </p:cTn>
                        </p:par>
                        <p:par>
                          <p:cTn id="8" fill="hold" nodeType="afterGroup">
                            <p:stCondLst>
                              <p:cond delay="2000"/>
                            </p:stCondLst>
                            <p:childTnLst>
                              <p:par>
                                <p:cTn id="9" presetID="55" presetClass="entr" presetSubtype="0" fill="hold" nodeType="afterEffect">
                                  <p:stCondLst>
                                    <p:cond delay="0"/>
                                  </p:stCondLst>
                                  <p:childTnLst>
                                    <p:set>
                                      <p:cBhvr>
                                        <p:cTn id="10" dur="1" fill="hold">
                                          <p:stCondLst>
                                            <p:cond delay="0"/>
                                          </p:stCondLst>
                                        </p:cTn>
                                        <p:tgtEl>
                                          <p:spTgt spid="207883"/>
                                        </p:tgtEl>
                                        <p:attrNameLst>
                                          <p:attrName>style.visibility</p:attrName>
                                        </p:attrNameLst>
                                      </p:cBhvr>
                                      <p:to>
                                        <p:strVal val="visible"/>
                                      </p:to>
                                    </p:set>
                                    <p:anim calcmode="lin" valueType="num">
                                      <p:cBhvr>
                                        <p:cTn id="11" dur="1000" fill="hold"/>
                                        <p:tgtEl>
                                          <p:spTgt spid="207883"/>
                                        </p:tgtEl>
                                        <p:attrNameLst>
                                          <p:attrName>ppt_w</p:attrName>
                                        </p:attrNameLst>
                                      </p:cBhvr>
                                      <p:tavLst>
                                        <p:tav tm="0">
                                          <p:val>
                                            <p:strVal val="#ppt_w*0.70"/>
                                          </p:val>
                                        </p:tav>
                                        <p:tav tm="100000">
                                          <p:val>
                                            <p:strVal val="#ppt_w"/>
                                          </p:val>
                                        </p:tav>
                                      </p:tavLst>
                                    </p:anim>
                                    <p:anim calcmode="lin" valueType="num">
                                      <p:cBhvr>
                                        <p:cTn id="12" dur="1000" fill="hold"/>
                                        <p:tgtEl>
                                          <p:spTgt spid="207883"/>
                                        </p:tgtEl>
                                        <p:attrNameLst>
                                          <p:attrName>ppt_h</p:attrName>
                                        </p:attrNameLst>
                                      </p:cBhvr>
                                      <p:tavLst>
                                        <p:tav tm="0">
                                          <p:val>
                                            <p:strVal val="#ppt_h"/>
                                          </p:val>
                                        </p:tav>
                                        <p:tav tm="100000">
                                          <p:val>
                                            <p:strVal val="#ppt_h"/>
                                          </p:val>
                                        </p:tav>
                                      </p:tavLst>
                                    </p:anim>
                                    <p:animEffect transition="in" filter="fade">
                                      <p:cBhvr>
                                        <p:cTn id="13" dur="1000"/>
                                        <p:tgtEl>
                                          <p:spTgt spid="207883"/>
                                        </p:tgtEl>
                                      </p:cBhvr>
                                    </p:animEffect>
                                  </p:childTnLst>
                                </p:cTn>
                              </p:par>
                            </p:childTnLst>
                          </p:cTn>
                        </p:par>
                        <p:par>
                          <p:cTn id="14" fill="hold" nodeType="afterGroup">
                            <p:stCondLst>
                              <p:cond delay="3000"/>
                            </p:stCondLst>
                            <p:childTnLst>
                              <p:par>
                                <p:cTn id="15" presetID="3" presetClass="entr" presetSubtype="10" fill="hold" grpId="0" nodeType="afterEffect">
                                  <p:stCondLst>
                                    <p:cond delay="0"/>
                                  </p:stCondLst>
                                  <p:childTnLst>
                                    <p:set>
                                      <p:cBhvr>
                                        <p:cTn id="16" dur="1" fill="hold">
                                          <p:stCondLst>
                                            <p:cond delay="0"/>
                                          </p:stCondLst>
                                        </p:cTn>
                                        <p:tgtEl>
                                          <p:spTgt spid="207882"/>
                                        </p:tgtEl>
                                        <p:attrNameLst>
                                          <p:attrName>style.visibility</p:attrName>
                                        </p:attrNameLst>
                                      </p:cBhvr>
                                      <p:to>
                                        <p:strVal val="visible"/>
                                      </p:to>
                                    </p:set>
                                    <p:animEffect transition="in" filter="blinds(horizontal)">
                                      <p:cBhvr>
                                        <p:cTn id="17" dur="500"/>
                                        <p:tgtEl>
                                          <p:spTgt spid="2078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207884"/>
                                        </p:tgtEl>
                                        <p:attrNameLst>
                                          <p:attrName>style.visibility</p:attrName>
                                        </p:attrNameLst>
                                      </p:cBhvr>
                                      <p:to>
                                        <p:strVal val="visible"/>
                                      </p:to>
                                    </p:set>
                                    <p:animEffect transition="in" filter="wheel(1)">
                                      <p:cBhvr>
                                        <p:cTn id="22" dur="2000"/>
                                        <p:tgtEl>
                                          <p:spTgt spid="20788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1" grpId="0" animBg="1"/>
      <p:bldP spid="20788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80578" name="Oval 2"/>
          <p:cNvSpPr>
            <a:spLocks noChangeArrowheads="1"/>
          </p:cNvSpPr>
          <p:nvPr/>
        </p:nvSpPr>
        <p:spPr bwMode="auto">
          <a:xfrm>
            <a:off x="1905000" y="457200"/>
            <a:ext cx="4876800" cy="838200"/>
          </a:xfrm>
          <a:prstGeom prst="ellipse">
            <a:avLst/>
          </a:prstGeom>
          <a:solidFill>
            <a:srgbClr val="FFFF99"/>
          </a:solidFill>
          <a:ln w="9525">
            <a:solidFill>
              <a:srgbClr val="FF0000"/>
            </a:solidFill>
            <a:round/>
            <a:headEnd/>
            <a:tailEnd/>
          </a:ln>
          <a:effectLst>
            <a:outerShdw dist="107763" dir="8100000" algn="ctr" rotWithShape="0">
              <a:srgbClr val="66CCFF"/>
            </a:outerShdw>
          </a:effectLst>
        </p:spPr>
        <p:txBody>
          <a:bodyPr wrap="none" anchor="ctr"/>
          <a:lstStyle/>
          <a:p>
            <a:pPr algn="ctr"/>
            <a:r>
              <a:rPr lang="en-US" altLang="en-US" sz="3200" u="sng">
                <a:solidFill>
                  <a:srgbClr val="FF0000"/>
                </a:solidFill>
                <a:effectLst>
                  <a:outerShdw blurRad="38100" dist="38100" dir="2700000" algn="tl">
                    <a:srgbClr val="000000"/>
                  </a:outerShdw>
                </a:effectLst>
              </a:rPr>
              <a:t>Baøi taâp cuûng coá :</a:t>
            </a:r>
          </a:p>
        </p:txBody>
      </p:sp>
      <p:sp>
        <p:nvSpPr>
          <p:cNvPr id="280579" name="Text Box 3" descr="Parchment"/>
          <p:cNvSpPr txBox="1">
            <a:spLocks noChangeArrowheads="1"/>
          </p:cNvSpPr>
          <p:nvPr/>
        </p:nvSpPr>
        <p:spPr bwMode="auto">
          <a:xfrm>
            <a:off x="838200" y="2078038"/>
            <a:ext cx="7543800" cy="356076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anose="030F0702030302020204" pitchFamily="66" charset="0"/>
                <a:cs typeface="Arial" panose="020B0604020202020204" pitchFamily="34" charset="0"/>
              </a:defRPr>
            </a:lvl1pPr>
            <a:lvl2pPr marL="914400" indent="-457200">
              <a:defRPr sz="2400">
                <a:solidFill>
                  <a:schemeClr val="tx1"/>
                </a:solidFill>
                <a:latin typeface="Comic Sans MS" panose="030F0702030302020204" pitchFamily="66" charset="0"/>
                <a:cs typeface="Arial" panose="020B0604020202020204" pitchFamily="34" charset="0"/>
              </a:defRPr>
            </a:lvl2pPr>
            <a:lvl3pPr marL="1371600" indent="-457200">
              <a:defRPr sz="2400">
                <a:solidFill>
                  <a:schemeClr val="tx1"/>
                </a:solidFill>
                <a:latin typeface="Comic Sans MS" panose="030F0702030302020204" pitchFamily="66" charset="0"/>
                <a:cs typeface="Arial" panose="020B0604020202020204" pitchFamily="34" charset="0"/>
              </a:defRPr>
            </a:lvl3pPr>
            <a:lvl4pPr marL="1828800" indent="-457200">
              <a:defRPr sz="2400">
                <a:solidFill>
                  <a:schemeClr val="tx1"/>
                </a:solidFill>
                <a:latin typeface="Comic Sans MS" panose="030F0702030302020204" pitchFamily="66" charset="0"/>
                <a:cs typeface="Arial" panose="020B0604020202020204" pitchFamily="34" charset="0"/>
              </a:defRPr>
            </a:lvl4pPr>
            <a:lvl5pPr marL="2286000" indent="-457200">
              <a:defRPr sz="2400">
                <a:solidFill>
                  <a:schemeClr val="tx1"/>
                </a:solidFill>
                <a:latin typeface="Comic Sans MS" panose="030F0702030302020204" pitchFamily="66" charset="0"/>
                <a:cs typeface="Arial" panose="020B0604020202020204" pitchFamily="34" charset="0"/>
              </a:defRPr>
            </a:lvl5pPr>
            <a:lvl6pPr marL="27432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2004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6576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41148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spcBef>
                <a:spcPct val="50000"/>
              </a:spcBef>
            </a:pPr>
            <a:r>
              <a:rPr lang="en-US" altLang="en-US" u="sng">
                <a:solidFill>
                  <a:srgbClr val="FF0000"/>
                </a:solidFill>
                <a:effectLst>
                  <a:outerShdw blurRad="38100" dist="38100" dir="2700000" algn="tl">
                    <a:srgbClr val="000000"/>
                  </a:outerShdw>
                </a:effectLst>
                <a:latin typeface="VNI-Helve-Condense" pitchFamily="2" charset="0"/>
              </a:rPr>
              <a:t>Baøi 2: (1.6 Saùch THVL8) </a:t>
            </a:r>
          </a:p>
          <a:p>
            <a:pPr>
              <a:spcBef>
                <a:spcPct val="50000"/>
              </a:spcBef>
            </a:pPr>
            <a:r>
              <a:rPr lang="en-US" altLang="en-US">
                <a:solidFill>
                  <a:srgbClr val="FF0000"/>
                </a:solidFill>
                <a:effectLst/>
                <a:latin typeface="VNI-Helve-Condense" pitchFamily="2" charset="0"/>
              </a:rPr>
              <a:t>	</a:t>
            </a:r>
            <a:r>
              <a:rPr lang="en-US" altLang="en-US">
                <a:solidFill>
                  <a:srgbClr val="0000FF"/>
                </a:solidFill>
                <a:effectLst/>
                <a:latin typeface="VNI-Franko" pitchFamily="2" charset="0"/>
              </a:rPr>
              <a:t>Chuyeån ñoäng hay ñöùng yeân coù tính töông ñoái vì moät vaät coù theå:</a:t>
            </a:r>
          </a:p>
          <a:p>
            <a:pPr>
              <a:spcBef>
                <a:spcPct val="50000"/>
              </a:spcBef>
              <a:buFontTx/>
              <a:buAutoNum type="alphaUcPeriod"/>
            </a:pPr>
            <a:r>
              <a:rPr lang="en-US" altLang="en-US">
                <a:solidFill>
                  <a:srgbClr val="0000FF"/>
                </a:solidFill>
                <a:effectLst/>
                <a:latin typeface="VNI-Helve-Condense" pitchFamily="2" charset="0"/>
              </a:rPr>
              <a:t>Ñöùng yeân hay chuyeån ñoäng tuyø löïc taùc duïng.</a:t>
            </a:r>
          </a:p>
          <a:p>
            <a:pPr>
              <a:spcBef>
                <a:spcPct val="50000"/>
              </a:spcBef>
              <a:buFontTx/>
              <a:buAutoNum type="alphaUcPeriod"/>
            </a:pPr>
            <a:r>
              <a:rPr lang="en-US" altLang="en-US">
                <a:solidFill>
                  <a:srgbClr val="0000FF"/>
                </a:solidFill>
                <a:effectLst/>
                <a:latin typeface="VNI-Helve-Condense" pitchFamily="2" charset="0"/>
              </a:rPr>
              <a:t>Ñöùng yeân hay chuyeån ñoäng tuyø luùc tuyø nôi.</a:t>
            </a:r>
          </a:p>
          <a:p>
            <a:pPr>
              <a:spcBef>
                <a:spcPct val="50000"/>
              </a:spcBef>
              <a:buFontTx/>
              <a:buAutoNum type="alphaUcPeriod"/>
            </a:pPr>
            <a:r>
              <a:rPr lang="en-US" altLang="en-US">
                <a:solidFill>
                  <a:srgbClr val="0000FF"/>
                </a:solidFill>
                <a:effectLst/>
                <a:latin typeface="VNI-Helve-Condense" pitchFamily="2" charset="0"/>
              </a:rPr>
              <a:t>Ñöùng yeân so vôùi vaät naøy, chuyeån ñoäng so vôùi vaät khaùc.</a:t>
            </a:r>
          </a:p>
          <a:p>
            <a:pPr>
              <a:spcBef>
                <a:spcPct val="50000"/>
              </a:spcBef>
              <a:buFontTx/>
              <a:buAutoNum type="alphaUcPeriod"/>
            </a:pPr>
            <a:r>
              <a:rPr lang="en-US" altLang="en-US">
                <a:solidFill>
                  <a:srgbClr val="0000FF"/>
                </a:solidFill>
                <a:effectLst/>
                <a:latin typeface="VNI-Helve-Condense" pitchFamily="2" charset="0"/>
              </a:rPr>
              <a:t>Coù caû 3 ñaëc ñieåm neâu ôû a,b,c.</a:t>
            </a:r>
          </a:p>
        </p:txBody>
      </p:sp>
      <p:pic>
        <p:nvPicPr>
          <p:cNvPr id="280580" name="Picture 4" descr="BLU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98600"/>
            <a:ext cx="9144000" cy="160338"/>
          </a:xfrm>
          <a:prstGeom prst="rect">
            <a:avLst/>
          </a:prstGeom>
          <a:noFill/>
          <a:extLst>
            <a:ext uri="{909E8E84-426E-40DD-AFC4-6F175D3DCCD1}">
              <a14:hiddenFill xmlns:a14="http://schemas.microsoft.com/office/drawing/2010/main">
                <a:solidFill>
                  <a:srgbClr val="FFFFFF"/>
                </a:solidFill>
              </a14:hiddenFill>
            </a:ext>
          </a:extLst>
        </p:spPr>
      </p:pic>
      <p:sp>
        <p:nvSpPr>
          <p:cNvPr id="280581" name="Oval 5"/>
          <p:cNvSpPr>
            <a:spLocks noChangeArrowheads="1"/>
          </p:cNvSpPr>
          <p:nvPr/>
        </p:nvSpPr>
        <p:spPr bwMode="auto">
          <a:xfrm>
            <a:off x="838200" y="468630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80580"/>
                                        </p:tgtEl>
                                        <p:attrNameLst>
                                          <p:attrName>style.visibility</p:attrName>
                                        </p:attrNameLst>
                                      </p:cBhvr>
                                      <p:to>
                                        <p:strVal val="visible"/>
                                      </p:to>
                                    </p:set>
                                    <p:anim calcmode="lin" valueType="num">
                                      <p:cBhvr>
                                        <p:cTn id="7" dur="1000" fill="hold"/>
                                        <p:tgtEl>
                                          <p:spTgt spid="280580"/>
                                        </p:tgtEl>
                                        <p:attrNameLst>
                                          <p:attrName>ppt_w</p:attrName>
                                        </p:attrNameLst>
                                      </p:cBhvr>
                                      <p:tavLst>
                                        <p:tav tm="0">
                                          <p:val>
                                            <p:strVal val="#ppt_w*0.70"/>
                                          </p:val>
                                        </p:tav>
                                        <p:tav tm="100000">
                                          <p:val>
                                            <p:strVal val="#ppt_w"/>
                                          </p:val>
                                        </p:tav>
                                      </p:tavLst>
                                    </p:anim>
                                    <p:anim calcmode="lin" valueType="num">
                                      <p:cBhvr>
                                        <p:cTn id="8" dur="1000" fill="hold"/>
                                        <p:tgtEl>
                                          <p:spTgt spid="280580"/>
                                        </p:tgtEl>
                                        <p:attrNameLst>
                                          <p:attrName>ppt_h</p:attrName>
                                        </p:attrNameLst>
                                      </p:cBhvr>
                                      <p:tavLst>
                                        <p:tav tm="0">
                                          <p:val>
                                            <p:strVal val="#ppt_h"/>
                                          </p:val>
                                        </p:tav>
                                        <p:tav tm="100000">
                                          <p:val>
                                            <p:strVal val="#ppt_h"/>
                                          </p:val>
                                        </p:tav>
                                      </p:tavLst>
                                    </p:anim>
                                    <p:animEffect transition="in" filter="fade">
                                      <p:cBhvr>
                                        <p:cTn id="9" dur="1000"/>
                                        <p:tgtEl>
                                          <p:spTgt spid="280580"/>
                                        </p:tgtEl>
                                      </p:cBhvr>
                                    </p:animEffect>
                                  </p:childTnLst>
                                </p:cTn>
                              </p:par>
                            </p:childTnLst>
                          </p:cTn>
                        </p:par>
                        <p:par>
                          <p:cTn id="10" fill="hold" nodeType="afterGroup">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80579"/>
                                        </p:tgtEl>
                                        <p:attrNameLst>
                                          <p:attrName>style.visibility</p:attrName>
                                        </p:attrNameLst>
                                      </p:cBhvr>
                                      <p:to>
                                        <p:strVal val="visible"/>
                                      </p:to>
                                    </p:set>
                                    <p:animEffect transition="in" filter="checkerboard(across)">
                                      <p:cBhvr>
                                        <p:cTn id="13" dur="500"/>
                                        <p:tgtEl>
                                          <p:spTgt spid="2805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280581"/>
                                        </p:tgtEl>
                                        <p:attrNameLst>
                                          <p:attrName>style.visibility</p:attrName>
                                        </p:attrNameLst>
                                      </p:cBhvr>
                                      <p:to>
                                        <p:strVal val="visible"/>
                                      </p:to>
                                    </p:set>
                                    <p:animEffect transition="in" filter="wheel(1)">
                                      <p:cBhvr>
                                        <p:cTn id="18" dur="2000"/>
                                        <p:tgtEl>
                                          <p:spTgt spid="280581"/>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81602" name="Oval 2"/>
          <p:cNvSpPr>
            <a:spLocks noChangeArrowheads="1"/>
          </p:cNvSpPr>
          <p:nvPr/>
        </p:nvSpPr>
        <p:spPr bwMode="auto">
          <a:xfrm>
            <a:off x="1905000" y="457200"/>
            <a:ext cx="4876800" cy="838200"/>
          </a:xfrm>
          <a:prstGeom prst="ellipse">
            <a:avLst/>
          </a:prstGeom>
          <a:solidFill>
            <a:srgbClr val="FFFF99"/>
          </a:solidFill>
          <a:ln w="9525">
            <a:solidFill>
              <a:srgbClr val="FF0000"/>
            </a:solidFill>
            <a:round/>
            <a:headEnd/>
            <a:tailEnd/>
          </a:ln>
          <a:effectLst>
            <a:outerShdw dist="107763" dir="8100000" algn="ctr" rotWithShape="0">
              <a:srgbClr val="66CCFF"/>
            </a:outerShdw>
          </a:effectLst>
        </p:spPr>
        <p:txBody>
          <a:bodyPr wrap="none" anchor="ctr"/>
          <a:lstStyle/>
          <a:p>
            <a:pPr algn="ctr"/>
            <a:r>
              <a:rPr lang="en-US" altLang="en-US" sz="3200" u="sng">
                <a:solidFill>
                  <a:srgbClr val="FF0000"/>
                </a:solidFill>
                <a:effectLst>
                  <a:outerShdw blurRad="38100" dist="38100" dir="2700000" algn="tl">
                    <a:srgbClr val="000000"/>
                  </a:outerShdw>
                </a:effectLst>
              </a:rPr>
              <a:t>Baøi taâp cuûng coá :</a:t>
            </a:r>
          </a:p>
        </p:txBody>
      </p:sp>
      <p:sp>
        <p:nvSpPr>
          <p:cNvPr id="281603" name="Text Box 3" descr="Parchment"/>
          <p:cNvSpPr txBox="1">
            <a:spLocks noChangeArrowheads="1"/>
          </p:cNvSpPr>
          <p:nvPr/>
        </p:nvSpPr>
        <p:spPr bwMode="auto">
          <a:xfrm>
            <a:off x="228600" y="2078038"/>
            <a:ext cx="7543800" cy="3743325"/>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anose="030F0702030302020204" pitchFamily="66" charset="0"/>
                <a:cs typeface="Arial" panose="020B0604020202020204" pitchFamily="34" charset="0"/>
              </a:defRPr>
            </a:lvl1pPr>
            <a:lvl2pPr marL="914400" indent="-457200">
              <a:defRPr sz="2400">
                <a:solidFill>
                  <a:schemeClr val="tx1"/>
                </a:solidFill>
                <a:latin typeface="Comic Sans MS" panose="030F0702030302020204" pitchFamily="66" charset="0"/>
                <a:cs typeface="Arial" panose="020B0604020202020204" pitchFamily="34" charset="0"/>
              </a:defRPr>
            </a:lvl2pPr>
            <a:lvl3pPr marL="1371600" indent="-457200">
              <a:defRPr sz="2400">
                <a:solidFill>
                  <a:schemeClr val="tx1"/>
                </a:solidFill>
                <a:latin typeface="Comic Sans MS" panose="030F0702030302020204" pitchFamily="66" charset="0"/>
                <a:cs typeface="Arial" panose="020B0604020202020204" pitchFamily="34" charset="0"/>
              </a:defRPr>
            </a:lvl3pPr>
            <a:lvl4pPr marL="1828800" indent="-457200">
              <a:defRPr sz="2400">
                <a:solidFill>
                  <a:schemeClr val="tx1"/>
                </a:solidFill>
                <a:latin typeface="Comic Sans MS" panose="030F0702030302020204" pitchFamily="66" charset="0"/>
                <a:cs typeface="Arial" panose="020B0604020202020204" pitchFamily="34" charset="0"/>
              </a:defRPr>
            </a:lvl4pPr>
            <a:lvl5pPr marL="2286000" indent="-457200">
              <a:defRPr sz="2400">
                <a:solidFill>
                  <a:schemeClr val="tx1"/>
                </a:solidFill>
                <a:latin typeface="Comic Sans MS" panose="030F0702030302020204" pitchFamily="66" charset="0"/>
                <a:cs typeface="Arial" panose="020B0604020202020204" pitchFamily="34" charset="0"/>
              </a:defRPr>
            </a:lvl5pPr>
            <a:lvl6pPr marL="27432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32004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6576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4114800" indent="-457200" fontAlgn="base">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spcBef>
                <a:spcPct val="50000"/>
              </a:spcBef>
            </a:pPr>
            <a:r>
              <a:rPr lang="en-US" altLang="en-US" u="sng">
                <a:solidFill>
                  <a:srgbClr val="FF0000"/>
                </a:solidFill>
                <a:effectLst>
                  <a:outerShdw blurRad="38100" dist="38100" dir="2700000" algn="tl">
                    <a:srgbClr val="000000"/>
                  </a:outerShdw>
                </a:effectLst>
                <a:latin typeface="VNI-Helve-Condense" pitchFamily="2" charset="0"/>
              </a:rPr>
              <a:t>Baøi 3: (1.8 - 1.9 - 1.10  Saùch THVL8) </a:t>
            </a:r>
          </a:p>
          <a:p>
            <a:pPr>
              <a:spcBef>
                <a:spcPct val="50000"/>
              </a:spcBef>
            </a:pPr>
            <a:r>
              <a:rPr lang="en-US" altLang="en-US" i="1">
                <a:solidFill>
                  <a:srgbClr val="FF0000"/>
                </a:solidFill>
                <a:effectLst/>
                <a:latin typeface="VNI-Helve-Condense" pitchFamily="2" charset="0"/>
              </a:rPr>
              <a:t>	</a:t>
            </a:r>
            <a:r>
              <a:rPr lang="en-US" altLang="en-US">
                <a:solidFill>
                  <a:srgbClr val="0000FF"/>
                </a:solidFill>
                <a:effectLst/>
                <a:latin typeface="VNI-Franko" pitchFamily="2" charset="0"/>
              </a:rPr>
              <a:t>Cho bieát caùc phaùt bieåu sau laø ñuùng hay sai :</a:t>
            </a:r>
          </a:p>
          <a:p>
            <a:pPr>
              <a:spcBef>
                <a:spcPct val="50000"/>
              </a:spcBef>
              <a:buFont typeface="Wingdings" panose="05000000000000000000" pitchFamily="2" charset="2"/>
              <a:buChar char="v"/>
            </a:pPr>
            <a:r>
              <a:rPr lang="en-US" altLang="en-US">
                <a:solidFill>
                  <a:srgbClr val="0000FF"/>
                </a:solidFill>
                <a:effectLst/>
                <a:latin typeface="VNI-Helve-Condense" pitchFamily="2" charset="0"/>
              </a:rPr>
              <a:t>Traùi Ñaát chuyeån ñoäng so vôùi Maët Trôøi thì Maët Trôøi cuõng chuyeån ñoäng so vôùi Traùi Ñaát.</a:t>
            </a:r>
          </a:p>
          <a:p>
            <a:pPr>
              <a:spcBef>
                <a:spcPct val="50000"/>
              </a:spcBef>
              <a:buFont typeface="Wingdings" panose="05000000000000000000" pitchFamily="2" charset="2"/>
              <a:buChar char="v"/>
            </a:pPr>
            <a:r>
              <a:rPr lang="en-US" altLang="en-US">
                <a:solidFill>
                  <a:srgbClr val="0000FF"/>
                </a:solidFill>
                <a:effectLst/>
                <a:latin typeface="VNI-Helve-Condense" pitchFamily="2" charset="0"/>
              </a:rPr>
              <a:t>Moät vaät chuyeån ñoäng coù theå coù quyõ ñaïo thaúng so vôùi vaät moác naøy, coù quyõ ñaïo cong so vôùi vaät moác khaùc.</a:t>
            </a:r>
          </a:p>
          <a:p>
            <a:pPr>
              <a:spcBef>
                <a:spcPct val="50000"/>
              </a:spcBef>
              <a:buFont typeface="Wingdings" panose="05000000000000000000" pitchFamily="2" charset="2"/>
              <a:buChar char="v"/>
            </a:pPr>
            <a:r>
              <a:rPr lang="en-US" altLang="en-US">
                <a:solidFill>
                  <a:srgbClr val="0000FF"/>
                </a:solidFill>
                <a:effectLst/>
                <a:latin typeface="VNI-Helve-Condense" pitchFamily="2" charset="0"/>
              </a:rPr>
              <a:t>Ngöôøi ngoài treân thuyeàn thaû troâi theo doøng nöôùc thì ngöôøi aáy ñöùng yeân so vôùi doøng nöôùc.</a:t>
            </a:r>
          </a:p>
        </p:txBody>
      </p:sp>
      <p:pic>
        <p:nvPicPr>
          <p:cNvPr id="281604" name="Picture 4" descr="BLU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98600"/>
            <a:ext cx="9144000" cy="160338"/>
          </a:xfrm>
          <a:prstGeom prst="rect">
            <a:avLst/>
          </a:prstGeom>
          <a:noFill/>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7772400" y="3200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effectLst>
                  <a:outerShdw blurRad="38100" dist="38100" dir="2700000" algn="tl">
                    <a:srgbClr val="000000"/>
                  </a:outerShdw>
                </a:effectLst>
              </a:rPr>
              <a:t>Ñuùng</a:t>
            </a:r>
          </a:p>
        </p:txBody>
      </p:sp>
      <p:sp>
        <p:nvSpPr>
          <p:cNvPr id="281607" name="Text Box 7"/>
          <p:cNvSpPr txBox="1">
            <a:spLocks noChangeArrowheads="1"/>
          </p:cNvSpPr>
          <p:nvPr/>
        </p:nvSpPr>
        <p:spPr bwMode="auto">
          <a:xfrm>
            <a:off x="7772400" y="4114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effectLst>
                  <a:outerShdw blurRad="38100" dist="38100" dir="2700000" algn="tl">
                    <a:srgbClr val="000000"/>
                  </a:outerShdw>
                </a:effectLst>
              </a:rPr>
              <a:t>Ñuùng</a:t>
            </a:r>
          </a:p>
        </p:txBody>
      </p:sp>
      <p:sp>
        <p:nvSpPr>
          <p:cNvPr id="281608" name="Text Box 8"/>
          <p:cNvSpPr txBox="1">
            <a:spLocks noChangeArrowheads="1"/>
          </p:cNvSpPr>
          <p:nvPr/>
        </p:nvSpPr>
        <p:spPr bwMode="auto">
          <a:xfrm>
            <a:off x="7772400" y="5105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effectLst>
                  <a:outerShdw blurRad="38100" dist="38100" dir="2700000" algn="tl">
                    <a:srgbClr val="000000"/>
                  </a:outerShdw>
                </a:effectLst>
              </a:rPr>
              <a:t>Ñuùng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81604"/>
                                        </p:tgtEl>
                                        <p:attrNameLst>
                                          <p:attrName>style.visibility</p:attrName>
                                        </p:attrNameLst>
                                      </p:cBhvr>
                                      <p:to>
                                        <p:strVal val="visible"/>
                                      </p:to>
                                    </p:set>
                                    <p:anim calcmode="lin" valueType="num">
                                      <p:cBhvr>
                                        <p:cTn id="7" dur="1000" fill="hold"/>
                                        <p:tgtEl>
                                          <p:spTgt spid="281604"/>
                                        </p:tgtEl>
                                        <p:attrNameLst>
                                          <p:attrName>ppt_w</p:attrName>
                                        </p:attrNameLst>
                                      </p:cBhvr>
                                      <p:tavLst>
                                        <p:tav tm="0">
                                          <p:val>
                                            <p:strVal val="#ppt_w*0.70"/>
                                          </p:val>
                                        </p:tav>
                                        <p:tav tm="100000">
                                          <p:val>
                                            <p:strVal val="#ppt_w"/>
                                          </p:val>
                                        </p:tav>
                                      </p:tavLst>
                                    </p:anim>
                                    <p:anim calcmode="lin" valueType="num">
                                      <p:cBhvr>
                                        <p:cTn id="8" dur="1000" fill="hold"/>
                                        <p:tgtEl>
                                          <p:spTgt spid="281604"/>
                                        </p:tgtEl>
                                        <p:attrNameLst>
                                          <p:attrName>ppt_h</p:attrName>
                                        </p:attrNameLst>
                                      </p:cBhvr>
                                      <p:tavLst>
                                        <p:tav tm="0">
                                          <p:val>
                                            <p:strVal val="#ppt_h"/>
                                          </p:val>
                                        </p:tav>
                                        <p:tav tm="100000">
                                          <p:val>
                                            <p:strVal val="#ppt_h"/>
                                          </p:val>
                                        </p:tav>
                                      </p:tavLst>
                                    </p:anim>
                                    <p:animEffect transition="in" filter="fade">
                                      <p:cBhvr>
                                        <p:cTn id="9" dur="1000"/>
                                        <p:tgtEl>
                                          <p:spTgt spid="281604"/>
                                        </p:tgtEl>
                                      </p:cBhvr>
                                    </p:animEffect>
                                  </p:childTnLst>
                                </p:cTn>
                              </p:par>
                            </p:childTnLst>
                          </p:cTn>
                        </p:par>
                        <p:par>
                          <p:cTn id="10" fill="hold" nodeType="afterGroup">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281603"/>
                                        </p:tgtEl>
                                        <p:attrNameLst>
                                          <p:attrName>style.visibility</p:attrName>
                                        </p:attrNameLst>
                                      </p:cBhvr>
                                      <p:to>
                                        <p:strVal val="visible"/>
                                      </p:to>
                                    </p:set>
                                    <p:animEffect transition="in" filter="diamond(in)">
                                      <p:cBhvr>
                                        <p:cTn id="13" dur="2000"/>
                                        <p:tgtEl>
                                          <p:spTgt spid="28160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81606"/>
                                        </p:tgtEl>
                                        <p:attrNameLst>
                                          <p:attrName>style.visibility</p:attrName>
                                        </p:attrNameLst>
                                      </p:cBhvr>
                                      <p:to>
                                        <p:strVal val="visible"/>
                                      </p:to>
                                    </p:set>
                                    <p:anim calcmode="lin" valueType="num">
                                      <p:cBhvr additive="base">
                                        <p:cTn id="18" dur="500" fill="hold"/>
                                        <p:tgtEl>
                                          <p:spTgt spid="281606"/>
                                        </p:tgtEl>
                                        <p:attrNameLst>
                                          <p:attrName>ppt_x</p:attrName>
                                        </p:attrNameLst>
                                      </p:cBhvr>
                                      <p:tavLst>
                                        <p:tav tm="0">
                                          <p:val>
                                            <p:strVal val="1+#ppt_w/2"/>
                                          </p:val>
                                        </p:tav>
                                        <p:tav tm="100000">
                                          <p:val>
                                            <p:strVal val="#ppt_x"/>
                                          </p:val>
                                        </p:tav>
                                      </p:tavLst>
                                    </p:anim>
                                    <p:anim calcmode="lin" valueType="num">
                                      <p:cBhvr additive="base">
                                        <p:cTn id="19" dur="500" fill="hold"/>
                                        <p:tgtEl>
                                          <p:spTgt spid="281606"/>
                                        </p:tgtEl>
                                        <p:attrNameLst>
                                          <p:attrName>ppt_y</p:attrName>
                                        </p:attrNameLst>
                                      </p:cBhvr>
                                      <p:tavLst>
                                        <p:tav tm="0">
                                          <p:val>
                                            <p:strVal val="#ppt_y"/>
                                          </p:val>
                                        </p:tav>
                                        <p:tav tm="100000">
                                          <p:val>
                                            <p:strVal val="#ppt_y"/>
                                          </p:val>
                                        </p:tav>
                                      </p:tavLst>
                                    </p:anim>
                                  </p:childTnLst>
                                  <p:subTnLst>
                                    <p:audio>
                                      <p:cMediaNode vol="70000">
                                        <p:cTn display="0" masterRel="sameClick">
                                          <p:stCondLst>
                                            <p:cond evt="begin" delay="0">
                                              <p:tn val="16"/>
                                            </p:cond>
                                          </p:stCondLst>
                                          <p:endCondLst>
                                            <p:cond evt="onStopAudio" delay="0">
                                              <p:tgtEl>
                                                <p:sldTgt/>
                                              </p:tgtEl>
                                            </p:cond>
                                          </p:endCondLst>
                                        </p:cTn>
                                        <p:tgtEl>
                                          <p:sndTgt r:embed="rId2"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81607"/>
                                        </p:tgtEl>
                                        <p:attrNameLst>
                                          <p:attrName>style.visibility</p:attrName>
                                        </p:attrNameLst>
                                      </p:cBhvr>
                                      <p:to>
                                        <p:strVal val="visible"/>
                                      </p:to>
                                    </p:set>
                                    <p:anim calcmode="lin" valueType="num">
                                      <p:cBhvr additive="base">
                                        <p:cTn id="24" dur="500" fill="hold"/>
                                        <p:tgtEl>
                                          <p:spTgt spid="281607"/>
                                        </p:tgtEl>
                                        <p:attrNameLst>
                                          <p:attrName>ppt_x</p:attrName>
                                        </p:attrNameLst>
                                      </p:cBhvr>
                                      <p:tavLst>
                                        <p:tav tm="0">
                                          <p:val>
                                            <p:strVal val="1+#ppt_w/2"/>
                                          </p:val>
                                        </p:tav>
                                        <p:tav tm="100000">
                                          <p:val>
                                            <p:strVal val="#ppt_x"/>
                                          </p:val>
                                        </p:tav>
                                      </p:tavLst>
                                    </p:anim>
                                    <p:anim calcmode="lin" valueType="num">
                                      <p:cBhvr additive="base">
                                        <p:cTn id="25" dur="500" fill="hold"/>
                                        <p:tgtEl>
                                          <p:spTgt spid="2816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81608"/>
                                        </p:tgtEl>
                                        <p:attrNameLst>
                                          <p:attrName>style.visibility</p:attrName>
                                        </p:attrNameLst>
                                      </p:cBhvr>
                                      <p:to>
                                        <p:strVal val="visible"/>
                                      </p:to>
                                    </p:set>
                                    <p:anim calcmode="lin" valueType="num">
                                      <p:cBhvr additive="base">
                                        <p:cTn id="30" dur="500" fill="hold"/>
                                        <p:tgtEl>
                                          <p:spTgt spid="281608"/>
                                        </p:tgtEl>
                                        <p:attrNameLst>
                                          <p:attrName>ppt_x</p:attrName>
                                        </p:attrNameLst>
                                      </p:cBhvr>
                                      <p:tavLst>
                                        <p:tav tm="0">
                                          <p:val>
                                            <p:strVal val="1+#ppt_w/2"/>
                                          </p:val>
                                        </p:tav>
                                        <p:tav tm="100000">
                                          <p:val>
                                            <p:strVal val="#ppt_x"/>
                                          </p:val>
                                        </p:tav>
                                      </p:tavLst>
                                    </p:anim>
                                    <p:anim calcmode="lin" valueType="num">
                                      <p:cBhvr additive="base">
                                        <p:cTn id="31" dur="500" fill="hold"/>
                                        <p:tgtEl>
                                          <p:spTgt spid="2816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animBg="1"/>
      <p:bldP spid="281606" grpId="0"/>
      <p:bldP spid="281607" grpId="0"/>
      <p:bldP spid="2816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AutoShape 2"/>
          <p:cNvSpPr>
            <a:spLocks noChangeArrowheads="1"/>
          </p:cNvSpPr>
          <p:nvPr/>
        </p:nvSpPr>
        <p:spPr bwMode="auto">
          <a:xfrm>
            <a:off x="2411413" y="563563"/>
            <a:ext cx="4248150" cy="833437"/>
          </a:xfrm>
          <a:prstGeom prst="ribbon">
            <a:avLst>
              <a:gd name="adj1" fmla="val 33333"/>
              <a:gd name="adj2" fmla="val 64565"/>
            </a:avLst>
          </a:prstGeom>
          <a:solidFill>
            <a:srgbClr val="66CCFF"/>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solidFill>
                  <a:schemeClr val="hlink"/>
                </a:solidFill>
                <a:effectLst/>
                <a:latin typeface="VNI-Helve" pitchFamily="2" charset="0"/>
              </a:rPr>
              <a:t>Daën doø</a:t>
            </a:r>
          </a:p>
        </p:txBody>
      </p:sp>
      <p:sp>
        <p:nvSpPr>
          <p:cNvPr id="282627" name="Text Box 3"/>
          <p:cNvSpPr txBox="1">
            <a:spLocks noChangeArrowheads="1"/>
          </p:cNvSpPr>
          <p:nvPr/>
        </p:nvSpPr>
        <p:spPr bwMode="auto">
          <a:xfrm>
            <a:off x="457200" y="2060575"/>
            <a:ext cx="8218488" cy="3560763"/>
          </a:xfrm>
          <a:prstGeom prst="rect">
            <a:avLst/>
          </a:prstGeom>
          <a:solidFill>
            <a:srgbClr val="FFFF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anose="05000000000000000000" pitchFamily="2" charset="2"/>
              <a:buChar char="v"/>
            </a:pPr>
            <a:r>
              <a:rPr lang="en-US" altLang="en-US" sz="2400" b="1">
                <a:effectLst/>
                <a:latin typeface="VNI-Palatin" pitchFamily="2" charset="0"/>
                <a:cs typeface="Tahoma" panose="020B0604030504040204" pitchFamily="34" charset="0"/>
              </a:rPr>
              <a:t> Hoïc baøi vaø laøm laïi caùc caâu C1</a:t>
            </a:r>
            <a:r>
              <a:rPr lang="en-US" altLang="en-US" sz="2400" b="1">
                <a:effectLst/>
                <a:latin typeface="VNI-Palatin" pitchFamily="2" charset="0"/>
                <a:cs typeface="Tahoma" panose="020B0604030504040204" pitchFamily="34" charset="0"/>
                <a:sym typeface="Wingdings" panose="05000000000000000000" pitchFamily="2" charset="2"/>
              </a:rPr>
              <a:t>C11 vaøo vôû baøi taäp.</a:t>
            </a:r>
            <a:endParaRPr lang="en-US" altLang="en-US" sz="2400" b="1">
              <a:effectLst/>
              <a:latin typeface="VNI-Palatin" pitchFamily="2" charset="0"/>
              <a:cs typeface="Tahoma" panose="020B0604030504040204" pitchFamily="34" charset="0"/>
            </a:endParaRPr>
          </a:p>
          <a:p>
            <a:pPr>
              <a:spcBef>
                <a:spcPct val="50000"/>
              </a:spcBef>
              <a:buFont typeface="Wingdings" panose="05000000000000000000" pitchFamily="2" charset="2"/>
              <a:buChar char="v"/>
            </a:pPr>
            <a:r>
              <a:rPr lang="en-US" altLang="en-US" sz="2400" b="1">
                <a:effectLst/>
                <a:latin typeface="VNI-Palatin" pitchFamily="2" charset="0"/>
                <a:cs typeface="Tahoma" panose="020B0604030504040204" pitchFamily="34" charset="0"/>
              </a:rPr>
              <a:t> Chuù yù : khi noùi 1 vaät chuyeån ñoäng hay ñöùng yeân phaûi chæ roõ vaät choïn laøm moác.</a:t>
            </a:r>
            <a:endParaRPr lang="en-US" altLang="en-US" sz="2400" b="1">
              <a:effectLst/>
              <a:latin typeface="VNI-Palatin" pitchFamily="2" charset="0"/>
              <a:cs typeface="Times New Roman" panose="02020603050405020304" pitchFamily="18" charset="0"/>
            </a:endParaRPr>
          </a:p>
          <a:p>
            <a:pPr>
              <a:spcBef>
                <a:spcPct val="50000"/>
              </a:spcBef>
              <a:buFont typeface="Wingdings" panose="05000000000000000000" pitchFamily="2" charset="2"/>
              <a:buChar char="v"/>
            </a:pPr>
            <a:r>
              <a:rPr lang="en-US" altLang="en-US" sz="2400" b="1">
                <a:effectLst/>
                <a:latin typeface="VNI-Palatin" pitchFamily="2" charset="0"/>
                <a:cs typeface="Times New Roman" panose="02020603050405020304" pitchFamily="18" charset="0"/>
              </a:rPr>
              <a:t> </a:t>
            </a:r>
            <a:r>
              <a:rPr lang="en-US" altLang="en-US" sz="2400" b="1">
                <a:effectLst/>
                <a:latin typeface="VNI-Palatin" pitchFamily="2" charset="0"/>
                <a:cs typeface="Tahoma" panose="020B0604030504040204" pitchFamily="34" charset="0"/>
              </a:rPr>
              <a:t>Laøm caùc baøi 1.1</a:t>
            </a:r>
            <a:r>
              <a:rPr lang="en-US" altLang="en-US" sz="2400" b="1">
                <a:effectLst/>
                <a:latin typeface="VNI-Palatin" pitchFamily="2" charset="0"/>
                <a:cs typeface="Tahoma" panose="020B0604030504040204" pitchFamily="34" charset="0"/>
                <a:sym typeface="Wingdings" panose="05000000000000000000" pitchFamily="2" charset="2"/>
              </a:rPr>
              <a:t>1.5, 1.7, 1.11</a:t>
            </a:r>
            <a:r>
              <a:rPr lang="en-US" altLang="en-US" sz="2400" b="1">
                <a:effectLst/>
                <a:latin typeface="VNI-Palatin" pitchFamily="2" charset="0"/>
                <a:cs typeface="Tahoma" panose="020B0604030504040204" pitchFamily="34" charset="0"/>
              </a:rPr>
              <a:t> trong saùch THVL8.</a:t>
            </a:r>
            <a:endParaRPr lang="en-US" altLang="en-US" sz="2400" b="1">
              <a:effectLst/>
              <a:latin typeface="VNI-Palatin" pitchFamily="2" charset="0"/>
              <a:cs typeface="Times New Roman" panose="02020603050405020304" pitchFamily="18" charset="0"/>
            </a:endParaRPr>
          </a:p>
          <a:p>
            <a:pPr>
              <a:spcBef>
                <a:spcPct val="50000"/>
              </a:spcBef>
              <a:buFont typeface="Wingdings" panose="05000000000000000000" pitchFamily="2" charset="2"/>
              <a:buChar char="v"/>
            </a:pPr>
            <a:r>
              <a:rPr lang="en-US" altLang="en-US" sz="2400" b="1">
                <a:effectLst/>
                <a:latin typeface="VNI-Palatin" pitchFamily="2" charset="0"/>
                <a:cs typeface="Times New Roman" panose="02020603050405020304" pitchFamily="18" charset="0"/>
              </a:rPr>
              <a:t> </a:t>
            </a:r>
            <a:r>
              <a:rPr lang="en-US" altLang="en-US" sz="2400" b="1">
                <a:effectLst/>
                <a:latin typeface="VNI-Palatin" pitchFamily="2" charset="0"/>
                <a:cs typeface="Tahoma" panose="020B0604030504040204" pitchFamily="34" charset="0"/>
              </a:rPr>
              <a:t>Tìm theâm caùc ví duï veà caùc daïng chuyeån ñoäng.</a:t>
            </a:r>
            <a:endParaRPr lang="en-US" altLang="en-US" sz="2400" b="1">
              <a:effectLst/>
              <a:latin typeface="VNI-Palatin" pitchFamily="2" charset="0"/>
              <a:cs typeface="Times New Roman" panose="02020603050405020304" pitchFamily="18" charset="0"/>
            </a:endParaRPr>
          </a:p>
          <a:p>
            <a:pPr>
              <a:spcBef>
                <a:spcPct val="50000"/>
              </a:spcBef>
              <a:buFont typeface="Wingdings" panose="05000000000000000000" pitchFamily="2" charset="2"/>
              <a:buChar char="v"/>
            </a:pPr>
            <a:r>
              <a:rPr lang="en-US" altLang="en-US" sz="2400" b="1">
                <a:effectLst/>
                <a:latin typeface="VNI-Palatin" pitchFamily="2" charset="0"/>
                <a:cs typeface="Times New Roman" panose="02020603050405020304" pitchFamily="18" charset="0"/>
              </a:rPr>
              <a:t> </a:t>
            </a:r>
            <a:r>
              <a:rPr lang="en-US" altLang="en-US" sz="2400" b="1">
                <a:effectLst/>
                <a:latin typeface="VNI-Palatin" pitchFamily="2" charset="0"/>
                <a:cs typeface="Tahoma" panose="020B0604030504040204" pitchFamily="34" charset="0"/>
              </a:rPr>
              <a:t>Chuaån bò baøi môùi “ Vaän Toác “</a:t>
            </a:r>
            <a:endParaRPr lang="vi-VN" altLang="en-US" sz="2400" b="1">
              <a:effectLst/>
              <a:latin typeface="VNI-Palatin" pitchFamily="2" charset="0"/>
              <a:cs typeface="Times New Roman" panose="02020603050405020304" pitchFamily="18" charset="0"/>
            </a:endParaRPr>
          </a:p>
          <a:p>
            <a:pPr>
              <a:spcBef>
                <a:spcPct val="50000"/>
              </a:spcBef>
              <a:buFont typeface="Wingdings" panose="05000000000000000000" pitchFamily="2" charset="2"/>
              <a:buChar char="v"/>
            </a:pPr>
            <a:endParaRPr lang="en-US" altLang="en-US" sz="2400" b="1">
              <a:effectLst/>
              <a:latin typeface="VNI-Palatin" pitchFamily="2" charset="0"/>
            </a:endParaRPr>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8" name="Rectangle 16"/>
          <p:cNvSpPr>
            <a:spLocks noChangeArrowheads="1"/>
          </p:cNvSpPr>
          <p:nvPr/>
        </p:nvSpPr>
        <p:spPr bwMode="auto">
          <a:xfrm>
            <a:off x="0" y="0"/>
            <a:ext cx="9144000" cy="6553200"/>
          </a:xfrm>
          <a:prstGeom prst="rect">
            <a:avLst/>
          </a:prstGeom>
          <a:gradFill rotWithShape="1">
            <a:gsLst>
              <a:gs pos="0">
                <a:srgbClr val="C9EDFF"/>
              </a:gs>
              <a:gs pos="50000">
                <a:schemeClr val="bg1"/>
              </a:gs>
              <a:gs pos="100000">
                <a:srgbClr val="C9ED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7192" name="Group 40"/>
          <p:cNvGrpSpPr>
            <a:grpSpLocks/>
          </p:cNvGrpSpPr>
          <p:nvPr/>
        </p:nvGrpSpPr>
        <p:grpSpPr bwMode="auto">
          <a:xfrm>
            <a:off x="5278438" y="3124200"/>
            <a:ext cx="6856412" cy="6856413"/>
            <a:chOff x="706" y="612"/>
            <a:chExt cx="4319" cy="4319"/>
          </a:xfrm>
        </p:grpSpPr>
        <p:sp>
          <p:nvSpPr>
            <p:cNvPr id="177184" name="Oval 32"/>
            <p:cNvSpPr>
              <a:spLocks noChangeArrowheads="1"/>
            </p:cNvSpPr>
            <p:nvPr/>
          </p:nvSpPr>
          <p:spPr bwMode="auto">
            <a:xfrm>
              <a:off x="706" y="612"/>
              <a:ext cx="4319" cy="4319"/>
            </a:xfrm>
            <a:prstGeom prst="ellipse">
              <a:avLst/>
            </a:prstGeom>
            <a:gradFill rotWithShape="1">
              <a:gsLst>
                <a:gs pos="0">
                  <a:srgbClr val="FFFF00"/>
                </a:gs>
                <a:gs pos="100000">
                  <a:srgbClr val="FFF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85" name="Oval 33"/>
            <p:cNvSpPr>
              <a:spLocks noChangeArrowheads="1"/>
            </p:cNvSpPr>
            <p:nvPr/>
          </p:nvSpPr>
          <p:spPr bwMode="auto">
            <a:xfrm>
              <a:off x="2281" y="2186"/>
              <a:ext cx="1200" cy="1200"/>
            </a:xfrm>
            <a:prstGeom prst="ellipse">
              <a:avLst/>
            </a:prstGeom>
            <a:gradFill rotWithShape="1">
              <a:gsLst>
                <a:gs pos="0">
                  <a:srgbClr val="FF8F43"/>
                </a:gs>
                <a:gs pos="100000">
                  <a:srgbClr val="FFFF7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86" name="Oval 34"/>
            <p:cNvSpPr>
              <a:spLocks noChangeArrowheads="1"/>
            </p:cNvSpPr>
            <p:nvPr/>
          </p:nvSpPr>
          <p:spPr bwMode="auto">
            <a:xfrm>
              <a:off x="2737" y="2617"/>
              <a:ext cx="311" cy="311"/>
            </a:xfrm>
            <a:prstGeom prst="ellipse">
              <a:avLst/>
            </a:prstGeom>
            <a:gradFill rotWithShape="1">
              <a:gsLst>
                <a:gs pos="0">
                  <a:srgbClr val="FF3300">
                    <a:alpha val="94000"/>
                  </a:srgbClr>
                </a:gs>
                <a:gs pos="100000">
                  <a:srgbClr val="FF5A33"/>
                </a:gs>
              </a:gsLst>
              <a:path path="shape">
                <a:fillToRect l="50000" t="50000" r="50000" b="50000"/>
              </a:path>
            </a:gradFill>
            <a:ln w="41275" cmpd="dbl">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7158" name="Rectangle 6"/>
          <p:cNvSpPr>
            <a:spLocks noChangeArrowheads="1"/>
          </p:cNvSpPr>
          <p:nvPr/>
        </p:nvSpPr>
        <p:spPr bwMode="auto">
          <a:xfrm>
            <a:off x="0" y="6553200"/>
            <a:ext cx="9144000" cy="304800"/>
          </a:xfrm>
          <a:prstGeom prst="rect">
            <a:avLst/>
          </a:prstGeom>
          <a:gradFill rotWithShape="1">
            <a:gsLst>
              <a:gs pos="0">
                <a:srgbClr val="00CCFF"/>
              </a:gs>
              <a:gs pos="50000">
                <a:srgbClr val="F8F8F8"/>
              </a:gs>
              <a:gs pos="100000">
                <a:srgbClr val="00CCFF"/>
              </a:gs>
            </a:gsLst>
            <a:lin ang="5400000" scaled="1"/>
          </a:gradFill>
          <a:ln w="9525">
            <a:solidFill>
              <a:srgbClr val="66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4" name="Rectangle 2"/>
          <p:cNvSpPr>
            <a:spLocks noGrp="1" noChangeArrowheads="1"/>
          </p:cNvSpPr>
          <p:nvPr>
            <p:ph type="title"/>
          </p:nvPr>
        </p:nvSpPr>
        <p:spPr>
          <a:xfrm>
            <a:off x="457200" y="-129417"/>
            <a:ext cx="8686800" cy="1143000"/>
          </a:xfrm>
        </p:spPr>
        <p:txBody>
          <a:bodyPr/>
          <a:lstStyle/>
          <a:p>
            <a:r>
              <a:rPr lang="en-US" altLang="en-US" sz="3200" b="1">
                <a:solidFill>
                  <a:srgbClr val="FF0000"/>
                </a:solidFill>
                <a:effectLst>
                  <a:outerShdw blurRad="38100" dist="38100" dir="2700000" algn="tl">
                    <a:srgbClr val="C0C0C0"/>
                  </a:outerShdw>
                </a:effectLst>
                <a:latin typeface="VNI-Times" pitchFamily="2" charset="0"/>
              </a:rPr>
              <a:t>BAØI 1/</a:t>
            </a:r>
            <a:r>
              <a:rPr lang="en-US" altLang="en-US" sz="3200" b="1">
                <a:solidFill>
                  <a:srgbClr val="FF0000"/>
                </a:solidFill>
                <a:effectLst>
                  <a:outerShdw blurRad="38100" dist="38100" dir="2700000" algn="tl">
                    <a:srgbClr val="C0C0C0"/>
                  </a:outerShdw>
                </a:effectLst>
                <a:latin typeface="Times New Roman" panose="02020603050405020304" pitchFamily="18" charset="0"/>
              </a:rPr>
              <a:t>Tiết 1</a:t>
            </a:r>
            <a:r>
              <a:rPr lang="en-US" altLang="en-US" sz="3900" b="1">
                <a:solidFill>
                  <a:srgbClr val="FF0000"/>
                </a:solidFill>
                <a:effectLst>
                  <a:outerShdw blurRad="38100" dist="38100" dir="2700000" algn="tl">
                    <a:srgbClr val="C0C0C0"/>
                  </a:outerShdw>
                </a:effectLst>
                <a:latin typeface="VNI-Times" pitchFamily="2" charset="0"/>
              </a:rPr>
              <a:t>:</a:t>
            </a:r>
            <a:r>
              <a:rPr lang="en-US" altLang="en-US" sz="3900" b="1">
                <a:solidFill>
                  <a:srgbClr val="FF00FF"/>
                </a:solidFill>
                <a:effectLst>
                  <a:outerShdw blurRad="38100" dist="38100" dir="2700000" algn="tl">
                    <a:srgbClr val="C0C0C0"/>
                  </a:outerShdw>
                </a:effectLst>
                <a:latin typeface="VNI-Times" pitchFamily="2" charset="0"/>
              </a:rPr>
              <a:t> CHUYEÅN ÑOÄNG CÔ HOÏC</a:t>
            </a:r>
          </a:p>
        </p:txBody>
      </p:sp>
      <p:sp>
        <p:nvSpPr>
          <p:cNvPr id="177159" name="Freeform 7"/>
          <p:cNvSpPr>
            <a:spLocks/>
          </p:cNvSpPr>
          <p:nvPr/>
        </p:nvSpPr>
        <p:spPr bwMode="auto">
          <a:xfrm>
            <a:off x="-19050" y="6361113"/>
            <a:ext cx="2838450" cy="573087"/>
          </a:xfrm>
          <a:custGeom>
            <a:avLst/>
            <a:gdLst>
              <a:gd name="T0" fmla="*/ 2160 w 2160"/>
              <a:gd name="T1" fmla="*/ 528 h 528"/>
              <a:gd name="T2" fmla="*/ 2064 w 2160"/>
              <a:gd name="T3" fmla="*/ 192 h 528"/>
              <a:gd name="T4" fmla="*/ 1968 w 2160"/>
              <a:gd name="T5" fmla="*/ 48 h 528"/>
              <a:gd name="T6" fmla="*/ 1680 w 2160"/>
              <a:gd name="T7" fmla="*/ 96 h 528"/>
              <a:gd name="T8" fmla="*/ 1584 w 2160"/>
              <a:gd name="T9" fmla="*/ 144 h 528"/>
              <a:gd name="T10" fmla="*/ 1440 w 2160"/>
              <a:gd name="T11" fmla="*/ 96 h 528"/>
              <a:gd name="T12" fmla="*/ 1344 w 2160"/>
              <a:gd name="T13" fmla="*/ 96 h 528"/>
              <a:gd name="T14" fmla="*/ 1152 w 2160"/>
              <a:gd name="T15" fmla="*/ 48 h 528"/>
              <a:gd name="T16" fmla="*/ 288 w 2160"/>
              <a:gd name="T17" fmla="*/ 48 h 528"/>
              <a:gd name="T18" fmla="*/ 96 w 2160"/>
              <a:gd name="T19" fmla="*/ 240 h 528"/>
              <a:gd name="T20" fmla="*/ 0 w 2160"/>
              <a:gd name="T21" fmla="*/ 0 h 528"/>
              <a:gd name="T22" fmla="*/ 0 w 2160"/>
              <a:gd name="T23" fmla="*/ 48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 h="528">
                <a:moveTo>
                  <a:pt x="2160" y="528"/>
                </a:moveTo>
                <a:lnTo>
                  <a:pt x="2064" y="192"/>
                </a:lnTo>
                <a:lnTo>
                  <a:pt x="1968" y="48"/>
                </a:lnTo>
                <a:lnTo>
                  <a:pt x="1680" y="96"/>
                </a:lnTo>
                <a:lnTo>
                  <a:pt x="1584" y="144"/>
                </a:lnTo>
                <a:lnTo>
                  <a:pt x="1440" y="96"/>
                </a:lnTo>
                <a:lnTo>
                  <a:pt x="1344" y="96"/>
                </a:lnTo>
                <a:lnTo>
                  <a:pt x="1152" y="48"/>
                </a:lnTo>
                <a:lnTo>
                  <a:pt x="288" y="48"/>
                </a:lnTo>
                <a:lnTo>
                  <a:pt x="96" y="240"/>
                </a:lnTo>
                <a:lnTo>
                  <a:pt x="0" y="0"/>
                </a:lnTo>
                <a:lnTo>
                  <a:pt x="0" y="480"/>
                </a:lnTo>
              </a:path>
            </a:pathLst>
          </a:custGeom>
          <a:gradFill rotWithShape="1">
            <a:gsLst>
              <a:gs pos="0">
                <a:srgbClr val="333300"/>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157" name="Freeform 5"/>
          <p:cNvSpPr>
            <a:spLocks/>
          </p:cNvSpPr>
          <p:nvPr/>
        </p:nvSpPr>
        <p:spPr bwMode="auto">
          <a:xfrm>
            <a:off x="0" y="5827713"/>
            <a:ext cx="2590800" cy="1066800"/>
          </a:xfrm>
          <a:custGeom>
            <a:avLst/>
            <a:gdLst>
              <a:gd name="T0" fmla="*/ 48 w 1536"/>
              <a:gd name="T1" fmla="*/ 624 h 624"/>
              <a:gd name="T2" fmla="*/ 0 w 1536"/>
              <a:gd name="T3" fmla="*/ 0 h 624"/>
              <a:gd name="T4" fmla="*/ 288 w 1536"/>
              <a:gd name="T5" fmla="*/ 48 h 624"/>
              <a:gd name="T6" fmla="*/ 528 w 1536"/>
              <a:gd name="T7" fmla="*/ 0 h 624"/>
              <a:gd name="T8" fmla="*/ 624 w 1536"/>
              <a:gd name="T9" fmla="*/ 288 h 624"/>
              <a:gd name="T10" fmla="*/ 768 w 1536"/>
              <a:gd name="T11" fmla="*/ 144 h 624"/>
              <a:gd name="T12" fmla="*/ 1008 w 1536"/>
              <a:gd name="T13" fmla="*/ 288 h 624"/>
              <a:gd name="T14" fmla="*/ 1200 w 1536"/>
              <a:gd name="T15" fmla="*/ 288 h 624"/>
              <a:gd name="T16" fmla="*/ 1440 w 1536"/>
              <a:gd name="T17" fmla="*/ 384 h 624"/>
              <a:gd name="T18" fmla="*/ 1536 w 1536"/>
              <a:gd name="T19" fmla="*/ 528 h 624"/>
              <a:gd name="T20" fmla="*/ 1248 w 1536"/>
              <a:gd name="T21" fmla="*/ 384 h 624"/>
              <a:gd name="T22" fmla="*/ 1056 w 1536"/>
              <a:gd name="T23" fmla="*/ 432 h 624"/>
              <a:gd name="T24" fmla="*/ 768 w 1536"/>
              <a:gd name="T25" fmla="*/ 480 h 624"/>
              <a:gd name="T26" fmla="*/ 288 w 1536"/>
              <a:gd name="T27" fmla="*/ 432 h 624"/>
              <a:gd name="T28" fmla="*/ 240 w 1536"/>
              <a:gd name="T29" fmla="*/ 528 h 624"/>
              <a:gd name="T30" fmla="*/ 48 w 1536"/>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624">
                <a:moveTo>
                  <a:pt x="48" y="624"/>
                </a:moveTo>
                <a:lnTo>
                  <a:pt x="0" y="0"/>
                </a:lnTo>
                <a:lnTo>
                  <a:pt x="288" y="48"/>
                </a:lnTo>
                <a:lnTo>
                  <a:pt x="528" y="0"/>
                </a:lnTo>
                <a:lnTo>
                  <a:pt x="624" y="288"/>
                </a:lnTo>
                <a:lnTo>
                  <a:pt x="768" y="144"/>
                </a:lnTo>
                <a:lnTo>
                  <a:pt x="1008" y="288"/>
                </a:lnTo>
                <a:lnTo>
                  <a:pt x="1200" y="288"/>
                </a:lnTo>
                <a:lnTo>
                  <a:pt x="1440" y="384"/>
                </a:lnTo>
                <a:lnTo>
                  <a:pt x="1536" y="528"/>
                </a:lnTo>
                <a:lnTo>
                  <a:pt x="1248" y="384"/>
                </a:lnTo>
                <a:lnTo>
                  <a:pt x="1056" y="432"/>
                </a:lnTo>
                <a:lnTo>
                  <a:pt x="768" y="480"/>
                </a:lnTo>
                <a:lnTo>
                  <a:pt x="288" y="432"/>
                </a:lnTo>
                <a:lnTo>
                  <a:pt x="240" y="528"/>
                </a:lnTo>
                <a:lnTo>
                  <a:pt x="48" y="624"/>
                </a:lnTo>
                <a:close/>
              </a:path>
            </a:pathLst>
          </a:custGeom>
          <a:gradFill rotWithShape="1">
            <a:gsLst>
              <a:gs pos="0">
                <a:schemeClr val="tx1"/>
              </a:gs>
              <a:gs pos="100000">
                <a:srgbClr val="33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7214" name="Picture 62" descr="FIL43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860925"/>
            <a:ext cx="1600200" cy="1463675"/>
          </a:xfrm>
          <a:prstGeom prst="rect">
            <a:avLst/>
          </a:prstGeom>
          <a:noFill/>
          <a:extLst>
            <a:ext uri="{909E8E84-426E-40DD-AFC4-6F175D3DCCD1}">
              <a14:hiddenFill xmlns:a14="http://schemas.microsoft.com/office/drawing/2010/main">
                <a:solidFill>
                  <a:srgbClr val="FFFFFF"/>
                </a:solidFill>
              </a14:hiddenFill>
            </a:ext>
          </a:extLst>
        </p:spPr>
      </p:pic>
      <p:sp>
        <p:nvSpPr>
          <p:cNvPr id="177160" name="Freeform 8"/>
          <p:cNvSpPr>
            <a:spLocks/>
          </p:cNvSpPr>
          <p:nvPr/>
        </p:nvSpPr>
        <p:spPr bwMode="auto">
          <a:xfrm>
            <a:off x="0" y="5541963"/>
            <a:ext cx="1371600" cy="1352550"/>
          </a:xfrm>
          <a:custGeom>
            <a:avLst/>
            <a:gdLst>
              <a:gd name="T0" fmla="*/ 384 w 816"/>
              <a:gd name="T1" fmla="*/ 528 h 1152"/>
              <a:gd name="T2" fmla="*/ 192 w 816"/>
              <a:gd name="T3" fmla="*/ 96 h 1152"/>
              <a:gd name="T4" fmla="*/ 0 w 816"/>
              <a:gd name="T5" fmla="*/ 0 h 1152"/>
              <a:gd name="T6" fmla="*/ 0 w 816"/>
              <a:gd name="T7" fmla="*/ 1152 h 1152"/>
              <a:gd name="T8" fmla="*/ 480 w 816"/>
              <a:gd name="T9" fmla="*/ 384 h 1152"/>
              <a:gd name="T10" fmla="*/ 672 w 816"/>
              <a:gd name="T11" fmla="*/ 480 h 1152"/>
              <a:gd name="T12" fmla="*/ 816 w 816"/>
              <a:gd name="T13" fmla="*/ 672 h 1152"/>
              <a:gd name="T14" fmla="*/ 240 w 816"/>
              <a:gd name="T15" fmla="*/ 72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1152">
                <a:moveTo>
                  <a:pt x="384" y="528"/>
                </a:moveTo>
                <a:lnTo>
                  <a:pt x="192" y="96"/>
                </a:lnTo>
                <a:lnTo>
                  <a:pt x="0" y="0"/>
                </a:lnTo>
                <a:lnTo>
                  <a:pt x="0" y="1152"/>
                </a:lnTo>
                <a:lnTo>
                  <a:pt x="480" y="384"/>
                </a:lnTo>
                <a:lnTo>
                  <a:pt x="672" y="480"/>
                </a:lnTo>
                <a:lnTo>
                  <a:pt x="816" y="672"/>
                </a:lnTo>
                <a:lnTo>
                  <a:pt x="240" y="720"/>
                </a:lnTo>
              </a:path>
            </a:pathLst>
          </a:custGeom>
          <a:gradFill rotWithShape="1">
            <a:gsLst>
              <a:gs pos="0">
                <a:srgbClr val="333300"/>
              </a:gs>
              <a:gs pos="50000">
                <a:srgbClr val="004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213" name="Text Box 61"/>
          <p:cNvSpPr txBox="1">
            <a:spLocks noChangeArrowheads="1"/>
          </p:cNvSpPr>
          <p:nvPr/>
        </p:nvSpPr>
        <p:spPr bwMode="auto">
          <a:xfrm>
            <a:off x="477044" y="720090"/>
            <a:ext cx="82296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a:solidFill>
                  <a:srgbClr val="0000FF"/>
                </a:solidFill>
                <a:effectLst/>
                <a:latin typeface="Arial" panose="020B0604020202020204" pitchFamily="34" charset="0"/>
              </a:rPr>
              <a:t>Mặt Trời mọc ở đằng Đông, lặn ở đằng Tây. Như vậy có phải là Mặt Trời chuyển động còn Trái Đất đứng yên không? </a:t>
            </a:r>
            <a:r>
              <a:rPr lang="en-US" altLang="en-US" sz="5400">
                <a:solidFill>
                  <a:srgbClr val="FF0000"/>
                </a:solidFill>
                <a:effectLst/>
                <a:latin typeface="Arial" panose="020B0604020202020204" pitchFamily="34" charset="0"/>
              </a:rPr>
              <a:t>Bài học này sẽ giúp các em trả lời câu hỏi trên.</a:t>
            </a:r>
          </a:p>
        </p:txBody>
      </p:sp>
      <p:sp>
        <p:nvSpPr>
          <p:cNvPr id="177218" name="Rectangle 66"/>
          <p:cNvSpPr>
            <a:spLocks noChangeArrowheads="1"/>
          </p:cNvSpPr>
          <p:nvPr/>
        </p:nvSpPr>
        <p:spPr bwMode="auto">
          <a:xfrm>
            <a:off x="0" y="4419600"/>
            <a:ext cx="6858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effectLst>
                  <a:outerShdw blurRad="38100" dist="38100" dir="2700000" algn="tl">
                    <a:srgbClr val="C0C0C0"/>
                  </a:outerShdw>
                </a:effectLst>
                <a:latin typeface="Times New Roman" panose="02020603050405020304" pitchFamily="18" charset="0"/>
              </a:rPr>
              <a:t>Tây</a:t>
            </a:r>
          </a:p>
        </p:txBody>
      </p:sp>
      <p:sp>
        <p:nvSpPr>
          <p:cNvPr id="177219" name="Rectangle 67"/>
          <p:cNvSpPr>
            <a:spLocks noChangeArrowheads="1"/>
          </p:cNvSpPr>
          <p:nvPr/>
        </p:nvSpPr>
        <p:spPr bwMode="auto">
          <a:xfrm>
            <a:off x="8229600" y="6019800"/>
            <a:ext cx="6858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effectLst>
                  <a:outerShdw blurRad="38100" dist="38100" dir="2700000" algn="tl">
                    <a:srgbClr val="C0C0C0"/>
                  </a:outerShdw>
                </a:effectLst>
                <a:latin typeface="Times New Roman" panose="02020603050405020304" pitchFamily="18" charset="0"/>
              </a:rPr>
              <a:t>Đông</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repeatCount="indefinite" fill="hold" grpId="0" nodeType="afterEffect">
                                  <p:stCondLst>
                                    <p:cond delay="0"/>
                                  </p:stCondLst>
                                  <p:iterate type="lt">
                                    <p:tmPct val="10000"/>
                                  </p:iterate>
                                  <p:childTnLst>
                                    <p:set>
                                      <p:cBhvr override="childStyle">
                                        <p:cTn id="6" dur="1500" autoRev="1" fill="hold"/>
                                        <p:tgtEl>
                                          <p:spTgt spid="177154"/>
                                        </p:tgtEl>
                                        <p:attrNameLst>
                                          <p:attrName>style.color</p:attrName>
                                        </p:attrNameLst>
                                      </p:cBhvr>
                                      <p:to>
                                        <p:clrVal>
                                          <a:srgbClr val="ED3213"/>
                                        </p:clrVal>
                                      </p:to>
                                    </p:set>
                                    <p:set>
                                      <p:cBhvr>
                                        <p:cTn id="7" dur="1500" autoRev="1" fill="hold"/>
                                        <p:tgtEl>
                                          <p:spTgt spid="177154"/>
                                        </p:tgtEl>
                                        <p:attrNameLst>
                                          <p:attrName>fillcolor</p:attrName>
                                        </p:attrNameLst>
                                      </p:cBhvr>
                                      <p:to>
                                        <p:clrVal>
                                          <a:srgbClr val="ED3213"/>
                                        </p:clrVal>
                                      </p:to>
                                    </p:set>
                                    <p:set>
                                      <p:cBhvr>
                                        <p:cTn id="8" dur="1500" autoRev="1" fill="hold"/>
                                        <p:tgtEl>
                                          <p:spTgt spid="177154"/>
                                        </p:tgtEl>
                                        <p:attrNameLst>
                                          <p:attrName>fill.type</p:attrName>
                                        </p:attrNameLst>
                                      </p:cBhvr>
                                      <p:to>
                                        <p:strVal val="solid"/>
                                      </p:to>
                                    </p:set>
                                  </p:childTnLst>
                                </p:cTn>
                              </p:par>
                            </p:childTnLst>
                          </p:cTn>
                        </p:par>
                        <p:par>
                          <p:cTn id="9" fill="hold" nodeType="afterGroup">
                            <p:stCondLst>
                              <p:cond delay="11700"/>
                            </p:stCondLst>
                            <p:childTnLst>
                              <p:par>
                                <p:cTn id="10" presetID="5" presetClass="entr" presetSubtype="10" fill="hold" grpId="0" nodeType="afterEffect">
                                  <p:stCondLst>
                                    <p:cond delay="0"/>
                                  </p:stCondLst>
                                  <p:childTnLst>
                                    <p:set>
                                      <p:cBhvr>
                                        <p:cTn id="11" dur="1" fill="hold">
                                          <p:stCondLst>
                                            <p:cond delay="0"/>
                                          </p:stCondLst>
                                        </p:cTn>
                                        <p:tgtEl>
                                          <p:spTgt spid="177213"/>
                                        </p:tgtEl>
                                        <p:attrNameLst>
                                          <p:attrName>style.visibility</p:attrName>
                                        </p:attrNameLst>
                                      </p:cBhvr>
                                      <p:to>
                                        <p:strVal val="visible"/>
                                      </p:to>
                                    </p:set>
                                    <p:animEffect transition="in" filter="checkerboard(across)">
                                      <p:cBhvr>
                                        <p:cTn id="12" dur="500"/>
                                        <p:tgtEl>
                                          <p:spTgt spid="177213"/>
                                        </p:tgtEl>
                                      </p:cBhvr>
                                    </p:animEffect>
                                  </p:childTnLst>
                                </p:cTn>
                              </p:par>
                              <p:par>
                                <p:cTn id="13" presetID="0" presetClass="path" presetSubtype="0" repeatCount="indefinite" accel="50000" decel="50000" fill="hold" nodeType="withEffect">
                                  <p:stCondLst>
                                    <p:cond delay="0"/>
                                  </p:stCondLst>
                                  <p:childTnLst>
                                    <p:animMotion origin="layout" path="M -3.33333E-6 -4.07407E-6 C -0.01666 -0.03935 -0.06111 -0.1706 -0.10208 -0.23495 C -0.14305 -0.29953 -0.18993 -0.35 -0.24583 -0.3868 C -0.30191 -0.42361 -0.37118 -0.45416 -0.4375 -0.45555 C -0.50382 -0.45694 -0.58437 -0.42708 -0.64375 -0.39537 C -0.70312 -0.36388 -0.75 -0.31713 -0.79375 -0.26643 C -0.8375 -0.21574 -0.88281 -0.12777 -0.90625 -0.09143 " pathEditMode="relative" rAng="0" ptsTypes="aaaaaaa">
                                      <p:cBhvr>
                                        <p:cTn id="14" dur="15000" fill="hold"/>
                                        <p:tgtEl>
                                          <p:spTgt spid="177192"/>
                                        </p:tgtEl>
                                        <p:attrNameLst>
                                          <p:attrName>ppt_x</p:attrName>
                                          <p:attrName>ppt_y</p:attrName>
                                        </p:attrNameLst>
                                      </p:cBhvr>
                                      <p:rCtr x="-45313" y="-2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2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86" name="Picture 22" descr="FIL3795_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843338"/>
            <a:ext cx="3219450" cy="3219450"/>
          </a:xfrm>
          <a:prstGeom prst="rect">
            <a:avLst/>
          </a:prstGeom>
          <a:noFill/>
          <a:extLst>
            <a:ext uri="{909E8E84-426E-40DD-AFC4-6F175D3DCCD1}">
              <a14:hiddenFill xmlns:a14="http://schemas.microsoft.com/office/drawing/2010/main">
                <a:solidFill>
                  <a:srgbClr val="FFFFFF"/>
                </a:solidFill>
              </a14:hiddenFill>
            </a:ext>
          </a:extLst>
        </p:spPr>
      </p:pic>
      <p:sp>
        <p:nvSpPr>
          <p:cNvPr id="241672" name="Rectangle 8"/>
          <p:cNvSpPr>
            <a:spLocks noChangeArrowheads="1"/>
          </p:cNvSpPr>
          <p:nvPr/>
        </p:nvSpPr>
        <p:spPr bwMode="auto">
          <a:xfrm>
            <a:off x="0" y="5638800"/>
            <a:ext cx="9144000" cy="533400"/>
          </a:xfrm>
          <a:prstGeom prst="rect">
            <a:avLst/>
          </a:prstGeom>
          <a:gradFill rotWithShape="1">
            <a:gsLst>
              <a:gs pos="0">
                <a:schemeClr val="bg2"/>
              </a:gs>
              <a:gs pos="50000">
                <a:srgbClr val="D3D3D3"/>
              </a:gs>
              <a:gs pos="100000">
                <a:schemeClr val="bg2"/>
              </a:gs>
            </a:gsLst>
            <a:lin ang="0" scaled="1"/>
          </a:gradFill>
          <a:ln w="9525">
            <a:solidFill>
              <a:srgbClr val="9D9D9D"/>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1690" name="Picture 26" descr="FIL43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733800"/>
            <a:ext cx="1668463" cy="2228850"/>
          </a:xfrm>
          <a:prstGeom prst="rect">
            <a:avLst/>
          </a:prstGeom>
          <a:noFill/>
          <a:extLst>
            <a:ext uri="{909E8E84-426E-40DD-AFC4-6F175D3DCCD1}">
              <a14:hiddenFill xmlns:a14="http://schemas.microsoft.com/office/drawing/2010/main">
                <a:solidFill>
                  <a:srgbClr val="FFFFFF"/>
                </a:solidFill>
              </a14:hiddenFill>
            </a:ext>
          </a:extLst>
        </p:spPr>
      </p:pic>
      <p:sp>
        <p:nvSpPr>
          <p:cNvPr id="241674" name="Rectangle 10"/>
          <p:cNvSpPr>
            <a:spLocks noChangeArrowheads="1"/>
          </p:cNvSpPr>
          <p:nvPr/>
        </p:nvSpPr>
        <p:spPr bwMode="auto">
          <a:xfrm>
            <a:off x="0" y="6172200"/>
            <a:ext cx="9144000" cy="685800"/>
          </a:xfrm>
          <a:prstGeom prst="rect">
            <a:avLst/>
          </a:prstGeom>
          <a:gradFill rotWithShape="1">
            <a:gsLst>
              <a:gs pos="0">
                <a:srgbClr val="66CCFF"/>
              </a:gs>
              <a:gs pos="100000">
                <a:srgbClr val="A3E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68" name="Text Box 4"/>
          <p:cNvSpPr txBox="1">
            <a:spLocks noChangeArrowheads="1"/>
          </p:cNvSpPr>
          <p:nvPr/>
        </p:nvSpPr>
        <p:spPr bwMode="auto">
          <a:xfrm>
            <a:off x="323850" y="1442864"/>
            <a:ext cx="8763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effectLst/>
              </a:rPr>
              <a:t>C1: Laøm theá naøo ñeå nhaän bieát 1 oâ toâ treân ñöôøng, 1 chieác thuyeàn treân soâng, 1 ñaùm maây treân trôøi... ñang chuyeån ñoäng hay ñöùng yeân ?</a:t>
            </a:r>
          </a:p>
        </p:txBody>
      </p:sp>
      <p:sp>
        <p:nvSpPr>
          <p:cNvPr id="241673" name="Freeform 9"/>
          <p:cNvSpPr>
            <a:spLocks/>
          </p:cNvSpPr>
          <p:nvPr/>
        </p:nvSpPr>
        <p:spPr bwMode="auto">
          <a:xfrm>
            <a:off x="304800" y="6553200"/>
            <a:ext cx="1905000" cy="190500"/>
          </a:xfrm>
          <a:custGeom>
            <a:avLst/>
            <a:gdLst>
              <a:gd name="T0" fmla="*/ 0 w 1200"/>
              <a:gd name="T1" fmla="*/ 56 h 120"/>
              <a:gd name="T2" fmla="*/ 432 w 1200"/>
              <a:gd name="T3" fmla="*/ 8 h 120"/>
              <a:gd name="T4" fmla="*/ 1008 w 1200"/>
              <a:gd name="T5" fmla="*/ 104 h 120"/>
              <a:gd name="T6" fmla="*/ 1200 w 1200"/>
              <a:gd name="T7" fmla="*/ 104 h 120"/>
            </a:gdLst>
            <a:ahLst/>
            <a:cxnLst>
              <a:cxn ang="0">
                <a:pos x="T0" y="T1"/>
              </a:cxn>
              <a:cxn ang="0">
                <a:pos x="T2" y="T3"/>
              </a:cxn>
              <a:cxn ang="0">
                <a:pos x="T4" y="T5"/>
              </a:cxn>
              <a:cxn ang="0">
                <a:pos x="T6" y="T7"/>
              </a:cxn>
            </a:cxnLst>
            <a:rect l="0" t="0" r="r" b="b"/>
            <a:pathLst>
              <a:path w="1200" h="120">
                <a:moveTo>
                  <a:pt x="0" y="56"/>
                </a:moveTo>
                <a:cubicBezTo>
                  <a:pt x="132" y="28"/>
                  <a:pt x="264" y="0"/>
                  <a:pt x="432" y="8"/>
                </a:cubicBezTo>
                <a:cubicBezTo>
                  <a:pt x="600" y="16"/>
                  <a:pt x="880" y="88"/>
                  <a:pt x="1008" y="104"/>
                </a:cubicBezTo>
                <a:cubicBezTo>
                  <a:pt x="1136" y="120"/>
                  <a:pt x="1168" y="112"/>
                  <a:pt x="1200" y="104"/>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675" name="Freeform 11"/>
          <p:cNvSpPr>
            <a:spLocks/>
          </p:cNvSpPr>
          <p:nvPr/>
        </p:nvSpPr>
        <p:spPr bwMode="auto">
          <a:xfrm>
            <a:off x="0" y="6248400"/>
            <a:ext cx="1905000" cy="190500"/>
          </a:xfrm>
          <a:custGeom>
            <a:avLst/>
            <a:gdLst>
              <a:gd name="T0" fmla="*/ 0 w 1200"/>
              <a:gd name="T1" fmla="*/ 56 h 120"/>
              <a:gd name="T2" fmla="*/ 432 w 1200"/>
              <a:gd name="T3" fmla="*/ 8 h 120"/>
              <a:gd name="T4" fmla="*/ 1008 w 1200"/>
              <a:gd name="T5" fmla="*/ 104 h 120"/>
              <a:gd name="T6" fmla="*/ 1200 w 1200"/>
              <a:gd name="T7" fmla="*/ 104 h 120"/>
            </a:gdLst>
            <a:ahLst/>
            <a:cxnLst>
              <a:cxn ang="0">
                <a:pos x="T0" y="T1"/>
              </a:cxn>
              <a:cxn ang="0">
                <a:pos x="T2" y="T3"/>
              </a:cxn>
              <a:cxn ang="0">
                <a:pos x="T4" y="T5"/>
              </a:cxn>
              <a:cxn ang="0">
                <a:pos x="T6" y="T7"/>
              </a:cxn>
            </a:cxnLst>
            <a:rect l="0" t="0" r="r" b="b"/>
            <a:pathLst>
              <a:path w="1200" h="120">
                <a:moveTo>
                  <a:pt x="0" y="56"/>
                </a:moveTo>
                <a:cubicBezTo>
                  <a:pt x="132" y="28"/>
                  <a:pt x="264" y="0"/>
                  <a:pt x="432" y="8"/>
                </a:cubicBezTo>
                <a:cubicBezTo>
                  <a:pt x="600" y="16"/>
                  <a:pt x="880" y="88"/>
                  <a:pt x="1008" y="104"/>
                </a:cubicBezTo>
                <a:cubicBezTo>
                  <a:pt x="1136" y="120"/>
                  <a:pt x="1168" y="112"/>
                  <a:pt x="1200" y="104"/>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676" name="Freeform 12"/>
          <p:cNvSpPr>
            <a:spLocks/>
          </p:cNvSpPr>
          <p:nvPr/>
        </p:nvSpPr>
        <p:spPr bwMode="auto">
          <a:xfrm>
            <a:off x="3962400" y="63881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678" name="Freeform 14"/>
          <p:cNvSpPr>
            <a:spLocks/>
          </p:cNvSpPr>
          <p:nvPr/>
        </p:nvSpPr>
        <p:spPr bwMode="auto">
          <a:xfrm>
            <a:off x="4267200" y="65532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679" name="Freeform 15"/>
          <p:cNvSpPr>
            <a:spLocks/>
          </p:cNvSpPr>
          <p:nvPr/>
        </p:nvSpPr>
        <p:spPr bwMode="auto">
          <a:xfrm>
            <a:off x="6172200" y="63246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680" name="Freeform 16"/>
          <p:cNvSpPr>
            <a:spLocks/>
          </p:cNvSpPr>
          <p:nvPr/>
        </p:nvSpPr>
        <p:spPr bwMode="auto">
          <a:xfrm>
            <a:off x="5638800" y="64770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681" name="Freeform 17"/>
          <p:cNvSpPr>
            <a:spLocks/>
          </p:cNvSpPr>
          <p:nvPr/>
        </p:nvSpPr>
        <p:spPr bwMode="auto">
          <a:xfrm>
            <a:off x="7391400" y="66294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682" name="Freeform 18"/>
          <p:cNvSpPr>
            <a:spLocks/>
          </p:cNvSpPr>
          <p:nvPr/>
        </p:nvSpPr>
        <p:spPr bwMode="auto">
          <a:xfrm>
            <a:off x="7772400" y="63246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683" name="Freeform 19"/>
          <p:cNvSpPr>
            <a:spLocks/>
          </p:cNvSpPr>
          <p:nvPr/>
        </p:nvSpPr>
        <p:spPr bwMode="auto">
          <a:xfrm>
            <a:off x="8077200" y="64770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684" name="Freeform 20"/>
          <p:cNvSpPr>
            <a:spLocks/>
          </p:cNvSpPr>
          <p:nvPr/>
        </p:nvSpPr>
        <p:spPr bwMode="auto">
          <a:xfrm>
            <a:off x="6858000" y="64770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1687" name="Picture 23" descr="FIL43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648200"/>
            <a:ext cx="1350963" cy="1531938"/>
          </a:xfrm>
          <a:prstGeom prst="rect">
            <a:avLst/>
          </a:prstGeom>
          <a:noFill/>
          <a:extLst>
            <a:ext uri="{909E8E84-426E-40DD-AFC4-6F175D3DCCD1}">
              <a14:hiddenFill xmlns:a14="http://schemas.microsoft.com/office/drawing/2010/main">
                <a:solidFill>
                  <a:srgbClr val="FFFFFF"/>
                </a:solidFill>
              </a14:hiddenFill>
            </a:ext>
          </a:extLst>
        </p:spPr>
      </p:pic>
      <p:pic>
        <p:nvPicPr>
          <p:cNvPr id="241688" name="Picture 24" descr="FIL43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343400"/>
            <a:ext cx="1350963" cy="1531938"/>
          </a:xfrm>
          <a:prstGeom prst="rect">
            <a:avLst/>
          </a:prstGeom>
          <a:noFill/>
          <a:extLst>
            <a:ext uri="{909E8E84-426E-40DD-AFC4-6F175D3DCCD1}">
              <a14:hiddenFill xmlns:a14="http://schemas.microsoft.com/office/drawing/2010/main">
                <a:solidFill>
                  <a:srgbClr val="FFFFFF"/>
                </a:solidFill>
              </a14:hiddenFill>
            </a:ext>
          </a:extLst>
        </p:spPr>
      </p:pic>
      <p:pic>
        <p:nvPicPr>
          <p:cNvPr id="241670" name="Picture 6" descr="FIL42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60540">
            <a:off x="-609600" y="5754688"/>
            <a:ext cx="1371600" cy="1027112"/>
          </a:xfrm>
          <a:prstGeom prst="rect">
            <a:avLst/>
          </a:prstGeom>
          <a:noFill/>
          <a:extLst>
            <a:ext uri="{909E8E84-426E-40DD-AFC4-6F175D3DCCD1}">
              <a14:hiddenFill xmlns:a14="http://schemas.microsoft.com/office/drawing/2010/main">
                <a:solidFill>
                  <a:srgbClr val="FFFFFF"/>
                </a:solidFill>
              </a14:hiddenFill>
            </a:ext>
          </a:extLst>
        </p:spPr>
      </p:pic>
      <p:grpSp>
        <p:nvGrpSpPr>
          <p:cNvPr id="241695" name="Group 31"/>
          <p:cNvGrpSpPr>
            <a:grpSpLocks/>
          </p:cNvGrpSpPr>
          <p:nvPr/>
        </p:nvGrpSpPr>
        <p:grpSpPr bwMode="auto">
          <a:xfrm>
            <a:off x="-4267200" y="2514600"/>
            <a:ext cx="6553200" cy="1219200"/>
            <a:chOff x="-1152" y="1584"/>
            <a:chExt cx="4128" cy="768"/>
          </a:xfrm>
        </p:grpSpPr>
        <p:sp>
          <p:nvSpPr>
            <p:cNvPr id="241692" name="AutoShape 28"/>
            <p:cNvSpPr>
              <a:spLocks noChangeArrowheads="1"/>
            </p:cNvSpPr>
            <p:nvPr/>
          </p:nvSpPr>
          <p:spPr bwMode="auto">
            <a:xfrm>
              <a:off x="288" y="1968"/>
              <a:ext cx="1680" cy="384"/>
            </a:xfrm>
            <a:prstGeom prst="cloudCallout">
              <a:avLst>
                <a:gd name="adj1" fmla="val -12796"/>
                <a:gd name="adj2" fmla="val 45051"/>
              </a:avLst>
            </a:prstGeom>
            <a:gradFill rotWithShape="1">
              <a:gsLst>
                <a:gs pos="0">
                  <a:srgbClr val="F3F3F3"/>
                </a:gs>
                <a:gs pos="50000">
                  <a:srgbClr val="E1F5FF"/>
                </a:gs>
                <a:gs pos="100000">
                  <a:srgbClr val="F3F3F3"/>
                </a:gs>
              </a:gsLst>
              <a:lin ang="0" scaled="1"/>
            </a:gradFill>
            <a:ln w="9525">
              <a:solidFill>
                <a:srgbClr val="D3D3D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effectLst>
                  <a:outerShdw blurRad="38100" dist="38100" dir="2700000" algn="tl">
                    <a:srgbClr val="C0C0C0"/>
                  </a:outerShdw>
                </a:effectLst>
              </a:endParaRPr>
            </a:p>
          </p:txBody>
        </p:sp>
        <p:sp>
          <p:nvSpPr>
            <p:cNvPr id="241693" name="AutoShape 29"/>
            <p:cNvSpPr>
              <a:spLocks noChangeArrowheads="1"/>
            </p:cNvSpPr>
            <p:nvPr/>
          </p:nvSpPr>
          <p:spPr bwMode="auto">
            <a:xfrm>
              <a:off x="1296" y="1584"/>
              <a:ext cx="1680" cy="384"/>
            </a:xfrm>
            <a:prstGeom prst="cloudCallout">
              <a:avLst>
                <a:gd name="adj1" fmla="val 60"/>
                <a:gd name="adj2" fmla="val 45051"/>
              </a:avLst>
            </a:prstGeom>
            <a:gradFill rotWithShape="1">
              <a:gsLst>
                <a:gs pos="0">
                  <a:srgbClr val="F3F3F3"/>
                </a:gs>
                <a:gs pos="50000">
                  <a:srgbClr val="E1F5FF"/>
                </a:gs>
                <a:gs pos="100000">
                  <a:srgbClr val="F3F3F3"/>
                </a:gs>
              </a:gsLst>
              <a:lin ang="0" scaled="1"/>
            </a:gradFill>
            <a:ln w="9525">
              <a:solidFill>
                <a:srgbClr val="D3D3D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effectLst>
                  <a:outerShdw blurRad="38100" dist="38100" dir="2700000" algn="tl">
                    <a:srgbClr val="C0C0C0"/>
                  </a:outerShdw>
                </a:effectLst>
              </a:endParaRPr>
            </a:p>
          </p:txBody>
        </p:sp>
        <p:sp>
          <p:nvSpPr>
            <p:cNvPr id="241694" name="AutoShape 30"/>
            <p:cNvSpPr>
              <a:spLocks noChangeArrowheads="1"/>
            </p:cNvSpPr>
            <p:nvPr/>
          </p:nvSpPr>
          <p:spPr bwMode="auto">
            <a:xfrm>
              <a:off x="-1152" y="1632"/>
              <a:ext cx="1680" cy="384"/>
            </a:xfrm>
            <a:prstGeom prst="cloudCallout">
              <a:avLst>
                <a:gd name="adj1" fmla="val 10773"/>
                <a:gd name="adj2" fmla="val 32551"/>
              </a:avLst>
            </a:prstGeom>
            <a:gradFill rotWithShape="1">
              <a:gsLst>
                <a:gs pos="0">
                  <a:srgbClr val="F3F3F3"/>
                </a:gs>
                <a:gs pos="50000">
                  <a:srgbClr val="E1F5FF"/>
                </a:gs>
                <a:gs pos="100000">
                  <a:srgbClr val="F3F3F3"/>
                </a:gs>
              </a:gsLst>
              <a:lin ang="0" scaled="1"/>
            </a:gradFill>
            <a:ln w="9525">
              <a:solidFill>
                <a:srgbClr val="D3D3D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effectLst>
                  <a:outerShdw blurRad="38100" dist="38100" dir="2700000" algn="tl">
                    <a:srgbClr val="C0C0C0"/>
                  </a:outerShdw>
                </a:effectLst>
              </a:endParaRPr>
            </a:p>
          </p:txBody>
        </p:sp>
      </p:grpSp>
      <p:sp>
        <p:nvSpPr>
          <p:cNvPr id="241698" name="Rectangle 34"/>
          <p:cNvSpPr>
            <a:spLocks noGrp="1" noChangeArrowheads="1"/>
          </p:cNvSpPr>
          <p:nvPr>
            <p:ph type="body" idx="1"/>
          </p:nvPr>
        </p:nvSpPr>
        <p:spPr>
          <a:xfrm>
            <a:off x="495300" y="361950"/>
            <a:ext cx="8763000" cy="533400"/>
          </a:xfrm>
          <a:noFill/>
          <a:ln/>
        </p:spPr>
        <p:txBody>
          <a:bodyPr/>
          <a:lstStyle/>
          <a:p>
            <a:pPr>
              <a:lnSpc>
                <a:spcPct val="80000"/>
              </a:lnSpc>
              <a:buFont typeface="Wingdings" panose="05000000000000000000" pitchFamily="2" charset="2"/>
              <a:buNone/>
            </a:pPr>
            <a:r>
              <a:rPr lang="en-US" altLang="en-US" sz="4400" b="1" u="sng">
                <a:solidFill>
                  <a:srgbClr val="0033CC"/>
                </a:solidFill>
              </a:rPr>
              <a:t>I/Làm thế nào để biết một vật chuyển động hay đứng yên?</a:t>
            </a:r>
          </a:p>
        </p:txBody>
      </p:sp>
      <p:sp>
        <p:nvSpPr>
          <p:cNvPr id="241699" name="Rectangle 35"/>
          <p:cNvSpPr>
            <a:spLocks noChangeArrowheads="1"/>
          </p:cNvSpPr>
          <p:nvPr/>
        </p:nvSpPr>
        <p:spPr bwMode="auto">
          <a:xfrm>
            <a:off x="1543050" y="4343400"/>
            <a:ext cx="75438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effectLst>
                  <a:outerShdw blurRad="38100" dist="38100" dir="2700000" algn="tl">
                    <a:srgbClr val="C0C0C0"/>
                  </a:outerShdw>
                </a:effectLst>
              </a:rPr>
              <a:t>TL: </a:t>
            </a:r>
            <a:r>
              <a:rPr lang="en-US" altLang="en-US">
                <a:solidFill>
                  <a:srgbClr val="0033CC"/>
                </a:solidFill>
                <a:effectLst>
                  <a:outerShdw blurRad="38100" dist="38100" dir="2700000" algn="tl">
                    <a:srgbClr val="C0C0C0"/>
                  </a:outerShdw>
                </a:effectLst>
                <a:latin typeface="Arial" panose="020B0604020202020204" pitchFamily="34" charset="0"/>
              </a:rPr>
              <a:t>Có nhiều cách khác nhau, có thể so sánh vị trí của ô tô, thuyền,</a:t>
            </a:r>
          </a:p>
          <a:p>
            <a:r>
              <a:rPr lang="en-US" altLang="en-US">
                <a:solidFill>
                  <a:srgbClr val="0033CC"/>
                </a:solidFill>
                <a:effectLst>
                  <a:outerShdw blurRad="38100" dist="38100" dir="2700000" algn="tl">
                    <a:srgbClr val="C0C0C0"/>
                  </a:outerShdw>
                </a:effectLst>
                <a:latin typeface="Arial" panose="020B0604020202020204" pitchFamily="34" charset="0"/>
              </a:rPr>
              <a:t> đám mây với vật nào đó đứng yên bên đừng, bờ sông…</a:t>
            </a:r>
          </a:p>
        </p:txBody>
      </p:sp>
    </p:spTree>
  </p:cSld>
  <p:clrMapOvr>
    <a:masterClrMapping/>
  </p:clrMapOvr>
  <p:transition spd="slow" advClick="0">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1668"/>
                                        </p:tgtEl>
                                        <p:attrNameLst>
                                          <p:attrName>style.visibility</p:attrName>
                                        </p:attrNameLst>
                                      </p:cBhvr>
                                      <p:to>
                                        <p:strVal val="visible"/>
                                      </p:to>
                                    </p:set>
                                    <p:animEffect transition="in" filter="checkerboard(across)">
                                      <p:cBhvr>
                                        <p:cTn id="7" dur="500"/>
                                        <p:tgtEl>
                                          <p:spTgt spid="241668"/>
                                        </p:tgtEl>
                                      </p:cBhvr>
                                    </p:animEffect>
                                  </p:childTnLst>
                                </p:cTn>
                              </p:par>
                              <p:par>
                                <p:cTn id="8" presetID="63" presetClass="path" presetSubtype="0" repeatCount="indefinite" accel="50000" decel="50000" fill="hold" nodeType="withEffect">
                                  <p:stCondLst>
                                    <p:cond delay="10000"/>
                                  </p:stCondLst>
                                  <p:endCondLst>
                                    <p:cond evt="onNext" delay="0">
                                      <p:tgtEl>
                                        <p:sldTgt/>
                                      </p:tgtEl>
                                    </p:cond>
                                  </p:endCondLst>
                                  <p:childTnLst>
                                    <p:animMotion origin="layout" path="M 1.66667E-6 1.11111E-6 L 0.92604 1.11111E-6 " pathEditMode="relative" rAng="0" ptsTypes="AA">
                                      <p:cBhvr>
                                        <p:cTn id="9" dur="10000" fill="hold"/>
                                        <p:tgtEl>
                                          <p:spTgt spid="241686"/>
                                        </p:tgtEl>
                                        <p:attrNameLst>
                                          <p:attrName>ppt_x</p:attrName>
                                          <p:attrName>ppt_y</p:attrName>
                                        </p:attrNameLst>
                                      </p:cBhvr>
                                      <p:rCtr x="46302" y="0"/>
                                    </p:animMotion>
                                  </p:childTnLst>
                                </p:cTn>
                              </p:par>
                              <p:par>
                                <p:cTn id="10" presetID="63" presetClass="path" presetSubtype="0" repeatCount="indefinite" accel="50000" decel="50000" fill="hold" nodeType="withEffect">
                                  <p:stCondLst>
                                    <p:cond delay="10000"/>
                                  </p:stCondLst>
                                  <p:endCondLst>
                                    <p:cond evt="onNext" delay="0">
                                      <p:tgtEl>
                                        <p:sldTgt/>
                                      </p:tgtEl>
                                    </p:cond>
                                  </p:endCondLst>
                                  <p:childTnLst>
                                    <p:animMotion origin="layout" path="M -3.33333E-6 1.11111E-6 L 1.11667 1.11111E-6 " pathEditMode="relative" rAng="0" ptsTypes="AA">
                                      <p:cBhvr>
                                        <p:cTn id="11" dur="20000" fill="hold"/>
                                        <p:tgtEl>
                                          <p:spTgt spid="241670"/>
                                        </p:tgtEl>
                                        <p:attrNameLst>
                                          <p:attrName>ppt_x</p:attrName>
                                          <p:attrName>ppt_y</p:attrName>
                                        </p:attrNameLst>
                                      </p:cBhvr>
                                      <p:rCtr x="55833" y="0"/>
                                    </p:animMotion>
                                  </p:childTnLst>
                                </p:cTn>
                              </p:par>
                              <p:par>
                                <p:cTn id="12" presetID="63" presetClass="path" presetSubtype="0" repeatCount="indefinite" accel="50000" decel="50000" fill="hold" nodeType="withEffect">
                                  <p:stCondLst>
                                    <p:cond delay="10000"/>
                                  </p:stCondLst>
                                  <p:endCondLst>
                                    <p:cond evt="onNext" delay="0">
                                      <p:tgtEl>
                                        <p:sldTgt/>
                                      </p:tgtEl>
                                    </p:cond>
                                  </p:endCondLst>
                                  <p:childTnLst>
                                    <p:animMotion origin="layout" path="M 3.33333E-6 4.44444E-6 L 1.23333 4.44444E-6 " pathEditMode="relative" rAng="0" ptsTypes="AA">
                                      <p:cBhvr>
                                        <p:cTn id="13" dur="30000" fill="hold"/>
                                        <p:tgtEl>
                                          <p:spTgt spid="241695"/>
                                        </p:tgtEl>
                                        <p:attrNameLst>
                                          <p:attrName>ppt_x</p:attrName>
                                          <p:attrName>ppt_y</p:attrName>
                                        </p:attrNameLst>
                                      </p:cBhvr>
                                      <p:rCtr x="61667" y="0"/>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41699"/>
                                        </p:tgtEl>
                                        <p:attrNameLst>
                                          <p:attrName>style.visibility</p:attrName>
                                        </p:attrNameLst>
                                      </p:cBhvr>
                                      <p:to>
                                        <p:strVal val="visible"/>
                                      </p:to>
                                    </p:set>
                                    <p:anim calcmode="discrete" valueType="clr">
                                      <p:cBhvr override="childStyle">
                                        <p:cTn id="18" dur="80"/>
                                        <p:tgtEl>
                                          <p:spTgt spid="24169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41699"/>
                                        </p:tgtEl>
                                        <p:attrNameLst>
                                          <p:attrName>fillcolor</p:attrName>
                                        </p:attrNameLst>
                                      </p:cBhvr>
                                      <p:tavLst>
                                        <p:tav tm="0">
                                          <p:val>
                                            <p:clrVal>
                                              <a:schemeClr val="accent2"/>
                                            </p:clrVal>
                                          </p:val>
                                        </p:tav>
                                        <p:tav tm="50000">
                                          <p:val>
                                            <p:clrVal>
                                              <a:schemeClr val="hlink"/>
                                            </p:clrVal>
                                          </p:val>
                                        </p:tav>
                                      </p:tavLst>
                                    </p:anim>
                                    <p:set>
                                      <p:cBhvr>
                                        <p:cTn id="20" dur="80"/>
                                        <p:tgtEl>
                                          <p:spTgt spid="2416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p:bldP spid="2416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body" idx="1"/>
          </p:nvPr>
        </p:nvSpPr>
        <p:spPr>
          <a:xfrm>
            <a:off x="0" y="990600"/>
            <a:ext cx="8763000" cy="533400"/>
          </a:xfrm>
        </p:spPr>
        <p:txBody>
          <a:bodyPr/>
          <a:lstStyle/>
          <a:p>
            <a:pPr>
              <a:lnSpc>
                <a:spcPct val="90000"/>
              </a:lnSpc>
              <a:buFont typeface="Wingdings" panose="05000000000000000000" pitchFamily="2" charset="2"/>
              <a:buNone/>
            </a:pPr>
            <a:r>
              <a:rPr lang="en-US" altLang="en-US" sz="2100" b="1" u="sng">
                <a:solidFill>
                  <a:srgbClr val="2121FF"/>
                </a:solidFill>
                <a:latin typeface="VNI-Helve-Condense" pitchFamily="2" charset="0"/>
              </a:rPr>
              <a:t>I/ Laøm theá naøo ñeå bieát </a:t>
            </a:r>
            <a:r>
              <a:rPr lang="en-US" altLang="en-US" sz="2100" b="1" u="sng">
                <a:solidFill>
                  <a:srgbClr val="2121FF"/>
                </a:solidFill>
              </a:rPr>
              <a:t>một</a:t>
            </a:r>
            <a:r>
              <a:rPr lang="en-US" altLang="en-US" sz="2100" b="1" u="sng">
                <a:solidFill>
                  <a:srgbClr val="2121FF"/>
                </a:solidFill>
                <a:latin typeface="VNI-Helve-Condense" pitchFamily="2" charset="0"/>
              </a:rPr>
              <a:t> vaät chuyeån ñoäng hay ñöùng yeân ?</a:t>
            </a:r>
          </a:p>
        </p:txBody>
      </p:sp>
      <p:sp>
        <p:nvSpPr>
          <p:cNvPr id="315395" name="Rectangle 3"/>
          <p:cNvSpPr>
            <a:spLocks noChangeArrowheads="1"/>
          </p:cNvSpPr>
          <p:nvPr/>
        </p:nvSpPr>
        <p:spPr bwMode="auto">
          <a:xfrm>
            <a:off x="228600" y="6096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pPr algn="ctr"/>
            <a:r>
              <a:rPr lang="en-US" altLang="en-US" sz="4000" b="1">
                <a:solidFill>
                  <a:srgbClr val="ED3213"/>
                </a:solidFill>
                <a:effectLst>
                  <a:outerShdw blurRad="38100" dist="38100" dir="2700000" algn="tl">
                    <a:srgbClr val="C0C0C0"/>
                  </a:outerShdw>
                </a:effectLst>
                <a:latin typeface="VNI-Times" pitchFamily="2" charset="0"/>
              </a:rPr>
              <a:t>BAØI 1 : CHUYEÅN ÑOÄNG CÔ HOÏC</a:t>
            </a:r>
          </a:p>
        </p:txBody>
      </p:sp>
      <p:sp>
        <p:nvSpPr>
          <p:cNvPr id="315396" name="Rectangle 4"/>
          <p:cNvSpPr>
            <a:spLocks noChangeArrowheads="1"/>
          </p:cNvSpPr>
          <p:nvPr/>
        </p:nvSpPr>
        <p:spPr bwMode="auto">
          <a:xfrm>
            <a:off x="342900" y="1981200"/>
            <a:ext cx="8610600" cy="1371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solidFill>
                  <a:srgbClr val="663300"/>
                </a:solidFill>
                <a:effectLst>
                  <a:outerShdw blurRad="38100" dist="38100" dir="2700000" algn="tl">
                    <a:srgbClr val="C0C0C0"/>
                  </a:outerShdw>
                </a:effectLst>
                <a:latin typeface="Times New Roman" panose="02020603050405020304" pitchFamily="18" charset="0"/>
              </a:rPr>
              <a:t>*</a:t>
            </a:r>
            <a:r>
              <a:rPr lang="en-US" altLang="en-US">
                <a:solidFill>
                  <a:srgbClr val="663300"/>
                </a:solidFill>
                <a:effectLst>
                  <a:outerShdw blurRad="38100" dist="38100" dir="2700000" algn="tl">
                    <a:srgbClr val="C0C0C0"/>
                  </a:outerShdw>
                </a:effectLst>
                <a:latin typeface="Arial" panose="020B0604020202020204" pitchFamily="34" charset="0"/>
              </a:rPr>
              <a:t>Trong vật lý học, để biết một vật chuyển động hay đứng yên  người ta dựa</a:t>
            </a:r>
          </a:p>
          <a:p>
            <a:r>
              <a:rPr lang="en-US" altLang="en-US">
                <a:solidFill>
                  <a:srgbClr val="663300"/>
                </a:solidFill>
                <a:effectLst>
                  <a:outerShdw blurRad="38100" dist="38100" dir="2700000" algn="tl">
                    <a:srgbClr val="C0C0C0"/>
                  </a:outerShdw>
                </a:effectLst>
                <a:latin typeface="Arial" panose="020B0604020202020204" pitchFamily="34" charset="0"/>
              </a:rPr>
              <a:t> vào vị trí của vật đó so với vật khác được chọn làm mốc (</a:t>
            </a:r>
            <a:r>
              <a:rPr lang="en-US" altLang="en-US" i="1">
                <a:solidFill>
                  <a:srgbClr val="FF0000"/>
                </a:solidFill>
                <a:effectLst>
                  <a:outerShdw blurRad="38100" dist="38100" dir="2700000" algn="tl">
                    <a:srgbClr val="C0C0C0"/>
                  </a:outerShdw>
                </a:effectLst>
                <a:latin typeface="Arial" panose="020B0604020202020204" pitchFamily="34" charset="0"/>
              </a:rPr>
              <a:t>vật mốc</a:t>
            </a:r>
            <a:r>
              <a:rPr lang="en-US" altLang="en-US">
                <a:solidFill>
                  <a:srgbClr val="663300"/>
                </a:solidFill>
                <a:effectLst>
                  <a:outerShdw blurRad="38100" dist="38100" dir="2700000" algn="tl">
                    <a:srgbClr val="C0C0C0"/>
                  </a:outerShdw>
                </a:effectLst>
                <a:latin typeface="Arial" panose="020B0604020202020204" pitchFamily="34" charset="0"/>
              </a:rPr>
              <a:t>).</a:t>
            </a:r>
          </a:p>
          <a:p>
            <a:r>
              <a:rPr lang="en-US" altLang="en-US">
                <a:solidFill>
                  <a:srgbClr val="0033CC"/>
                </a:solidFill>
                <a:effectLst>
                  <a:outerShdw blurRad="38100" dist="38100" dir="2700000" algn="tl">
                    <a:srgbClr val="C0C0C0"/>
                  </a:outerShdw>
                </a:effectLst>
                <a:latin typeface="Arial" panose="020B0604020202020204" pitchFamily="34" charset="0"/>
              </a:rPr>
              <a:t>*Người ta thường chọn Trái Đất và những vật gắn liền với Trái Đất làm vật</a:t>
            </a:r>
          </a:p>
          <a:p>
            <a:r>
              <a:rPr lang="en-US" altLang="en-US">
                <a:solidFill>
                  <a:srgbClr val="0033CC"/>
                </a:solidFill>
                <a:effectLst>
                  <a:outerShdw blurRad="38100" dist="38100" dir="2700000" algn="tl">
                    <a:srgbClr val="C0C0C0"/>
                  </a:outerShdw>
                </a:effectLst>
                <a:latin typeface="Arial" panose="020B0604020202020204" pitchFamily="34" charset="0"/>
              </a:rPr>
              <a:t> mốc</a:t>
            </a:r>
            <a:r>
              <a:rPr lang="en-US" altLang="en-US">
                <a:solidFill>
                  <a:srgbClr val="0033CC"/>
                </a:solidFill>
                <a:effectLst>
                  <a:outerShdw blurRad="38100" dist="38100" dir="2700000" algn="tl">
                    <a:srgbClr val="C0C0C0"/>
                  </a:outerShdw>
                </a:effectLst>
                <a:latin typeface="Times New Roman" panose="02020603050405020304" pitchFamily="18" charset="0"/>
              </a:rPr>
              <a:t>.</a:t>
            </a:r>
          </a:p>
          <a:p>
            <a:endParaRPr lang="en-US" altLang="en-US">
              <a:solidFill>
                <a:srgbClr val="0033CC"/>
              </a:solidFill>
              <a:effectLst>
                <a:outerShdw blurRad="38100" dist="38100" dir="2700000" algn="tl">
                  <a:srgbClr val="C0C0C0"/>
                </a:outerShdw>
              </a:effectLst>
              <a:latin typeface="Times New Roman" panose="02020603050405020304" pitchFamily="18" charset="0"/>
            </a:endParaRPr>
          </a:p>
        </p:txBody>
      </p:sp>
      <p:sp>
        <p:nvSpPr>
          <p:cNvPr id="315397" name="Rectangle 5"/>
          <p:cNvSpPr>
            <a:spLocks noChangeArrowheads="1"/>
          </p:cNvSpPr>
          <p:nvPr/>
        </p:nvSpPr>
        <p:spPr bwMode="auto">
          <a:xfrm>
            <a:off x="228600" y="1447800"/>
            <a:ext cx="8458200" cy="1143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a:solidFill>
                  <a:srgbClr val="008000"/>
                </a:solidFill>
                <a:effectLst>
                  <a:outerShdw blurRad="38100" dist="38100" dir="2700000" algn="tl">
                    <a:srgbClr val="C0C0C0"/>
                  </a:outerShdw>
                </a:effectLst>
                <a:latin typeface="Arial" panose="020B0604020202020204" pitchFamily="34" charset="0"/>
              </a:rPr>
              <a:t>Khi vị trí của vật so với vật mốc thay đổi theo thời gian thì vật chuyển động </a:t>
            </a:r>
          </a:p>
          <a:p>
            <a:r>
              <a:rPr lang="en-US" altLang="en-US">
                <a:solidFill>
                  <a:srgbClr val="008000"/>
                </a:solidFill>
                <a:effectLst>
                  <a:outerShdw blurRad="38100" dist="38100" dir="2700000" algn="tl">
                    <a:srgbClr val="C0C0C0"/>
                  </a:outerShdw>
                </a:effectLst>
                <a:latin typeface="Arial" panose="020B0604020202020204" pitchFamily="34" charset="0"/>
              </a:rPr>
              <a:t>so với vật mốc.</a:t>
            </a:r>
            <a:r>
              <a:rPr lang="en-US" altLang="en-US">
                <a:solidFill>
                  <a:srgbClr val="008000"/>
                </a:solidFill>
                <a:effectLst>
                  <a:outerShdw blurRad="38100" dist="38100" dir="2700000" algn="tl">
                    <a:srgbClr val="C0C0C0"/>
                  </a:outerShdw>
                </a:effectLst>
              </a:rPr>
              <a:t> </a:t>
            </a:r>
            <a:r>
              <a:rPr lang="en-US" altLang="en-US">
                <a:solidFill>
                  <a:srgbClr val="008000"/>
                </a:solidFill>
                <a:effectLst>
                  <a:outerShdw blurRad="38100" dist="38100" dir="2700000" algn="tl">
                    <a:srgbClr val="C0C0C0"/>
                  </a:outerShdw>
                </a:effectLst>
                <a:latin typeface="Arial" panose="020B0604020202020204" pitchFamily="34" charset="0"/>
              </a:rPr>
              <a:t>Chuyển động này gọi là </a:t>
            </a:r>
            <a:r>
              <a:rPr lang="en-US" altLang="en-US">
                <a:solidFill>
                  <a:srgbClr val="FF0066"/>
                </a:solidFill>
                <a:effectLst>
                  <a:outerShdw blurRad="38100" dist="38100" dir="2700000" algn="tl">
                    <a:srgbClr val="C0C0C0"/>
                  </a:outerShdw>
                </a:effectLst>
                <a:latin typeface="Arial" panose="020B0604020202020204" pitchFamily="34" charset="0"/>
              </a:rPr>
              <a:t>chuyển động cơ học.</a:t>
            </a:r>
          </a:p>
          <a:p>
            <a:r>
              <a:rPr lang="en-US" altLang="en-US">
                <a:solidFill>
                  <a:srgbClr val="0033CC"/>
                </a:solidFill>
                <a:effectLst>
                  <a:outerShdw blurRad="38100" dist="38100" dir="2700000" algn="tl">
                    <a:srgbClr val="C0C0C0"/>
                  </a:outerShdw>
                </a:effectLst>
                <a:latin typeface="Arial" panose="020B0604020202020204" pitchFamily="34" charset="0"/>
              </a:rPr>
              <a:t>(gọi tắt là chuyển động)</a:t>
            </a:r>
          </a:p>
        </p:txBody>
      </p:sp>
      <p:sp>
        <p:nvSpPr>
          <p:cNvPr id="315398" name="Text Box 6"/>
          <p:cNvSpPr txBox="1">
            <a:spLocks noChangeArrowheads="1"/>
          </p:cNvSpPr>
          <p:nvPr/>
        </p:nvSpPr>
        <p:spPr bwMode="auto">
          <a:xfrm>
            <a:off x="0" y="25146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rPr>
              <a:t>C2:</a:t>
            </a:r>
            <a:r>
              <a:rPr lang="en-US" altLang="en-US" sz="2400">
                <a:effectLst/>
              </a:rPr>
              <a:t> </a:t>
            </a:r>
            <a:r>
              <a:rPr lang="en-US" altLang="en-US" sz="2400">
                <a:solidFill>
                  <a:srgbClr val="663300"/>
                </a:solidFill>
                <a:effectLst/>
              </a:rPr>
              <a:t>Haõy tìm ví duï chuyeån ñoäng cô hoïc, trong ñoù chæ roõ vaät ñöôïc choïn laøm moác.</a:t>
            </a:r>
          </a:p>
        </p:txBody>
      </p:sp>
      <p:sp>
        <p:nvSpPr>
          <p:cNvPr id="315399" name="Text Box 7"/>
          <p:cNvSpPr txBox="1">
            <a:spLocks noChangeArrowheads="1"/>
          </p:cNvSpPr>
          <p:nvPr/>
        </p:nvSpPr>
        <p:spPr bwMode="auto">
          <a:xfrm>
            <a:off x="0" y="24384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effectLst/>
              </a:rPr>
              <a:t>C3:</a:t>
            </a:r>
            <a:r>
              <a:rPr lang="en-US" altLang="en-US" sz="2400">
                <a:effectLst/>
              </a:rPr>
              <a:t> </a:t>
            </a:r>
            <a:r>
              <a:rPr lang="en-US" altLang="en-US" sz="2400">
                <a:solidFill>
                  <a:srgbClr val="000099"/>
                </a:solidFill>
                <a:effectLst/>
              </a:rPr>
              <a:t>Khi naøo </a:t>
            </a:r>
            <a:r>
              <a:rPr lang="en-US" altLang="en-US" sz="2400">
                <a:solidFill>
                  <a:srgbClr val="000099"/>
                </a:solidFill>
                <a:effectLst/>
                <a:latin typeface="Arial" panose="020B0604020202020204" pitchFamily="34" charset="0"/>
              </a:rPr>
              <a:t>một</a:t>
            </a:r>
            <a:r>
              <a:rPr lang="en-US" altLang="en-US" sz="2400">
                <a:solidFill>
                  <a:srgbClr val="000099"/>
                </a:solidFill>
                <a:effectLst/>
              </a:rPr>
              <a:t> vaät ñöôïc coi laø ñöùng yeân ? Haõy tìm ví duï veà vaät ñöùng yeân, trong ñoù chæ roõ vaät ñöôïc choïn laøm moác.</a:t>
            </a:r>
          </a:p>
        </p:txBody>
      </p:sp>
      <p:sp>
        <p:nvSpPr>
          <p:cNvPr id="315401" name="Rectangle 9"/>
          <p:cNvSpPr>
            <a:spLocks noChangeArrowheads="1"/>
          </p:cNvSpPr>
          <p:nvPr/>
        </p:nvSpPr>
        <p:spPr bwMode="auto">
          <a:xfrm>
            <a:off x="0" y="3276600"/>
            <a:ext cx="9144000" cy="609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rgbClr val="FF0000"/>
                </a:solidFill>
                <a:effectLst>
                  <a:outerShdw blurRad="38100" dist="38100" dir="2700000" algn="tl">
                    <a:srgbClr val="C0C0C0"/>
                  </a:outerShdw>
                </a:effectLst>
                <a:latin typeface="Arial" panose="020B0604020202020204" pitchFamily="34" charset="0"/>
              </a:rPr>
              <a:t>TL: </a:t>
            </a:r>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sz="2400">
                <a:solidFill>
                  <a:srgbClr val="CC9900"/>
                </a:solidFill>
                <a:effectLst>
                  <a:outerShdw blurRad="38100" dist="38100" dir="2700000" algn="tl">
                    <a:srgbClr val="C0C0C0"/>
                  </a:outerShdw>
                </a:effectLst>
                <a:latin typeface="Arial" panose="020B0604020202020204" pitchFamily="34" charset="0"/>
              </a:rPr>
              <a:t>-Khi vật không thay đổi vị trí đối với một vật khác được chọn</a:t>
            </a:r>
          </a:p>
          <a:p>
            <a:r>
              <a:rPr lang="en-US" altLang="en-US" sz="2400">
                <a:solidFill>
                  <a:srgbClr val="CC9900"/>
                </a:solidFill>
                <a:effectLst>
                  <a:outerShdw blurRad="38100" dist="38100" dir="2700000" algn="tl">
                    <a:srgbClr val="C0C0C0"/>
                  </a:outerShdw>
                </a:effectLst>
                <a:latin typeface="Arial" panose="020B0604020202020204" pitchFamily="34" charset="0"/>
              </a:rPr>
              <a:t> làm mốc thì được gọi là đứng yên.</a:t>
            </a:r>
          </a:p>
        </p:txBody>
      </p:sp>
      <p:sp>
        <p:nvSpPr>
          <p:cNvPr id="315402" name="Text Box 10"/>
          <p:cNvSpPr txBox="1">
            <a:spLocks noChangeArrowheads="1"/>
          </p:cNvSpPr>
          <p:nvPr/>
        </p:nvSpPr>
        <p:spPr bwMode="auto">
          <a:xfrm>
            <a:off x="171450" y="4457700"/>
            <a:ext cx="861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FF"/>
                </a:solidFill>
                <a:effectLst/>
              </a:rPr>
              <a:t> </a:t>
            </a:r>
            <a:r>
              <a:rPr lang="en-US" altLang="en-US" sz="2400" u="sng">
                <a:effectLst>
                  <a:outerShdw blurRad="38100" dist="38100" dir="2700000" algn="tl">
                    <a:srgbClr val="C0C0C0"/>
                  </a:outerShdw>
                </a:effectLst>
                <a:latin typeface="VNI-Helve" pitchFamily="2" charset="0"/>
              </a:rPr>
              <a:t>Ví duï :</a:t>
            </a:r>
            <a:r>
              <a:rPr lang="en-US" altLang="en-US" sz="2400">
                <a:solidFill>
                  <a:srgbClr val="FF00FF"/>
                </a:solidFill>
                <a:effectLst/>
              </a:rPr>
              <a:t> </a:t>
            </a:r>
            <a:r>
              <a:rPr lang="en-US" altLang="en-US" sz="2400">
                <a:solidFill>
                  <a:srgbClr val="009900"/>
                </a:solidFill>
                <a:effectLst/>
                <a:latin typeface="VNI-Helve" pitchFamily="2" charset="0"/>
              </a:rPr>
              <a:t>Ngöôøi ngoài treân thuyeàn ñang troâi theo doøng nöôùc, vì vò trí cuûa ngöôøi ôû treân thuyeàn khoâng ñoåi neân so vôùi thuyeàn thì ngöôøi ôû traïng thaùi ñöùng yeân.</a:t>
            </a:r>
          </a:p>
        </p:txBody>
      </p:sp>
      <p:sp>
        <p:nvSpPr>
          <p:cNvPr id="315403" name="Rectangle 11"/>
          <p:cNvSpPr>
            <a:spLocks noChangeArrowheads="1"/>
          </p:cNvSpPr>
          <p:nvPr/>
        </p:nvSpPr>
        <p:spPr bwMode="auto">
          <a:xfrm>
            <a:off x="0" y="6400800"/>
            <a:ext cx="9144000" cy="457200"/>
          </a:xfrm>
          <a:prstGeom prst="rect">
            <a:avLst/>
          </a:prstGeom>
          <a:gradFill rotWithShape="1">
            <a:gsLst>
              <a:gs pos="0">
                <a:srgbClr val="66CCFF"/>
              </a:gs>
              <a:gs pos="100000">
                <a:srgbClr val="A3E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04" name="Group 12"/>
          <p:cNvGrpSpPr>
            <a:grpSpLocks/>
          </p:cNvGrpSpPr>
          <p:nvPr/>
        </p:nvGrpSpPr>
        <p:grpSpPr bwMode="auto">
          <a:xfrm>
            <a:off x="762000" y="5810250"/>
            <a:ext cx="1952625" cy="1009650"/>
            <a:chOff x="690" y="3264"/>
            <a:chExt cx="1854" cy="912"/>
          </a:xfrm>
        </p:grpSpPr>
        <p:grpSp>
          <p:nvGrpSpPr>
            <p:cNvPr id="315405" name="Group 13"/>
            <p:cNvGrpSpPr>
              <a:grpSpLocks/>
            </p:cNvGrpSpPr>
            <p:nvPr/>
          </p:nvGrpSpPr>
          <p:grpSpPr bwMode="auto">
            <a:xfrm>
              <a:off x="690" y="3264"/>
              <a:ext cx="1854" cy="864"/>
              <a:chOff x="690" y="3264"/>
              <a:chExt cx="1854" cy="864"/>
            </a:xfrm>
          </p:grpSpPr>
          <p:grpSp>
            <p:nvGrpSpPr>
              <p:cNvPr id="315406" name="Group 14"/>
              <p:cNvGrpSpPr>
                <a:grpSpLocks/>
              </p:cNvGrpSpPr>
              <p:nvPr/>
            </p:nvGrpSpPr>
            <p:grpSpPr bwMode="auto">
              <a:xfrm>
                <a:off x="1056" y="3648"/>
                <a:ext cx="144" cy="288"/>
                <a:chOff x="1104" y="3600"/>
                <a:chExt cx="144" cy="288"/>
              </a:xfrm>
            </p:grpSpPr>
            <p:sp>
              <p:nvSpPr>
                <p:cNvPr id="315407" name="AutoShape 15"/>
                <p:cNvSpPr>
                  <a:spLocks noChangeArrowheads="1"/>
                </p:cNvSpPr>
                <p:nvPr/>
              </p:nvSpPr>
              <p:spPr bwMode="auto">
                <a:xfrm>
                  <a:off x="1104" y="3696"/>
                  <a:ext cx="144" cy="192"/>
                </a:xfrm>
                <a:prstGeom prst="roundRect">
                  <a:avLst>
                    <a:gd name="adj" fmla="val 33333"/>
                  </a:avLst>
                </a:prstGeom>
                <a:solidFill>
                  <a:schemeClr val="accent1"/>
                </a:solidFill>
                <a:ln w="9525">
                  <a:solidFill>
                    <a:srgbClr val="9D9D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08" name="Oval 16"/>
                <p:cNvSpPr>
                  <a:spLocks noChangeArrowheads="1"/>
                </p:cNvSpPr>
                <p:nvPr/>
              </p:nvSpPr>
              <p:spPr bwMode="auto">
                <a:xfrm>
                  <a:off x="1122" y="3600"/>
                  <a:ext cx="96" cy="96"/>
                </a:xfrm>
                <a:prstGeom prst="ellipse">
                  <a:avLst/>
                </a:prstGeom>
                <a:solidFill>
                  <a:schemeClr val="accent1"/>
                </a:solidFill>
                <a:ln w="9525">
                  <a:solidFill>
                    <a:srgbClr val="9D9D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09" name="Rectangle 17"/>
              <p:cNvSpPr>
                <a:spLocks noChangeArrowheads="1"/>
              </p:cNvSpPr>
              <p:nvPr/>
            </p:nvSpPr>
            <p:spPr bwMode="auto">
              <a:xfrm rot="-1106097">
                <a:off x="1104" y="3792"/>
                <a:ext cx="48" cy="96"/>
              </a:xfrm>
              <a:prstGeom prst="rect">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0" name="AutoShape 18"/>
              <p:cNvSpPr>
                <a:spLocks noChangeArrowheads="1"/>
              </p:cNvSpPr>
              <p:nvPr/>
            </p:nvSpPr>
            <p:spPr bwMode="auto">
              <a:xfrm>
                <a:off x="690" y="3888"/>
                <a:ext cx="1854"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9C999"/>
                  </a:gs>
                  <a:gs pos="50000">
                    <a:srgbClr val="EEAE50"/>
                  </a:gs>
                  <a:gs pos="100000">
                    <a:srgbClr val="F9C999"/>
                  </a:gs>
                </a:gsLst>
                <a:lin ang="0" scaled="1"/>
              </a:gra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1" name="Rectangle 19"/>
              <p:cNvSpPr>
                <a:spLocks noChangeArrowheads="1"/>
              </p:cNvSpPr>
              <p:nvPr/>
            </p:nvSpPr>
            <p:spPr bwMode="auto">
              <a:xfrm rot="-3991186">
                <a:off x="1158" y="3846"/>
                <a:ext cx="48" cy="96"/>
              </a:xfrm>
              <a:prstGeom prst="rect">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12" name="Group 20"/>
              <p:cNvGrpSpPr>
                <a:grpSpLocks/>
              </p:cNvGrpSpPr>
              <p:nvPr/>
            </p:nvGrpSpPr>
            <p:grpSpPr bwMode="auto">
              <a:xfrm>
                <a:off x="1776" y="3264"/>
                <a:ext cx="192" cy="624"/>
                <a:chOff x="1920" y="3264"/>
                <a:chExt cx="192" cy="624"/>
              </a:xfrm>
            </p:grpSpPr>
            <p:sp>
              <p:nvSpPr>
                <p:cNvPr id="315413" name="AutoShape 21"/>
                <p:cNvSpPr>
                  <a:spLocks noChangeArrowheads="1"/>
                </p:cNvSpPr>
                <p:nvPr/>
              </p:nvSpPr>
              <p:spPr bwMode="auto">
                <a:xfrm flipH="1">
                  <a:off x="1920" y="3264"/>
                  <a:ext cx="192" cy="624"/>
                </a:xfrm>
                <a:prstGeom prst="moon">
                  <a:avLst>
                    <a:gd name="adj" fmla="val 65625"/>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Line 22"/>
                <p:cNvSpPr>
                  <a:spLocks noChangeShapeType="1"/>
                </p:cNvSpPr>
                <p:nvPr/>
              </p:nvSpPr>
              <p:spPr bwMode="auto">
                <a:xfrm>
                  <a:off x="1920" y="3264"/>
                  <a:ext cx="0" cy="624"/>
                </a:xfrm>
                <a:prstGeom prst="line">
                  <a:avLst/>
                </a:prstGeom>
                <a:noFill/>
                <a:ln w="9525">
                  <a:solidFill>
                    <a:srgbClr val="9D9D9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5415" name="AutoShape 23"/>
            <p:cNvSpPr>
              <a:spLocks noChangeArrowheads="1"/>
            </p:cNvSpPr>
            <p:nvPr/>
          </p:nvSpPr>
          <p:spPr bwMode="auto">
            <a:xfrm rot="981349">
              <a:off x="1190" y="3792"/>
              <a:ext cx="58" cy="384"/>
            </a:xfrm>
            <a:prstGeom prst="parallelogram">
              <a:avLst>
                <a:gd name="adj" fmla="val 37500"/>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5416" name="Group 24"/>
          <p:cNvGrpSpPr>
            <a:grpSpLocks/>
          </p:cNvGrpSpPr>
          <p:nvPr/>
        </p:nvGrpSpPr>
        <p:grpSpPr bwMode="auto">
          <a:xfrm>
            <a:off x="2514600" y="3943350"/>
            <a:ext cx="2266950" cy="933450"/>
            <a:chOff x="1584" y="2400"/>
            <a:chExt cx="1428" cy="588"/>
          </a:xfrm>
        </p:grpSpPr>
        <p:sp>
          <p:nvSpPr>
            <p:cNvPr id="315417" name="AutoShape 25"/>
            <p:cNvSpPr>
              <a:spLocks noChangeArrowheads="1"/>
            </p:cNvSpPr>
            <p:nvPr/>
          </p:nvSpPr>
          <p:spPr bwMode="auto">
            <a:xfrm>
              <a:off x="1584" y="2400"/>
              <a:ext cx="1104" cy="240"/>
            </a:xfrm>
            <a:prstGeom prst="wedgeRectCallout">
              <a:avLst>
                <a:gd name="adj1" fmla="val 41032"/>
                <a:gd name="adj2" fmla="val 104167"/>
              </a:avLst>
            </a:prstGeom>
            <a:solidFill>
              <a:srgbClr val="FFCDE6"/>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FF0000"/>
                  </a:solidFill>
                  <a:effectLst/>
                  <a:latin typeface="VNI-Helve" pitchFamily="2" charset="0"/>
                </a:rPr>
                <a:t>Vaät moác </a:t>
              </a:r>
            </a:p>
          </p:txBody>
        </p:sp>
        <p:sp>
          <p:nvSpPr>
            <p:cNvPr id="315418" name="Line 26"/>
            <p:cNvSpPr>
              <a:spLocks noChangeShapeType="1"/>
            </p:cNvSpPr>
            <p:nvPr/>
          </p:nvSpPr>
          <p:spPr bwMode="auto">
            <a:xfrm>
              <a:off x="2340" y="2988"/>
              <a:ext cx="672"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5396"/>
                                        </p:tgtEl>
                                        <p:attrNameLst>
                                          <p:attrName>style.visibility</p:attrName>
                                        </p:attrNameLst>
                                      </p:cBhvr>
                                      <p:to>
                                        <p:strVal val="visible"/>
                                      </p:to>
                                    </p:set>
                                    <p:anim calcmode="discrete" valueType="clr">
                                      <p:cBhvr override="childStyle">
                                        <p:cTn id="7" dur="80"/>
                                        <p:tgtEl>
                                          <p:spTgt spid="3153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5396"/>
                                        </p:tgtEl>
                                        <p:attrNameLst>
                                          <p:attrName>fillcolor</p:attrName>
                                        </p:attrNameLst>
                                      </p:cBhvr>
                                      <p:tavLst>
                                        <p:tav tm="0">
                                          <p:val>
                                            <p:clrVal>
                                              <a:schemeClr val="accent2"/>
                                            </p:clrVal>
                                          </p:val>
                                        </p:tav>
                                        <p:tav tm="50000">
                                          <p:val>
                                            <p:clrVal>
                                              <a:schemeClr val="hlink"/>
                                            </p:clrVal>
                                          </p:val>
                                        </p:tav>
                                      </p:tavLst>
                                    </p:anim>
                                    <p:set>
                                      <p:cBhvr>
                                        <p:cTn id="9" dur="80"/>
                                        <p:tgtEl>
                                          <p:spTgt spid="31539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xit" presetSubtype="4" fill="hold" grpId="1" nodeType="clickEffect">
                                  <p:stCondLst>
                                    <p:cond delay="0"/>
                                  </p:stCondLst>
                                  <p:iterate type="lt">
                                    <p:tmPct val="0"/>
                                  </p:iterate>
                                  <p:childTnLst>
                                    <p:anim calcmode="lin" valueType="num">
                                      <p:cBhvr additive="base">
                                        <p:cTn id="13" dur="5000"/>
                                        <p:tgtEl>
                                          <p:spTgt spid="315396"/>
                                        </p:tgtEl>
                                        <p:attrNameLst>
                                          <p:attrName>ppt_x</p:attrName>
                                        </p:attrNameLst>
                                      </p:cBhvr>
                                      <p:tavLst>
                                        <p:tav tm="0">
                                          <p:val>
                                            <p:strVal val="ppt_x"/>
                                          </p:val>
                                        </p:tav>
                                        <p:tav tm="100000">
                                          <p:val>
                                            <p:strVal val="ppt_x"/>
                                          </p:val>
                                        </p:tav>
                                      </p:tavLst>
                                    </p:anim>
                                    <p:anim calcmode="lin" valueType="num">
                                      <p:cBhvr additive="base">
                                        <p:cTn id="14" dur="5000"/>
                                        <p:tgtEl>
                                          <p:spTgt spid="315396"/>
                                        </p:tgtEl>
                                        <p:attrNameLst>
                                          <p:attrName>ppt_y</p:attrName>
                                        </p:attrNameLst>
                                      </p:cBhvr>
                                      <p:tavLst>
                                        <p:tav tm="0">
                                          <p:val>
                                            <p:strVal val="ppt_y"/>
                                          </p:val>
                                        </p:tav>
                                        <p:tav tm="100000">
                                          <p:val>
                                            <p:strVal val="1+ppt_h/2"/>
                                          </p:val>
                                        </p:tav>
                                      </p:tavLst>
                                    </p:anim>
                                    <p:set>
                                      <p:cBhvr>
                                        <p:cTn id="15" dur="1" fill="hold">
                                          <p:stCondLst>
                                            <p:cond delay="4999"/>
                                          </p:stCondLst>
                                        </p:cTn>
                                        <p:tgtEl>
                                          <p:spTgt spid="31539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315397"/>
                                        </p:tgtEl>
                                        <p:attrNameLst>
                                          <p:attrName>style.visibility</p:attrName>
                                        </p:attrNameLst>
                                      </p:cBhvr>
                                      <p:to>
                                        <p:strVal val="visible"/>
                                      </p:to>
                                    </p:set>
                                    <p:anim calcmode="discrete" valueType="clr">
                                      <p:cBhvr override="childStyle">
                                        <p:cTn id="20" dur="80"/>
                                        <p:tgtEl>
                                          <p:spTgt spid="31539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15397"/>
                                        </p:tgtEl>
                                        <p:attrNameLst>
                                          <p:attrName>fillcolor</p:attrName>
                                        </p:attrNameLst>
                                      </p:cBhvr>
                                      <p:tavLst>
                                        <p:tav tm="0">
                                          <p:val>
                                            <p:clrVal>
                                              <a:schemeClr val="accent2"/>
                                            </p:clrVal>
                                          </p:val>
                                        </p:tav>
                                        <p:tav tm="50000">
                                          <p:val>
                                            <p:clrVal>
                                              <a:schemeClr val="hlink"/>
                                            </p:clrVal>
                                          </p:val>
                                        </p:tav>
                                      </p:tavLst>
                                    </p:anim>
                                    <p:set>
                                      <p:cBhvr>
                                        <p:cTn id="22" dur="80"/>
                                        <p:tgtEl>
                                          <p:spTgt spid="315397"/>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15398"/>
                                        </p:tgtEl>
                                        <p:attrNameLst>
                                          <p:attrName>style.visibility</p:attrName>
                                        </p:attrNameLst>
                                      </p:cBhvr>
                                      <p:to>
                                        <p:strVal val="visible"/>
                                      </p:to>
                                    </p:set>
                                    <p:animEffect transition="in" filter="checkerboard(across)">
                                      <p:cBhvr>
                                        <p:cTn id="27" dur="500"/>
                                        <p:tgtEl>
                                          <p:spTgt spid="3153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315398"/>
                                        </p:tgtEl>
                                      </p:cBhvr>
                                    </p:animEffect>
                                    <p:set>
                                      <p:cBhvr>
                                        <p:cTn id="32" dur="1" fill="hold">
                                          <p:stCondLst>
                                            <p:cond delay="499"/>
                                          </p:stCondLst>
                                        </p:cTn>
                                        <p:tgtEl>
                                          <p:spTgt spid="31539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15399"/>
                                        </p:tgtEl>
                                        <p:attrNameLst>
                                          <p:attrName>style.visibility</p:attrName>
                                        </p:attrNameLst>
                                      </p:cBhvr>
                                      <p:to>
                                        <p:strVal val="visible"/>
                                      </p:to>
                                    </p:set>
                                    <p:animEffect transition="in" filter="checkerboard(across)">
                                      <p:cBhvr>
                                        <p:cTn id="37" dur="500"/>
                                        <p:tgtEl>
                                          <p:spTgt spid="3153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315401"/>
                                        </p:tgtEl>
                                        <p:attrNameLst>
                                          <p:attrName>style.visibility</p:attrName>
                                        </p:attrNameLst>
                                      </p:cBhvr>
                                      <p:to>
                                        <p:strVal val="visible"/>
                                      </p:to>
                                    </p:set>
                                    <p:anim calcmode="lin" valueType="num">
                                      <p:cBhvr additive="base">
                                        <p:cTn id="42" dur="5000" fill="hold"/>
                                        <p:tgtEl>
                                          <p:spTgt spid="315401"/>
                                        </p:tgtEl>
                                        <p:attrNameLst>
                                          <p:attrName>ppt_x</p:attrName>
                                        </p:attrNameLst>
                                      </p:cBhvr>
                                      <p:tavLst>
                                        <p:tav tm="0">
                                          <p:val>
                                            <p:strVal val="#ppt_x"/>
                                          </p:val>
                                        </p:tav>
                                        <p:tav tm="100000">
                                          <p:val>
                                            <p:strVal val="#ppt_x"/>
                                          </p:val>
                                        </p:tav>
                                      </p:tavLst>
                                    </p:anim>
                                    <p:anim calcmode="lin" valueType="num">
                                      <p:cBhvr additive="base">
                                        <p:cTn id="43" dur="5000" fill="hold"/>
                                        <p:tgtEl>
                                          <p:spTgt spid="31540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15402"/>
                                        </p:tgtEl>
                                        <p:attrNameLst>
                                          <p:attrName>style.visibility</p:attrName>
                                        </p:attrNameLst>
                                      </p:cBhvr>
                                      <p:to>
                                        <p:strVal val="visible"/>
                                      </p:to>
                                    </p:set>
                                    <p:animEffect transition="in" filter="checkerboard(across)">
                                      <p:cBhvr>
                                        <p:cTn id="48" dur="500"/>
                                        <p:tgtEl>
                                          <p:spTgt spid="315402"/>
                                        </p:tgtEl>
                                      </p:cBhvr>
                                    </p:animEffect>
                                  </p:childTnLst>
                                </p:cTn>
                              </p:par>
                            </p:childTnLst>
                          </p:cTn>
                        </p:par>
                        <p:par>
                          <p:cTn id="49" fill="hold" nodeType="afterGroup">
                            <p:stCondLst>
                              <p:cond delay="500"/>
                            </p:stCondLst>
                            <p:childTnLst>
                              <p:par>
                                <p:cTn id="50" presetID="10" presetClass="entr" presetSubtype="0" fill="hold" nodeType="afterEffect">
                                  <p:stCondLst>
                                    <p:cond delay="0"/>
                                  </p:stCondLst>
                                  <p:childTnLst>
                                    <p:set>
                                      <p:cBhvr>
                                        <p:cTn id="51" dur="1" fill="hold">
                                          <p:stCondLst>
                                            <p:cond delay="0"/>
                                          </p:stCondLst>
                                        </p:cTn>
                                        <p:tgtEl>
                                          <p:spTgt spid="315404"/>
                                        </p:tgtEl>
                                        <p:attrNameLst>
                                          <p:attrName>style.visibility</p:attrName>
                                        </p:attrNameLst>
                                      </p:cBhvr>
                                      <p:to>
                                        <p:strVal val="visible"/>
                                      </p:to>
                                    </p:set>
                                    <p:animEffect transition="in" filter="fade">
                                      <p:cBhvr>
                                        <p:cTn id="52" dur="500"/>
                                        <p:tgtEl>
                                          <p:spTgt spid="315404"/>
                                        </p:tgtEl>
                                      </p:cBhvr>
                                    </p:animEffect>
                                  </p:childTnLst>
                                </p:cTn>
                              </p:par>
                            </p:childTnLst>
                          </p:cTn>
                        </p:par>
                        <p:par>
                          <p:cTn id="53" fill="hold" nodeType="afterGroup">
                            <p:stCondLst>
                              <p:cond delay="1000"/>
                            </p:stCondLst>
                            <p:childTnLst>
                              <p:par>
                                <p:cTn id="54" presetID="63" presetClass="path" presetSubtype="0" accel="50000" decel="50000" fill="hold" nodeType="afterEffect">
                                  <p:stCondLst>
                                    <p:cond delay="0"/>
                                  </p:stCondLst>
                                  <p:childTnLst>
                                    <p:animMotion origin="layout" path="M -4.16667E-6 -2.22222E-6 L 0.76823 -2.22222E-6 " pathEditMode="relative" rAng="0" ptsTypes="AA">
                                      <p:cBhvr>
                                        <p:cTn id="55" dur="25000" fill="hold"/>
                                        <p:tgtEl>
                                          <p:spTgt spid="315404"/>
                                        </p:tgtEl>
                                        <p:attrNameLst>
                                          <p:attrName>ppt_x</p:attrName>
                                          <p:attrName>ppt_y</p:attrName>
                                        </p:attrNameLst>
                                      </p:cBhvr>
                                      <p:rCtr x="38403" y="0"/>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315416"/>
                                        </p:tgtEl>
                                        <p:attrNameLst>
                                          <p:attrName>style.visibility</p:attrName>
                                        </p:attrNameLst>
                                      </p:cBhvr>
                                      <p:to>
                                        <p:strVal val="visible"/>
                                      </p:to>
                                    </p:set>
                                    <p:animEffect transition="in" filter="blinds(horizontal)">
                                      <p:cBhvr>
                                        <p:cTn id="60" dur="500"/>
                                        <p:tgtEl>
                                          <p:spTgt spid="31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6" grpId="0" animBg="1"/>
      <p:bldP spid="315396" grpId="1" animBg="1"/>
      <p:bldP spid="315397" grpId="0" animBg="1"/>
      <p:bldP spid="315398" grpId="0"/>
      <p:bldP spid="315398" grpId="1"/>
      <p:bldP spid="315399" grpId="0"/>
      <p:bldP spid="315401" grpId="0" animBg="1"/>
      <p:bldP spid="3154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ChangeArrowheads="1"/>
          </p:cNvSpPr>
          <p:nvPr/>
        </p:nvSpPr>
        <p:spPr bwMode="auto">
          <a:xfrm>
            <a:off x="152400" y="36195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pPr algn="ctr"/>
            <a:r>
              <a:rPr lang="en-US" altLang="en-US" sz="4000" b="1">
                <a:solidFill>
                  <a:srgbClr val="FF0000"/>
                </a:solidFill>
                <a:effectLst>
                  <a:outerShdw blurRad="38100" dist="38100" dir="2700000" algn="tl">
                    <a:srgbClr val="C0C0C0"/>
                  </a:outerShdw>
                </a:effectLst>
                <a:latin typeface="VNI-Times" pitchFamily="2" charset="0"/>
              </a:rPr>
              <a:t>BAØI 1 : CHUYEÅN ÑOÄNG CÔ HOÏC</a:t>
            </a:r>
          </a:p>
        </p:txBody>
      </p:sp>
      <p:sp>
        <p:nvSpPr>
          <p:cNvPr id="245765" name="Rectangle 5"/>
          <p:cNvSpPr>
            <a:spLocks noChangeArrowheads="1"/>
          </p:cNvSpPr>
          <p:nvPr/>
        </p:nvSpPr>
        <p:spPr bwMode="auto">
          <a:xfrm>
            <a:off x="152400" y="8001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sz="2600" b="1" u="sng">
                <a:solidFill>
                  <a:srgbClr val="2121FF"/>
                </a:solidFill>
                <a:effectLst>
                  <a:outerShdw blurRad="38100" dist="38100" dir="2700000" algn="tl">
                    <a:srgbClr val="C0C0C0"/>
                  </a:outerShdw>
                </a:effectLst>
                <a:latin typeface="VNI-Helve-Condense" pitchFamily="2" charset="0"/>
              </a:rPr>
              <a:t>I/  Laøm theá naøo ñeå bieát </a:t>
            </a:r>
            <a:r>
              <a:rPr lang="en-US" altLang="en-US" sz="2600" b="1" u="sng">
                <a:solidFill>
                  <a:srgbClr val="2121FF"/>
                </a:solidFill>
                <a:effectLst>
                  <a:outerShdw blurRad="38100" dist="38100" dir="2700000" algn="tl">
                    <a:srgbClr val="C0C0C0"/>
                  </a:outerShdw>
                </a:effectLst>
              </a:rPr>
              <a:t>một</a:t>
            </a:r>
            <a:r>
              <a:rPr lang="en-US" altLang="en-US" sz="2600" b="1" u="sng">
                <a:solidFill>
                  <a:srgbClr val="2121FF"/>
                </a:solidFill>
                <a:effectLst>
                  <a:outerShdw blurRad="38100" dist="38100" dir="2700000" algn="tl">
                    <a:srgbClr val="C0C0C0"/>
                  </a:outerShdw>
                </a:effectLst>
                <a:latin typeface="VNI-Helve-Condense" pitchFamily="2" charset="0"/>
              </a:rPr>
              <a:t> vaät chuyeån ñoäng hay ñöùng yeân ?</a:t>
            </a:r>
          </a:p>
        </p:txBody>
      </p:sp>
      <p:sp>
        <p:nvSpPr>
          <p:cNvPr id="245766" name="Rectangle 6"/>
          <p:cNvSpPr>
            <a:spLocks noChangeArrowheads="1"/>
          </p:cNvSpPr>
          <p:nvPr/>
        </p:nvSpPr>
        <p:spPr bwMode="auto">
          <a:xfrm>
            <a:off x="152400" y="280035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US" altLang="en-US" sz="2600" b="1" u="sng">
                <a:solidFill>
                  <a:srgbClr val="2121FF"/>
                </a:solidFill>
                <a:effectLst>
                  <a:outerShdw blurRad="38100" dist="38100" dir="2700000" algn="tl">
                    <a:srgbClr val="C0C0C0"/>
                  </a:outerShdw>
                </a:effectLst>
                <a:latin typeface="VNI-Helve-Condense" pitchFamily="2" charset="0"/>
              </a:rPr>
              <a:t>II / Tính töông ñoái cuûa chuyeån ñoäng vaø ñöùng yeân</a:t>
            </a:r>
          </a:p>
        </p:txBody>
      </p:sp>
      <p:sp>
        <p:nvSpPr>
          <p:cNvPr id="245771" name="Rectangle 11"/>
          <p:cNvSpPr>
            <a:spLocks noChangeArrowheads="1"/>
          </p:cNvSpPr>
          <p:nvPr/>
        </p:nvSpPr>
        <p:spPr bwMode="auto">
          <a:xfrm>
            <a:off x="228600" y="1257300"/>
            <a:ext cx="8458200" cy="1066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a:solidFill>
                  <a:srgbClr val="008000"/>
                </a:solidFill>
                <a:effectLst>
                  <a:outerShdw blurRad="38100" dist="38100" dir="2700000" algn="tl">
                    <a:srgbClr val="C0C0C0"/>
                  </a:outerShdw>
                </a:effectLst>
                <a:latin typeface="Arial" panose="020B0604020202020204" pitchFamily="34" charset="0"/>
              </a:rPr>
              <a:t>-Khi vị trí của vật so với vật mốc thay đổi theo thời gian thì vật chuyển động </a:t>
            </a:r>
          </a:p>
          <a:p>
            <a:r>
              <a:rPr lang="en-US" altLang="en-US">
                <a:solidFill>
                  <a:srgbClr val="008000"/>
                </a:solidFill>
                <a:effectLst>
                  <a:outerShdw blurRad="38100" dist="38100" dir="2700000" algn="tl">
                    <a:srgbClr val="C0C0C0"/>
                  </a:outerShdw>
                </a:effectLst>
                <a:latin typeface="Arial" panose="020B0604020202020204" pitchFamily="34" charset="0"/>
              </a:rPr>
              <a:t>so với vật mốc.</a:t>
            </a:r>
            <a:r>
              <a:rPr lang="en-US" altLang="en-US">
                <a:solidFill>
                  <a:srgbClr val="008000"/>
                </a:solidFill>
                <a:effectLst>
                  <a:outerShdw blurRad="38100" dist="38100" dir="2700000" algn="tl">
                    <a:srgbClr val="C0C0C0"/>
                  </a:outerShdw>
                </a:effectLst>
              </a:rPr>
              <a:t> </a:t>
            </a:r>
            <a:r>
              <a:rPr lang="en-US" altLang="en-US">
                <a:solidFill>
                  <a:srgbClr val="008000"/>
                </a:solidFill>
                <a:effectLst>
                  <a:outerShdw blurRad="38100" dist="38100" dir="2700000" algn="tl">
                    <a:srgbClr val="C0C0C0"/>
                  </a:outerShdw>
                </a:effectLst>
                <a:latin typeface="Arial" panose="020B0604020202020204" pitchFamily="34" charset="0"/>
              </a:rPr>
              <a:t>Chuyển động này gọi là </a:t>
            </a:r>
            <a:r>
              <a:rPr lang="en-US" altLang="en-US">
                <a:solidFill>
                  <a:srgbClr val="FF0066"/>
                </a:solidFill>
                <a:effectLst>
                  <a:outerShdw blurRad="38100" dist="38100" dir="2700000" algn="tl">
                    <a:srgbClr val="C0C0C0"/>
                  </a:outerShdw>
                </a:effectLst>
                <a:latin typeface="Arial" panose="020B0604020202020204" pitchFamily="34" charset="0"/>
              </a:rPr>
              <a:t>chuyển động cơ học.</a:t>
            </a:r>
          </a:p>
          <a:p>
            <a:r>
              <a:rPr lang="en-US" altLang="en-US">
                <a:solidFill>
                  <a:srgbClr val="0033CC"/>
                </a:solidFill>
                <a:effectLst>
                  <a:outerShdw blurRad="38100" dist="38100" dir="2700000" algn="tl">
                    <a:srgbClr val="C0C0C0"/>
                  </a:outerShdw>
                </a:effectLst>
                <a:latin typeface="Arial" panose="020B0604020202020204" pitchFamily="34" charset="0"/>
              </a:rPr>
              <a:t>(gọi tắt là chuyển động)</a:t>
            </a:r>
          </a:p>
        </p:txBody>
      </p:sp>
      <p:sp>
        <p:nvSpPr>
          <p:cNvPr id="245772" name="Rectangle 12"/>
          <p:cNvSpPr>
            <a:spLocks noChangeArrowheads="1"/>
          </p:cNvSpPr>
          <p:nvPr/>
        </p:nvSpPr>
        <p:spPr bwMode="auto">
          <a:xfrm>
            <a:off x="0" y="2286000"/>
            <a:ext cx="9144000" cy="609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rgbClr val="FF0000"/>
                </a:solidFill>
                <a:effectLst>
                  <a:outerShdw blurRad="38100" dist="38100" dir="2700000" algn="tl">
                    <a:srgbClr val="C0C0C0"/>
                  </a:outerShdw>
                </a:effectLst>
                <a:latin typeface="Arial" panose="020B0604020202020204" pitchFamily="34" charset="0"/>
              </a:rPr>
              <a:t> </a:t>
            </a:r>
            <a:r>
              <a:rPr lang="en-US" altLang="en-US">
                <a:solidFill>
                  <a:srgbClr val="FF0000"/>
                </a:solidFill>
                <a:effectLst/>
                <a:sym typeface="Wingdings" panose="05000000000000000000" pitchFamily="2" charset="2"/>
              </a:rPr>
              <a:t></a:t>
            </a:r>
            <a:r>
              <a:rPr lang="en-US" altLang="en-US">
                <a:effectLst>
                  <a:outerShdw blurRad="38100" dist="38100" dir="2700000" algn="tl">
                    <a:srgbClr val="C0C0C0"/>
                  </a:outerShdw>
                </a:effectLst>
              </a:rPr>
              <a:t> </a:t>
            </a:r>
            <a:r>
              <a:rPr lang="en-US" altLang="en-US" sz="2400">
                <a:solidFill>
                  <a:srgbClr val="CC9900"/>
                </a:solidFill>
                <a:effectLst>
                  <a:outerShdw blurRad="38100" dist="38100" dir="2700000" algn="tl">
                    <a:srgbClr val="C0C0C0"/>
                  </a:outerShdw>
                </a:effectLst>
                <a:latin typeface="Arial" panose="020B0604020202020204" pitchFamily="34" charset="0"/>
              </a:rPr>
              <a:t>-Khi vật không thay đổi vị trí đối với một vật khác được chọn</a:t>
            </a:r>
          </a:p>
          <a:p>
            <a:r>
              <a:rPr lang="en-US" altLang="en-US" sz="2400">
                <a:solidFill>
                  <a:srgbClr val="CC9900"/>
                </a:solidFill>
                <a:effectLst>
                  <a:outerShdw blurRad="38100" dist="38100" dir="2700000" algn="tl">
                    <a:srgbClr val="C0C0C0"/>
                  </a:outerShdw>
                </a:effectLst>
                <a:latin typeface="Arial" panose="020B0604020202020204" pitchFamily="34" charset="0"/>
              </a:rPr>
              <a:t> làm mốc thì được gọi là đứng yên.</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766"/>
                                        </p:tgtEl>
                                        <p:attrNameLst>
                                          <p:attrName>style.visibility</p:attrName>
                                        </p:attrNameLst>
                                      </p:cBhvr>
                                      <p:to>
                                        <p:strVal val="visible"/>
                                      </p:to>
                                    </p:set>
                                    <p:anim calcmode="discrete" valueType="clr">
                                      <p:cBhvr override="childStyle">
                                        <p:cTn id="7" dur="80"/>
                                        <p:tgtEl>
                                          <p:spTgt spid="2457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66"/>
                                        </p:tgtEl>
                                        <p:attrNameLst>
                                          <p:attrName>fillcolor</p:attrName>
                                        </p:attrNameLst>
                                      </p:cBhvr>
                                      <p:tavLst>
                                        <p:tav tm="0">
                                          <p:val>
                                            <p:clrVal>
                                              <a:schemeClr val="accent2"/>
                                            </p:clrVal>
                                          </p:val>
                                        </p:tav>
                                        <p:tav tm="50000">
                                          <p:val>
                                            <p:clrVal>
                                              <a:schemeClr val="hlink"/>
                                            </p:clrVal>
                                          </p:val>
                                        </p:tav>
                                      </p:tavLst>
                                    </p:anim>
                                    <p:set>
                                      <p:cBhvr>
                                        <p:cTn id="9" dur="80"/>
                                        <p:tgtEl>
                                          <p:spTgt spid="2457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5771"/>
                                        </p:tgtEl>
                                        <p:attrNameLst>
                                          <p:attrName>style.visibility</p:attrName>
                                        </p:attrNameLst>
                                      </p:cBhvr>
                                      <p:to>
                                        <p:strVal val="visible"/>
                                      </p:to>
                                    </p:set>
                                    <p:anim calcmode="discrete" valueType="clr">
                                      <p:cBhvr override="childStyle">
                                        <p:cTn id="14" dur="80"/>
                                        <p:tgtEl>
                                          <p:spTgt spid="24577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771"/>
                                        </p:tgtEl>
                                        <p:attrNameLst>
                                          <p:attrName>fillcolor</p:attrName>
                                        </p:attrNameLst>
                                      </p:cBhvr>
                                      <p:tavLst>
                                        <p:tav tm="0">
                                          <p:val>
                                            <p:clrVal>
                                              <a:schemeClr val="accent2"/>
                                            </p:clrVal>
                                          </p:val>
                                        </p:tav>
                                        <p:tav tm="50000">
                                          <p:val>
                                            <p:clrVal>
                                              <a:schemeClr val="hlink"/>
                                            </p:clrVal>
                                          </p:val>
                                        </p:tav>
                                      </p:tavLst>
                                    </p:anim>
                                    <p:set>
                                      <p:cBhvr>
                                        <p:cTn id="16" dur="80"/>
                                        <p:tgtEl>
                                          <p:spTgt spid="24577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245772"/>
                                        </p:tgtEl>
                                        <p:attrNameLst>
                                          <p:attrName>style.visibility</p:attrName>
                                        </p:attrNameLst>
                                      </p:cBhvr>
                                      <p:to>
                                        <p:strVal val="visible"/>
                                      </p:to>
                                    </p:set>
                                    <p:anim calcmode="lin" valueType="num">
                                      <p:cBhvr additive="base">
                                        <p:cTn id="21" dur="5000" fill="hold"/>
                                        <p:tgtEl>
                                          <p:spTgt spid="245772"/>
                                        </p:tgtEl>
                                        <p:attrNameLst>
                                          <p:attrName>ppt_x</p:attrName>
                                        </p:attrNameLst>
                                      </p:cBhvr>
                                      <p:tavLst>
                                        <p:tav tm="0">
                                          <p:val>
                                            <p:strVal val="#ppt_x"/>
                                          </p:val>
                                        </p:tav>
                                        <p:tav tm="100000">
                                          <p:val>
                                            <p:strVal val="#ppt_x"/>
                                          </p:val>
                                        </p:tav>
                                      </p:tavLst>
                                    </p:anim>
                                    <p:anim calcmode="lin" valueType="num">
                                      <p:cBhvr additive="base">
                                        <p:cTn id="22" dur="5000" fill="hold"/>
                                        <p:tgtEl>
                                          <p:spTgt spid="245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6" grpId="0"/>
      <p:bldP spid="245771" grpId="0" animBg="1"/>
      <p:bldP spid="2457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152400" y="1905000"/>
            <a:ext cx="8763000" cy="838200"/>
          </a:xfrm>
        </p:spPr>
        <p:txBody>
          <a:bodyPr/>
          <a:lstStyle/>
          <a:p>
            <a:pPr>
              <a:buFont typeface="Wingdings" panose="05000000000000000000" pitchFamily="2" charset="2"/>
              <a:buNone/>
            </a:pPr>
            <a:r>
              <a:rPr lang="en-US" altLang="en-US" b="1" u="sng">
                <a:solidFill>
                  <a:srgbClr val="2121FF"/>
                </a:solidFill>
                <a:effectLst>
                  <a:outerShdw blurRad="38100" dist="38100" dir="2700000" algn="tl">
                    <a:srgbClr val="C0C0C0"/>
                  </a:outerShdw>
                </a:effectLst>
                <a:latin typeface="VNI-Times" pitchFamily="2" charset="0"/>
              </a:rPr>
              <a:t>II / </a:t>
            </a:r>
            <a:r>
              <a:rPr lang="en-US" altLang="en-US" b="1" u="sng">
                <a:solidFill>
                  <a:srgbClr val="2121FF"/>
                </a:solidFill>
                <a:effectLst>
                  <a:outerShdw blurRad="38100" dist="38100" dir="2700000" algn="tl">
                    <a:srgbClr val="C0C0C0"/>
                  </a:outerShdw>
                </a:effectLst>
                <a:latin typeface="VNI-Helve-Condense" pitchFamily="2" charset="0"/>
              </a:rPr>
              <a:t>Tính</a:t>
            </a:r>
            <a:r>
              <a:rPr lang="en-US" altLang="en-US" b="1" u="sng">
                <a:solidFill>
                  <a:srgbClr val="2121FF"/>
                </a:solidFill>
                <a:effectLst>
                  <a:outerShdw blurRad="38100" dist="38100" dir="2700000" algn="tl">
                    <a:srgbClr val="C0C0C0"/>
                  </a:outerShdw>
                </a:effectLst>
                <a:latin typeface="VNI-Times" pitchFamily="2" charset="0"/>
              </a:rPr>
              <a:t> töông ñoái cuûa chuyeån ñoäng vaø ñöùng yeân</a:t>
            </a:r>
          </a:p>
        </p:txBody>
      </p:sp>
      <p:sp>
        <p:nvSpPr>
          <p:cNvPr id="187395" name="Rectangle 3"/>
          <p:cNvSpPr>
            <a:spLocks noChangeArrowheads="1"/>
          </p:cNvSpPr>
          <p:nvPr/>
        </p:nvSpPr>
        <p:spPr bwMode="auto">
          <a:xfrm>
            <a:off x="1047750" y="609600"/>
            <a:ext cx="71961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300">
                <a:solidFill>
                  <a:schemeClr val="tx2"/>
                </a:solidFill>
                <a:latin typeface="Arial Black" panose="020B0A04020102020204" pitchFamily="34" charset="0"/>
                <a:cs typeface="Arial" panose="020B0604020202020204" pitchFamily="34" charset="0"/>
              </a:defRPr>
            </a:lvl1pPr>
            <a:lvl2pPr>
              <a:defRPr sz="3300">
                <a:solidFill>
                  <a:schemeClr val="tx2"/>
                </a:solidFill>
                <a:latin typeface="Arial Black" panose="020B0A04020102020204" pitchFamily="34" charset="0"/>
                <a:cs typeface="Arial" panose="020B0604020202020204" pitchFamily="34" charset="0"/>
              </a:defRPr>
            </a:lvl2pPr>
            <a:lvl3pPr>
              <a:defRPr sz="3300">
                <a:solidFill>
                  <a:schemeClr val="tx2"/>
                </a:solidFill>
                <a:latin typeface="Arial Black" panose="020B0A04020102020204" pitchFamily="34" charset="0"/>
                <a:cs typeface="Arial" panose="020B0604020202020204" pitchFamily="34" charset="0"/>
              </a:defRPr>
            </a:lvl3pPr>
            <a:lvl4pPr>
              <a:defRPr sz="3300">
                <a:solidFill>
                  <a:schemeClr val="tx2"/>
                </a:solidFill>
                <a:latin typeface="Arial Black" panose="020B0A04020102020204" pitchFamily="34" charset="0"/>
                <a:cs typeface="Arial" panose="020B0604020202020204" pitchFamily="34" charset="0"/>
              </a:defRPr>
            </a:lvl4pPr>
            <a:lvl5pPr>
              <a:defRPr sz="3300">
                <a:solidFill>
                  <a:schemeClr val="tx2"/>
                </a:solidFill>
                <a:latin typeface="Arial Black" panose="020B0A04020102020204" pitchFamily="34" charset="0"/>
                <a:cs typeface="Arial" panose="020B0604020202020204" pitchFamily="34" charset="0"/>
              </a:defRPr>
            </a:lvl5pPr>
            <a:lvl6pPr marL="4572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6pPr>
            <a:lvl7pPr marL="9144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7pPr>
            <a:lvl8pPr marL="13716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8pPr>
            <a:lvl9pPr marL="182880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9pPr>
          </a:lstStyle>
          <a:p>
            <a:pPr algn="ctr"/>
            <a:r>
              <a:rPr lang="en-US" altLang="en-US" sz="3200" b="1">
                <a:effectLst>
                  <a:outerShdw blurRad="38100" dist="38100" dir="2700000" algn="tl">
                    <a:srgbClr val="C0C0C0"/>
                  </a:outerShdw>
                </a:effectLst>
                <a:latin typeface="VNI-Times" pitchFamily="2" charset="0"/>
              </a:rPr>
              <a:t>BAØI 1 : CHUYEÅN ÑOÄNG CÔ HOÏC</a:t>
            </a:r>
          </a:p>
        </p:txBody>
      </p:sp>
      <p:sp>
        <p:nvSpPr>
          <p:cNvPr id="187396" name="Text Box 4"/>
          <p:cNvSpPr txBox="1">
            <a:spLocks noChangeArrowheads="1"/>
          </p:cNvSpPr>
          <p:nvPr/>
        </p:nvSpPr>
        <p:spPr bwMode="auto">
          <a:xfrm>
            <a:off x="304800" y="2819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a:effectLst/>
              </a:rPr>
              <a:t>Haønh khaùch ngồi treân moät toa taøu ñang rôøi khoûi nhaø ga ( H.1.2)</a:t>
            </a:r>
          </a:p>
        </p:txBody>
      </p:sp>
      <p:sp>
        <p:nvSpPr>
          <p:cNvPr id="187397" name="Text Box 5"/>
          <p:cNvSpPr txBox="1">
            <a:spLocks noChangeArrowheads="1"/>
          </p:cNvSpPr>
          <p:nvPr/>
        </p:nvSpPr>
        <p:spPr bwMode="auto">
          <a:xfrm>
            <a:off x="228600" y="37338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rPr>
              <a:t>C4: So vôùi nhaø ga thì haønh khaùch chuyeån ñoäng hay ñöùng yeân? Taïi sao?</a:t>
            </a:r>
          </a:p>
        </p:txBody>
      </p:sp>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7" name="Text Box 15"/>
          <p:cNvSpPr txBox="1">
            <a:spLocks noChangeArrowheads="1"/>
          </p:cNvSpPr>
          <p:nvPr/>
        </p:nvSpPr>
        <p:spPr bwMode="auto">
          <a:xfrm>
            <a:off x="228600" y="625475"/>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FF"/>
                </a:solidFill>
                <a:effectLst/>
                <a:latin typeface="VNI-Helve" pitchFamily="2" charset="0"/>
              </a:rPr>
              <a:t>C4: So vôùi nhaø ga thì haønh khaùch ñang chuyeån ñoäng vì vò trí ngöôøi naøy thay ñoåi so vôùi nhaø ga.</a:t>
            </a:r>
          </a:p>
        </p:txBody>
      </p:sp>
      <p:pic>
        <p:nvPicPr>
          <p:cNvPr id="233476" name="Picture 4"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286000"/>
            <a:ext cx="160782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233511" name="Group 39"/>
          <p:cNvGrpSpPr>
            <a:grpSpLocks/>
          </p:cNvGrpSpPr>
          <p:nvPr/>
        </p:nvGrpSpPr>
        <p:grpSpPr bwMode="auto">
          <a:xfrm>
            <a:off x="-19964400" y="5181600"/>
            <a:ext cx="25298400" cy="1300163"/>
            <a:chOff x="-11664" y="2991"/>
            <a:chExt cx="15936" cy="819"/>
          </a:xfrm>
        </p:grpSpPr>
        <p:pic>
          <p:nvPicPr>
            <p:cNvPr id="233510" name="Picture 38"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4" y="2992"/>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7" name="Picture 5"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2991"/>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3504" name="Group 32"/>
          <p:cNvGrpSpPr>
            <a:grpSpLocks/>
          </p:cNvGrpSpPr>
          <p:nvPr/>
        </p:nvGrpSpPr>
        <p:grpSpPr bwMode="auto">
          <a:xfrm>
            <a:off x="685800" y="76200"/>
            <a:ext cx="2266950" cy="933450"/>
            <a:chOff x="1584" y="2400"/>
            <a:chExt cx="1428" cy="588"/>
          </a:xfrm>
        </p:grpSpPr>
        <p:sp>
          <p:nvSpPr>
            <p:cNvPr id="233505" name="AutoShape 33"/>
            <p:cNvSpPr>
              <a:spLocks noChangeArrowheads="1"/>
            </p:cNvSpPr>
            <p:nvPr/>
          </p:nvSpPr>
          <p:spPr bwMode="auto">
            <a:xfrm>
              <a:off x="1584" y="2400"/>
              <a:ext cx="1104" cy="240"/>
            </a:xfrm>
            <a:prstGeom prst="wedgeRectCallout">
              <a:avLst>
                <a:gd name="adj1" fmla="val 41032"/>
                <a:gd name="adj2" fmla="val 104167"/>
              </a:avLst>
            </a:prstGeom>
            <a:solidFill>
              <a:srgbClr val="FFCDE6"/>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FF0000"/>
                  </a:solidFill>
                  <a:effectLst/>
                  <a:latin typeface="VNI-Helve" pitchFamily="2" charset="0"/>
                </a:rPr>
                <a:t>Vaät moác </a:t>
              </a:r>
            </a:p>
          </p:txBody>
        </p:sp>
        <p:sp>
          <p:nvSpPr>
            <p:cNvPr id="233506" name="Line 34"/>
            <p:cNvSpPr>
              <a:spLocks noChangeShapeType="1"/>
            </p:cNvSpPr>
            <p:nvPr/>
          </p:nvSpPr>
          <p:spPr bwMode="auto">
            <a:xfrm>
              <a:off x="2340" y="2988"/>
              <a:ext cx="672"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3512" name="Text Box 40"/>
          <p:cNvSpPr txBox="1">
            <a:spLocks noChangeArrowheads="1"/>
          </p:cNvSpPr>
          <p:nvPr/>
        </p:nvSpPr>
        <p:spPr bwMode="auto">
          <a:xfrm>
            <a:off x="228600" y="6858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rPr>
              <a:t>C4: So vôùi nhaø ga thì haønh khaùch chuyeån ñoäng hay ñöùng yeân? Taïi sao?</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childTnLst>
                                    <p:animMotion origin="layout" path="M 0 2.96296E-6 L 3.38333 2.96296E-6 " pathEditMode="relative" rAng="0" ptsTypes="AA">
                                      <p:cBhvr>
                                        <p:cTn id="6" dur="30000" fill="hold"/>
                                        <p:tgtEl>
                                          <p:spTgt spid="233511"/>
                                        </p:tgtEl>
                                        <p:attrNameLst>
                                          <p:attrName>ppt_x</p:attrName>
                                          <p:attrName>ppt_y</p:attrName>
                                        </p:attrNameLst>
                                      </p:cBhvr>
                                      <p:rCtr x="16916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xit" presetSubtype="10" fill="hold" grpId="0" nodeType="clickEffect">
                                  <p:stCondLst>
                                    <p:cond delay="0"/>
                                  </p:stCondLst>
                                  <p:childTnLst>
                                    <p:animEffect transition="out" filter="checkerboard(across)">
                                      <p:cBhvr>
                                        <p:cTn id="10" dur="500"/>
                                        <p:tgtEl>
                                          <p:spTgt spid="233512"/>
                                        </p:tgtEl>
                                      </p:cBhvr>
                                    </p:animEffect>
                                    <p:set>
                                      <p:cBhvr>
                                        <p:cTn id="11" dur="1" fill="hold">
                                          <p:stCondLst>
                                            <p:cond delay="499"/>
                                          </p:stCondLst>
                                        </p:cTn>
                                        <p:tgtEl>
                                          <p:spTgt spid="233512"/>
                                        </p:tgtEl>
                                        <p:attrNameLst>
                                          <p:attrName>style.visibility</p:attrName>
                                        </p:attrNameLst>
                                      </p:cBhvr>
                                      <p:to>
                                        <p:strVal val="hidden"/>
                                      </p:to>
                                    </p:set>
                                  </p:childTnLst>
                                </p:cTn>
                              </p:par>
                            </p:childTnLst>
                          </p:cTn>
                        </p:par>
                        <p:par>
                          <p:cTn id="12" fill="hold" nodeType="afterGroup">
                            <p:stCondLst>
                              <p:cond delay="500"/>
                            </p:stCondLst>
                            <p:childTnLst>
                              <p:par>
                                <p:cTn id="13" presetID="5" presetClass="entr" presetSubtype="10" fill="hold" grpId="0" nodeType="afterEffect">
                                  <p:stCondLst>
                                    <p:cond delay="0"/>
                                  </p:stCondLst>
                                  <p:childTnLst>
                                    <p:set>
                                      <p:cBhvr>
                                        <p:cTn id="14" dur="1" fill="hold">
                                          <p:stCondLst>
                                            <p:cond delay="0"/>
                                          </p:stCondLst>
                                        </p:cTn>
                                        <p:tgtEl>
                                          <p:spTgt spid="233487"/>
                                        </p:tgtEl>
                                        <p:attrNameLst>
                                          <p:attrName>style.visibility</p:attrName>
                                        </p:attrNameLst>
                                      </p:cBhvr>
                                      <p:to>
                                        <p:strVal val="visible"/>
                                      </p:to>
                                    </p:set>
                                    <p:animEffect transition="in" filter="checkerboard(across)">
                                      <p:cBhvr>
                                        <p:cTn id="15" dur="500"/>
                                        <p:tgtEl>
                                          <p:spTgt spid="233487"/>
                                        </p:tgtEl>
                                      </p:cBhvr>
                                    </p:animEffect>
                                  </p:childTnLst>
                                </p:cTn>
                              </p:par>
                            </p:childTnLst>
                          </p:cTn>
                        </p:par>
                        <p:par>
                          <p:cTn id="16" fill="hold" nodeType="afterGroup">
                            <p:stCondLst>
                              <p:cond delay="1000"/>
                            </p:stCondLst>
                            <p:childTnLst>
                              <p:par>
                                <p:cTn id="17" presetID="4" presetClass="entr" presetSubtype="16" fill="hold" nodeType="afterEffect">
                                  <p:stCondLst>
                                    <p:cond delay="0"/>
                                  </p:stCondLst>
                                  <p:childTnLst>
                                    <p:set>
                                      <p:cBhvr>
                                        <p:cTn id="18" dur="1" fill="hold">
                                          <p:stCondLst>
                                            <p:cond delay="0"/>
                                          </p:stCondLst>
                                        </p:cTn>
                                        <p:tgtEl>
                                          <p:spTgt spid="233504"/>
                                        </p:tgtEl>
                                        <p:attrNameLst>
                                          <p:attrName>style.visibility</p:attrName>
                                        </p:attrNameLst>
                                      </p:cBhvr>
                                      <p:to>
                                        <p:strVal val="visible"/>
                                      </p:to>
                                    </p:set>
                                    <p:animEffect transition="in" filter="box(in)">
                                      <p:cBhvr>
                                        <p:cTn id="19" dur="500"/>
                                        <p:tgtEl>
                                          <p:spTgt spid="233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7" grpId="0"/>
      <p:bldP spid="2335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228600" y="6096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FF"/>
                </a:solidFill>
                <a:effectLst/>
                <a:latin typeface="VNI-Helve" pitchFamily="2" charset="0"/>
              </a:rPr>
              <a:t>C5: So vôùi toa taøu thì haønh khaùch laø ñöùng yeân vì vò trí cuûa haønh khaùch ñoái vôùi toa taøu khoâng ñoåi.</a:t>
            </a:r>
          </a:p>
        </p:txBody>
      </p:sp>
      <p:pic>
        <p:nvPicPr>
          <p:cNvPr id="307205" name="Picture 5"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828800"/>
            <a:ext cx="160782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307206" name="Group 6"/>
          <p:cNvGrpSpPr>
            <a:grpSpLocks/>
          </p:cNvGrpSpPr>
          <p:nvPr/>
        </p:nvGrpSpPr>
        <p:grpSpPr bwMode="auto">
          <a:xfrm>
            <a:off x="-19964400" y="4748213"/>
            <a:ext cx="25298400" cy="1300162"/>
            <a:chOff x="-11664" y="2991"/>
            <a:chExt cx="15936" cy="819"/>
          </a:xfrm>
        </p:grpSpPr>
        <p:pic>
          <p:nvPicPr>
            <p:cNvPr id="307207" name="Picture 7"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4" y="2992"/>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8" name="Picture 8"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2991"/>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12" name="Group 12"/>
          <p:cNvGrpSpPr>
            <a:grpSpLocks/>
          </p:cNvGrpSpPr>
          <p:nvPr/>
        </p:nvGrpSpPr>
        <p:grpSpPr bwMode="auto">
          <a:xfrm>
            <a:off x="685800" y="57150"/>
            <a:ext cx="2266950" cy="933450"/>
            <a:chOff x="1584" y="2400"/>
            <a:chExt cx="1428" cy="588"/>
          </a:xfrm>
        </p:grpSpPr>
        <p:sp>
          <p:nvSpPr>
            <p:cNvPr id="307213" name="AutoShape 13"/>
            <p:cNvSpPr>
              <a:spLocks noChangeArrowheads="1"/>
            </p:cNvSpPr>
            <p:nvPr/>
          </p:nvSpPr>
          <p:spPr bwMode="auto">
            <a:xfrm>
              <a:off x="1584" y="2400"/>
              <a:ext cx="1104" cy="240"/>
            </a:xfrm>
            <a:prstGeom prst="wedgeRectCallout">
              <a:avLst>
                <a:gd name="adj1" fmla="val 41032"/>
                <a:gd name="adj2" fmla="val 104167"/>
              </a:avLst>
            </a:prstGeom>
            <a:solidFill>
              <a:srgbClr val="FFCDE6"/>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FF0000"/>
                  </a:solidFill>
                  <a:effectLst/>
                  <a:latin typeface="VNI-Helve" pitchFamily="2" charset="0"/>
                </a:rPr>
                <a:t>Vaät moác </a:t>
              </a:r>
            </a:p>
          </p:txBody>
        </p:sp>
        <p:sp>
          <p:nvSpPr>
            <p:cNvPr id="307214" name="Line 14"/>
            <p:cNvSpPr>
              <a:spLocks noChangeShapeType="1"/>
            </p:cNvSpPr>
            <p:nvPr/>
          </p:nvSpPr>
          <p:spPr bwMode="auto">
            <a:xfrm>
              <a:off x="2340" y="2988"/>
              <a:ext cx="672"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218" name="Text Box 18"/>
          <p:cNvSpPr txBox="1">
            <a:spLocks noChangeArrowheads="1"/>
          </p:cNvSpPr>
          <p:nvPr/>
        </p:nvSpPr>
        <p:spPr bwMode="auto">
          <a:xfrm>
            <a:off x="0" y="6096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effectLst/>
              </a:rPr>
              <a:t>C5: So vôùi toa taøu thì haønh khaùch chuyeån ñoäng hay ñöùng yeân? Taïi sao?</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childTnLst>
                                    <p:animMotion origin="layout" path="M 0 2.96296E-6 L 3.38333 2.96296E-6 " pathEditMode="relative" rAng="0" ptsTypes="AA">
                                      <p:cBhvr>
                                        <p:cTn id="6" dur="30000" fill="hold"/>
                                        <p:tgtEl>
                                          <p:spTgt spid="307206"/>
                                        </p:tgtEl>
                                        <p:attrNameLst>
                                          <p:attrName>ppt_x</p:attrName>
                                          <p:attrName>ppt_y</p:attrName>
                                        </p:attrNameLst>
                                      </p:cBhvr>
                                      <p:rCtr x="16916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07202"/>
                                        </p:tgtEl>
                                        <p:attrNameLst>
                                          <p:attrName>style.visibility</p:attrName>
                                        </p:attrNameLst>
                                      </p:cBhvr>
                                      <p:to>
                                        <p:strVal val="visible"/>
                                      </p:to>
                                    </p:set>
                                    <p:animEffect transition="in" filter="checkerboard(across)">
                                      <p:cBhvr>
                                        <p:cTn id="11" dur="500"/>
                                        <p:tgtEl>
                                          <p:spTgt spid="307202"/>
                                        </p:tgtEl>
                                      </p:cBhvr>
                                    </p:animEffect>
                                  </p:childTnLst>
                                </p:cTn>
                              </p:par>
                            </p:childTnLst>
                          </p:cTn>
                        </p:par>
                        <p:par>
                          <p:cTn id="12" fill="hold" nodeType="afterGroup">
                            <p:stCondLst>
                              <p:cond delay="500"/>
                            </p:stCondLst>
                            <p:childTnLst>
                              <p:par>
                                <p:cTn id="13" presetID="4" presetClass="exit" presetSubtype="16" fill="hold" grpId="0" nodeType="afterEffect">
                                  <p:stCondLst>
                                    <p:cond delay="0"/>
                                  </p:stCondLst>
                                  <p:childTnLst>
                                    <p:animEffect transition="out" filter="box(in)">
                                      <p:cBhvr>
                                        <p:cTn id="14" dur="500"/>
                                        <p:tgtEl>
                                          <p:spTgt spid="307218"/>
                                        </p:tgtEl>
                                      </p:cBhvr>
                                    </p:animEffect>
                                    <p:set>
                                      <p:cBhvr>
                                        <p:cTn id="15" dur="1" fill="hold">
                                          <p:stCondLst>
                                            <p:cond delay="499"/>
                                          </p:stCondLst>
                                        </p:cTn>
                                        <p:tgtEl>
                                          <p:spTgt spid="307218"/>
                                        </p:tgtEl>
                                        <p:attrNameLst>
                                          <p:attrName>style.visibility</p:attrName>
                                        </p:attrNameLst>
                                      </p:cBhvr>
                                      <p:to>
                                        <p:strVal val="hidden"/>
                                      </p:to>
                                    </p:set>
                                  </p:childTnLst>
                                </p:cTn>
                              </p:par>
                            </p:childTnLst>
                          </p:cTn>
                        </p:par>
                        <p:par>
                          <p:cTn id="16" fill="hold" nodeType="afterGroup">
                            <p:stCondLst>
                              <p:cond delay="1000"/>
                            </p:stCondLst>
                            <p:childTnLst>
                              <p:par>
                                <p:cTn id="17" presetID="4" presetClass="entr" presetSubtype="16" fill="hold" nodeType="afterEffect">
                                  <p:stCondLst>
                                    <p:cond delay="0"/>
                                  </p:stCondLst>
                                  <p:childTnLst>
                                    <p:set>
                                      <p:cBhvr>
                                        <p:cTn id="18" dur="1" fill="hold">
                                          <p:stCondLst>
                                            <p:cond delay="0"/>
                                          </p:stCondLst>
                                        </p:cTn>
                                        <p:tgtEl>
                                          <p:spTgt spid="307212"/>
                                        </p:tgtEl>
                                        <p:attrNameLst>
                                          <p:attrName>style.visibility</p:attrName>
                                        </p:attrNameLst>
                                      </p:cBhvr>
                                      <p:to>
                                        <p:strVal val="visible"/>
                                      </p:to>
                                    </p:set>
                                    <p:animEffect transition="in" filter="box(in)">
                                      <p:cBhvr>
                                        <p:cTn id="19" dur="500"/>
                                        <p:tgtEl>
                                          <p:spTgt spid="307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p:bldP spid="307218" grpId="0"/>
    </p:bldLst>
  </p:timing>
</p:sld>
</file>

<file path=ppt/theme/theme1.xml><?xml version="1.0" encoding="utf-8"?>
<a:theme xmlns:a="http://schemas.openxmlformats.org/drawingml/2006/main" name="Studio">
  <a:themeElements>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panose="020B0604020202020204"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1310</TotalTime>
  <Words>1680</Words>
  <Application>Microsoft Office PowerPoint</Application>
  <PresentationFormat>On-screen Show (4:3)</PresentationFormat>
  <Paragraphs>174</Paragraphs>
  <Slides>25</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25</vt:i4>
      </vt:variant>
    </vt:vector>
  </HeadingPairs>
  <TitlesOfParts>
    <vt:vector size="45" baseType="lpstr">
      <vt:lpstr>Arial Unicode MS</vt:lpstr>
      <vt:lpstr>Arial</vt:lpstr>
      <vt:lpstr>Arial Black</vt:lpstr>
      <vt:lpstr>Comic Sans MS</vt:lpstr>
      <vt:lpstr>Garamond</vt:lpstr>
      <vt:lpstr>Tahoma</vt:lpstr>
      <vt:lpstr>Times New Roman</vt:lpstr>
      <vt:lpstr>VNI-Fato</vt:lpstr>
      <vt:lpstr>VNI-Franko</vt:lpstr>
      <vt:lpstr>VNI-Helve</vt:lpstr>
      <vt:lpstr>VNI-Helve-Condense</vt:lpstr>
      <vt:lpstr>VNI-Palatin</vt:lpstr>
      <vt:lpstr>VNI-Times</vt:lpstr>
      <vt:lpstr>Wingdings</vt:lpstr>
      <vt:lpstr>Studio</vt:lpstr>
      <vt:lpstr>Default Design</vt:lpstr>
      <vt:lpstr>Edge</vt:lpstr>
      <vt:lpstr>1_Edge</vt:lpstr>
      <vt:lpstr>Network</vt:lpstr>
      <vt:lpstr>Stream</vt:lpstr>
      <vt:lpstr>CHÖÔNG I :  CÔ HOÏC</vt:lpstr>
      <vt:lpstr>PowerPoint Presentation</vt:lpstr>
      <vt:lpstr>BAØI 1/Tiết 1: CHUYEÅN ÑOÄNG CÔ HOÏC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Coù theå em chöa bieát </vt:lpstr>
      <vt:lpstr>PowerPoint Presentation</vt:lpstr>
      <vt:lpstr>PowerPoint Presentation</vt:lpstr>
      <vt:lpstr>PowerPoint Presentation</vt:lpstr>
      <vt:lpstr>PowerPoint Presentation</vt:lpstr>
    </vt:vector>
  </TitlesOfParts>
  <Company>MY FAMILY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CHÖÔNG I :  CÔ HOÏC</dc:title>
  <dc:creator>HOANG DAI KHOA</dc:creator>
  <cp:lastModifiedBy>Hoa Hat Tieu</cp:lastModifiedBy>
  <cp:revision>90</cp:revision>
  <cp:lastPrinted>1601-01-01T00:00:00Z</cp:lastPrinted>
  <dcterms:created xsi:type="dcterms:W3CDTF">2004-11-23T12:37:59Z</dcterms:created>
  <dcterms:modified xsi:type="dcterms:W3CDTF">2018-02-25T02:58:37Z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