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329" r:id="rId2"/>
    <p:sldId id="363" r:id="rId3"/>
    <p:sldId id="409" r:id="rId4"/>
    <p:sldId id="414" r:id="rId5"/>
    <p:sldId id="410" r:id="rId6"/>
    <p:sldId id="412" r:id="rId7"/>
    <p:sldId id="415" r:id="rId8"/>
    <p:sldId id="413" r:id="rId9"/>
    <p:sldId id="393" r:id="rId10"/>
    <p:sldId id="3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Kiểu Sáng 2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Kiểu Sáng 2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Kiểu Trung bình 4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Kiểu Sáng 3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7" autoAdjust="0"/>
    <p:restoredTop sz="95294" autoAdjust="0"/>
  </p:normalViewPr>
  <p:slideViewPr>
    <p:cSldViewPr snapToGrid="0">
      <p:cViewPr varScale="1">
        <p:scale>
          <a:sx n="104" d="100"/>
          <a:sy n="104" d="100"/>
        </p:scale>
        <p:origin x="1016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05584-1372-1149-95DA-43538C4B5C81}" type="doc">
      <dgm:prSet loTypeId="urn:microsoft.com/office/officeart/2005/8/layout/hProcess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47CD4E-AC5A-F94C-B1B5-5738175D9BF5}">
      <dgm:prSet phldrT="[Text]"/>
      <dgm:spPr/>
      <dgm:t>
        <a:bodyPr anchor="ctr"/>
        <a:lstStyle/>
        <a:p>
          <a:pPr algn="ctr">
            <a:lnSpc>
              <a:spcPct val="15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0DA7FCE5-E8BB-A64E-8953-62673CB4E340}" type="parTrans" cxnId="{E211C914-3D22-1E4F-851E-0156CA6E4935}">
      <dgm:prSet/>
      <dgm:spPr/>
      <dgm:t>
        <a:bodyPr/>
        <a:lstStyle/>
        <a:p>
          <a:endParaRPr lang="en-US"/>
        </a:p>
      </dgm:t>
    </dgm:pt>
    <dgm:pt modelId="{4067345B-895B-8742-9465-F27C5AF34AE7}" type="sibTrans" cxnId="{E211C914-3D22-1E4F-851E-0156CA6E4935}">
      <dgm:prSet/>
      <dgm:spPr/>
      <dgm:t>
        <a:bodyPr/>
        <a:lstStyle/>
        <a:p>
          <a:endParaRPr lang="en-US"/>
        </a:p>
      </dgm:t>
    </dgm:pt>
    <dgm:pt modelId="{6A57D7DB-FA3A-5E4D-92FC-5448774472B0}">
      <dgm:prSet phldrT="[Text]"/>
      <dgm:spPr/>
      <dgm:t>
        <a:bodyPr anchor="ctr"/>
        <a:lstStyle/>
        <a:p>
          <a:pPr algn="ctr">
            <a:lnSpc>
              <a:spcPct val="150000"/>
            </a:lnSpc>
            <a:buNone/>
          </a:pP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Cường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dòng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ABB31D-A331-AD47-AD6E-36E64A7EF16E}" type="parTrans" cxnId="{131AA3D6-8D23-4D41-B552-2C5CD370FC45}">
      <dgm:prSet/>
      <dgm:spPr/>
      <dgm:t>
        <a:bodyPr/>
        <a:lstStyle/>
        <a:p>
          <a:endParaRPr lang="en-US"/>
        </a:p>
      </dgm:t>
    </dgm:pt>
    <dgm:pt modelId="{F39E26AB-87FF-9D4A-9214-DC279B743C49}" type="sibTrans" cxnId="{131AA3D6-8D23-4D41-B552-2C5CD370FC45}">
      <dgm:prSet/>
      <dgm:spPr/>
      <dgm:t>
        <a:bodyPr/>
        <a:lstStyle/>
        <a:p>
          <a:endParaRPr lang="en-US"/>
        </a:p>
      </dgm:t>
    </dgm:pt>
    <dgm:pt modelId="{1CBDD2EF-4520-A34C-809B-B4E36BB50A1C}">
      <dgm:prSet phldrT="[Text]"/>
      <dgm:spPr/>
      <dgm:t>
        <a:bodyPr anchor="ctr"/>
        <a:lstStyle/>
        <a:p>
          <a:pPr algn="ctr">
            <a:lnSpc>
              <a:spcPct val="15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9F359125-3015-3A41-ACD5-044806907AFE}" type="parTrans" cxnId="{5774174B-93C9-9747-B00C-6B99001667B5}">
      <dgm:prSet/>
      <dgm:spPr/>
      <dgm:t>
        <a:bodyPr/>
        <a:lstStyle/>
        <a:p>
          <a:endParaRPr lang="en-US"/>
        </a:p>
      </dgm:t>
    </dgm:pt>
    <dgm:pt modelId="{FD2A4B74-1D62-E547-9AD7-FF4A3C4B1465}" type="sibTrans" cxnId="{5774174B-93C9-9747-B00C-6B99001667B5}">
      <dgm:prSet/>
      <dgm:spPr/>
      <dgm:t>
        <a:bodyPr/>
        <a:lstStyle/>
        <a:p>
          <a:endParaRPr lang="en-US"/>
        </a:p>
      </dgm:t>
    </dgm:pt>
    <dgm:pt modelId="{109602A4-AA78-1C4D-9BA9-BFAF50A00DF7}">
      <dgm:prSet phldrT="[Text]"/>
      <dgm:spPr/>
      <dgm:t>
        <a:bodyPr anchor="ctr"/>
        <a:lstStyle/>
        <a:p>
          <a:pPr algn="ctr">
            <a:lnSpc>
              <a:spcPct val="150000"/>
            </a:lnSpc>
            <a:buNone/>
          </a:pP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Ampe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ACF3C-7961-D446-9604-804B709F953B}" type="parTrans" cxnId="{8CBABED9-DB55-0C41-850C-C9B58700249D}">
      <dgm:prSet/>
      <dgm:spPr/>
      <dgm:t>
        <a:bodyPr/>
        <a:lstStyle/>
        <a:p>
          <a:endParaRPr lang="en-US"/>
        </a:p>
      </dgm:t>
    </dgm:pt>
    <dgm:pt modelId="{89064DB7-B69A-484C-9961-2BE9CA90AB4F}" type="sibTrans" cxnId="{8CBABED9-DB55-0C41-850C-C9B58700249D}">
      <dgm:prSet/>
      <dgm:spPr/>
      <dgm:t>
        <a:bodyPr/>
        <a:lstStyle/>
        <a:p>
          <a:endParaRPr lang="en-US"/>
        </a:p>
      </dgm:t>
    </dgm:pt>
    <dgm:pt modelId="{9AFF5E35-09D2-5143-B97F-DDDA5A43B708}">
      <dgm:prSet phldrT="[Text]"/>
      <dgm:spPr/>
      <dgm:t>
        <a:bodyPr anchor="ctr"/>
        <a:lstStyle/>
        <a:p>
          <a:pPr algn="ctr">
            <a:lnSpc>
              <a:spcPct val="15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FDC47320-2E0A-7044-930E-8988E24F9648}" type="parTrans" cxnId="{E5C5EF5B-CD5D-7845-94C5-A348E2770130}">
      <dgm:prSet/>
      <dgm:spPr/>
      <dgm:t>
        <a:bodyPr/>
        <a:lstStyle/>
        <a:p>
          <a:endParaRPr lang="en-US"/>
        </a:p>
      </dgm:t>
    </dgm:pt>
    <dgm:pt modelId="{242D1FE7-1BCE-034C-AE6D-CA71BA97A5EB}" type="sibTrans" cxnId="{E5C5EF5B-CD5D-7845-94C5-A348E2770130}">
      <dgm:prSet/>
      <dgm:spPr/>
      <dgm:t>
        <a:bodyPr/>
        <a:lstStyle/>
        <a:p>
          <a:endParaRPr lang="en-US"/>
        </a:p>
      </dgm:t>
    </dgm:pt>
    <dgm:pt modelId="{F55C90F8-3B35-A840-A9B4-ED2C006D7977}">
      <dgm:prSet phldrT="[Text]"/>
      <dgm:spPr/>
      <dgm:t>
        <a:bodyPr anchor="ctr"/>
        <a:lstStyle/>
        <a:p>
          <a:pPr algn="ctr">
            <a:lnSpc>
              <a:spcPct val="150000"/>
            </a:lnSpc>
            <a:buNone/>
          </a:pP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cường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dòng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95648C-00CF-5B42-92A6-3ECF2425F0FB}" type="parTrans" cxnId="{17A820D3-A4EC-4A43-B597-3D72AB33736F}">
      <dgm:prSet/>
      <dgm:spPr/>
      <dgm:t>
        <a:bodyPr/>
        <a:lstStyle/>
        <a:p>
          <a:endParaRPr lang="en-US"/>
        </a:p>
      </dgm:t>
    </dgm:pt>
    <dgm:pt modelId="{24FDB556-AB30-1D43-B3D8-51E80E9CDDEE}" type="sibTrans" cxnId="{17A820D3-A4EC-4A43-B597-3D72AB33736F}">
      <dgm:prSet/>
      <dgm:spPr/>
      <dgm:t>
        <a:bodyPr/>
        <a:lstStyle/>
        <a:p>
          <a:endParaRPr lang="en-US"/>
        </a:p>
      </dgm:t>
    </dgm:pt>
    <dgm:pt modelId="{F696AB0D-91C6-E64D-BA6F-38DE99D1BB69}" type="pres">
      <dgm:prSet presAssocID="{94A05584-1372-1149-95DA-43538C4B5C81}" presName="Name0" presStyleCnt="0">
        <dgm:presLayoutVars>
          <dgm:dir/>
          <dgm:animLvl val="lvl"/>
          <dgm:resizeHandles val="exact"/>
        </dgm:presLayoutVars>
      </dgm:prSet>
      <dgm:spPr/>
    </dgm:pt>
    <dgm:pt modelId="{27C98FC2-1CAD-5740-A214-45A0056BEE27}" type="pres">
      <dgm:prSet presAssocID="{94A05584-1372-1149-95DA-43538C4B5C81}" presName="tSp" presStyleCnt="0"/>
      <dgm:spPr/>
    </dgm:pt>
    <dgm:pt modelId="{48BB8354-4BA9-5B4F-B862-07918FEA4444}" type="pres">
      <dgm:prSet presAssocID="{94A05584-1372-1149-95DA-43538C4B5C81}" presName="bSp" presStyleCnt="0"/>
      <dgm:spPr/>
    </dgm:pt>
    <dgm:pt modelId="{4EC032FD-9BED-9D44-BD6B-F7D2C625C8D0}" type="pres">
      <dgm:prSet presAssocID="{94A05584-1372-1149-95DA-43538C4B5C81}" presName="process" presStyleCnt="0"/>
      <dgm:spPr/>
    </dgm:pt>
    <dgm:pt modelId="{A39CEC8B-4B93-F549-A203-3CDAD18C0BA3}" type="pres">
      <dgm:prSet presAssocID="{4147CD4E-AC5A-F94C-B1B5-5738175D9BF5}" presName="composite1" presStyleCnt="0"/>
      <dgm:spPr/>
    </dgm:pt>
    <dgm:pt modelId="{3FA26B8D-5483-0B47-B9C6-7733A31012C0}" type="pres">
      <dgm:prSet presAssocID="{4147CD4E-AC5A-F94C-B1B5-5738175D9BF5}" presName="dummyNode1" presStyleLbl="node1" presStyleIdx="0" presStyleCnt="3"/>
      <dgm:spPr/>
    </dgm:pt>
    <dgm:pt modelId="{40A54725-5083-4744-B699-FE22F9C9ACF3}" type="pres">
      <dgm:prSet presAssocID="{4147CD4E-AC5A-F94C-B1B5-5738175D9BF5}" presName="childNode1" presStyleLbl="bgAcc1" presStyleIdx="0" presStyleCnt="3">
        <dgm:presLayoutVars>
          <dgm:bulletEnabled val="1"/>
        </dgm:presLayoutVars>
      </dgm:prSet>
      <dgm:spPr/>
    </dgm:pt>
    <dgm:pt modelId="{3758FD49-3F63-4A40-B289-B7920235252A}" type="pres">
      <dgm:prSet presAssocID="{4147CD4E-AC5A-F94C-B1B5-5738175D9BF5}" presName="childNode1tx" presStyleLbl="bgAcc1" presStyleIdx="0" presStyleCnt="3">
        <dgm:presLayoutVars>
          <dgm:bulletEnabled val="1"/>
        </dgm:presLayoutVars>
      </dgm:prSet>
      <dgm:spPr/>
    </dgm:pt>
    <dgm:pt modelId="{ECC3B66F-F359-B64F-B027-7CE006CD3153}" type="pres">
      <dgm:prSet presAssocID="{4147CD4E-AC5A-F94C-B1B5-5738175D9BF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F0364B0-21D7-6D41-92FA-68E659B2E72B}" type="pres">
      <dgm:prSet presAssocID="{4147CD4E-AC5A-F94C-B1B5-5738175D9BF5}" presName="connSite1" presStyleCnt="0"/>
      <dgm:spPr/>
    </dgm:pt>
    <dgm:pt modelId="{29ED1689-29DA-DF4B-AE78-89E108ADD38E}" type="pres">
      <dgm:prSet presAssocID="{4067345B-895B-8742-9465-F27C5AF34AE7}" presName="Name9" presStyleLbl="sibTrans2D1" presStyleIdx="0" presStyleCnt="2"/>
      <dgm:spPr/>
    </dgm:pt>
    <dgm:pt modelId="{FA5B3F20-BC14-7D48-8ED0-11D1956310BD}" type="pres">
      <dgm:prSet presAssocID="{1CBDD2EF-4520-A34C-809B-B4E36BB50A1C}" presName="composite2" presStyleCnt="0"/>
      <dgm:spPr/>
    </dgm:pt>
    <dgm:pt modelId="{37B0A42F-DD21-BA4F-B58B-138267C3022B}" type="pres">
      <dgm:prSet presAssocID="{1CBDD2EF-4520-A34C-809B-B4E36BB50A1C}" presName="dummyNode2" presStyleLbl="node1" presStyleIdx="0" presStyleCnt="3"/>
      <dgm:spPr/>
    </dgm:pt>
    <dgm:pt modelId="{4EDE8B18-275C-3746-8CCF-DE9BAB5483D9}" type="pres">
      <dgm:prSet presAssocID="{1CBDD2EF-4520-A34C-809B-B4E36BB50A1C}" presName="childNode2" presStyleLbl="bgAcc1" presStyleIdx="1" presStyleCnt="3">
        <dgm:presLayoutVars>
          <dgm:bulletEnabled val="1"/>
        </dgm:presLayoutVars>
      </dgm:prSet>
      <dgm:spPr/>
    </dgm:pt>
    <dgm:pt modelId="{D28C31D7-BA28-A248-B682-74C1DAE30A59}" type="pres">
      <dgm:prSet presAssocID="{1CBDD2EF-4520-A34C-809B-B4E36BB50A1C}" presName="childNode2tx" presStyleLbl="bgAcc1" presStyleIdx="1" presStyleCnt="3">
        <dgm:presLayoutVars>
          <dgm:bulletEnabled val="1"/>
        </dgm:presLayoutVars>
      </dgm:prSet>
      <dgm:spPr/>
    </dgm:pt>
    <dgm:pt modelId="{000D16BB-7CB7-0048-96AB-B026A83BF0C0}" type="pres">
      <dgm:prSet presAssocID="{1CBDD2EF-4520-A34C-809B-B4E36BB50A1C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D476CCB5-4CE0-CE4E-B6B1-106329B36A17}" type="pres">
      <dgm:prSet presAssocID="{1CBDD2EF-4520-A34C-809B-B4E36BB50A1C}" presName="connSite2" presStyleCnt="0"/>
      <dgm:spPr/>
    </dgm:pt>
    <dgm:pt modelId="{F6FA54ED-E93D-E24A-98F8-CF3A3D725074}" type="pres">
      <dgm:prSet presAssocID="{FD2A4B74-1D62-E547-9AD7-FF4A3C4B1465}" presName="Name18" presStyleLbl="sibTrans2D1" presStyleIdx="1" presStyleCnt="2"/>
      <dgm:spPr/>
    </dgm:pt>
    <dgm:pt modelId="{54631733-3C18-E341-B775-0BFA1BE7DE58}" type="pres">
      <dgm:prSet presAssocID="{9AFF5E35-09D2-5143-B97F-DDDA5A43B708}" presName="composite1" presStyleCnt="0"/>
      <dgm:spPr/>
    </dgm:pt>
    <dgm:pt modelId="{49AFBF60-EE2E-4141-84DA-DB9FF6B70D32}" type="pres">
      <dgm:prSet presAssocID="{9AFF5E35-09D2-5143-B97F-DDDA5A43B708}" presName="dummyNode1" presStyleLbl="node1" presStyleIdx="1" presStyleCnt="3"/>
      <dgm:spPr/>
    </dgm:pt>
    <dgm:pt modelId="{42B0ECF6-C58B-F245-9203-AA88C00FF13A}" type="pres">
      <dgm:prSet presAssocID="{9AFF5E35-09D2-5143-B97F-DDDA5A43B708}" presName="childNode1" presStyleLbl="bgAcc1" presStyleIdx="2" presStyleCnt="3">
        <dgm:presLayoutVars>
          <dgm:bulletEnabled val="1"/>
        </dgm:presLayoutVars>
      </dgm:prSet>
      <dgm:spPr/>
    </dgm:pt>
    <dgm:pt modelId="{9CBAD2E6-653E-F84E-8E64-6230A4FA2660}" type="pres">
      <dgm:prSet presAssocID="{9AFF5E35-09D2-5143-B97F-DDDA5A43B708}" presName="childNode1tx" presStyleLbl="bgAcc1" presStyleIdx="2" presStyleCnt="3">
        <dgm:presLayoutVars>
          <dgm:bulletEnabled val="1"/>
        </dgm:presLayoutVars>
      </dgm:prSet>
      <dgm:spPr/>
    </dgm:pt>
    <dgm:pt modelId="{B152A5CD-56C3-4344-9713-33913A341A30}" type="pres">
      <dgm:prSet presAssocID="{9AFF5E35-09D2-5143-B97F-DDDA5A43B708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BE19CD9A-A89C-E94B-BA2C-F882998D0A0D}" type="pres">
      <dgm:prSet presAssocID="{9AFF5E35-09D2-5143-B97F-DDDA5A43B708}" presName="connSite1" presStyleCnt="0"/>
      <dgm:spPr/>
    </dgm:pt>
  </dgm:ptLst>
  <dgm:cxnLst>
    <dgm:cxn modelId="{E211C914-3D22-1E4F-851E-0156CA6E4935}" srcId="{94A05584-1372-1149-95DA-43538C4B5C81}" destId="{4147CD4E-AC5A-F94C-B1B5-5738175D9BF5}" srcOrd="0" destOrd="0" parTransId="{0DA7FCE5-E8BB-A64E-8953-62673CB4E340}" sibTransId="{4067345B-895B-8742-9465-F27C5AF34AE7}"/>
    <dgm:cxn modelId="{BC463227-5A48-774B-BA56-0EA9FB02859A}" type="presOf" srcId="{94A05584-1372-1149-95DA-43538C4B5C81}" destId="{F696AB0D-91C6-E64D-BA6F-38DE99D1BB69}" srcOrd="0" destOrd="0" presId="urn:microsoft.com/office/officeart/2005/8/layout/hProcess4"/>
    <dgm:cxn modelId="{CE3DF82B-A779-5845-885C-D1AB3EC89D99}" type="presOf" srcId="{F55C90F8-3B35-A840-A9B4-ED2C006D7977}" destId="{42B0ECF6-C58B-F245-9203-AA88C00FF13A}" srcOrd="0" destOrd="0" presId="urn:microsoft.com/office/officeart/2005/8/layout/hProcess4"/>
    <dgm:cxn modelId="{4E06E131-DA44-5E42-8429-2B9087EFF547}" type="presOf" srcId="{1CBDD2EF-4520-A34C-809B-B4E36BB50A1C}" destId="{000D16BB-7CB7-0048-96AB-B026A83BF0C0}" srcOrd="0" destOrd="0" presId="urn:microsoft.com/office/officeart/2005/8/layout/hProcess4"/>
    <dgm:cxn modelId="{E6887A3B-0A6E-F643-AAD6-F44F37D94220}" type="presOf" srcId="{6A57D7DB-FA3A-5E4D-92FC-5448774472B0}" destId="{3758FD49-3F63-4A40-B289-B7920235252A}" srcOrd="1" destOrd="0" presId="urn:microsoft.com/office/officeart/2005/8/layout/hProcess4"/>
    <dgm:cxn modelId="{5774174B-93C9-9747-B00C-6B99001667B5}" srcId="{94A05584-1372-1149-95DA-43538C4B5C81}" destId="{1CBDD2EF-4520-A34C-809B-B4E36BB50A1C}" srcOrd="1" destOrd="0" parTransId="{9F359125-3015-3A41-ACD5-044806907AFE}" sibTransId="{FD2A4B74-1D62-E547-9AD7-FF4A3C4B1465}"/>
    <dgm:cxn modelId="{869D9B4F-6FB2-2246-B74E-8C4F159EB66F}" type="presOf" srcId="{4067345B-895B-8742-9465-F27C5AF34AE7}" destId="{29ED1689-29DA-DF4B-AE78-89E108ADD38E}" srcOrd="0" destOrd="0" presId="urn:microsoft.com/office/officeart/2005/8/layout/hProcess4"/>
    <dgm:cxn modelId="{0A17DA52-DFDF-AE48-9105-35BC40CF2BD2}" type="presOf" srcId="{109602A4-AA78-1C4D-9BA9-BFAF50A00DF7}" destId="{4EDE8B18-275C-3746-8CCF-DE9BAB5483D9}" srcOrd="0" destOrd="0" presId="urn:microsoft.com/office/officeart/2005/8/layout/hProcess4"/>
    <dgm:cxn modelId="{E5C5EF5B-CD5D-7845-94C5-A348E2770130}" srcId="{94A05584-1372-1149-95DA-43538C4B5C81}" destId="{9AFF5E35-09D2-5143-B97F-DDDA5A43B708}" srcOrd="2" destOrd="0" parTransId="{FDC47320-2E0A-7044-930E-8988E24F9648}" sibTransId="{242D1FE7-1BCE-034C-AE6D-CA71BA97A5EB}"/>
    <dgm:cxn modelId="{182F7C75-3587-DC4A-A185-0677C7E76E49}" type="presOf" srcId="{F55C90F8-3B35-A840-A9B4-ED2C006D7977}" destId="{9CBAD2E6-653E-F84E-8E64-6230A4FA2660}" srcOrd="1" destOrd="0" presId="urn:microsoft.com/office/officeart/2005/8/layout/hProcess4"/>
    <dgm:cxn modelId="{6AC72A89-25B6-AA42-9005-3A410D75CEDE}" type="presOf" srcId="{4147CD4E-AC5A-F94C-B1B5-5738175D9BF5}" destId="{ECC3B66F-F359-B64F-B027-7CE006CD3153}" srcOrd="0" destOrd="0" presId="urn:microsoft.com/office/officeart/2005/8/layout/hProcess4"/>
    <dgm:cxn modelId="{BE300797-D0FA-B143-8DED-5FD52946A346}" type="presOf" srcId="{FD2A4B74-1D62-E547-9AD7-FF4A3C4B1465}" destId="{F6FA54ED-E93D-E24A-98F8-CF3A3D725074}" srcOrd="0" destOrd="0" presId="urn:microsoft.com/office/officeart/2005/8/layout/hProcess4"/>
    <dgm:cxn modelId="{C18AFCA1-E581-8747-A0FD-06ACC7B90E12}" type="presOf" srcId="{6A57D7DB-FA3A-5E4D-92FC-5448774472B0}" destId="{40A54725-5083-4744-B699-FE22F9C9ACF3}" srcOrd="0" destOrd="0" presId="urn:microsoft.com/office/officeart/2005/8/layout/hProcess4"/>
    <dgm:cxn modelId="{17A820D3-A4EC-4A43-B597-3D72AB33736F}" srcId="{9AFF5E35-09D2-5143-B97F-DDDA5A43B708}" destId="{F55C90F8-3B35-A840-A9B4-ED2C006D7977}" srcOrd="0" destOrd="0" parTransId="{0495648C-00CF-5B42-92A6-3ECF2425F0FB}" sibTransId="{24FDB556-AB30-1D43-B3D8-51E80E9CDDEE}"/>
    <dgm:cxn modelId="{131AA3D6-8D23-4D41-B552-2C5CD370FC45}" srcId="{4147CD4E-AC5A-F94C-B1B5-5738175D9BF5}" destId="{6A57D7DB-FA3A-5E4D-92FC-5448774472B0}" srcOrd="0" destOrd="0" parTransId="{09ABB31D-A331-AD47-AD6E-36E64A7EF16E}" sibTransId="{F39E26AB-87FF-9D4A-9214-DC279B743C49}"/>
    <dgm:cxn modelId="{8CBABED9-DB55-0C41-850C-C9B58700249D}" srcId="{1CBDD2EF-4520-A34C-809B-B4E36BB50A1C}" destId="{109602A4-AA78-1C4D-9BA9-BFAF50A00DF7}" srcOrd="0" destOrd="0" parTransId="{C15ACF3C-7961-D446-9604-804B709F953B}" sibTransId="{89064DB7-B69A-484C-9961-2BE9CA90AB4F}"/>
    <dgm:cxn modelId="{812E02DF-BA26-D844-94F8-8736748468AE}" type="presOf" srcId="{9AFF5E35-09D2-5143-B97F-DDDA5A43B708}" destId="{B152A5CD-56C3-4344-9713-33913A341A30}" srcOrd="0" destOrd="0" presId="urn:microsoft.com/office/officeart/2005/8/layout/hProcess4"/>
    <dgm:cxn modelId="{B520D8F3-E25E-104A-A0B2-9445081F3881}" type="presOf" srcId="{109602A4-AA78-1C4D-9BA9-BFAF50A00DF7}" destId="{D28C31D7-BA28-A248-B682-74C1DAE30A59}" srcOrd="1" destOrd="0" presId="urn:microsoft.com/office/officeart/2005/8/layout/hProcess4"/>
    <dgm:cxn modelId="{03657F30-5478-C540-ABFB-42F7769C3D73}" type="presParOf" srcId="{F696AB0D-91C6-E64D-BA6F-38DE99D1BB69}" destId="{27C98FC2-1CAD-5740-A214-45A0056BEE27}" srcOrd="0" destOrd="0" presId="urn:microsoft.com/office/officeart/2005/8/layout/hProcess4"/>
    <dgm:cxn modelId="{62F52DAC-C757-0049-9911-5FB9CABE638F}" type="presParOf" srcId="{F696AB0D-91C6-E64D-BA6F-38DE99D1BB69}" destId="{48BB8354-4BA9-5B4F-B862-07918FEA4444}" srcOrd="1" destOrd="0" presId="urn:microsoft.com/office/officeart/2005/8/layout/hProcess4"/>
    <dgm:cxn modelId="{82B0C7F9-EF89-3344-83EB-1343DB42AEDA}" type="presParOf" srcId="{F696AB0D-91C6-E64D-BA6F-38DE99D1BB69}" destId="{4EC032FD-9BED-9D44-BD6B-F7D2C625C8D0}" srcOrd="2" destOrd="0" presId="urn:microsoft.com/office/officeart/2005/8/layout/hProcess4"/>
    <dgm:cxn modelId="{A0E8803C-B2F1-3C46-AC5C-839DA0C4CB85}" type="presParOf" srcId="{4EC032FD-9BED-9D44-BD6B-F7D2C625C8D0}" destId="{A39CEC8B-4B93-F549-A203-3CDAD18C0BA3}" srcOrd="0" destOrd="0" presId="urn:microsoft.com/office/officeart/2005/8/layout/hProcess4"/>
    <dgm:cxn modelId="{63C7D4C2-9849-CA4D-8DF8-F589F6E89DC5}" type="presParOf" srcId="{A39CEC8B-4B93-F549-A203-3CDAD18C0BA3}" destId="{3FA26B8D-5483-0B47-B9C6-7733A31012C0}" srcOrd="0" destOrd="0" presId="urn:microsoft.com/office/officeart/2005/8/layout/hProcess4"/>
    <dgm:cxn modelId="{365388D2-A370-F245-8773-E2F2A8BE8C56}" type="presParOf" srcId="{A39CEC8B-4B93-F549-A203-3CDAD18C0BA3}" destId="{40A54725-5083-4744-B699-FE22F9C9ACF3}" srcOrd="1" destOrd="0" presId="urn:microsoft.com/office/officeart/2005/8/layout/hProcess4"/>
    <dgm:cxn modelId="{9A940A43-2FFE-644C-ACF1-3272E2B599F7}" type="presParOf" srcId="{A39CEC8B-4B93-F549-A203-3CDAD18C0BA3}" destId="{3758FD49-3F63-4A40-B289-B7920235252A}" srcOrd="2" destOrd="0" presId="urn:microsoft.com/office/officeart/2005/8/layout/hProcess4"/>
    <dgm:cxn modelId="{3CA8EF34-F856-0644-B1C1-CB4171F37CF7}" type="presParOf" srcId="{A39CEC8B-4B93-F549-A203-3CDAD18C0BA3}" destId="{ECC3B66F-F359-B64F-B027-7CE006CD3153}" srcOrd="3" destOrd="0" presId="urn:microsoft.com/office/officeart/2005/8/layout/hProcess4"/>
    <dgm:cxn modelId="{7393931C-E28C-D143-86CC-9120CDA1B05C}" type="presParOf" srcId="{A39CEC8B-4B93-F549-A203-3CDAD18C0BA3}" destId="{CF0364B0-21D7-6D41-92FA-68E659B2E72B}" srcOrd="4" destOrd="0" presId="urn:microsoft.com/office/officeart/2005/8/layout/hProcess4"/>
    <dgm:cxn modelId="{844578DC-D9D8-A140-B6EC-669DB4C1EB08}" type="presParOf" srcId="{4EC032FD-9BED-9D44-BD6B-F7D2C625C8D0}" destId="{29ED1689-29DA-DF4B-AE78-89E108ADD38E}" srcOrd="1" destOrd="0" presId="urn:microsoft.com/office/officeart/2005/8/layout/hProcess4"/>
    <dgm:cxn modelId="{A33DDEC6-7E58-3E46-A385-241048E20749}" type="presParOf" srcId="{4EC032FD-9BED-9D44-BD6B-F7D2C625C8D0}" destId="{FA5B3F20-BC14-7D48-8ED0-11D1956310BD}" srcOrd="2" destOrd="0" presId="urn:microsoft.com/office/officeart/2005/8/layout/hProcess4"/>
    <dgm:cxn modelId="{87615AFC-559B-1444-9C69-537402776FF2}" type="presParOf" srcId="{FA5B3F20-BC14-7D48-8ED0-11D1956310BD}" destId="{37B0A42F-DD21-BA4F-B58B-138267C3022B}" srcOrd="0" destOrd="0" presId="urn:microsoft.com/office/officeart/2005/8/layout/hProcess4"/>
    <dgm:cxn modelId="{BDC4DAB3-AB36-144D-926F-7E48793280FF}" type="presParOf" srcId="{FA5B3F20-BC14-7D48-8ED0-11D1956310BD}" destId="{4EDE8B18-275C-3746-8CCF-DE9BAB5483D9}" srcOrd="1" destOrd="0" presId="urn:microsoft.com/office/officeart/2005/8/layout/hProcess4"/>
    <dgm:cxn modelId="{36BE4745-2055-474C-B14C-745B33FBD592}" type="presParOf" srcId="{FA5B3F20-BC14-7D48-8ED0-11D1956310BD}" destId="{D28C31D7-BA28-A248-B682-74C1DAE30A59}" srcOrd="2" destOrd="0" presId="urn:microsoft.com/office/officeart/2005/8/layout/hProcess4"/>
    <dgm:cxn modelId="{C5E07A23-063F-7248-BF0C-32C9E70CFA13}" type="presParOf" srcId="{FA5B3F20-BC14-7D48-8ED0-11D1956310BD}" destId="{000D16BB-7CB7-0048-96AB-B026A83BF0C0}" srcOrd="3" destOrd="0" presId="urn:microsoft.com/office/officeart/2005/8/layout/hProcess4"/>
    <dgm:cxn modelId="{2B3449F6-654C-0A48-9E9E-7B800195F164}" type="presParOf" srcId="{FA5B3F20-BC14-7D48-8ED0-11D1956310BD}" destId="{D476CCB5-4CE0-CE4E-B6B1-106329B36A17}" srcOrd="4" destOrd="0" presId="urn:microsoft.com/office/officeart/2005/8/layout/hProcess4"/>
    <dgm:cxn modelId="{2DEC9BC2-CCA2-1B46-A46D-6F14B4991692}" type="presParOf" srcId="{4EC032FD-9BED-9D44-BD6B-F7D2C625C8D0}" destId="{F6FA54ED-E93D-E24A-98F8-CF3A3D725074}" srcOrd="3" destOrd="0" presId="urn:microsoft.com/office/officeart/2005/8/layout/hProcess4"/>
    <dgm:cxn modelId="{0E9E38A2-4531-6C4D-B91E-B80A37579C01}" type="presParOf" srcId="{4EC032FD-9BED-9D44-BD6B-F7D2C625C8D0}" destId="{54631733-3C18-E341-B775-0BFA1BE7DE58}" srcOrd="4" destOrd="0" presId="urn:microsoft.com/office/officeart/2005/8/layout/hProcess4"/>
    <dgm:cxn modelId="{83D5A100-59F8-FF42-821F-3ED42F1606E9}" type="presParOf" srcId="{54631733-3C18-E341-B775-0BFA1BE7DE58}" destId="{49AFBF60-EE2E-4141-84DA-DB9FF6B70D32}" srcOrd="0" destOrd="0" presId="urn:microsoft.com/office/officeart/2005/8/layout/hProcess4"/>
    <dgm:cxn modelId="{3F46843B-E03F-6446-8146-2A92652D1474}" type="presParOf" srcId="{54631733-3C18-E341-B775-0BFA1BE7DE58}" destId="{42B0ECF6-C58B-F245-9203-AA88C00FF13A}" srcOrd="1" destOrd="0" presId="urn:microsoft.com/office/officeart/2005/8/layout/hProcess4"/>
    <dgm:cxn modelId="{54C66FEF-0C02-3F4B-9D98-1A5A4C820FA0}" type="presParOf" srcId="{54631733-3C18-E341-B775-0BFA1BE7DE58}" destId="{9CBAD2E6-653E-F84E-8E64-6230A4FA2660}" srcOrd="2" destOrd="0" presId="urn:microsoft.com/office/officeart/2005/8/layout/hProcess4"/>
    <dgm:cxn modelId="{48464EE8-BDC1-254A-B685-3F80047994CF}" type="presParOf" srcId="{54631733-3C18-E341-B775-0BFA1BE7DE58}" destId="{B152A5CD-56C3-4344-9713-33913A341A30}" srcOrd="3" destOrd="0" presId="urn:microsoft.com/office/officeart/2005/8/layout/hProcess4"/>
    <dgm:cxn modelId="{8A5EC7E3-51D0-8F4F-8517-DF9FB2067308}" type="presParOf" srcId="{54631733-3C18-E341-B775-0BFA1BE7DE58}" destId="{BE19CD9A-A89C-E94B-BA2C-F882998D0A0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531342-6BCB-4F4C-AE16-DAC2999EBCDC}" type="doc">
      <dgm:prSet loTypeId="urn:microsoft.com/office/officeart/2005/8/layout/hList6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8F580C-E72D-BE45-A060-B6B49744A334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vi-VN" sz="2400" dirty="0"/>
            <a:t>Chọn ampe kế có</a:t>
          </a:r>
        </a:p>
      </dgm:t>
    </dgm:pt>
    <dgm:pt modelId="{C45D20DA-CE2A-414D-916F-D25E877BAB1E}" type="parTrans" cxnId="{7166530B-8DE1-E946-8EF5-BB7DEE912324}">
      <dgm:prSet/>
      <dgm:spPr/>
      <dgm:t>
        <a:bodyPr/>
        <a:lstStyle/>
        <a:p>
          <a:endParaRPr lang="en-US"/>
        </a:p>
      </dgm:t>
    </dgm:pt>
    <dgm:pt modelId="{D7774BEF-76A1-5848-90AB-E7E4AF6AFB06}" type="sibTrans" cxnId="{7166530B-8DE1-E946-8EF5-BB7DEE912324}">
      <dgm:prSet/>
      <dgm:spPr/>
      <dgm:t>
        <a:bodyPr/>
        <a:lstStyle/>
        <a:p>
          <a:endParaRPr lang="en-US"/>
        </a:p>
      </dgm:t>
    </dgm:pt>
    <dgm:pt modelId="{B0B08DBF-ED86-354B-A101-821FA16ED13B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vi-VN" sz="2000" dirty="0"/>
            <a:t>ĐCNN càng nhỏ thì phép đo càng chính xác.</a:t>
          </a:r>
          <a:endParaRPr lang="en-VN" sz="2000" dirty="0"/>
        </a:p>
      </dgm:t>
    </dgm:pt>
    <dgm:pt modelId="{4DD02F0F-7124-1945-92DC-B3AEEC20C82B}" type="parTrans" cxnId="{9ECBD009-1B0B-BB45-B498-9D6AFE8F24A7}">
      <dgm:prSet/>
      <dgm:spPr/>
      <dgm:t>
        <a:bodyPr/>
        <a:lstStyle/>
        <a:p>
          <a:endParaRPr lang="en-US"/>
        </a:p>
      </dgm:t>
    </dgm:pt>
    <dgm:pt modelId="{BC21A633-EE8B-5D41-A4F2-898E02BB7126}" type="sibTrans" cxnId="{9ECBD009-1B0B-BB45-B498-9D6AFE8F24A7}">
      <dgm:prSet/>
      <dgm:spPr/>
      <dgm:t>
        <a:bodyPr/>
        <a:lstStyle/>
        <a:p>
          <a:endParaRPr lang="en-US"/>
        </a:p>
      </dgm:t>
    </dgm:pt>
    <dgm:pt modelId="{6AD3F876-4582-774B-B6C3-601C50A75C7B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vi-VN" sz="2400" dirty="0"/>
            <a:t>Mắc ampe kế nối tiếp vào mạch điện</a:t>
          </a:r>
          <a:endParaRPr lang="en-VN" sz="2400" dirty="0"/>
        </a:p>
      </dgm:t>
    </dgm:pt>
    <dgm:pt modelId="{19FF6EBF-33C0-3D44-9D07-683109C7D49C}" type="parTrans" cxnId="{A5992C11-2AD2-D748-9559-7091A8E5D67E}">
      <dgm:prSet/>
      <dgm:spPr/>
      <dgm:t>
        <a:bodyPr/>
        <a:lstStyle/>
        <a:p>
          <a:endParaRPr lang="en-US"/>
        </a:p>
      </dgm:t>
    </dgm:pt>
    <dgm:pt modelId="{E859734D-F499-0243-9F0D-4AB195B5F8C2}" type="sibTrans" cxnId="{A5992C11-2AD2-D748-9559-7091A8E5D67E}">
      <dgm:prSet/>
      <dgm:spPr/>
      <dgm:t>
        <a:bodyPr/>
        <a:lstStyle/>
        <a:p>
          <a:endParaRPr lang="en-US"/>
        </a:p>
      </dgm:t>
    </dgm:pt>
    <dgm:pt modelId="{B51DF034-1901-F04F-BECA-D1A5EDBFB56F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vi-VN" sz="2000" dirty="0"/>
            <a:t>Chốt (+) của ampe kế mắc về phía cực dương của nguồn điện.</a:t>
          </a:r>
          <a:endParaRPr lang="en-VN" sz="2000" dirty="0"/>
        </a:p>
      </dgm:t>
    </dgm:pt>
    <dgm:pt modelId="{04A9A1D1-77E4-3747-A50D-82C79A1A7A5F}" type="parTrans" cxnId="{4C17EC07-EC29-C64C-8E9D-62244CD1568E}">
      <dgm:prSet/>
      <dgm:spPr/>
      <dgm:t>
        <a:bodyPr/>
        <a:lstStyle/>
        <a:p>
          <a:endParaRPr lang="en-US"/>
        </a:p>
      </dgm:t>
    </dgm:pt>
    <dgm:pt modelId="{C45A5C22-6FB4-C44B-A29C-A2CD1BEB1A4E}" type="sibTrans" cxnId="{4C17EC07-EC29-C64C-8E9D-62244CD1568E}">
      <dgm:prSet/>
      <dgm:spPr/>
      <dgm:t>
        <a:bodyPr/>
        <a:lstStyle/>
        <a:p>
          <a:endParaRPr lang="en-US"/>
        </a:p>
      </dgm:t>
    </dgm:pt>
    <dgm:pt modelId="{9DFDEE14-34A7-FA4B-8F38-684342B75986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vi-VN" sz="2000" dirty="0"/>
            <a:t>Chốt (-) của ampe kế mắc về phía cực âm của nguồn điện.</a:t>
          </a:r>
          <a:endParaRPr lang="en-VN" sz="2000" dirty="0"/>
        </a:p>
      </dgm:t>
    </dgm:pt>
    <dgm:pt modelId="{25AD0D13-AF50-7940-B40C-46BE34141D0C}" type="parTrans" cxnId="{11336F4E-426D-054E-A420-D3D74D83AB25}">
      <dgm:prSet/>
      <dgm:spPr/>
      <dgm:t>
        <a:bodyPr/>
        <a:lstStyle/>
        <a:p>
          <a:endParaRPr lang="en-US"/>
        </a:p>
      </dgm:t>
    </dgm:pt>
    <dgm:pt modelId="{D1A3D51B-7128-9040-9B16-9B10AA4F03AF}" type="sibTrans" cxnId="{11336F4E-426D-054E-A420-D3D74D83AB25}">
      <dgm:prSet/>
      <dgm:spPr/>
      <dgm:t>
        <a:bodyPr/>
        <a:lstStyle/>
        <a:p>
          <a:endParaRPr lang="en-US"/>
        </a:p>
      </dgm:t>
    </dgm:pt>
    <dgm:pt modelId="{009A90E8-8C6E-6143-AD52-A4B1B8C15DA3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vi-VN" sz="2400" dirty="0"/>
            <a:t>Số chỉ của ampe kế mắc trong một mạch điện chính là giá trị của cường độ dòng điện trong mạch đó.</a:t>
          </a:r>
          <a:endParaRPr lang="en-VN" sz="2400" dirty="0"/>
        </a:p>
      </dgm:t>
    </dgm:pt>
    <dgm:pt modelId="{75E8883B-1AD5-4040-A0DE-3EAE3BCAF1E3}" type="parTrans" cxnId="{D755E9D5-2D1B-F948-ABF4-451848EDE46A}">
      <dgm:prSet/>
      <dgm:spPr/>
      <dgm:t>
        <a:bodyPr/>
        <a:lstStyle/>
        <a:p>
          <a:endParaRPr lang="en-US"/>
        </a:p>
      </dgm:t>
    </dgm:pt>
    <dgm:pt modelId="{3D2DF635-3CA4-9F40-8A54-2BC8296A4A93}" type="sibTrans" cxnId="{D755E9D5-2D1B-F948-ABF4-451848EDE46A}">
      <dgm:prSet/>
      <dgm:spPr/>
      <dgm:t>
        <a:bodyPr/>
        <a:lstStyle/>
        <a:p>
          <a:endParaRPr lang="en-US"/>
        </a:p>
      </dgm:t>
    </dgm:pt>
    <dgm:pt modelId="{B6217F34-FA05-DD41-9914-9697184B6B1E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vi-VN" sz="2400" dirty="0"/>
            <a:t>Không được mắc trực tiếp hai chốt của ampe kế vào hai cực của nguồn điện.</a:t>
          </a:r>
          <a:endParaRPr lang="en-VN" sz="2400" dirty="0"/>
        </a:p>
      </dgm:t>
    </dgm:pt>
    <dgm:pt modelId="{74018E3C-759B-A046-9A1A-6383069E2B8D}" type="parTrans" cxnId="{D4ADC100-3F2C-ED48-87BD-B6127064153D}">
      <dgm:prSet/>
      <dgm:spPr/>
      <dgm:t>
        <a:bodyPr/>
        <a:lstStyle/>
        <a:p>
          <a:endParaRPr lang="en-US"/>
        </a:p>
      </dgm:t>
    </dgm:pt>
    <dgm:pt modelId="{7C0C205F-7A0B-6F49-A953-0355316ECEC7}" type="sibTrans" cxnId="{D4ADC100-3F2C-ED48-87BD-B6127064153D}">
      <dgm:prSet/>
      <dgm:spPr/>
      <dgm:t>
        <a:bodyPr/>
        <a:lstStyle/>
        <a:p>
          <a:endParaRPr lang="en-US"/>
        </a:p>
      </dgm:t>
    </dgm:pt>
    <dgm:pt modelId="{D4209233-E138-5148-927F-B8A76A245802}">
      <dgm:prSet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vi-VN" sz="2000" dirty="0"/>
            <a:t>GHĐ lớn hơn giá trị cần đo</a:t>
          </a:r>
          <a:endParaRPr lang="en-VN" sz="2400" dirty="0"/>
        </a:p>
      </dgm:t>
    </dgm:pt>
    <dgm:pt modelId="{225C93FF-3CC0-C144-81BB-E8C47A3FCC6F}" type="parTrans" cxnId="{746C51C4-815E-7C46-9C95-59A8A789FC96}">
      <dgm:prSet/>
      <dgm:spPr/>
      <dgm:t>
        <a:bodyPr/>
        <a:lstStyle/>
        <a:p>
          <a:endParaRPr lang="en-US"/>
        </a:p>
      </dgm:t>
    </dgm:pt>
    <dgm:pt modelId="{EEA19FE3-6EBF-D64A-A3DB-F282A6828B27}" type="sibTrans" cxnId="{746C51C4-815E-7C46-9C95-59A8A789FC96}">
      <dgm:prSet/>
      <dgm:spPr/>
      <dgm:t>
        <a:bodyPr/>
        <a:lstStyle/>
        <a:p>
          <a:endParaRPr lang="en-US"/>
        </a:p>
      </dgm:t>
    </dgm:pt>
    <dgm:pt modelId="{38849B5C-E175-3C41-B993-1DED39AAB045}" type="pres">
      <dgm:prSet presAssocID="{51531342-6BCB-4F4C-AE16-DAC2999EBCDC}" presName="Name0" presStyleCnt="0">
        <dgm:presLayoutVars>
          <dgm:dir/>
          <dgm:resizeHandles val="exact"/>
        </dgm:presLayoutVars>
      </dgm:prSet>
      <dgm:spPr/>
    </dgm:pt>
    <dgm:pt modelId="{8F627B50-9796-4E4C-8A93-DA940CC62227}" type="pres">
      <dgm:prSet presAssocID="{E68F580C-E72D-BE45-A060-B6B49744A334}" presName="node" presStyleLbl="node1" presStyleIdx="0" presStyleCnt="4" custScaleX="78381">
        <dgm:presLayoutVars>
          <dgm:bulletEnabled val="1"/>
        </dgm:presLayoutVars>
      </dgm:prSet>
      <dgm:spPr/>
    </dgm:pt>
    <dgm:pt modelId="{9E627BC9-CFAB-B04B-82D0-918BAAAC01F4}" type="pres">
      <dgm:prSet presAssocID="{D7774BEF-76A1-5848-90AB-E7E4AF6AFB06}" presName="sibTrans" presStyleCnt="0"/>
      <dgm:spPr/>
    </dgm:pt>
    <dgm:pt modelId="{B37B1E79-0222-CA42-AA04-CAC9B17F1733}" type="pres">
      <dgm:prSet presAssocID="{6AD3F876-4582-774B-B6C3-601C50A75C7B}" presName="node" presStyleLbl="node1" presStyleIdx="1" presStyleCnt="4" custScaleX="113149">
        <dgm:presLayoutVars>
          <dgm:bulletEnabled val="1"/>
        </dgm:presLayoutVars>
      </dgm:prSet>
      <dgm:spPr/>
    </dgm:pt>
    <dgm:pt modelId="{C9E1BD0C-1A37-7447-999C-A5F0A4E011DE}" type="pres">
      <dgm:prSet presAssocID="{E859734D-F499-0243-9F0D-4AB195B5F8C2}" presName="sibTrans" presStyleCnt="0"/>
      <dgm:spPr/>
    </dgm:pt>
    <dgm:pt modelId="{01ACF13D-254F-784B-9812-EE53DA20F4D3}" type="pres">
      <dgm:prSet presAssocID="{009A90E8-8C6E-6143-AD52-A4B1B8C15DA3}" presName="node" presStyleLbl="node1" presStyleIdx="2" presStyleCnt="4">
        <dgm:presLayoutVars>
          <dgm:bulletEnabled val="1"/>
        </dgm:presLayoutVars>
      </dgm:prSet>
      <dgm:spPr/>
    </dgm:pt>
    <dgm:pt modelId="{CC92B39E-3697-F147-AF3D-92C9E295A7E1}" type="pres">
      <dgm:prSet presAssocID="{3D2DF635-3CA4-9F40-8A54-2BC8296A4A93}" presName="sibTrans" presStyleCnt="0"/>
      <dgm:spPr/>
    </dgm:pt>
    <dgm:pt modelId="{1707C001-9E9D-1C4A-995A-0CAD2ADC0C47}" type="pres">
      <dgm:prSet presAssocID="{B6217F34-FA05-DD41-9914-9697184B6B1E}" presName="node" presStyleLbl="node1" presStyleIdx="3" presStyleCnt="4" custScaleX="78201">
        <dgm:presLayoutVars>
          <dgm:bulletEnabled val="1"/>
        </dgm:presLayoutVars>
      </dgm:prSet>
      <dgm:spPr/>
    </dgm:pt>
  </dgm:ptLst>
  <dgm:cxnLst>
    <dgm:cxn modelId="{D4ADC100-3F2C-ED48-87BD-B6127064153D}" srcId="{51531342-6BCB-4F4C-AE16-DAC2999EBCDC}" destId="{B6217F34-FA05-DD41-9914-9697184B6B1E}" srcOrd="3" destOrd="0" parTransId="{74018E3C-759B-A046-9A1A-6383069E2B8D}" sibTransId="{7C0C205F-7A0B-6F49-A953-0355316ECEC7}"/>
    <dgm:cxn modelId="{4C17EC07-EC29-C64C-8E9D-62244CD1568E}" srcId="{6AD3F876-4582-774B-B6C3-601C50A75C7B}" destId="{B51DF034-1901-F04F-BECA-D1A5EDBFB56F}" srcOrd="0" destOrd="0" parTransId="{04A9A1D1-77E4-3747-A50D-82C79A1A7A5F}" sibTransId="{C45A5C22-6FB4-C44B-A29C-A2CD1BEB1A4E}"/>
    <dgm:cxn modelId="{9ECBD009-1B0B-BB45-B498-9D6AFE8F24A7}" srcId="{E68F580C-E72D-BE45-A060-B6B49744A334}" destId="{B0B08DBF-ED86-354B-A101-821FA16ED13B}" srcOrd="1" destOrd="0" parTransId="{4DD02F0F-7124-1945-92DC-B3AEEC20C82B}" sibTransId="{BC21A633-EE8B-5D41-A4F2-898E02BB7126}"/>
    <dgm:cxn modelId="{7166530B-8DE1-E946-8EF5-BB7DEE912324}" srcId="{51531342-6BCB-4F4C-AE16-DAC2999EBCDC}" destId="{E68F580C-E72D-BE45-A060-B6B49744A334}" srcOrd="0" destOrd="0" parTransId="{C45D20DA-CE2A-414D-916F-D25E877BAB1E}" sibTransId="{D7774BEF-76A1-5848-90AB-E7E4AF6AFB06}"/>
    <dgm:cxn modelId="{A5992C11-2AD2-D748-9559-7091A8E5D67E}" srcId="{51531342-6BCB-4F4C-AE16-DAC2999EBCDC}" destId="{6AD3F876-4582-774B-B6C3-601C50A75C7B}" srcOrd="1" destOrd="0" parTransId="{19FF6EBF-33C0-3D44-9D07-683109C7D49C}" sibTransId="{E859734D-F499-0243-9F0D-4AB195B5F8C2}"/>
    <dgm:cxn modelId="{11336F4E-426D-054E-A420-D3D74D83AB25}" srcId="{6AD3F876-4582-774B-B6C3-601C50A75C7B}" destId="{9DFDEE14-34A7-FA4B-8F38-684342B75986}" srcOrd="1" destOrd="0" parTransId="{25AD0D13-AF50-7940-B40C-46BE34141D0C}" sibTransId="{D1A3D51B-7128-9040-9B16-9B10AA4F03AF}"/>
    <dgm:cxn modelId="{1DFEFB4E-A602-3F49-A32D-03B8E38950B0}" type="presOf" srcId="{D4209233-E138-5148-927F-B8A76A245802}" destId="{8F627B50-9796-4E4C-8A93-DA940CC62227}" srcOrd="0" destOrd="1" presId="urn:microsoft.com/office/officeart/2005/8/layout/hList6"/>
    <dgm:cxn modelId="{CD196A50-81C4-954C-A5F8-610502EC6922}" type="presOf" srcId="{E68F580C-E72D-BE45-A060-B6B49744A334}" destId="{8F627B50-9796-4E4C-8A93-DA940CC62227}" srcOrd="0" destOrd="0" presId="urn:microsoft.com/office/officeart/2005/8/layout/hList6"/>
    <dgm:cxn modelId="{9AFF1454-DCB4-DA41-98EE-CDBCB77CC925}" type="presOf" srcId="{6AD3F876-4582-774B-B6C3-601C50A75C7B}" destId="{B37B1E79-0222-CA42-AA04-CAC9B17F1733}" srcOrd="0" destOrd="0" presId="urn:microsoft.com/office/officeart/2005/8/layout/hList6"/>
    <dgm:cxn modelId="{3651CD8D-D92B-3042-A43D-7621DB999B39}" type="presOf" srcId="{9DFDEE14-34A7-FA4B-8F38-684342B75986}" destId="{B37B1E79-0222-CA42-AA04-CAC9B17F1733}" srcOrd="0" destOrd="2" presId="urn:microsoft.com/office/officeart/2005/8/layout/hList6"/>
    <dgm:cxn modelId="{B1F0569B-83D3-B546-A5E0-0C928465A894}" type="presOf" srcId="{51531342-6BCB-4F4C-AE16-DAC2999EBCDC}" destId="{38849B5C-E175-3C41-B993-1DED39AAB045}" srcOrd="0" destOrd="0" presId="urn:microsoft.com/office/officeart/2005/8/layout/hList6"/>
    <dgm:cxn modelId="{8FF0E3A0-4F29-1F4F-AD69-AE1C1D69DF8B}" type="presOf" srcId="{009A90E8-8C6E-6143-AD52-A4B1B8C15DA3}" destId="{01ACF13D-254F-784B-9812-EE53DA20F4D3}" srcOrd="0" destOrd="0" presId="urn:microsoft.com/office/officeart/2005/8/layout/hList6"/>
    <dgm:cxn modelId="{746C51C4-815E-7C46-9C95-59A8A789FC96}" srcId="{E68F580C-E72D-BE45-A060-B6B49744A334}" destId="{D4209233-E138-5148-927F-B8A76A245802}" srcOrd="0" destOrd="0" parTransId="{225C93FF-3CC0-C144-81BB-E8C47A3FCC6F}" sibTransId="{EEA19FE3-6EBF-D64A-A3DB-F282A6828B27}"/>
    <dgm:cxn modelId="{AA7774CA-152D-A246-AA2E-903C2E1A6AAF}" type="presOf" srcId="{B6217F34-FA05-DD41-9914-9697184B6B1E}" destId="{1707C001-9E9D-1C4A-995A-0CAD2ADC0C47}" srcOrd="0" destOrd="0" presId="urn:microsoft.com/office/officeart/2005/8/layout/hList6"/>
    <dgm:cxn modelId="{CF5E02D2-7A02-0E46-B782-00114979B9EA}" type="presOf" srcId="{B0B08DBF-ED86-354B-A101-821FA16ED13B}" destId="{8F627B50-9796-4E4C-8A93-DA940CC62227}" srcOrd="0" destOrd="2" presId="urn:microsoft.com/office/officeart/2005/8/layout/hList6"/>
    <dgm:cxn modelId="{D755E9D5-2D1B-F948-ABF4-451848EDE46A}" srcId="{51531342-6BCB-4F4C-AE16-DAC2999EBCDC}" destId="{009A90E8-8C6E-6143-AD52-A4B1B8C15DA3}" srcOrd="2" destOrd="0" parTransId="{75E8883B-1AD5-4040-A0DE-3EAE3BCAF1E3}" sibTransId="{3D2DF635-3CA4-9F40-8A54-2BC8296A4A93}"/>
    <dgm:cxn modelId="{2BF94BE4-535D-7145-96BB-7C40A3FF5D63}" type="presOf" srcId="{B51DF034-1901-F04F-BECA-D1A5EDBFB56F}" destId="{B37B1E79-0222-CA42-AA04-CAC9B17F1733}" srcOrd="0" destOrd="1" presId="urn:microsoft.com/office/officeart/2005/8/layout/hList6"/>
    <dgm:cxn modelId="{C941496E-D9B6-0A4B-A185-1F9DEDA3B829}" type="presParOf" srcId="{38849B5C-E175-3C41-B993-1DED39AAB045}" destId="{8F627B50-9796-4E4C-8A93-DA940CC62227}" srcOrd="0" destOrd="0" presId="urn:microsoft.com/office/officeart/2005/8/layout/hList6"/>
    <dgm:cxn modelId="{FF4B05A5-7AED-6545-8A10-8BEAA6AD6D06}" type="presParOf" srcId="{38849B5C-E175-3C41-B993-1DED39AAB045}" destId="{9E627BC9-CFAB-B04B-82D0-918BAAAC01F4}" srcOrd="1" destOrd="0" presId="urn:microsoft.com/office/officeart/2005/8/layout/hList6"/>
    <dgm:cxn modelId="{644E66D0-2D66-E140-A446-99AE9B47870A}" type="presParOf" srcId="{38849B5C-E175-3C41-B993-1DED39AAB045}" destId="{B37B1E79-0222-CA42-AA04-CAC9B17F1733}" srcOrd="2" destOrd="0" presId="urn:microsoft.com/office/officeart/2005/8/layout/hList6"/>
    <dgm:cxn modelId="{2DFE77B7-DA6C-4B49-9FAE-73D07965253D}" type="presParOf" srcId="{38849B5C-E175-3C41-B993-1DED39AAB045}" destId="{C9E1BD0C-1A37-7447-999C-A5F0A4E011DE}" srcOrd="3" destOrd="0" presId="urn:microsoft.com/office/officeart/2005/8/layout/hList6"/>
    <dgm:cxn modelId="{E725B949-3985-484A-A727-448B4F63F2CB}" type="presParOf" srcId="{38849B5C-E175-3C41-B993-1DED39AAB045}" destId="{01ACF13D-254F-784B-9812-EE53DA20F4D3}" srcOrd="4" destOrd="0" presId="urn:microsoft.com/office/officeart/2005/8/layout/hList6"/>
    <dgm:cxn modelId="{D7FCB1FA-3B21-594C-9838-95F5B47EF493}" type="presParOf" srcId="{38849B5C-E175-3C41-B993-1DED39AAB045}" destId="{CC92B39E-3697-F147-AF3D-92C9E295A7E1}" srcOrd="5" destOrd="0" presId="urn:microsoft.com/office/officeart/2005/8/layout/hList6"/>
    <dgm:cxn modelId="{2D405FE7-1F7A-FA44-A59A-A90226BC1391}" type="presParOf" srcId="{38849B5C-E175-3C41-B993-1DED39AAB045}" destId="{1707C001-9E9D-1C4A-995A-0CAD2ADC0C4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54725-5083-4744-B699-FE22F9C9ACF3}">
      <dsp:nvSpPr>
        <dsp:cNvPr id="0" name=""/>
        <dsp:cNvSpPr/>
      </dsp:nvSpPr>
      <dsp:spPr>
        <a:xfrm>
          <a:off x="360730" y="1197369"/>
          <a:ext cx="2789589" cy="2300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285750" lvl="1" indent="-285750" algn="ctr" defTabSz="15113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Cường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dòng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endParaRPr lang="en-US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678" y="1250317"/>
        <a:ext cx="2683693" cy="1701897"/>
      </dsp:txXfrm>
    </dsp:sp>
    <dsp:sp modelId="{29ED1689-29DA-DF4B-AE78-89E108ADD38E}">
      <dsp:nvSpPr>
        <dsp:cNvPr id="0" name=""/>
        <dsp:cNvSpPr/>
      </dsp:nvSpPr>
      <dsp:spPr>
        <a:xfrm>
          <a:off x="1899798" y="1642606"/>
          <a:ext cx="3228190" cy="3228190"/>
        </a:xfrm>
        <a:prstGeom prst="leftCircularArrow">
          <a:avLst>
            <a:gd name="adj1" fmla="val 3621"/>
            <a:gd name="adj2" fmla="val 450619"/>
            <a:gd name="adj3" fmla="val 2226129"/>
            <a:gd name="adj4" fmla="val 9024489"/>
            <a:gd name="adj5" fmla="val 422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C3B66F-F359-B64F-B027-7CE006CD3153}">
      <dsp:nvSpPr>
        <dsp:cNvPr id="0" name=""/>
        <dsp:cNvSpPr/>
      </dsp:nvSpPr>
      <dsp:spPr>
        <a:xfrm>
          <a:off x="980639" y="3005163"/>
          <a:ext cx="2479635" cy="986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>
        <a:off x="1009520" y="3034044"/>
        <a:ext cx="2421873" cy="928307"/>
      </dsp:txXfrm>
    </dsp:sp>
    <dsp:sp modelId="{4EDE8B18-275C-3746-8CCF-DE9BAB5483D9}">
      <dsp:nvSpPr>
        <dsp:cNvPr id="0" name=""/>
        <dsp:cNvSpPr/>
      </dsp:nvSpPr>
      <dsp:spPr>
        <a:xfrm>
          <a:off x="4016946" y="1197369"/>
          <a:ext cx="2789589" cy="2300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285750" lvl="1" indent="-285750" algn="ctr" defTabSz="15113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Ampe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endParaRPr lang="en-US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9894" y="1743352"/>
        <a:ext cx="2683693" cy="1701897"/>
      </dsp:txXfrm>
    </dsp:sp>
    <dsp:sp modelId="{F6FA54ED-E93D-E24A-98F8-CF3A3D725074}">
      <dsp:nvSpPr>
        <dsp:cNvPr id="0" name=""/>
        <dsp:cNvSpPr/>
      </dsp:nvSpPr>
      <dsp:spPr>
        <a:xfrm>
          <a:off x="5532768" y="-265442"/>
          <a:ext cx="3584637" cy="3584637"/>
        </a:xfrm>
        <a:prstGeom prst="circularArrow">
          <a:avLst>
            <a:gd name="adj1" fmla="val 3261"/>
            <a:gd name="adj2" fmla="val 402345"/>
            <a:gd name="adj3" fmla="val 19422144"/>
            <a:gd name="adj4" fmla="val 12575511"/>
            <a:gd name="adj5" fmla="val 3805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hade val="85000"/>
                <a:satMod val="130000"/>
              </a:schemeClr>
            </a:gs>
            <a:gs pos="34000">
              <a:schemeClr val="accent4">
                <a:hueOff val="9800891"/>
                <a:satOff val="-40777"/>
                <a:lumOff val="9608"/>
                <a:alphaOff val="0"/>
                <a:shade val="87000"/>
                <a:satMod val="125000"/>
              </a:schemeClr>
            </a:gs>
            <a:gs pos="70000">
              <a:schemeClr val="accent4">
                <a:hueOff val="9800891"/>
                <a:satOff val="-40777"/>
                <a:lumOff val="960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D16BB-7CB7-0048-96AB-B026A83BF0C0}">
      <dsp:nvSpPr>
        <dsp:cNvPr id="0" name=""/>
        <dsp:cNvSpPr/>
      </dsp:nvSpPr>
      <dsp:spPr>
        <a:xfrm>
          <a:off x="4636855" y="704335"/>
          <a:ext cx="2479635" cy="986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hade val="85000"/>
                <a:satMod val="130000"/>
              </a:schemeClr>
            </a:gs>
            <a:gs pos="34000">
              <a:schemeClr val="accent4">
                <a:hueOff val="4900445"/>
                <a:satOff val="-20388"/>
                <a:lumOff val="4804"/>
                <a:alphaOff val="0"/>
                <a:shade val="87000"/>
                <a:satMod val="125000"/>
              </a:schemeClr>
            </a:gs>
            <a:gs pos="70000">
              <a:schemeClr val="accent4">
                <a:hueOff val="4900445"/>
                <a:satOff val="-20388"/>
                <a:lumOff val="480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>
        <a:off x="4665736" y="733216"/>
        <a:ext cx="2421873" cy="928307"/>
      </dsp:txXfrm>
    </dsp:sp>
    <dsp:sp modelId="{42B0ECF6-C58B-F245-9203-AA88C00FF13A}">
      <dsp:nvSpPr>
        <dsp:cNvPr id="0" name=""/>
        <dsp:cNvSpPr/>
      </dsp:nvSpPr>
      <dsp:spPr>
        <a:xfrm>
          <a:off x="7673163" y="1197369"/>
          <a:ext cx="2789589" cy="2300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285750" lvl="1" indent="-285750" algn="ctr" defTabSz="15113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cường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dòng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 err="1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endParaRPr lang="en-US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26111" y="1250317"/>
        <a:ext cx="2683693" cy="1701897"/>
      </dsp:txXfrm>
    </dsp:sp>
    <dsp:sp modelId="{B152A5CD-56C3-4344-9713-33913A341A30}">
      <dsp:nvSpPr>
        <dsp:cNvPr id="0" name=""/>
        <dsp:cNvSpPr/>
      </dsp:nvSpPr>
      <dsp:spPr>
        <a:xfrm>
          <a:off x="8293072" y="3005163"/>
          <a:ext cx="2479635" cy="986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hade val="85000"/>
                <a:satMod val="130000"/>
              </a:schemeClr>
            </a:gs>
            <a:gs pos="34000">
              <a:schemeClr val="accent4">
                <a:hueOff val="9800891"/>
                <a:satOff val="-40777"/>
                <a:lumOff val="9608"/>
                <a:alphaOff val="0"/>
                <a:shade val="87000"/>
                <a:satMod val="125000"/>
              </a:schemeClr>
            </a:gs>
            <a:gs pos="70000">
              <a:schemeClr val="accent4">
                <a:hueOff val="9800891"/>
                <a:satOff val="-40777"/>
                <a:lumOff val="960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>
        <a:off x="8321953" y="3034044"/>
        <a:ext cx="2421873" cy="928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27B50-9796-4E4C-8A93-DA940CC62227}">
      <dsp:nvSpPr>
        <dsp:cNvPr id="0" name=""/>
        <dsp:cNvSpPr/>
      </dsp:nvSpPr>
      <dsp:spPr>
        <a:xfrm rot="16200000">
          <a:off x="-1728459" y="1730005"/>
          <a:ext cx="5743492" cy="228348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/>
            <a:t>Chọn ampe kế có</a:t>
          </a:r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/>
            <a:t>GHĐ lớn hơn giá trị cần đo</a:t>
          </a:r>
          <a:endParaRPr lang="en-VN" sz="2400" kern="1200" dirty="0"/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/>
            <a:t>ĐCNN càng nhỏ thì phép đo càng chính xác.</a:t>
          </a:r>
          <a:endParaRPr lang="en-VN" sz="2000" kern="1200" dirty="0"/>
        </a:p>
      </dsp:txBody>
      <dsp:txXfrm rot="5400000">
        <a:off x="1546" y="1148698"/>
        <a:ext cx="2283481" cy="3446096"/>
      </dsp:txXfrm>
    </dsp:sp>
    <dsp:sp modelId="{B37B1E79-0222-CA42-AA04-CAC9B17F1733}">
      <dsp:nvSpPr>
        <dsp:cNvPr id="0" name=""/>
        <dsp:cNvSpPr/>
      </dsp:nvSpPr>
      <dsp:spPr>
        <a:xfrm rot="16200000">
          <a:off x="1279970" y="1223555"/>
          <a:ext cx="5743492" cy="3296381"/>
        </a:xfrm>
        <a:prstGeom prst="flowChartManualOperation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3266964"/>
                <a:satOff val="-13592"/>
                <a:lumOff val="320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/>
            <a:t>Mắc ampe kế nối tiếp vào mạch điện</a:t>
          </a:r>
          <a:endParaRPr lang="en-VN" sz="2400" kern="1200" dirty="0"/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/>
            <a:t>Chốt (+) của ampe kế mắc về phía cực dương của nguồn điện.</a:t>
          </a:r>
          <a:endParaRPr lang="en-VN" sz="2000" kern="1200" dirty="0"/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/>
            <a:t>Chốt (-) của ampe kế mắc về phía cực âm của nguồn điện.</a:t>
          </a:r>
          <a:endParaRPr lang="en-VN" sz="2000" kern="1200" dirty="0"/>
        </a:p>
      </dsp:txBody>
      <dsp:txXfrm rot="5400000">
        <a:off x="2503525" y="1148698"/>
        <a:ext cx="3296381" cy="3446096"/>
      </dsp:txXfrm>
    </dsp:sp>
    <dsp:sp modelId="{01ACF13D-254F-784B-9812-EE53DA20F4D3}">
      <dsp:nvSpPr>
        <dsp:cNvPr id="0" name=""/>
        <dsp:cNvSpPr/>
      </dsp:nvSpPr>
      <dsp:spPr>
        <a:xfrm rot="16200000">
          <a:off x="4603314" y="1415091"/>
          <a:ext cx="5743492" cy="2913310"/>
        </a:xfrm>
        <a:prstGeom prst="flowChartManualOperation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6533927"/>
                <a:satOff val="-27185"/>
                <a:lumOff val="640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/>
            <a:t>Số chỉ của ampe kế mắc trong một mạch điện chính là giá trị của cường độ dòng điện trong mạch đó.</a:t>
          </a:r>
          <a:endParaRPr lang="en-VN" sz="2400" kern="1200" dirty="0"/>
        </a:p>
      </dsp:txBody>
      <dsp:txXfrm rot="5400000">
        <a:off x="6018405" y="1148698"/>
        <a:ext cx="2913310" cy="3446096"/>
      </dsp:txXfrm>
    </dsp:sp>
    <dsp:sp modelId="{1707C001-9E9D-1C4A-995A-0CAD2ADC0C47}">
      <dsp:nvSpPr>
        <dsp:cNvPr id="0" name=""/>
        <dsp:cNvSpPr/>
      </dsp:nvSpPr>
      <dsp:spPr>
        <a:xfrm rot="16200000">
          <a:off x="7417587" y="1732627"/>
          <a:ext cx="5743492" cy="2278237"/>
        </a:xfrm>
        <a:prstGeom prst="flowChartManualOperati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9800891"/>
                <a:satOff val="-40777"/>
                <a:lumOff val="960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/>
            <a:t>Không được mắc trực tiếp hai chốt của ampe kế vào hai cực của nguồn điện.</a:t>
          </a:r>
          <a:endParaRPr lang="en-VN" sz="2400" kern="1200" dirty="0"/>
        </a:p>
      </dsp:txBody>
      <dsp:txXfrm rot="5400000">
        <a:off x="9150214" y="1148698"/>
        <a:ext cx="2278237" cy="3446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14EE7A-9F85-48B2-92C1-12F503574BF4}" type="datetime1">
              <a:rPr lang="vi-VN" smtClean="0">
                <a:latin typeface="Corbel" panose="020B0503020204020204" pitchFamily="34" charset="0"/>
              </a:rPr>
              <a:t>21/03/2022</a:t>
            </a:fld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vi-VN">
                <a:latin typeface="Corbel" panose="020B0503020204020204" pitchFamily="34" charset="0"/>
              </a:rPr>
              <a:t>‹#›</a:t>
            </a:fld>
            <a:endParaRPr lang="vi-VN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089824CF-4D12-4CDD-9E17-6AD0307E29A8}" type="datetime1">
              <a:rPr lang="vi-VN" smtClean="0"/>
              <a:pPr/>
              <a:t>21/03/2022</a:t>
            </a:fld>
            <a:endParaRPr lang="vi-VN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77542409-6A04-4DC6-AC3A-D3758287A8F2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D2CD5-A343-413B-92BD-06E16C291085}" type="slidenum">
              <a:rPr lang="vi-VN" altLang="en-US" smtClean="0"/>
              <a:pPr>
                <a:defRPr/>
              </a:pPr>
              <a:t>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275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1401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tiêu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phụ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80160" y="3733800"/>
            <a:ext cx="987552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8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2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7057169-3209-4C1D-82F2-DBCA8BF5CAC3}" type="datetimeFigureOut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08B1873-FA15-4688-9104-6B0D0041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6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6283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273028"/>
            <a:ext cx="4937760" cy="1128796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273028"/>
            <a:ext cx="4937760" cy="1128796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5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710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dirty="0"/>
              <a:t>Bấm để chỉnh sửa kiểu văn bản của Bản cái</a:t>
            </a:r>
          </a:p>
        </p:txBody>
      </p:sp>
    </p:spTree>
    <p:extLst>
      <p:ext uri="{BB962C8B-B14F-4D97-AF65-F5344CB8AC3E}">
        <p14:creationId xmlns:p14="http://schemas.microsoft.com/office/powerpoint/2010/main" val="356787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ctr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17320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3200" kern="1200" spc="-50" baseline="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hyperlink" Target="https://pxhere.com/en/photo/1443557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primarykids.blogspot.com/2018/04/natural-science-6th-electricity-and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AUgJB_fRoI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AUgJB_fRoI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đồ chơi, được trang trí&#10;&#10;Mô tả được tạo tự động">
            <a:extLst>
              <a:ext uri="{FF2B5EF4-FFF2-40B4-BE49-F238E27FC236}">
                <a16:creationId xmlns:a16="http://schemas.microsoft.com/office/drawing/2014/main" id="{D859E0AF-3C70-449F-84DA-FF119518C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78" y="0"/>
            <a:ext cx="12183222" cy="6835670"/>
          </a:xfrm>
          <a:prstGeom prst="rect">
            <a:avLst/>
          </a:prstGeom>
        </p:spPr>
      </p:pic>
      <p:sp>
        <p:nvSpPr>
          <p:cNvPr id="14339" name="Chỗ dành sẵn cho Văn bản 6">
            <a:extLst>
              <a:ext uri="{FF2B5EF4-FFF2-40B4-BE49-F238E27FC236}">
                <a16:creationId xmlns:a16="http://schemas.microsoft.com/office/drawing/2014/main" id="{67B0ADFB-C05E-47BE-9D2C-0E7232FC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6990" y="3154241"/>
            <a:ext cx="4382147" cy="16763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</a:rPr>
              <a:t>Giáo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viên</a:t>
            </a:r>
            <a:r>
              <a:rPr lang="en-US" altLang="en-US" sz="2800" b="1" dirty="0">
                <a:latin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Đinh </a:t>
            </a:r>
            <a:r>
              <a:rPr lang="en-US" altLang="en-US" sz="2800" b="1" dirty="0" err="1">
                <a:latin typeface="Arial" panose="020B0604020202020204" pitchFamily="34" charset="0"/>
              </a:rPr>
              <a:t>Thị</a:t>
            </a:r>
            <a:r>
              <a:rPr lang="en-US" altLang="en-US" sz="2800" b="1" dirty="0">
                <a:latin typeface="Arial" panose="020B0604020202020204" pitchFamily="34" charset="0"/>
              </a:rPr>
              <a:t> Thu </a:t>
            </a:r>
            <a:r>
              <a:rPr lang="en-US" altLang="en-US" sz="2800" b="1" dirty="0" err="1">
                <a:latin typeface="Arial" panose="020B0604020202020204" pitchFamily="34" charset="0"/>
              </a:rPr>
              <a:t>Thủy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4343" name="Hộp Văn bản 6">
            <a:extLst>
              <a:ext uri="{FF2B5EF4-FFF2-40B4-BE49-F238E27FC236}">
                <a16:creationId xmlns:a16="http://schemas.microsoft.com/office/drawing/2014/main" id="{D97E9352-9111-4975-B392-F1991B8A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863" y="167330"/>
            <a:ext cx="9526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HUYỆN THANH TRÌ</a:t>
            </a:r>
          </a:p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TRƯỜNG THCS NGỌC HỒI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DF49ABE-F46C-44E6-95F8-25A6DE332E96}"/>
              </a:ext>
            </a:extLst>
          </p:cNvPr>
          <p:cNvSpPr/>
          <p:nvPr/>
        </p:nvSpPr>
        <p:spPr>
          <a:xfrm>
            <a:off x="381150" y="1314391"/>
            <a:ext cx="11429700" cy="182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VẬT LÍ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7</a:t>
            </a:r>
            <a:endParaRPr lang="vi-VN" sz="40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Đồ họa 3" descr="An assortment of differently patterned circles">
            <a:extLst>
              <a:ext uri="{FF2B5EF4-FFF2-40B4-BE49-F238E27FC236}">
                <a16:creationId xmlns:a16="http://schemas.microsoft.com/office/drawing/2014/main" id="{BFD874AA-217A-454E-B760-1459E959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425F64D-EE65-4515-BD10-FDA387C8EB52}"/>
              </a:ext>
            </a:extLst>
          </p:cNvPr>
          <p:cNvSpPr/>
          <p:nvPr/>
        </p:nvSpPr>
        <p:spPr>
          <a:xfrm>
            <a:off x="2076203" y="2362229"/>
            <a:ext cx="8039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thúc</a:t>
            </a:r>
            <a:endParaRPr kumimoji="0" lang="vi-VN" sz="7200" b="1" i="1" u="none" strike="noStrike" kern="1200" normalizeH="0" baseline="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5443E617-9750-4AD6-8FAE-BE11733112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2105" y="289006"/>
            <a:ext cx="4180555" cy="62799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b="1" i="1" cap="all" spc="200" dirty="0">
                <a:solidFill>
                  <a:srgbClr val="FFFFFF"/>
                </a:solidFill>
              </a:rPr>
              <a:t>CHƯƠNG 3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b="1" i="1" cap="all" spc="200" dirty="0">
                <a:solidFill>
                  <a:srgbClr val="FFFFFF"/>
                </a:solidFill>
              </a:rPr>
              <a:t>ĐIỆN HỌC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i="1" spc="200" dirty="0" err="1">
                <a:solidFill>
                  <a:srgbClr val="FFFFFF"/>
                </a:solidFill>
              </a:rPr>
              <a:t>Tiết</a:t>
            </a:r>
            <a:r>
              <a:rPr lang="en-US" sz="3600" i="1" spc="200" dirty="0">
                <a:solidFill>
                  <a:srgbClr val="FFFFFF"/>
                </a:solidFill>
              </a:rPr>
              <a:t> 27 – </a:t>
            </a:r>
            <a:r>
              <a:rPr lang="en-US" sz="3600" i="1" spc="200" dirty="0" err="1">
                <a:solidFill>
                  <a:srgbClr val="FFFFFF"/>
                </a:solidFill>
              </a:rPr>
              <a:t>Bài</a:t>
            </a:r>
            <a:r>
              <a:rPr lang="en-US" sz="3600" i="1" spc="200" dirty="0">
                <a:solidFill>
                  <a:srgbClr val="FFFFFF"/>
                </a:solidFill>
              </a:rPr>
              <a:t> 24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b="1" spc="200" dirty="0">
                <a:solidFill>
                  <a:srgbClr val="FFFFFF"/>
                </a:solidFill>
              </a:rPr>
              <a:t>CƯỜNG ĐỘ DÒNG ĐIỆN</a:t>
            </a:r>
          </a:p>
        </p:txBody>
      </p:sp>
      <p:pic>
        <p:nvPicPr>
          <p:cNvPr id="3" name="Picture 2" descr="A close-up of a light bulb&#10;&#10;Description automatically generated with low confidence">
            <a:extLst>
              <a:ext uri="{FF2B5EF4-FFF2-40B4-BE49-F238E27FC236}">
                <a16:creationId xmlns:a16="http://schemas.microsoft.com/office/drawing/2014/main" id="{171B92D6-57BE-5144-91DB-6C86EA7E7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435" r="18980" b="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73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2853-578E-1E46-8B71-9475E581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Nội dung chính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12EEC4-8A3D-6A40-A271-8582D3315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146993"/>
              </p:ext>
            </p:extLst>
          </p:nvPr>
        </p:nvGraphicFramePr>
        <p:xfrm>
          <a:off x="691978" y="1322174"/>
          <a:ext cx="11133438" cy="469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3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3B66F-F359-B64F-B027-7CE006CD3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CC3B66F-F359-B64F-B027-7CE006CD3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CC3B66F-F359-B64F-B027-7CE006CD3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A54725-5083-4744-B699-FE22F9C9A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0A54725-5083-4744-B699-FE22F9C9A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0A54725-5083-4744-B699-FE22F9C9A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D1689-29DA-DF4B-AE78-89E108ADD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9ED1689-29DA-DF4B-AE78-89E108ADD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9ED1689-29DA-DF4B-AE78-89E108ADD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D16BB-7CB7-0048-96AB-B026A83BF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00D16BB-7CB7-0048-96AB-B026A83BF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00D16BB-7CB7-0048-96AB-B026A83BF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E8B18-275C-3746-8CCF-DE9BAB548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EDE8B18-275C-3746-8CCF-DE9BAB548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4EDE8B18-275C-3746-8CCF-DE9BAB548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FA54ED-E93D-E24A-98F8-CF3A3D725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F6FA54ED-E93D-E24A-98F8-CF3A3D725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F6FA54ED-E93D-E24A-98F8-CF3A3D725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52A5CD-56C3-4344-9713-33913A341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152A5CD-56C3-4344-9713-33913A341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B152A5CD-56C3-4344-9713-33913A341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0ECF6-C58B-F245-9203-AA88C00F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42B0ECF6-C58B-F245-9203-AA88C00F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42B0ECF6-C58B-F245-9203-AA88C00F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BÀI 24: VẬT LÝ 7 - CƯỜNG ĐỘ DÒNG ĐIỆN">
            <a:hlinkClick r:id="" action="ppaction://media"/>
            <a:extLst>
              <a:ext uri="{FF2B5EF4-FFF2-40B4-BE49-F238E27FC236}">
                <a16:creationId xmlns:a16="http://schemas.microsoft.com/office/drawing/2014/main" id="{E2359EF9-2413-A54A-97B5-2448CCFEC5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1573" y="172099"/>
            <a:ext cx="11528854" cy="65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D016-38B9-F542-B50D-502184DC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I. Cường độ dòng điện</a:t>
            </a:r>
            <a:endParaRPr lang="en-V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AC39F-419B-3544-B2DB-F05A4A7D6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7427" y="1198604"/>
            <a:ext cx="4917989" cy="4942703"/>
          </a:xfrm>
        </p:spPr>
        <p:txBody>
          <a:bodyPr>
            <a:normAutofit/>
          </a:bodyPr>
          <a:lstStyle/>
          <a:p>
            <a:r>
              <a:rPr lang="vi-VN" dirty="0"/>
              <a:t>- Dòng điện càng mạnh, cường độ dòng điện càng lớn.</a:t>
            </a:r>
          </a:p>
          <a:p>
            <a:r>
              <a:rPr lang="vi-VN" dirty="0"/>
              <a:t>- Cường độ dòng điện </a:t>
            </a:r>
            <a:r>
              <a:rPr lang="vi-VN" dirty="0">
                <a:solidFill>
                  <a:srgbClr val="0070C0"/>
                </a:solidFill>
              </a:rPr>
              <a:t>kí hiệu là I.</a:t>
            </a:r>
          </a:p>
          <a:p>
            <a:r>
              <a:rPr lang="vi-VN" dirty="0"/>
              <a:t>- Đơn vị là ampe, </a:t>
            </a:r>
            <a:r>
              <a:rPr lang="vi-VN" dirty="0">
                <a:solidFill>
                  <a:srgbClr val="0070C0"/>
                </a:solidFill>
              </a:rPr>
              <a:t>kí hiệu A.</a:t>
            </a:r>
          </a:p>
          <a:p>
            <a:r>
              <a:rPr lang="vi-VN" dirty="0"/>
              <a:t>- Để đo dòng điện có cường độ nhỏ, </a:t>
            </a:r>
            <a:r>
              <a:rPr lang="vi-VN" dirty="0">
                <a:solidFill>
                  <a:srgbClr val="0070C0"/>
                </a:solidFill>
              </a:rPr>
              <a:t>ta dùng miliampe kí hiệu mA.</a:t>
            </a:r>
          </a:p>
          <a:p>
            <a:pPr algn="ctr"/>
            <a:r>
              <a:rPr lang="vi-VN" dirty="0"/>
              <a:t>1 mA = 0,001 A</a:t>
            </a:r>
          </a:p>
          <a:p>
            <a:pPr algn="ctr"/>
            <a:r>
              <a:rPr lang="vi-VN" dirty="0"/>
              <a:t>1 A = 1000 mA</a:t>
            </a:r>
            <a:endParaRPr lang="en-VN" dirty="0"/>
          </a:p>
        </p:txBody>
      </p:sp>
      <p:pic>
        <p:nvPicPr>
          <p:cNvPr id="2050" name="Picture 2" descr="Vật lý 7 Bài 24: Cường độ dòng điện">
            <a:extLst>
              <a:ext uri="{FF2B5EF4-FFF2-40B4-BE49-F238E27FC236}">
                <a16:creationId xmlns:a16="http://schemas.microsoft.com/office/drawing/2014/main" id="{FAF040AD-E0AC-4742-9867-9E4F8020B1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8" y="1674340"/>
            <a:ext cx="6459463" cy="35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EFE9-7B54-4D4D-BC47-D1E10810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</a:t>
            </a:r>
            <a:r>
              <a:rPr lang="en-US" dirty="0" err="1"/>
              <a:t>Ampe</a:t>
            </a:r>
            <a:r>
              <a:rPr lang="en-US" dirty="0"/>
              <a:t> </a:t>
            </a:r>
            <a:r>
              <a:rPr lang="en-US" dirty="0" err="1"/>
              <a:t>kế</a:t>
            </a:r>
            <a:endParaRPr lang="en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3BC6-8EA2-8D43-8C0B-F36A29870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796" y="1417320"/>
            <a:ext cx="4438549" cy="4686918"/>
          </a:xfrm>
        </p:spPr>
        <p:txBody>
          <a:bodyPr/>
          <a:lstStyle/>
          <a:p>
            <a:r>
              <a:rPr lang="vi-VN" dirty="0"/>
              <a:t>- Ampe kế là </a:t>
            </a:r>
            <a:r>
              <a:rPr lang="vi-VN" dirty="0">
                <a:solidFill>
                  <a:srgbClr val="0070C0"/>
                </a:solidFill>
              </a:rPr>
              <a:t>dụng cụ dùng đo cường độ dòng điện.</a:t>
            </a:r>
          </a:p>
          <a:p>
            <a:r>
              <a:rPr lang="vi-VN" dirty="0"/>
              <a:t>- Ampe kế có:</a:t>
            </a:r>
          </a:p>
          <a:p>
            <a:r>
              <a:rPr lang="vi-VN" dirty="0"/>
              <a:t>+ Chốt dương: dấu (+) – màu đỏ</a:t>
            </a:r>
          </a:p>
          <a:p>
            <a:r>
              <a:rPr lang="vi-VN" dirty="0"/>
              <a:t>+ Chốt âm: dấu (-) – màu đen</a:t>
            </a:r>
            <a:endParaRPr lang="en-V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983AEE-6065-3841-8E0F-B5517F291C2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7363779"/>
              </p:ext>
            </p:extLst>
          </p:nvPr>
        </p:nvGraphicFramePr>
        <p:xfrm>
          <a:off x="5857101" y="1767016"/>
          <a:ext cx="5843102" cy="36468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72748">
                  <a:extLst>
                    <a:ext uri="{9D8B030D-6E8A-4147-A177-3AD203B41FA5}">
                      <a16:colId xmlns:a16="http://schemas.microsoft.com/office/drawing/2014/main" val="2159980873"/>
                    </a:ext>
                  </a:extLst>
                </a:gridCol>
                <a:gridCol w="2285177">
                  <a:extLst>
                    <a:ext uri="{9D8B030D-6E8A-4147-A177-3AD203B41FA5}">
                      <a16:colId xmlns:a16="http://schemas.microsoft.com/office/drawing/2014/main" val="3454597640"/>
                    </a:ext>
                  </a:extLst>
                </a:gridCol>
                <a:gridCol w="2285177">
                  <a:extLst>
                    <a:ext uri="{9D8B030D-6E8A-4147-A177-3AD203B41FA5}">
                      <a16:colId xmlns:a16="http://schemas.microsoft.com/office/drawing/2014/main" val="3871719950"/>
                    </a:ext>
                  </a:extLst>
                </a:gridCol>
              </a:tblGrid>
              <a:tr h="11986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mpe kế</a:t>
                      </a:r>
                      <a:endParaRPr lang="en-VN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62" marR="3366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GHĐ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VN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(Giới hạn đo)</a:t>
                      </a:r>
                    </a:p>
                  </a:txBody>
                  <a:tcPr marL="33662" marR="3366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ĐCNN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VN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(Độ chia nhỏ nhất)</a:t>
                      </a:r>
                    </a:p>
                  </a:txBody>
                  <a:tcPr marL="33662" marR="33662" marT="0" marB="0" anchor="ctr"/>
                </a:tc>
                <a:extLst>
                  <a:ext uri="{0D108BD9-81ED-4DB2-BD59-A6C34878D82A}">
                    <a16:rowId xmlns:a16="http://schemas.microsoft.com/office/drawing/2014/main" val="3912778737"/>
                  </a:ext>
                </a:extLst>
              </a:tr>
              <a:tr h="11986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 24.2a</a:t>
                      </a:r>
                      <a:endParaRPr lang="en-VN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62" marR="3366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mA</a:t>
                      </a:r>
                      <a:endParaRPr lang="en-VN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62" marR="3366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VN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mA</a:t>
                      </a:r>
                      <a:endParaRPr lang="en-VN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62" marR="33662" marT="0" marB="0" anchor="ctr"/>
                </a:tc>
                <a:extLst>
                  <a:ext uri="{0D108BD9-81ED-4DB2-BD59-A6C34878D82A}">
                    <a16:rowId xmlns:a16="http://schemas.microsoft.com/office/drawing/2014/main" val="40848617"/>
                  </a:ext>
                </a:extLst>
              </a:tr>
              <a:tr h="11986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VN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 24.2b</a:t>
                      </a:r>
                      <a:endParaRPr lang="en-VN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62" marR="3366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A</a:t>
                      </a:r>
                      <a:endParaRPr lang="en-VN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62" marR="3366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A</a:t>
                      </a:r>
                      <a:endParaRPr lang="en-VN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662" marR="33662" marT="0" marB="0" anchor="ctr"/>
                </a:tc>
                <a:extLst>
                  <a:ext uri="{0D108BD9-81ED-4DB2-BD59-A6C34878D82A}">
                    <a16:rowId xmlns:a16="http://schemas.microsoft.com/office/drawing/2014/main" val="137892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BÀI 24: VẬT LÝ 7 - CƯỜNG ĐỘ DÒNG ĐIỆN">
            <a:hlinkClick r:id="" action="ppaction://media"/>
            <a:extLst>
              <a:ext uri="{FF2B5EF4-FFF2-40B4-BE49-F238E27FC236}">
                <a16:creationId xmlns:a16="http://schemas.microsoft.com/office/drawing/2014/main" id="{E2359EF9-2413-A54A-97B5-2448CCFEC5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1573" y="172099"/>
            <a:ext cx="11528854" cy="65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8108-F11A-124F-8F0B-94DE6305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III. Đo cường độ dòng điện</a:t>
            </a:r>
            <a:br>
              <a:rPr lang="en-VN" dirty="0"/>
            </a:br>
            <a:endParaRPr lang="en-V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D03EB5-B147-2045-B919-1C86CC6AB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6863823"/>
              </p:ext>
            </p:extLst>
          </p:nvPr>
        </p:nvGraphicFramePr>
        <p:xfrm>
          <a:off x="457200" y="827902"/>
          <a:ext cx="11429999" cy="574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3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627B50-9796-4E4C-8A93-DA940CC62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F627B50-9796-4E4C-8A93-DA940CC62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B1E79-0222-CA42-AA04-CAC9B17F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37B1E79-0222-CA42-AA04-CAC9B17F1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ACF13D-254F-784B-9812-EE53DA20F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1ACF13D-254F-784B-9812-EE53DA20F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07C001-9E9D-1C4A-995A-0CAD2ADC0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1707C001-9E9D-1C4A-995A-0CAD2ADC0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14531A-65BE-4C33-BDDF-4DC5DE43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529" y="169007"/>
            <a:ext cx="6368142" cy="709348"/>
          </a:xfrm>
          <a:custGeom>
            <a:avLst/>
            <a:gdLst>
              <a:gd name="connsiteX0" fmla="*/ 0 w 10058400"/>
              <a:gd name="connsiteY0" fmla="*/ 0 h 1012807"/>
              <a:gd name="connsiteX1" fmla="*/ 390503 w 10058400"/>
              <a:gd name="connsiteY1" fmla="*/ 0 h 1012807"/>
              <a:gd name="connsiteX2" fmla="*/ 982173 w 10058400"/>
              <a:gd name="connsiteY2" fmla="*/ 0 h 1012807"/>
              <a:gd name="connsiteX3" fmla="*/ 1372676 w 10058400"/>
              <a:gd name="connsiteY3" fmla="*/ 0 h 1012807"/>
              <a:gd name="connsiteX4" fmla="*/ 1964346 w 10058400"/>
              <a:gd name="connsiteY4" fmla="*/ 0 h 1012807"/>
              <a:gd name="connsiteX5" fmla="*/ 2556017 w 10058400"/>
              <a:gd name="connsiteY5" fmla="*/ 0 h 1012807"/>
              <a:gd name="connsiteX6" fmla="*/ 2845936 w 10058400"/>
              <a:gd name="connsiteY6" fmla="*/ 0 h 1012807"/>
              <a:gd name="connsiteX7" fmla="*/ 3236438 w 10058400"/>
              <a:gd name="connsiteY7" fmla="*/ 0 h 1012807"/>
              <a:gd name="connsiteX8" fmla="*/ 3526357 w 10058400"/>
              <a:gd name="connsiteY8" fmla="*/ 0 h 1012807"/>
              <a:gd name="connsiteX9" fmla="*/ 4218611 w 10058400"/>
              <a:gd name="connsiteY9" fmla="*/ 0 h 1012807"/>
              <a:gd name="connsiteX10" fmla="*/ 4609114 w 10058400"/>
              <a:gd name="connsiteY10" fmla="*/ 0 h 1012807"/>
              <a:gd name="connsiteX11" fmla="*/ 4999616 w 10058400"/>
              <a:gd name="connsiteY11" fmla="*/ 0 h 1012807"/>
              <a:gd name="connsiteX12" fmla="*/ 5591287 w 10058400"/>
              <a:gd name="connsiteY12" fmla="*/ 0 h 1012807"/>
              <a:gd name="connsiteX13" fmla="*/ 5981790 w 10058400"/>
              <a:gd name="connsiteY13" fmla="*/ 0 h 1012807"/>
              <a:gd name="connsiteX14" fmla="*/ 6573460 w 10058400"/>
              <a:gd name="connsiteY14" fmla="*/ 0 h 1012807"/>
              <a:gd name="connsiteX15" fmla="*/ 7064547 w 10058400"/>
              <a:gd name="connsiteY15" fmla="*/ 0 h 1012807"/>
              <a:gd name="connsiteX16" fmla="*/ 7555633 w 10058400"/>
              <a:gd name="connsiteY16" fmla="*/ 0 h 1012807"/>
              <a:gd name="connsiteX17" fmla="*/ 8348472 w 10058400"/>
              <a:gd name="connsiteY17" fmla="*/ 0 h 1012807"/>
              <a:gd name="connsiteX18" fmla="*/ 8839559 w 10058400"/>
              <a:gd name="connsiteY18" fmla="*/ 0 h 1012807"/>
              <a:gd name="connsiteX19" fmla="*/ 9129477 w 10058400"/>
              <a:gd name="connsiteY19" fmla="*/ 0 h 1012807"/>
              <a:gd name="connsiteX20" fmla="*/ 10058400 w 10058400"/>
              <a:gd name="connsiteY20" fmla="*/ 0 h 1012807"/>
              <a:gd name="connsiteX21" fmla="*/ 10058400 w 10058400"/>
              <a:gd name="connsiteY21" fmla="*/ 496275 h 1012807"/>
              <a:gd name="connsiteX22" fmla="*/ 10058400 w 10058400"/>
              <a:gd name="connsiteY22" fmla="*/ 1012807 h 1012807"/>
              <a:gd name="connsiteX23" fmla="*/ 9366145 w 10058400"/>
              <a:gd name="connsiteY23" fmla="*/ 1012807 h 1012807"/>
              <a:gd name="connsiteX24" fmla="*/ 9076227 w 10058400"/>
              <a:gd name="connsiteY24" fmla="*/ 1012807 h 1012807"/>
              <a:gd name="connsiteX25" fmla="*/ 8383972 w 10058400"/>
              <a:gd name="connsiteY25" fmla="*/ 1012807 h 1012807"/>
              <a:gd name="connsiteX26" fmla="*/ 7892886 w 10058400"/>
              <a:gd name="connsiteY26" fmla="*/ 1012807 h 1012807"/>
              <a:gd name="connsiteX27" fmla="*/ 7301215 w 10058400"/>
              <a:gd name="connsiteY27" fmla="*/ 1012807 h 1012807"/>
              <a:gd name="connsiteX28" fmla="*/ 6608960 w 10058400"/>
              <a:gd name="connsiteY28" fmla="*/ 1012807 h 1012807"/>
              <a:gd name="connsiteX29" fmla="*/ 5916706 w 10058400"/>
              <a:gd name="connsiteY29" fmla="*/ 1012807 h 1012807"/>
              <a:gd name="connsiteX30" fmla="*/ 5526203 w 10058400"/>
              <a:gd name="connsiteY30" fmla="*/ 1012807 h 1012807"/>
              <a:gd name="connsiteX31" fmla="*/ 4733365 w 10058400"/>
              <a:gd name="connsiteY31" fmla="*/ 1012807 h 1012807"/>
              <a:gd name="connsiteX32" fmla="*/ 4041110 w 10058400"/>
              <a:gd name="connsiteY32" fmla="*/ 1012807 h 1012807"/>
              <a:gd name="connsiteX33" fmla="*/ 3650608 w 10058400"/>
              <a:gd name="connsiteY33" fmla="*/ 1012807 h 1012807"/>
              <a:gd name="connsiteX34" fmla="*/ 2958353 w 10058400"/>
              <a:gd name="connsiteY34" fmla="*/ 1012807 h 1012807"/>
              <a:gd name="connsiteX35" fmla="*/ 2467266 w 10058400"/>
              <a:gd name="connsiteY35" fmla="*/ 1012807 h 1012807"/>
              <a:gd name="connsiteX36" fmla="*/ 1674428 w 10058400"/>
              <a:gd name="connsiteY36" fmla="*/ 1012807 h 1012807"/>
              <a:gd name="connsiteX37" fmla="*/ 1283925 w 10058400"/>
              <a:gd name="connsiteY37" fmla="*/ 1012807 h 1012807"/>
              <a:gd name="connsiteX38" fmla="*/ 994007 w 10058400"/>
              <a:gd name="connsiteY38" fmla="*/ 1012807 h 1012807"/>
              <a:gd name="connsiteX39" fmla="*/ 0 w 10058400"/>
              <a:gd name="connsiteY39" fmla="*/ 1012807 h 1012807"/>
              <a:gd name="connsiteX40" fmla="*/ 0 w 10058400"/>
              <a:gd name="connsiteY40" fmla="*/ 506404 h 1012807"/>
              <a:gd name="connsiteX41" fmla="*/ 0 w 10058400"/>
              <a:gd name="connsiteY41" fmla="*/ 0 h 101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58400" h="1012807" fill="none" extrusionOk="0">
                <a:moveTo>
                  <a:pt x="0" y="0"/>
                </a:moveTo>
                <a:cubicBezTo>
                  <a:pt x="174889" y="-21928"/>
                  <a:pt x="202374" y="2277"/>
                  <a:pt x="390503" y="0"/>
                </a:cubicBezTo>
                <a:cubicBezTo>
                  <a:pt x="578632" y="-2277"/>
                  <a:pt x="817097" y="7493"/>
                  <a:pt x="982173" y="0"/>
                </a:cubicBezTo>
                <a:cubicBezTo>
                  <a:pt x="1147249" y="-7493"/>
                  <a:pt x="1184592" y="23526"/>
                  <a:pt x="1372676" y="0"/>
                </a:cubicBezTo>
                <a:cubicBezTo>
                  <a:pt x="1560760" y="-23526"/>
                  <a:pt x="1757191" y="34254"/>
                  <a:pt x="1964346" y="0"/>
                </a:cubicBezTo>
                <a:cubicBezTo>
                  <a:pt x="2171501" y="-34254"/>
                  <a:pt x="2301429" y="66638"/>
                  <a:pt x="2556017" y="0"/>
                </a:cubicBezTo>
                <a:cubicBezTo>
                  <a:pt x="2810605" y="-66638"/>
                  <a:pt x="2708395" y="21606"/>
                  <a:pt x="2845936" y="0"/>
                </a:cubicBezTo>
                <a:cubicBezTo>
                  <a:pt x="2983477" y="-21606"/>
                  <a:pt x="3054199" y="21229"/>
                  <a:pt x="3236438" y="0"/>
                </a:cubicBezTo>
                <a:cubicBezTo>
                  <a:pt x="3418677" y="-21229"/>
                  <a:pt x="3395007" y="16638"/>
                  <a:pt x="3526357" y="0"/>
                </a:cubicBezTo>
                <a:cubicBezTo>
                  <a:pt x="3657707" y="-16638"/>
                  <a:pt x="3950204" y="45604"/>
                  <a:pt x="4218611" y="0"/>
                </a:cubicBezTo>
                <a:cubicBezTo>
                  <a:pt x="4487018" y="-45604"/>
                  <a:pt x="4495670" y="16370"/>
                  <a:pt x="4609114" y="0"/>
                </a:cubicBezTo>
                <a:cubicBezTo>
                  <a:pt x="4722558" y="-16370"/>
                  <a:pt x="4919233" y="31701"/>
                  <a:pt x="4999616" y="0"/>
                </a:cubicBezTo>
                <a:cubicBezTo>
                  <a:pt x="5079999" y="-31701"/>
                  <a:pt x="5403299" y="52742"/>
                  <a:pt x="5591287" y="0"/>
                </a:cubicBezTo>
                <a:cubicBezTo>
                  <a:pt x="5779275" y="-52742"/>
                  <a:pt x="5842216" y="21186"/>
                  <a:pt x="5981790" y="0"/>
                </a:cubicBezTo>
                <a:cubicBezTo>
                  <a:pt x="6121364" y="-21186"/>
                  <a:pt x="6416273" y="5058"/>
                  <a:pt x="6573460" y="0"/>
                </a:cubicBezTo>
                <a:cubicBezTo>
                  <a:pt x="6730647" y="-5058"/>
                  <a:pt x="6858376" y="25481"/>
                  <a:pt x="7064547" y="0"/>
                </a:cubicBezTo>
                <a:cubicBezTo>
                  <a:pt x="7270718" y="-25481"/>
                  <a:pt x="7381851" y="32539"/>
                  <a:pt x="7555633" y="0"/>
                </a:cubicBezTo>
                <a:cubicBezTo>
                  <a:pt x="7729415" y="-32539"/>
                  <a:pt x="8046973" y="16315"/>
                  <a:pt x="8348472" y="0"/>
                </a:cubicBezTo>
                <a:cubicBezTo>
                  <a:pt x="8649971" y="-16315"/>
                  <a:pt x="8642093" y="48459"/>
                  <a:pt x="8839559" y="0"/>
                </a:cubicBezTo>
                <a:cubicBezTo>
                  <a:pt x="9037025" y="-48459"/>
                  <a:pt x="9033378" y="12796"/>
                  <a:pt x="9129477" y="0"/>
                </a:cubicBezTo>
                <a:cubicBezTo>
                  <a:pt x="9225576" y="-12796"/>
                  <a:pt x="9651248" y="25674"/>
                  <a:pt x="10058400" y="0"/>
                </a:cubicBezTo>
                <a:cubicBezTo>
                  <a:pt x="10092775" y="231145"/>
                  <a:pt x="10003690" y="257385"/>
                  <a:pt x="10058400" y="496275"/>
                </a:cubicBezTo>
                <a:cubicBezTo>
                  <a:pt x="10113110" y="735165"/>
                  <a:pt x="10047882" y="894708"/>
                  <a:pt x="10058400" y="1012807"/>
                </a:cubicBezTo>
                <a:cubicBezTo>
                  <a:pt x="9796160" y="1036568"/>
                  <a:pt x="9561135" y="1002979"/>
                  <a:pt x="9366145" y="1012807"/>
                </a:cubicBezTo>
                <a:cubicBezTo>
                  <a:pt x="9171155" y="1022635"/>
                  <a:pt x="9149997" y="1002020"/>
                  <a:pt x="9076227" y="1012807"/>
                </a:cubicBezTo>
                <a:cubicBezTo>
                  <a:pt x="9002457" y="1023594"/>
                  <a:pt x="8594063" y="972195"/>
                  <a:pt x="8383972" y="1012807"/>
                </a:cubicBezTo>
                <a:cubicBezTo>
                  <a:pt x="8173881" y="1053419"/>
                  <a:pt x="7993791" y="965715"/>
                  <a:pt x="7892886" y="1012807"/>
                </a:cubicBezTo>
                <a:cubicBezTo>
                  <a:pt x="7791981" y="1059899"/>
                  <a:pt x="7529127" y="976892"/>
                  <a:pt x="7301215" y="1012807"/>
                </a:cubicBezTo>
                <a:cubicBezTo>
                  <a:pt x="7073303" y="1048722"/>
                  <a:pt x="6807191" y="945620"/>
                  <a:pt x="6608960" y="1012807"/>
                </a:cubicBezTo>
                <a:cubicBezTo>
                  <a:pt x="6410729" y="1079994"/>
                  <a:pt x="6148686" y="990780"/>
                  <a:pt x="5916706" y="1012807"/>
                </a:cubicBezTo>
                <a:cubicBezTo>
                  <a:pt x="5684726" y="1034834"/>
                  <a:pt x="5708059" y="987101"/>
                  <a:pt x="5526203" y="1012807"/>
                </a:cubicBezTo>
                <a:cubicBezTo>
                  <a:pt x="5344347" y="1038513"/>
                  <a:pt x="5121019" y="993570"/>
                  <a:pt x="4733365" y="1012807"/>
                </a:cubicBezTo>
                <a:cubicBezTo>
                  <a:pt x="4345711" y="1032044"/>
                  <a:pt x="4298514" y="984081"/>
                  <a:pt x="4041110" y="1012807"/>
                </a:cubicBezTo>
                <a:cubicBezTo>
                  <a:pt x="3783706" y="1041533"/>
                  <a:pt x="3732183" y="981907"/>
                  <a:pt x="3650608" y="1012807"/>
                </a:cubicBezTo>
                <a:cubicBezTo>
                  <a:pt x="3569033" y="1043707"/>
                  <a:pt x="3209462" y="995376"/>
                  <a:pt x="2958353" y="1012807"/>
                </a:cubicBezTo>
                <a:cubicBezTo>
                  <a:pt x="2707244" y="1030238"/>
                  <a:pt x="2616903" y="999311"/>
                  <a:pt x="2467266" y="1012807"/>
                </a:cubicBezTo>
                <a:cubicBezTo>
                  <a:pt x="2317629" y="1026303"/>
                  <a:pt x="1979526" y="1006640"/>
                  <a:pt x="1674428" y="1012807"/>
                </a:cubicBezTo>
                <a:cubicBezTo>
                  <a:pt x="1369330" y="1018974"/>
                  <a:pt x="1391303" y="1002080"/>
                  <a:pt x="1283925" y="1012807"/>
                </a:cubicBezTo>
                <a:cubicBezTo>
                  <a:pt x="1176547" y="1023534"/>
                  <a:pt x="1117573" y="1004102"/>
                  <a:pt x="994007" y="1012807"/>
                </a:cubicBezTo>
                <a:cubicBezTo>
                  <a:pt x="870441" y="1021512"/>
                  <a:pt x="360120" y="985834"/>
                  <a:pt x="0" y="1012807"/>
                </a:cubicBezTo>
                <a:cubicBezTo>
                  <a:pt x="-13291" y="901009"/>
                  <a:pt x="3211" y="717873"/>
                  <a:pt x="0" y="506404"/>
                </a:cubicBezTo>
                <a:cubicBezTo>
                  <a:pt x="-3211" y="294935"/>
                  <a:pt x="3554" y="106041"/>
                  <a:pt x="0" y="0"/>
                </a:cubicBezTo>
                <a:close/>
              </a:path>
              <a:path w="10058400" h="1012807" stroke="0" extrusionOk="0">
                <a:moveTo>
                  <a:pt x="0" y="0"/>
                </a:moveTo>
                <a:cubicBezTo>
                  <a:pt x="99097" y="-4750"/>
                  <a:pt x="247598" y="17600"/>
                  <a:pt x="491087" y="0"/>
                </a:cubicBezTo>
                <a:cubicBezTo>
                  <a:pt x="734576" y="-17600"/>
                  <a:pt x="726294" y="15501"/>
                  <a:pt x="881589" y="0"/>
                </a:cubicBezTo>
                <a:cubicBezTo>
                  <a:pt x="1036884" y="-15501"/>
                  <a:pt x="1166746" y="42980"/>
                  <a:pt x="1372676" y="0"/>
                </a:cubicBezTo>
                <a:cubicBezTo>
                  <a:pt x="1578606" y="-42980"/>
                  <a:pt x="1713841" y="57421"/>
                  <a:pt x="1863762" y="0"/>
                </a:cubicBezTo>
                <a:cubicBezTo>
                  <a:pt x="2013683" y="-57421"/>
                  <a:pt x="2046317" y="33768"/>
                  <a:pt x="2153681" y="0"/>
                </a:cubicBezTo>
                <a:cubicBezTo>
                  <a:pt x="2261045" y="-33768"/>
                  <a:pt x="2440840" y="6103"/>
                  <a:pt x="2644768" y="0"/>
                </a:cubicBezTo>
                <a:cubicBezTo>
                  <a:pt x="2848696" y="-6103"/>
                  <a:pt x="3092030" y="12278"/>
                  <a:pt x="3337022" y="0"/>
                </a:cubicBezTo>
                <a:cubicBezTo>
                  <a:pt x="3582014" y="-12278"/>
                  <a:pt x="3739001" y="20945"/>
                  <a:pt x="4129861" y="0"/>
                </a:cubicBezTo>
                <a:cubicBezTo>
                  <a:pt x="4520721" y="-20945"/>
                  <a:pt x="4361680" y="14323"/>
                  <a:pt x="4419779" y="0"/>
                </a:cubicBezTo>
                <a:cubicBezTo>
                  <a:pt x="4477878" y="-14323"/>
                  <a:pt x="4651430" y="11144"/>
                  <a:pt x="4709698" y="0"/>
                </a:cubicBezTo>
                <a:cubicBezTo>
                  <a:pt x="4767966" y="-11144"/>
                  <a:pt x="5111648" y="35857"/>
                  <a:pt x="5502536" y="0"/>
                </a:cubicBezTo>
                <a:cubicBezTo>
                  <a:pt x="5893424" y="-35857"/>
                  <a:pt x="6017390" y="87637"/>
                  <a:pt x="6295375" y="0"/>
                </a:cubicBezTo>
                <a:cubicBezTo>
                  <a:pt x="6573360" y="-87637"/>
                  <a:pt x="6482418" y="3601"/>
                  <a:pt x="6585294" y="0"/>
                </a:cubicBezTo>
                <a:cubicBezTo>
                  <a:pt x="6688170" y="-3601"/>
                  <a:pt x="6980524" y="17380"/>
                  <a:pt x="7277548" y="0"/>
                </a:cubicBezTo>
                <a:cubicBezTo>
                  <a:pt x="7574572" y="-17380"/>
                  <a:pt x="7509360" y="15327"/>
                  <a:pt x="7668051" y="0"/>
                </a:cubicBezTo>
                <a:cubicBezTo>
                  <a:pt x="7826742" y="-15327"/>
                  <a:pt x="8173322" y="17759"/>
                  <a:pt x="8360305" y="0"/>
                </a:cubicBezTo>
                <a:cubicBezTo>
                  <a:pt x="8547288" y="-17759"/>
                  <a:pt x="8686973" y="59637"/>
                  <a:pt x="8951976" y="0"/>
                </a:cubicBezTo>
                <a:cubicBezTo>
                  <a:pt x="9216979" y="-59637"/>
                  <a:pt x="9764427" y="54969"/>
                  <a:pt x="10058400" y="0"/>
                </a:cubicBezTo>
                <a:cubicBezTo>
                  <a:pt x="10062386" y="240165"/>
                  <a:pt x="10024831" y="283225"/>
                  <a:pt x="10058400" y="506404"/>
                </a:cubicBezTo>
                <a:cubicBezTo>
                  <a:pt x="10091969" y="729583"/>
                  <a:pt x="10054768" y="905094"/>
                  <a:pt x="10058400" y="1012807"/>
                </a:cubicBezTo>
                <a:cubicBezTo>
                  <a:pt x="9955772" y="1026328"/>
                  <a:pt x="9858908" y="978212"/>
                  <a:pt x="9768481" y="1012807"/>
                </a:cubicBezTo>
                <a:cubicBezTo>
                  <a:pt x="9678054" y="1047402"/>
                  <a:pt x="9301329" y="980927"/>
                  <a:pt x="8975643" y="1012807"/>
                </a:cubicBezTo>
                <a:cubicBezTo>
                  <a:pt x="8649957" y="1044687"/>
                  <a:pt x="8367939" y="994792"/>
                  <a:pt x="8182804" y="1012807"/>
                </a:cubicBezTo>
                <a:cubicBezTo>
                  <a:pt x="7997669" y="1030822"/>
                  <a:pt x="7783702" y="923745"/>
                  <a:pt x="7389966" y="1012807"/>
                </a:cubicBezTo>
                <a:cubicBezTo>
                  <a:pt x="6996230" y="1101869"/>
                  <a:pt x="7038279" y="953906"/>
                  <a:pt x="6898879" y="1012807"/>
                </a:cubicBezTo>
                <a:cubicBezTo>
                  <a:pt x="6759479" y="1071708"/>
                  <a:pt x="6577418" y="964116"/>
                  <a:pt x="6407792" y="1012807"/>
                </a:cubicBezTo>
                <a:cubicBezTo>
                  <a:pt x="6238166" y="1061498"/>
                  <a:pt x="6119118" y="955870"/>
                  <a:pt x="5916706" y="1012807"/>
                </a:cubicBezTo>
                <a:cubicBezTo>
                  <a:pt x="5714294" y="1069744"/>
                  <a:pt x="5458956" y="937551"/>
                  <a:pt x="5224451" y="1012807"/>
                </a:cubicBezTo>
                <a:cubicBezTo>
                  <a:pt x="4989946" y="1088063"/>
                  <a:pt x="4832286" y="978557"/>
                  <a:pt x="4733365" y="1012807"/>
                </a:cubicBezTo>
                <a:cubicBezTo>
                  <a:pt x="4634444" y="1047057"/>
                  <a:pt x="4464453" y="991588"/>
                  <a:pt x="4242278" y="1012807"/>
                </a:cubicBezTo>
                <a:cubicBezTo>
                  <a:pt x="4020103" y="1034026"/>
                  <a:pt x="3741586" y="983922"/>
                  <a:pt x="3449440" y="1012807"/>
                </a:cubicBezTo>
                <a:cubicBezTo>
                  <a:pt x="3157294" y="1041692"/>
                  <a:pt x="3058550" y="996981"/>
                  <a:pt x="2757185" y="1012807"/>
                </a:cubicBezTo>
                <a:cubicBezTo>
                  <a:pt x="2455820" y="1028633"/>
                  <a:pt x="2457302" y="945120"/>
                  <a:pt x="2165514" y="1012807"/>
                </a:cubicBezTo>
                <a:cubicBezTo>
                  <a:pt x="1873726" y="1080494"/>
                  <a:pt x="1680519" y="943748"/>
                  <a:pt x="1372676" y="1012807"/>
                </a:cubicBezTo>
                <a:cubicBezTo>
                  <a:pt x="1064833" y="1081866"/>
                  <a:pt x="1010926" y="982307"/>
                  <a:pt x="781005" y="1012807"/>
                </a:cubicBezTo>
                <a:cubicBezTo>
                  <a:pt x="551084" y="1043307"/>
                  <a:pt x="342950" y="928645"/>
                  <a:pt x="0" y="1012807"/>
                </a:cubicBezTo>
                <a:cubicBezTo>
                  <a:pt x="-59560" y="754860"/>
                  <a:pt x="22963" y="715379"/>
                  <a:pt x="0" y="496275"/>
                </a:cubicBezTo>
                <a:cubicBezTo>
                  <a:pt x="-22963" y="277171"/>
                  <a:pt x="33973" y="158595"/>
                  <a:pt x="0" y="0"/>
                </a:cubicBezTo>
                <a:close/>
              </a:path>
            </a:pathLst>
          </a:cu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nhà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Hình ảnh 5" descr="Productive Team Sasquatch">
            <a:extLst>
              <a:ext uri="{FF2B5EF4-FFF2-40B4-BE49-F238E27FC236}">
                <a16:creationId xmlns:a16="http://schemas.microsoft.com/office/drawing/2014/main" id="{BBCD4D8C-8DCB-432A-8490-EDB3F65D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r="2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4" name="Cuộn: Ngang 3">
            <a:extLst>
              <a:ext uri="{FF2B5EF4-FFF2-40B4-BE49-F238E27FC236}">
                <a16:creationId xmlns:a16="http://schemas.microsoft.com/office/drawing/2014/main" id="{6936ED0E-8CE4-4D34-AAE5-3F5147C60489}"/>
              </a:ext>
            </a:extLst>
          </p:cNvPr>
          <p:cNvSpPr/>
          <p:nvPr/>
        </p:nvSpPr>
        <p:spPr>
          <a:xfrm>
            <a:off x="4178105" y="1047365"/>
            <a:ext cx="7821637" cy="5641628"/>
          </a:xfrm>
          <a:prstGeom prst="horizont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/>
          <a:p>
            <a:pPr marL="365125" algn="ctr"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</a:rPr>
              <a:t>Hoàn thành tất cả các bài tập trong sách Bài tập (trừ 24.4 và 24.8)</a:t>
            </a:r>
          </a:p>
        </p:txBody>
      </p:sp>
    </p:spTree>
    <p:extLst>
      <p:ext uri="{BB962C8B-B14F-4D97-AF65-F5344CB8AC3E}">
        <p14:creationId xmlns:p14="http://schemas.microsoft.com/office/powerpoint/2010/main" val="2190324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5954CC-75C1-4FD1-A419-214850A84BC7}:329"/>
  <p:tag name="ISPRING_SLIDE_ID_2" val="{A9BA636F-D413-4DFE-BCDA-9C8273009AC7}"/>
  <p:tag name="GENSWF_ADVANCE_TIME" val="13.354"/>
  <p:tag name="ISPRING_CUSTOM_TIMING_USED" val="1"/>
  <p:tag name="ISPRING_SLIDE_HAS_SCREEN_REC" val="1"/>
</p:tagLst>
</file>

<file path=ppt/theme/theme1.xml><?xml version="1.0" encoding="utf-8"?>
<a:theme xmlns:a="http://schemas.openxmlformats.org/drawingml/2006/main" name="Hoài niệ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oài niệm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ài niệm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hủ đề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5178</TotalTime>
  <Words>322</Words>
  <Application>Microsoft Macintosh PowerPoint</Application>
  <PresentationFormat>Widescreen</PresentationFormat>
  <Paragraphs>53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Hoài niệm</vt:lpstr>
      <vt:lpstr>PowerPoint Presentation</vt:lpstr>
      <vt:lpstr>PowerPoint Presentation</vt:lpstr>
      <vt:lpstr>Nội dung chính</vt:lpstr>
      <vt:lpstr>PowerPoint Presentation</vt:lpstr>
      <vt:lpstr>I. Cường độ dòng điện</vt:lpstr>
      <vt:lpstr>II. Ampe kế</vt:lpstr>
      <vt:lpstr>PowerPoint Presentation</vt:lpstr>
      <vt:lpstr>III. Đo cường độ dòng điện </vt:lpstr>
      <vt:lpstr>Nhiệm vụ học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>Thu Thuỷ Đinh</dc:creator>
  <cp:lastModifiedBy>Thu Thuỷ Đinh</cp:lastModifiedBy>
  <cp:revision>119</cp:revision>
  <dcterms:created xsi:type="dcterms:W3CDTF">2021-08-30T08:14:21Z</dcterms:created>
  <dcterms:modified xsi:type="dcterms:W3CDTF">2022-03-21T12:38:05Z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