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5873CE-DFC9-4D02-8ABC-38664C0EBCB0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FE1D477-1A4D-4467-BB31-FBA991BE7C5E}">
      <dgm:prSet phldrT="[Văn bản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nhóm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chính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giá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trị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dinh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từng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ý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nghĩa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con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D2D9C42D-FDE9-42F7-8484-865ABC259932}" type="parTrans" cxnId="{46AA59CC-2FB5-4CB5-9151-8033F7C715A4}">
      <dgm:prSet/>
      <dgm:spPr/>
      <dgm:t>
        <a:bodyPr/>
        <a:lstStyle/>
        <a:p>
          <a:endParaRPr lang="en-US"/>
        </a:p>
      </dgm:t>
    </dgm:pt>
    <dgm:pt modelId="{BD8701B3-AD7D-4BA0-8D32-49885F59636B}" type="sibTrans" cxnId="{46AA59CC-2FB5-4CB5-9151-8033F7C715A4}">
      <dgm:prSet/>
      <dgm:spPr/>
      <dgm:t>
        <a:bodyPr/>
        <a:lstStyle/>
        <a:p>
          <a:endParaRPr lang="en-US"/>
        </a:p>
      </dgm:t>
    </dgm:pt>
    <dgm:pt modelId="{F73364E3-F005-4F3D-BDE7-55F897C94FC8}">
      <dgm:prSet phldrT="[Văn bản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thói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quen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ăn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uống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khoa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DCEA4D84-F64F-4C2F-AF54-0F2399964322}" type="sibTrans" cxnId="{259759EA-3900-4B1F-BF45-77B31285C227}">
      <dgm:prSet/>
      <dgm:spPr/>
      <dgm:t>
        <a:bodyPr/>
        <a:lstStyle/>
        <a:p>
          <a:endParaRPr lang="en-US"/>
        </a:p>
      </dgm:t>
    </dgm:pt>
    <dgm:pt modelId="{5A5E91E4-2A13-4EC4-AC1C-A8DBECFA02BF}" type="parTrans" cxnId="{259759EA-3900-4B1F-BF45-77B31285C227}">
      <dgm:prSet/>
      <dgm:spPr/>
      <dgm:t>
        <a:bodyPr/>
        <a:lstStyle/>
        <a:p>
          <a:endParaRPr lang="en-US"/>
        </a:p>
      </dgm:t>
    </dgm:pt>
    <dgm:pt modelId="{9A916A53-84C5-466D-B8F1-93A097E3126A}" type="pres">
      <dgm:prSet presAssocID="{BF5873CE-DFC9-4D02-8ABC-38664C0EBCB0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79F9B74-7354-4BC7-A28A-6C5AB14EABDE}" type="pres">
      <dgm:prSet presAssocID="{8FE1D477-1A4D-4467-BB31-FBA991BE7C5E}" presName="chaos" presStyleCnt="0"/>
      <dgm:spPr/>
    </dgm:pt>
    <dgm:pt modelId="{AE52FDD2-B1C4-423B-8C30-42EB3509CEB1}" type="pres">
      <dgm:prSet presAssocID="{8FE1D477-1A4D-4467-BB31-FBA991BE7C5E}" presName="parTx1" presStyleLbl="revTx" presStyleIdx="0" presStyleCnt="1"/>
      <dgm:spPr/>
      <dgm:t>
        <a:bodyPr/>
        <a:lstStyle/>
        <a:p>
          <a:endParaRPr lang="en-US"/>
        </a:p>
      </dgm:t>
    </dgm:pt>
    <dgm:pt modelId="{BA50EF79-1CE4-4F05-ADA8-E3BB07857F3F}" type="pres">
      <dgm:prSet presAssocID="{8FE1D477-1A4D-4467-BB31-FBA991BE7C5E}" presName="c1" presStyleLbl="node1" presStyleIdx="0" presStyleCnt="19" custLinFactNeighborX="-33739" custLinFactNeighborY="30996"/>
      <dgm:spPr/>
    </dgm:pt>
    <dgm:pt modelId="{55744CDD-D758-4824-AEBC-5742D4179EE6}" type="pres">
      <dgm:prSet presAssocID="{8FE1D477-1A4D-4467-BB31-FBA991BE7C5E}" presName="c2" presStyleLbl="node1" presStyleIdx="1" presStyleCnt="19"/>
      <dgm:spPr/>
    </dgm:pt>
    <dgm:pt modelId="{D4B4C1B0-8DA5-46B3-A697-4E500E2CE902}" type="pres">
      <dgm:prSet presAssocID="{8FE1D477-1A4D-4467-BB31-FBA991BE7C5E}" presName="c3" presStyleLbl="node1" presStyleIdx="2" presStyleCnt="19" custFlipVert="1" custFlipHor="1" custScaleX="90685" custScaleY="147949" custLinFactNeighborX="-24287" custLinFactNeighborY="-57485"/>
      <dgm:spPr/>
    </dgm:pt>
    <dgm:pt modelId="{8C27E547-3CE6-418A-84D0-176A742FC928}" type="pres">
      <dgm:prSet presAssocID="{8FE1D477-1A4D-4467-BB31-FBA991BE7C5E}" presName="c4" presStyleLbl="node1" presStyleIdx="3" presStyleCnt="19"/>
      <dgm:spPr/>
    </dgm:pt>
    <dgm:pt modelId="{E996FE30-62A8-4D7D-8132-BD63BC5C521C}" type="pres">
      <dgm:prSet presAssocID="{8FE1D477-1A4D-4467-BB31-FBA991BE7C5E}" presName="c5" presStyleLbl="node1" presStyleIdx="4" presStyleCnt="19"/>
      <dgm:spPr/>
    </dgm:pt>
    <dgm:pt modelId="{8CC09A57-8811-4004-BB89-81F0F89FC459}" type="pres">
      <dgm:prSet presAssocID="{8FE1D477-1A4D-4467-BB31-FBA991BE7C5E}" presName="c6" presStyleLbl="node1" presStyleIdx="5" presStyleCnt="19"/>
      <dgm:spPr/>
    </dgm:pt>
    <dgm:pt modelId="{1E3A7508-2091-49D8-B140-BC04A6A6C12F}" type="pres">
      <dgm:prSet presAssocID="{8FE1D477-1A4D-4467-BB31-FBA991BE7C5E}" presName="c7" presStyleLbl="node1" presStyleIdx="6" presStyleCnt="19"/>
      <dgm:spPr/>
    </dgm:pt>
    <dgm:pt modelId="{54252BC0-05F1-4A4D-85B1-55DD154BBF88}" type="pres">
      <dgm:prSet presAssocID="{8FE1D477-1A4D-4467-BB31-FBA991BE7C5E}" presName="c8" presStyleLbl="node1" presStyleIdx="7" presStyleCnt="19" custLinFactNeighborX="80835" custLinFactNeighborY="-29227"/>
      <dgm:spPr/>
    </dgm:pt>
    <dgm:pt modelId="{AA16ABFA-11DE-4C27-8D08-98FB65D34969}" type="pres">
      <dgm:prSet presAssocID="{8FE1D477-1A4D-4467-BB31-FBA991BE7C5E}" presName="c9" presStyleLbl="node1" presStyleIdx="8" presStyleCnt="19"/>
      <dgm:spPr/>
    </dgm:pt>
    <dgm:pt modelId="{C6D545F0-6A62-4F63-8ABA-B854637BF53E}" type="pres">
      <dgm:prSet presAssocID="{8FE1D477-1A4D-4467-BB31-FBA991BE7C5E}" presName="c10" presStyleLbl="node1" presStyleIdx="9" presStyleCnt="19" custLinFactNeighborX="839" custLinFactNeighborY="-50602"/>
      <dgm:spPr/>
    </dgm:pt>
    <dgm:pt modelId="{4D222CB4-1A0E-4A14-A1AE-686208D7AF71}" type="pres">
      <dgm:prSet presAssocID="{8FE1D477-1A4D-4467-BB31-FBA991BE7C5E}" presName="c11" presStyleLbl="node1" presStyleIdx="10" presStyleCnt="19"/>
      <dgm:spPr/>
    </dgm:pt>
    <dgm:pt modelId="{B5E4E781-1E8F-4A64-A589-5B5CC19D1293}" type="pres">
      <dgm:prSet presAssocID="{8FE1D477-1A4D-4467-BB31-FBA991BE7C5E}" presName="c12" presStyleLbl="node1" presStyleIdx="11" presStyleCnt="19"/>
      <dgm:spPr/>
    </dgm:pt>
    <dgm:pt modelId="{6A167F95-0C73-46A9-9833-D5A529807241}" type="pres">
      <dgm:prSet presAssocID="{8FE1D477-1A4D-4467-BB31-FBA991BE7C5E}" presName="c13" presStyleLbl="node1" presStyleIdx="12" presStyleCnt="19"/>
      <dgm:spPr/>
    </dgm:pt>
    <dgm:pt modelId="{33515A54-A92F-4E20-A70E-D90F2F7DF248}" type="pres">
      <dgm:prSet presAssocID="{8FE1D477-1A4D-4467-BB31-FBA991BE7C5E}" presName="c14" presStyleLbl="node1" presStyleIdx="13" presStyleCnt="19"/>
      <dgm:spPr/>
    </dgm:pt>
    <dgm:pt modelId="{0CF181A4-C1E1-4C19-A5B3-ADB701E36340}" type="pres">
      <dgm:prSet presAssocID="{8FE1D477-1A4D-4467-BB31-FBA991BE7C5E}" presName="c15" presStyleLbl="node1" presStyleIdx="14" presStyleCnt="19"/>
      <dgm:spPr/>
    </dgm:pt>
    <dgm:pt modelId="{7F35B2F8-C546-456B-89E9-270457CBB2C1}" type="pres">
      <dgm:prSet presAssocID="{8FE1D477-1A4D-4467-BB31-FBA991BE7C5E}" presName="c16" presStyleLbl="node1" presStyleIdx="15" presStyleCnt="19"/>
      <dgm:spPr/>
    </dgm:pt>
    <dgm:pt modelId="{22DAD66C-F5D3-43FC-A148-7C4CBF1B5519}" type="pres">
      <dgm:prSet presAssocID="{8FE1D477-1A4D-4467-BB31-FBA991BE7C5E}" presName="c17" presStyleLbl="node1" presStyleIdx="16" presStyleCnt="19" custLinFactNeighborX="26127" custLinFactNeighborY="40009"/>
      <dgm:spPr/>
    </dgm:pt>
    <dgm:pt modelId="{354D13F7-4F41-4921-8D73-5DDD25362896}" type="pres">
      <dgm:prSet presAssocID="{8FE1D477-1A4D-4467-BB31-FBA991BE7C5E}" presName="c18" presStyleLbl="node1" presStyleIdx="17" presStyleCnt="19"/>
      <dgm:spPr/>
    </dgm:pt>
    <dgm:pt modelId="{B5BB3DDB-04CE-4534-94CB-D2C8D930AC0F}" type="pres">
      <dgm:prSet presAssocID="{BD8701B3-AD7D-4BA0-8D32-49885F59636B}" presName="chevronComposite1" presStyleCnt="0"/>
      <dgm:spPr/>
    </dgm:pt>
    <dgm:pt modelId="{46528F2A-322A-4431-B140-FBFCEAFB3E2D}" type="pres">
      <dgm:prSet presAssocID="{BD8701B3-AD7D-4BA0-8D32-49885F59636B}" presName="chevron1" presStyleLbl="sibTrans2D1" presStyleIdx="0" presStyleCnt="2"/>
      <dgm:spPr/>
    </dgm:pt>
    <dgm:pt modelId="{41E52DF0-9916-45B4-AFB1-8D5D7B39B0E6}" type="pres">
      <dgm:prSet presAssocID="{BD8701B3-AD7D-4BA0-8D32-49885F59636B}" presName="spChevron1" presStyleCnt="0"/>
      <dgm:spPr/>
    </dgm:pt>
    <dgm:pt modelId="{2EE7FEC9-70DE-4DDE-9813-295AF9F20438}" type="pres">
      <dgm:prSet presAssocID="{BD8701B3-AD7D-4BA0-8D32-49885F59636B}" presName="overlap" presStyleCnt="0"/>
      <dgm:spPr/>
    </dgm:pt>
    <dgm:pt modelId="{FF13337D-56FE-43AF-859E-13FD76C3F8FA}" type="pres">
      <dgm:prSet presAssocID="{BD8701B3-AD7D-4BA0-8D32-49885F59636B}" presName="chevronComposite2" presStyleCnt="0"/>
      <dgm:spPr/>
    </dgm:pt>
    <dgm:pt modelId="{1B2C1903-6FDB-49F9-BB6D-ABF9D1ECBD50}" type="pres">
      <dgm:prSet presAssocID="{BD8701B3-AD7D-4BA0-8D32-49885F59636B}" presName="chevron2" presStyleLbl="sibTrans2D1" presStyleIdx="1" presStyleCnt="2"/>
      <dgm:spPr/>
    </dgm:pt>
    <dgm:pt modelId="{74AF7BD1-A482-483D-B374-904F36274CFF}" type="pres">
      <dgm:prSet presAssocID="{BD8701B3-AD7D-4BA0-8D32-49885F59636B}" presName="spChevron2" presStyleCnt="0"/>
      <dgm:spPr/>
    </dgm:pt>
    <dgm:pt modelId="{4F06474D-44F3-4CE5-BD3B-082619F5E3F3}" type="pres">
      <dgm:prSet presAssocID="{F73364E3-F005-4F3D-BDE7-55F897C94FC8}" presName="last" presStyleCnt="0"/>
      <dgm:spPr/>
    </dgm:pt>
    <dgm:pt modelId="{D6A3E4DD-A4FA-41DA-BDCB-69B767C63D73}" type="pres">
      <dgm:prSet presAssocID="{F73364E3-F005-4F3D-BDE7-55F897C94FC8}" presName="circleTx" presStyleLbl="node1" presStyleIdx="18" presStyleCnt="19"/>
      <dgm:spPr/>
      <dgm:t>
        <a:bodyPr/>
        <a:lstStyle/>
        <a:p>
          <a:endParaRPr lang="en-US"/>
        </a:p>
      </dgm:t>
    </dgm:pt>
    <dgm:pt modelId="{68DE0981-624A-45EA-BBE8-57FAEDBE7D68}" type="pres">
      <dgm:prSet presAssocID="{F73364E3-F005-4F3D-BDE7-55F897C94FC8}" presName="spN" presStyleCnt="0"/>
      <dgm:spPr/>
    </dgm:pt>
  </dgm:ptLst>
  <dgm:cxnLst>
    <dgm:cxn modelId="{E449AD74-9AC4-4948-9330-2E6E045C2B12}" type="presOf" srcId="{8FE1D477-1A4D-4467-BB31-FBA991BE7C5E}" destId="{AE52FDD2-B1C4-423B-8C30-42EB3509CEB1}" srcOrd="0" destOrd="0" presId="urn:microsoft.com/office/officeart/2009/3/layout/RandomtoResultProcess"/>
    <dgm:cxn modelId="{259759EA-3900-4B1F-BF45-77B31285C227}" srcId="{BF5873CE-DFC9-4D02-8ABC-38664C0EBCB0}" destId="{F73364E3-F005-4F3D-BDE7-55F897C94FC8}" srcOrd="1" destOrd="0" parTransId="{5A5E91E4-2A13-4EC4-AC1C-A8DBECFA02BF}" sibTransId="{DCEA4D84-F64F-4C2F-AF54-0F2399964322}"/>
    <dgm:cxn modelId="{0E30AAE0-43B3-4F4B-9285-41D295A81D26}" type="presOf" srcId="{F73364E3-F005-4F3D-BDE7-55F897C94FC8}" destId="{D6A3E4DD-A4FA-41DA-BDCB-69B767C63D73}" srcOrd="0" destOrd="0" presId="urn:microsoft.com/office/officeart/2009/3/layout/RandomtoResultProcess"/>
    <dgm:cxn modelId="{FC36F8F9-D20C-4A89-B326-4B7BF139B12E}" type="presOf" srcId="{BF5873CE-DFC9-4D02-8ABC-38664C0EBCB0}" destId="{9A916A53-84C5-466D-B8F1-93A097E3126A}" srcOrd="0" destOrd="0" presId="urn:microsoft.com/office/officeart/2009/3/layout/RandomtoResultProcess"/>
    <dgm:cxn modelId="{46AA59CC-2FB5-4CB5-9151-8033F7C715A4}" srcId="{BF5873CE-DFC9-4D02-8ABC-38664C0EBCB0}" destId="{8FE1D477-1A4D-4467-BB31-FBA991BE7C5E}" srcOrd="0" destOrd="0" parTransId="{D2D9C42D-FDE9-42F7-8484-865ABC259932}" sibTransId="{BD8701B3-AD7D-4BA0-8D32-49885F59636B}"/>
    <dgm:cxn modelId="{D4DA41B8-74E2-49FD-9AFD-35BEE7934A67}" type="presParOf" srcId="{9A916A53-84C5-466D-B8F1-93A097E3126A}" destId="{E79F9B74-7354-4BC7-A28A-6C5AB14EABDE}" srcOrd="0" destOrd="0" presId="urn:microsoft.com/office/officeart/2009/3/layout/RandomtoResultProcess"/>
    <dgm:cxn modelId="{0C347C77-4F09-4B1B-97AA-9E28FA282898}" type="presParOf" srcId="{E79F9B74-7354-4BC7-A28A-6C5AB14EABDE}" destId="{AE52FDD2-B1C4-423B-8C30-42EB3509CEB1}" srcOrd="0" destOrd="0" presId="urn:microsoft.com/office/officeart/2009/3/layout/RandomtoResultProcess"/>
    <dgm:cxn modelId="{6C62C3EC-7E0F-40F3-BE57-74A12C0F4CDF}" type="presParOf" srcId="{E79F9B74-7354-4BC7-A28A-6C5AB14EABDE}" destId="{BA50EF79-1CE4-4F05-ADA8-E3BB07857F3F}" srcOrd="1" destOrd="0" presId="urn:microsoft.com/office/officeart/2009/3/layout/RandomtoResultProcess"/>
    <dgm:cxn modelId="{0E1D1F2A-2406-4C4D-B981-8A54C4D0B019}" type="presParOf" srcId="{E79F9B74-7354-4BC7-A28A-6C5AB14EABDE}" destId="{55744CDD-D758-4824-AEBC-5742D4179EE6}" srcOrd="2" destOrd="0" presId="urn:microsoft.com/office/officeart/2009/3/layout/RandomtoResultProcess"/>
    <dgm:cxn modelId="{0493DC88-F3B8-4A2D-AE3A-144683074792}" type="presParOf" srcId="{E79F9B74-7354-4BC7-A28A-6C5AB14EABDE}" destId="{D4B4C1B0-8DA5-46B3-A697-4E500E2CE902}" srcOrd="3" destOrd="0" presId="urn:microsoft.com/office/officeart/2009/3/layout/RandomtoResultProcess"/>
    <dgm:cxn modelId="{C7EE8E39-6BDA-4538-A4CA-2D5040A172DC}" type="presParOf" srcId="{E79F9B74-7354-4BC7-A28A-6C5AB14EABDE}" destId="{8C27E547-3CE6-418A-84D0-176A742FC928}" srcOrd="4" destOrd="0" presId="urn:microsoft.com/office/officeart/2009/3/layout/RandomtoResultProcess"/>
    <dgm:cxn modelId="{87181975-49A6-4E23-A758-5021B12E27FA}" type="presParOf" srcId="{E79F9B74-7354-4BC7-A28A-6C5AB14EABDE}" destId="{E996FE30-62A8-4D7D-8132-BD63BC5C521C}" srcOrd="5" destOrd="0" presId="urn:microsoft.com/office/officeart/2009/3/layout/RandomtoResultProcess"/>
    <dgm:cxn modelId="{0631B4F9-C798-4A53-8F6C-681896FCDB47}" type="presParOf" srcId="{E79F9B74-7354-4BC7-A28A-6C5AB14EABDE}" destId="{8CC09A57-8811-4004-BB89-81F0F89FC459}" srcOrd="6" destOrd="0" presId="urn:microsoft.com/office/officeart/2009/3/layout/RandomtoResultProcess"/>
    <dgm:cxn modelId="{21F6BCCC-A0C4-4E56-AEF7-1CB674CF1251}" type="presParOf" srcId="{E79F9B74-7354-4BC7-A28A-6C5AB14EABDE}" destId="{1E3A7508-2091-49D8-B140-BC04A6A6C12F}" srcOrd="7" destOrd="0" presId="urn:microsoft.com/office/officeart/2009/3/layout/RandomtoResultProcess"/>
    <dgm:cxn modelId="{6AB8C24C-94AF-4F37-B20B-26C1B5699103}" type="presParOf" srcId="{E79F9B74-7354-4BC7-A28A-6C5AB14EABDE}" destId="{54252BC0-05F1-4A4D-85B1-55DD154BBF88}" srcOrd="8" destOrd="0" presId="urn:microsoft.com/office/officeart/2009/3/layout/RandomtoResultProcess"/>
    <dgm:cxn modelId="{119110E7-9824-47C1-A4DD-F169BD2E81C0}" type="presParOf" srcId="{E79F9B74-7354-4BC7-A28A-6C5AB14EABDE}" destId="{AA16ABFA-11DE-4C27-8D08-98FB65D34969}" srcOrd="9" destOrd="0" presId="urn:microsoft.com/office/officeart/2009/3/layout/RandomtoResultProcess"/>
    <dgm:cxn modelId="{FCB0BFBE-7968-4177-9837-32148338DE7C}" type="presParOf" srcId="{E79F9B74-7354-4BC7-A28A-6C5AB14EABDE}" destId="{C6D545F0-6A62-4F63-8ABA-B854637BF53E}" srcOrd="10" destOrd="0" presId="urn:microsoft.com/office/officeart/2009/3/layout/RandomtoResultProcess"/>
    <dgm:cxn modelId="{73A983D8-0ED2-4724-8F61-5A1D11B21FDF}" type="presParOf" srcId="{E79F9B74-7354-4BC7-A28A-6C5AB14EABDE}" destId="{4D222CB4-1A0E-4A14-A1AE-686208D7AF71}" srcOrd="11" destOrd="0" presId="urn:microsoft.com/office/officeart/2009/3/layout/RandomtoResultProcess"/>
    <dgm:cxn modelId="{57E0D718-A3D7-4917-A849-EBEA79C17E1B}" type="presParOf" srcId="{E79F9B74-7354-4BC7-A28A-6C5AB14EABDE}" destId="{B5E4E781-1E8F-4A64-A589-5B5CC19D1293}" srcOrd="12" destOrd="0" presId="urn:microsoft.com/office/officeart/2009/3/layout/RandomtoResultProcess"/>
    <dgm:cxn modelId="{F8B9B32D-FACF-42BF-A6FD-BA0305D2C12C}" type="presParOf" srcId="{E79F9B74-7354-4BC7-A28A-6C5AB14EABDE}" destId="{6A167F95-0C73-46A9-9833-D5A529807241}" srcOrd="13" destOrd="0" presId="urn:microsoft.com/office/officeart/2009/3/layout/RandomtoResultProcess"/>
    <dgm:cxn modelId="{A5B46DB2-BC47-4656-84F6-A9C7D4C8618C}" type="presParOf" srcId="{E79F9B74-7354-4BC7-A28A-6C5AB14EABDE}" destId="{33515A54-A92F-4E20-A70E-D90F2F7DF248}" srcOrd="14" destOrd="0" presId="urn:microsoft.com/office/officeart/2009/3/layout/RandomtoResultProcess"/>
    <dgm:cxn modelId="{40C121A0-C39F-4ABD-AE94-DC8F890E802B}" type="presParOf" srcId="{E79F9B74-7354-4BC7-A28A-6C5AB14EABDE}" destId="{0CF181A4-C1E1-4C19-A5B3-ADB701E36340}" srcOrd="15" destOrd="0" presId="urn:microsoft.com/office/officeart/2009/3/layout/RandomtoResultProcess"/>
    <dgm:cxn modelId="{C0CAB27A-75E6-469C-B356-6D058D311CA9}" type="presParOf" srcId="{E79F9B74-7354-4BC7-A28A-6C5AB14EABDE}" destId="{7F35B2F8-C546-456B-89E9-270457CBB2C1}" srcOrd="16" destOrd="0" presId="urn:microsoft.com/office/officeart/2009/3/layout/RandomtoResultProcess"/>
    <dgm:cxn modelId="{9DAC2DB3-AD4F-4F02-8251-1C4B48BB2974}" type="presParOf" srcId="{E79F9B74-7354-4BC7-A28A-6C5AB14EABDE}" destId="{22DAD66C-F5D3-43FC-A148-7C4CBF1B5519}" srcOrd="17" destOrd="0" presId="urn:microsoft.com/office/officeart/2009/3/layout/RandomtoResultProcess"/>
    <dgm:cxn modelId="{BAD8C401-2818-47BF-AD88-C7AF679D73FD}" type="presParOf" srcId="{E79F9B74-7354-4BC7-A28A-6C5AB14EABDE}" destId="{354D13F7-4F41-4921-8D73-5DDD25362896}" srcOrd="18" destOrd="0" presId="urn:microsoft.com/office/officeart/2009/3/layout/RandomtoResultProcess"/>
    <dgm:cxn modelId="{89D03081-AA86-46A4-B28E-3D9986F21472}" type="presParOf" srcId="{9A916A53-84C5-466D-B8F1-93A097E3126A}" destId="{B5BB3DDB-04CE-4534-94CB-D2C8D930AC0F}" srcOrd="1" destOrd="0" presId="urn:microsoft.com/office/officeart/2009/3/layout/RandomtoResultProcess"/>
    <dgm:cxn modelId="{00785FD5-48B1-42CC-9126-B010A61BAF80}" type="presParOf" srcId="{B5BB3DDB-04CE-4534-94CB-D2C8D930AC0F}" destId="{46528F2A-322A-4431-B140-FBFCEAFB3E2D}" srcOrd="0" destOrd="0" presId="urn:microsoft.com/office/officeart/2009/3/layout/RandomtoResultProcess"/>
    <dgm:cxn modelId="{50289904-E9F1-4B8B-8DC9-D50CDAAB6754}" type="presParOf" srcId="{B5BB3DDB-04CE-4534-94CB-D2C8D930AC0F}" destId="{41E52DF0-9916-45B4-AFB1-8D5D7B39B0E6}" srcOrd="1" destOrd="0" presId="urn:microsoft.com/office/officeart/2009/3/layout/RandomtoResultProcess"/>
    <dgm:cxn modelId="{41624413-ECF7-4790-A79B-2CFFD446B70C}" type="presParOf" srcId="{9A916A53-84C5-466D-B8F1-93A097E3126A}" destId="{2EE7FEC9-70DE-4DDE-9813-295AF9F20438}" srcOrd="2" destOrd="0" presId="urn:microsoft.com/office/officeart/2009/3/layout/RandomtoResultProcess"/>
    <dgm:cxn modelId="{103028CF-7BA6-4C09-A4E8-D7D72CB453C4}" type="presParOf" srcId="{9A916A53-84C5-466D-B8F1-93A097E3126A}" destId="{FF13337D-56FE-43AF-859E-13FD76C3F8FA}" srcOrd="3" destOrd="0" presId="urn:microsoft.com/office/officeart/2009/3/layout/RandomtoResultProcess"/>
    <dgm:cxn modelId="{82378969-FA04-4952-B50F-7CF82E6670EA}" type="presParOf" srcId="{FF13337D-56FE-43AF-859E-13FD76C3F8FA}" destId="{1B2C1903-6FDB-49F9-BB6D-ABF9D1ECBD50}" srcOrd="0" destOrd="0" presId="urn:microsoft.com/office/officeart/2009/3/layout/RandomtoResultProcess"/>
    <dgm:cxn modelId="{5C6E3478-6508-4378-A633-B09461091122}" type="presParOf" srcId="{FF13337D-56FE-43AF-859E-13FD76C3F8FA}" destId="{74AF7BD1-A482-483D-B374-904F36274CFF}" srcOrd="1" destOrd="0" presId="urn:microsoft.com/office/officeart/2009/3/layout/RandomtoResultProcess"/>
    <dgm:cxn modelId="{E7FD95EF-660B-4642-89AE-763B21B29921}" type="presParOf" srcId="{9A916A53-84C5-466D-B8F1-93A097E3126A}" destId="{4F06474D-44F3-4CE5-BD3B-082619F5E3F3}" srcOrd="4" destOrd="0" presId="urn:microsoft.com/office/officeart/2009/3/layout/RandomtoResultProcess"/>
    <dgm:cxn modelId="{A66E2CCB-413F-4B84-9DEF-6A238B6D8088}" type="presParOf" srcId="{4F06474D-44F3-4CE5-BD3B-082619F5E3F3}" destId="{D6A3E4DD-A4FA-41DA-BDCB-69B767C63D73}" srcOrd="0" destOrd="0" presId="urn:microsoft.com/office/officeart/2009/3/layout/RandomtoResultProcess"/>
    <dgm:cxn modelId="{0834EC49-DF16-4F09-8E82-EF1BECFF0AFA}" type="presParOf" srcId="{4F06474D-44F3-4CE5-BD3B-082619F5E3F3}" destId="{68DE0981-624A-45EA-BBE8-57FAEDBE7D68}" srcOrd="1" destOrd="0" presId="urn:microsoft.com/office/officeart/2009/3/layout/RandomtoResultProcess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9F3A5-B3E7-42BD-BC2A-9E5EC76F83B9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4" csCatId="colorful" phldr="1"/>
      <dgm:spPr/>
    </dgm:pt>
    <dgm:pt modelId="{9ECB545A-0081-4C4D-977C-F84613084E00}">
      <dgm:prSet phldrT="[Văn bản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sz="3200" dirty="0">
              <a:latin typeface="Times New Roman" pitchFamily="18" charset="0"/>
              <a:cs typeface="Times New Roman" pitchFamily="18" charset="0"/>
            </a:rPr>
            <a:t>I.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nhóm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chính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C5303355-28AE-46DF-B780-A3C683FE31CD}" type="parTrans" cxnId="{711418F2-46D8-46CA-AD37-4EA2D5158EF8}">
      <dgm:prSet/>
      <dgm:spPr/>
      <dgm:t>
        <a:bodyPr/>
        <a:lstStyle/>
        <a:p>
          <a:endParaRPr lang="en-US"/>
        </a:p>
      </dgm:t>
    </dgm:pt>
    <dgm:pt modelId="{026F6C06-2F5D-47CF-A4F9-F86BF358DE75}" type="sibTrans" cxnId="{711418F2-46D8-46CA-AD37-4EA2D5158EF8}">
      <dgm:prSet/>
      <dgm:spPr/>
      <dgm:t>
        <a:bodyPr/>
        <a:lstStyle/>
        <a:p>
          <a:endParaRPr lang="en-US"/>
        </a:p>
      </dgm:t>
    </dgm:pt>
    <dgm:pt modelId="{38252606-434C-47FC-BC56-274EB74987F7}">
      <dgm:prSet phldrT="[Văn bản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sz="3200" dirty="0">
              <a:latin typeface="Times New Roman" pitchFamily="18" charset="0"/>
              <a:cs typeface="Times New Roman" pitchFamily="18" charset="0"/>
            </a:rPr>
            <a:t>II.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Ăn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uống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khoa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học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39400E61-73F6-49D2-B604-8DC4A4BD0107}" type="parTrans" cxnId="{E3EE08FB-BA08-4F7E-ADDB-84A7F2A3092D}">
      <dgm:prSet/>
      <dgm:spPr/>
      <dgm:t>
        <a:bodyPr/>
        <a:lstStyle/>
        <a:p>
          <a:endParaRPr lang="en-US"/>
        </a:p>
      </dgm:t>
    </dgm:pt>
    <dgm:pt modelId="{FBE0F512-23CF-4014-9C2F-C2809A372B91}" type="sibTrans" cxnId="{E3EE08FB-BA08-4F7E-ADDB-84A7F2A3092D}">
      <dgm:prSet/>
      <dgm:spPr/>
      <dgm:t>
        <a:bodyPr/>
        <a:lstStyle/>
        <a:p>
          <a:endParaRPr lang="en-US"/>
        </a:p>
      </dgm:t>
    </dgm:pt>
    <dgm:pt modelId="{783AC2EF-F958-4C61-831B-E3058AB58D74}">
      <dgm:prSet phldrT="[Văn bản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sz="320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latin typeface="Times New Roman" pitchFamily="18" charset="0"/>
              <a:cs typeface="Times New Roman" pitchFamily="18" charset="0"/>
            </a:rPr>
            <a:t>dụng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97985F16-F2FE-494F-8536-23939F23C154}" type="parTrans" cxnId="{7D9C39F9-790C-467D-89B7-267970B300DB}">
      <dgm:prSet/>
      <dgm:spPr/>
      <dgm:t>
        <a:bodyPr/>
        <a:lstStyle/>
        <a:p>
          <a:endParaRPr lang="en-US"/>
        </a:p>
      </dgm:t>
    </dgm:pt>
    <dgm:pt modelId="{727FCD5D-DA21-4E5E-B636-F8F2E117D659}" type="sibTrans" cxnId="{7D9C39F9-790C-467D-89B7-267970B300DB}">
      <dgm:prSet/>
      <dgm:spPr/>
      <dgm:t>
        <a:bodyPr/>
        <a:lstStyle/>
        <a:p>
          <a:endParaRPr lang="en-US"/>
        </a:p>
      </dgm:t>
    </dgm:pt>
    <dgm:pt modelId="{3803AD72-9AEA-40B1-9AF4-8A25AB640AAE}" type="pres">
      <dgm:prSet presAssocID="{67E9F3A5-B3E7-42BD-BC2A-9E5EC76F83B9}" presName="Name0" presStyleCnt="0">
        <dgm:presLayoutVars>
          <dgm:dir/>
          <dgm:resizeHandles val="exact"/>
        </dgm:presLayoutVars>
      </dgm:prSet>
      <dgm:spPr/>
    </dgm:pt>
    <dgm:pt modelId="{6278382F-9F57-4082-9990-68497AEB887B}" type="pres">
      <dgm:prSet presAssocID="{9ECB545A-0081-4C4D-977C-F84613084E00}" presName="composite" presStyleCnt="0"/>
      <dgm:spPr/>
    </dgm:pt>
    <dgm:pt modelId="{60B157E8-B3F3-465A-BC25-80971A1312C9}" type="pres">
      <dgm:prSet presAssocID="{9ECB545A-0081-4C4D-977C-F84613084E00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A3C6468-E512-4A9B-B8BA-47AC485D4D9B}" type="pres">
      <dgm:prSet presAssocID="{9ECB545A-0081-4C4D-977C-F84613084E00}" presName="wedgeRectCallout1" presStyleLbl="node1" presStyleIdx="0" presStyleCnt="3" custScaleY="393255" custLinFactNeighborX="2659" custLinFactNeighborY="46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D5793-6196-4ECB-9D38-544715788676}" type="pres">
      <dgm:prSet presAssocID="{026F6C06-2F5D-47CF-A4F9-F86BF358DE75}" presName="sibTrans" presStyleCnt="0"/>
      <dgm:spPr/>
    </dgm:pt>
    <dgm:pt modelId="{B1A1AE16-D751-4091-B2F9-9E9707E0A750}" type="pres">
      <dgm:prSet presAssocID="{38252606-434C-47FC-BC56-274EB74987F7}" presName="composite" presStyleCnt="0"/>
      <dgm:spPr/>
    </dgm:pt>
    <dgm:pt modelId="{78A605F9-43A1-43FF-A9A6-2DB10F934F1B}" type="pres">
      <dgm:prSet presAssocID="{38252606-434C-47FC-BC56-274EB74987F7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2D24685-1602-4AB5-9006-ECFFF10DBF72}" type="pres">
      <dgm:prSet presAssocID="{38252606-434C-47FC-BC56-274EB74987F7}" presName="wedgeRectCallout1" presStyleLbl="node1" presStyleIdx="1" presStyleCnt="3" custScaleY="250822" custLinFactNeighborX="2659" custLinFactNeighborY="46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8082E1-795A-47B9-8DA7-0EE66991ECB1}" type="pres">
      <dgm:prSet presAssocID="{FBE0F512-23CF-4014-9C2F-C2809A372B91}" presName="sibTrans" presStyleCnt="0"/>
      <dgm:spPr/>
    </dgm:pt>
    <dgm:pt modelId="{EF2E064E-8E77-4947-8E86-29A32034F086}" type="pres">
      <dgm:prSet presAssocID="{783AC2EF-F958-4C61-831B-E3058AB58D74}" presName="composite" presStyleCnt="0"/>
      <dgm:spPr/>
    </dgm:pt>
    <dgm:pt modelId="{8D0317BD-FB22-4A65-BDA3-4DD8642D57D4}" type="pres">
      <dgm:prSet presAssocID="{783AC2EF-F958-4C61-831B-E3058AB58D74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F2862833-33FF-48F2-AF48-380705CF044A}" type="pres">
      <dgm:prSet presAssocID="{783AC2EF-F958-4C61-831B-E3058AB58D74}" presName="wedgeRectCallout1" presStyleLbl="node1" presStyleIdx="2" presStyleCnt="3" custScaleY="250822" custLinFactNeighborX="2659" custLinFactNeighborY="46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8626E3-A49E-4A5A-A921-912B651320EB}" type="presOf" srcId="{38252606-434C-47FC-BC56-274EB74987F7}" destId="{B2D24685-1602-4AB5-9006-ECFFF10DBF72}" srcOrd="0" destOrd="0" presId="urn:microsoft.com/office/officeart/2008/layout/BendingPictureCaptionList"/>
    <dgm:cxn modelId="{7D9C39F9-790C-467D-89B7-267970B300DB}" srcId="{67E9F3A5-B3E7-42BD-BC2A-9E5EC76F83B9}" destId="{783AC2EF-F958-4C61-831B-E3058AB58D74}" srcOrd="2" destOrd="0" parTransId="{97985F16-F2FE-494F-8536-23939F23C154}" sibTransId="{727FCD5D-DA21-4E5E-B636-F8F2E117D659}"/>
    <dgm:cxn modelId="{711418F2-46D8-46CA-AD37-4EA2D5158EF8}" srcId="{67E9F3A5-B3E7-42BD-BC2A-9E5EC76F83B9}" destId="{9ECB545A-0081-4C4D-977C-F84613084E00}" srcOrd="0" destOrd="0" parTransId="{C5303355-28AE-46DF-B780-A3C683FE31CD}" sibTransId="{026F6C06-2F5D-47CF-A4F9-F86BF358DE75}"/>
    <dgm:cxn modelId="{F5C51E6F-8C27-40B4-A36B-3ED54B04A56C}" type="presOf" srcId="{783AC2EF-F958-4C61-831B-E3058AB58D74}" destId="{F2862833-33FF-48F2-AF48-380705CF044A}" srcOrd="0" destOrd="0" presId="urn:microsoft.com/office/officeart/2008/layout/BendingPictureCaptionList"/>
    <dgm:cxn modelId="{E3EE08FB-BA08-4F7E-ADDB-84A7F2A3092D}" srcId="{67E9F3A5-B3E7-42BD-BC2A-9E5EC76F83B9}" destId="{38252606-434C-47FC-BC56-274EB74987F7}" srcOrd="1" destOrd="0" parTransId="{39400E61-73F6-49D2-B604-8DC4A4BD0107}" sibTransId="{FBE0F512-23CF-4014-9C2F-C2809A372B91}"/>
    <dgm:cxn modelId="{5C5AD9A6-60FE-495A-904B-3D85796B0048}" type="presOf" srcId="{9ECB545A-0081-4C4D-977C-F84613084E00}" destId="{CA3C6468-E512-4A9B-B8BA-47AC485D4D9B}" srcOrd="0" destOrd="0" presId="urn:microsoft.com/office/officeart/2008/layout/BendingPictureCaptionList"/>
    <dgm:cxn modelId="{A7D75D0E-FAE6-4E3E-8825-5A4F679725D1}" type="presOf" srcId="{67E9F3A5-B3E7-42BD-BC2A-9E5EC76F83B9}" destId="{3803AD72-9AEA-40B1-9AF4-8A25AB640AAE}" srcOrd="0" destOrd="0" presId="urn:microsoft.com/office/officeart/2008/layout/BendingPictureCaptionList"/>
    <dgm:cxn modelId="{7D88D8E9-1D1D-496D-887D-505A2FC9AA76}" type="presParOf" srcId="{3803AD72-9AEA-40B1-9AF4-8A25AB640AAE}" destId="{6278382F-9F57-4082-9990-68497AEB887B}" srcOrd="0" destOrd="0" presId="urn:microsoft.com/office/officeart/2008/layout/BendingPictureCaptionList"/>
    <dgm:cxn modelId="{0F73ABE9-C149-4ACB-B123-B7B2B5B7A34E}" type="presParOf" srcId="{6278382F-9F57-4082-9990-68497AEB887B}" destId="{60B157E8-B3F3-465A-BC25-80971A1312C9}" srcOrd="0" destOrd="0" presId="urn:microsoft.com/office/officeart/2008/layout/BendingPictureCaptionList"/>
    <dgm:cxn modelId="{D8A13566-8A04-4358-9603-0189925AA037}" type="presParOf" srcId="{6278382F-9F57-4082-9990-68497AEB887B}" destId="{CA3C6468-E512-4A9B-B8BA-47AC485D4D9B}" srcOrd="1" destOrd="0" presId="urn:microsoft.com/office/officeart/2008/layout/BendingPictureCaptionList"/>
    <dgm:cxn modelId="{D6E9555E-F502-4EED-AD87-FC9D21421867}" type="presParOf" srcId="{3803AD72-9AEA-40B1-9AF4-8A25AB640AAE}" destId="{4A7D5793-6196-4ECB-9D38-544715788676}" srcOrd="1" destOrd="0" presId="urn:microsoft.com/office/officeart/2008/layout/BendingPictureCaptionList"/>
    <dgm:cxn modelId="{6FAE4664-B946-41DC-BE6F-C0F8523F188E}" type="presParOf" srcId="{3803AD72-9AEA-40B1-9AF4-8A25AB640AAE}" destId="{B1A1AE16-D751-4091-B2F9-9E9707E0A750}" srcOrd="2" destOrd="0" presId="urn:microsoft.com/office/officeart/2008/layout/BendingPictureCaptionList"/>
    <dgm:cxn modelId="{DC2CAB58-89C6-43C2-8453-8DFF95385ED6}" type="presParOf" srcId="{B1A1AE16-D751-4091-B2F9-9E9707E0A750}" destId="{78A605F9-43A1-43FF-A9A6-2DB10F934F1B}" srcOrd="0" destOrd="0" presId="urn:microsoft.com/office/officeart/2008/layout/BendingPictureCaptionList"/>
    <dgm:cxn modelId="{5D191EEF-9DD2-4D12-BEAA-0FB9DBB33D9D}" type="presParOf" srcId="{B1A1AE16-D751-4091-B2F9-9E9707E0A750}" destId="{B2D24685-1602-4AB5-9006-ECFFF10DBF72}" srcOrd="1" destOrd="0" presId="urn:microsoft.com/office/officeart/2008/layout/BendingPictureCaptionList"/>
    <dgm:cxn modelId="{778A7A32-2131-420C-A375-D032AC1E3C85}" type="presParOf" srcId="{3803AD72-9AEA-40B1-9AF4-8A25AB640AAE}" destId="{438082E1-795A-47B9-8DA7-0EE66991ECB1}" srcOrd="3" destOrd="0" presId="urn:microsoft.com/office/officeart/2008/layout/BendingPictureCaptionList"/>
    <dgm:cxn modelId="{94F7CB4E-5BBA-468B-ADF2-77B9298DBDA4}" type="presParOf" srcId="{3803AD72-9AEA-40B1-9AF4-8A25AB640AAE}" destId="{EF2E064E-8E77-4947-8E86-29A32034F086}" srcOrd="4" destOrd="0" presId="urn:microsoft.com/office/officeart/2008/layout/BendingPictureCaptionList"/>
    <dgm:cxn modelId="{881AFE7F-34CE-4E2A-97ED-AC8853ADF728}" type="presParOf" srcId="{EF2E064E-8E77-4947-8E86-29A32034F086}" destId="{8D0317BD-FB22-4A65-BDA3-4DD8642D57D4}" srcOrd="0" destOrd="0" presId="urn:microsoft.com/office/officeart/2008/layout/BendingPictureCaptionList"/>
    <dgm:cxn modelId="{A05825E7-A8CE-47B1-B731-FD522EA564A2}" type="presParOf" srcId="{EF2E064E-8E77-4947-8E86-29A32034F086}" destId="{F2862833-33FF-48F2-AF48-380705CF044A}" srcOrd="1" destOrd="0" presId="urn:microsoft.com/office/officeart/2008/layout/BendingPictureCaptionLis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DE9F62-E8C8-45D3-8558-4C67F54B5ED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4E57D5-5C71-45DF-9BE5-75ECB507F132}">
      <dgm:prSet phldrT="[Văn bản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tinh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bột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đường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01843E-EA06-490C-93A1-3DD2E04EE5FF}" type="parTrans" cxnId="{345897FA-2EEA-418E-96CF-7F6C6A98A5FA}">
      <dgm:prSet/>
      <dgm:spPr/>
      <dgm:t>
        <a:bodyPr/>
        <a:lstStyle/>
        <a:p>
          <a:endParaRPr lang="en-US"/>
        </a:p>
      </dgm:t>
    </dgm:pt>
    <dgm:pt modelId="{960799D6-92AA-493F-9C21-9AE9E20CB0E3}" type="sibTrans" cxnId="{345897FA-2EEA-418E-96CF-7F6C6A98A5FA}">
      <dgm:prSet/>
      <dgm:spPr/>
      <dgm:t>
        <a:bodyPr/>
        <a:lstStyle/>
        <a:p>
          <a:endParaRPr lang="en-US"/>
        </a:p>
      </dgm:t>
    </dgm:pt>
    <dgm:pt modelId="{CF425D73-C42E-4837-AE1D-04D3B6B4BCC9}">
      <dgm:prSet phldrT="[Văn bản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giàu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béo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A9B857-36CD-45AF-9726-F58484B8981F}" type="parTrans" cxnId="{937C6413-D9C3-4AE8-944B-58BEA03CFF47}">
      <dgm:prSet/>
      <dgm:spPr/>
      <dgm:t>
        <a:bodyPr/>
        <a:lstStyle/>
        <a:p>
          <a:endParaRPr lang="en-US"/>
        </a:p>
      </dgm:t>
    </dgm:pt>
    <dgm:pt modelId="{D7D14408-13C4-4310-8D6A-C7249C4AD83E}" type="sibTrans" cxnId="{937C6413-D9C3-4AE8-944B-58BEA03CFF47}">
      <dgm:prSet/>
      <dgm:spPr/>
      <dgm:t>
        <a:bodyPr/>
        <a:lstStyle/>
        <a:p>
          <a:endParaRPr lang="en-US"/>
        </a:p>
      </dgm:t>
    </dgm:pt>
    <dgm:pt modelId="{A170578B-25EC-45AA-9FF5-67129E9808F2}">
      <dgm:prSet phldrT="[Văn bản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giàu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vitamin</a:t>
          </a:r>
        </a:p>
      </dgm:t>
    </dgm:pt>
    <dgm:pt modelId="{F740881F-FE57-45FC-8905-3E6A2A4148E3}" type="parTrans" cxnId="{B3C18547-3E00-49BB-BB1C-B1F883F7E58E}">
      <dgm:prSet/>
      <dgm:spPr/>
      <dgm:t>
        <a:bodyPr/>
        <a:lstStyle/>
        <a:p>
          <a:endParaRPr lang="en-US"/>
        </a:p>
      </dgm:t>
    </dgm:pt>
    <dgm:pt modelId="{D23D15D2-274D-44D2-913C-98DAFEC417C0}" type="sibTrans" cxnId="{B3C18547-3E00-49BB-BB1C-B1F883F7E58E}">
      <dgm:prSet/>
      <dgm:spPr/>
      <dgm:t>
        <a:bodyPr/>
        <a:lstStyle/>
        <a:p>
          <a:endParaRPr lang="en-US"/>
        </a:p>
      </dgm:t>
    </dgm:pt>
    <dgm:pt modelId="{268B1C46-D1F6-47BD-BA9E-6360E73CAC30}">
      <dgm:prSet phldrT="[Văn bản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giàu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khoáng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1CED5B-AEBB-4C42-89D8-B968B88E0B91}" type="parTrans" cxnId="{0230AAA0-1B1E-41B6-BCE3-A8AFFEEF917D}">
      <dgm:prSet/>
      <dgm:spPr/>
      <dgm:t>
        <a:bodyPr/>
        <a:lstStyle/>
        <a:p>
          <a:endParaRPr lang="en-US"/>
        </a:p>
      </dgm:t>
    </dgm:pt>
    <dgm:pt modelId="{333AE86B-EA3C-4DCE-B6FE-6868C60C2AA5}" type="sibTrans" cxnId="{0230AAA0-1B1E-41B6-BCE3-A8AFFEEF917D}">
      <dgm:prSet/>
      <dgm:spPr/>
      <dgm:t>
        <a:bodyPr/>
        <a:lstStyle/>
        <a:p>
          <a:endParaRPr lang="en-US"/>
        </a:p>
      </dgm:t>
    </dgm:pt>
    <dgm:pt modelId="{5395563D-D6A5-486E-A37B-41BB43405B24}">
      <dgm:prSet phldrT="[Văn bản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giàu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đạm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533F49-69C6-4743-85F3-61CE2042A70E}" type="sibTrans" cxnId="{C7F39F15-D9B5-4371-9247-A03311D58ADF}">
      <dgm:prSet/>
      <dgm:spPr/>
      <dgm:t>
        <a:bodyPr/>
        <a:lstStyle/>
        <a:p>
          <a:endParaRPr lang="en-US"/>
        </a:p>
      </dgm:t>
    </dgm:pt>
    <dgm:pt modelId="{3F27BA45-5765-40DE-A4F2-BD60F48AC371}" type="parTrans" cxnId="{C7F39F15-D9B5-4371-9247-A03311D58ADF}">
      <dgm:prSet/>
      <dgm:spPr/>
      <dgm:t>
        <a:bodyPr/>
        <a:lstStyle/>
        <a:p>
          <a:endParaRPr lang="en-US"/>
        </a:p>
      </dgm:t>
    </dgm:pt>
    <dgm:pt modelId="{2A6833E5-15AB-4AB9-9786-8E1EDC432B89}">
      <dgm:prSet phldrT="[Văn bản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giàu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xơ</a:t>
          </a:r>
          <a:endParaRPr lang="en-US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249938-EA85-4217-A3D1-278A9DA0352B}" type="parTrans" cxnId="{FC3137BF-6A91-4E0A-BE67-FF86694E78EA}">
      <dgm:prSet/>
      <dgm:spPr/>
      <dgm:t>
        <a:bodyPr/>
        <a:lstStyle/>
        <a:p>
          <a:endParaRPr lang="en-US"/>
        </a:p>
      </dgm:t>
    </dgm:pt>
    <dgm:pt modelId="{E33844CE-8BBC-4298-AA6D-C5597E64C345}" type="sibTrans" cxnId="{FC3137BF-6A91-4E0A-BE67-FF86694E78EA}">
      <dgm:prSet/>
      <dgm:spPr/>
      <dgm:t>
        <a:bodyPr/>
        <a:lstStyle/>
        <a:p>
          <a:endParaRPr lang="en-US"/>
        </a:p>
      </dgm:t>
    </dgm:pt>
    <dgm:pt modelId="{79F6C859-6966-40A3-BA02-C9A84C5FEA0F}" type="pres">
      <dgm:prSet presAssocID="{32DE9F62-E8C8-45D3-8558-4C67F54B5ED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5D4EE035-5EF0-4B32-BBCE-90CF1E3E0E95}" type="pres">
      <dgm:prSet presAssocID="{F54E57D5-5C71-45DF-9BE5-75ECB507F132}" presName="composite" presStyleCnt="0">
        <dgm:presLayoutVars>
          <dgm:chMax val="1"/>
          <dgm:chPref val="1"/>
        </dgm:presLayoutVars>
      </dgm:prSet>
      <dgm:spPr/>
    </dgm:pt>
    <dgm:pt modelId="{E03C5AE7-4C30-4159-94FA-8FD490E82600}" type="pres">
      <dgm:prSet presAssocID="{F54E57D5-5C71-45DF-9BE5-75ECB507F132}" presName="Accent" presStyleLbl="trAlignAcc1" presStyleIdx="0" presStyleCnt="6">
        <dgm:presLayoutVars>
          <dgm:chMax val="0"/>
          <dgm:chPref val="0"/>
        </dgm:presLayoutVars>
      </dgm:prSet>
      <dgm:spPr/>
    </dgm:pt>
    <dgm:pt modelId="{7FE929E0-C275-4C9B-9184-6B3B6FFCA0AA}" type="pres">
      <dgm:prSet presAssocID="{F54E57D5-5C71-45DF-9BE5-75ECB507F132}" presName="Image" presStyleLbl="alignImgPlace1" presStyleIdx="0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2D0D4ABB-0CAF-4791-AC16-DD1735F156E0}" type="pres">
      <dgm:prSet presAssocID="{F54E57D5-5C71-45DF-9BE5-75ECB507F132}" presName="ChildComposite" presStyleCnt="0"/>
      <dgm:spPr/>
    </dgm:pt>
    <dgm:pt modelId="{E1F2A6C8-9386-42FE-B5C0-DBE817F92507}" type="pres">
      <dgm:prSet presAssocID="{F54E57D5-5C71-45DF-9BE5-75ECB507F13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5A05A55-09A2-4E59-9461-AAAF7C712D32}" type="pres">
      <dgm:prSet presAssocID="{F54E57D5-5C71-45DF-9BE5-75ECB507F132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A6EFF-3066-4FE7-B1E5-B5372E98D8B9}" type="pres">
      <dgm:prSet presAssocID="{960799D6-92AA-493F-9C21-9AE9E20CB0E3}" presName="sibTrans" presStyleCnt="0"/>
      <dgm:spPr/>
    </dgm:pt>
    <dgm:pt modelId="{02D2041D-9073-4B9B-8536-6EB64B04DFC0}" type="pres">
      <dgm:prSet presAssocID="{2A6833E5-15AB-4AB9-9786-8E1EDC432B89}" presName="composite" presStyleCnt="0">
        <dgm:presLayoutVars>
          <dgm:chMax val="1"/>
          <dgm:chPref val="1"/>
        </dgm:presLayoutVars>
      </dgm:prSet>
      <dgm:spPr/>
    </dgm:pt>
    <dgm:pt modelId="{90189462-B6C1-4927-B425-2846537B666C}" type="pres">
      <dgm:prSet presAssocID="{2A6833E5-15AB-4AB9-9786-8E1EDC432B89}" presName="Accent" presStyleLbl="trAlignAcc1" presStyleIdx="1" presStyleCnt="6">
        <dgm:presLayoutVars>
          <dgm:chMax val="0"/>
          <dgm:chPref val="0"/>
        </dgm:presLayoutVars>
      </dgm:prSet>
      <dgm:spPr/>
    </dgm:pt>
    <dgm:pt modelId="{580333EA-B0F0-44AC-B257-C6FCE58E9694}" type="pres">
      <dgm:prSet presAssocID="{2A6833E5-15AB-4AB9-9786-8E1EDC432B89}" presName="Image" presStyleLbl="alignImgPlace1" presStyleIdx="1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8DA12177-F302-4C41-A331-4450871F4E67}" type="pres">
      <dgm:prSet presAssocID="{2A6833E5-15AB-4AB9-9786-8E1EDC432B89}" presName="ChildComposite" presStyleCnt="0"/>
      <dgm:spPr/>
    </dgm:pt>
    <dgm:pt modelId="{6651E119-82B6-4B7A-8B2C-0342992B14C2}" type="pres">
      <dgm:prSet presAssocID="{2A6833E5-15AB-4AB9-9786-8E1EDC432B8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0BEE00E-F3C9-4BD6-9DCC-B38F20A7C45E}" type="pres">
      <dgm:prSet presAssocID="{2A6833E5-15AB-4AB9-9786-8E1EDC432B89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35FC2-588F-46E2-A177-5C366E0F690E}" type="pres">
      <dgm:prSet presAssocID="{E33844CE-8BBC-4298-AA6D-C5597E64C345}" presName="sibTrans" presStyleCnt="0"/>
      <dgm:spPr/>
    </dgm:pt>
    <dgm:pt modelId="{78012476-47DE-4AB6-A05C-F63277998234}" type="pres">
      <dgm:prSet presAssocID="{5395563D-D6A5-486E-A37B-41BB43405B24}" presName="composite" presStyleCnt="0">
        <dgm:presLayoutVars>
          <dgm:chMax val="1"/>
          <dgm:chPref val="1"/>
        </dgm:presLayoutVars>
      </dgm:prSet>
      <dgm:spPr/>
    </dgm:pt>
    <dgm:pt modelId="{9C732B9E-F197-4FD1-9B5E-E091BB083933}" type="pres">
      <dgm:prSet presAssocID="{5395563D-D6A5-486E-A37B-41BB43405B24}" presName="Accent" presStyleLbl="trAlignAcc1" presStyleIdx="2" presStyleCnt="6">
        <dgm:presLayoutVars>
          <dgm:chMax val="0"/>
          <dgm:chPref val="0"/>
        </dgm:presLayoutVars>
      </dgm:prSet>
      <dgm:spPr/>
    </dgm:pt>
    <dgm:pt modelId="{D66C9035-2E46-45D3-B5E6-FEA06A66A096}" type="pres">
      <dgm:prSet presAssocID="{5395563D-D6A5-486E-A37B-41BB43405B24}" presName="Image" presStyleLbl="alignImgPlace1" presStyleIdx="2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88A6D303-B4CC-4DEB-95DD-F0AAE46D7B46}" type="pres">
      <dgm:prSet presAssocID="{5395563D-D6A5-486E-A37B-41BB43405B24}" presName="ChildComposite" presStyleCnt="0"/>
      <dgm:spPr/>
    </dgm:pt>
    <dgm:pt modelId="{92B83CF1-46DD-40FC-BF60-96ED45EB8F41}" type="pres">
      <dgm:prSet presAssocID="{5395563D-D6A5-486E-A37B-41BB43405B2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7AAF4D-8CA8-4974-9905-50EDF13AF354}" type="pres">
      <dgm:prSet presAssocID="{5395563D-D6A5-486E-A37B-41BB43405B24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97507-69CC-47AC-B9C4-1E8EA45E4603}" type="pres">
      <dgm:prSet presAssocID="{D0533F49-69C6-4743-85F3-61CE2042A70E}" presName="sibTrans" presStyleCnt="0"/>
      <dgm:spPr/>
    </dgm:pt>
    <dgm:pt modelId="{4C2080F0-42FA-4571-A004-2EB617A222FA}" type="pres">
      <dgm:prSet presAssocID="{CF425D73-C42E-4837-AE1D-04D3B6B4BCC9}" presName="composite" presStyleCnt="0">
        <dgm:presLayoutVars>
          <dgm:chMax val="1"/>
          <dgm:chPref val="1"/>
        </dgm:presLayoutVars>
      </dgm:prSet>
      <dgm:spPr/>
    </dgm:pt>
    <dgm:pt modelId="{070FBCDB-2E1E-4060-8945-0CFD83DCADE6}" type="pres">
      <dgm:prSet presAssocID="{CF425D73-C42E-4837-AE1D-04D3B6B4BCC9}" presName="Accent" presStyleLbl="trAlignAcc1" presStyleIdx="3" presStyleCnt="6">
        <dgm:presLayoutVars>
          <dgm:chMax val="0"/>
          <dgm:chPref val="0"/>
        </dgm:presLayoutVars>
      </dgm:prSet>
      <dgm:spPr/>
    </dgm:pt>
    <dgm:pt modelId="{C59D4E2E-9C4C-4119-B044-C4088E7C5DDA}" type="pres">
      <dgm:prSet presAssocID="{CF425D73-C42E-4837-AE1D-04D3B6B4BCC9}" presName="Image" presStyleLbl="alignImgPlace1" presStyleIdx="3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5234C89-9E6C-4427-888A-2D571AF3C125}" type="pres">
      <dgm:prSet presAssocID="{CF425D73-C42E-4837-AE1D-04D3B6B4BCC9}" presName="ChildComposite" presStyleCnt="0"/>
      <dgm:spPr/>
    </dgm:pt>
    <dgm:pt modelId="{B924E5D3-3C52-4298-8853-9A68D107EF1C}" type="pres">
      <dgm:prSet presAssocID="{CF425D73-C42E-4837-AE1D-04D3B6B4BCC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10CE57F-BDF2-46E5-9061-2ECE5EDC3DD4}" type="pres">
      <dgm:prSet presAssocID="{CF425D73-C42E-4837-AE1D-04D3B6B4BCC9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76571-357A-4C30-9EB9-8562AE2525F0}" type="pres">
      <dgm:prSet presAssocID="{D7D14408-13C4-4310-8D6A-C7249C4AD83E}" presName="sibTrans" presStyleCnt="0"/>
      <dgm:spPr/>
    </dgm:pt>
    <dgm:pt modelId="{D94C37ED-08FA-4860-B52A-57BE4FF22594}" type="pres">
      <dgm:prSet presAssocID="{A170578B-25EC-45AA-9FF5-67129E9808F2}" presName="composite" presStyleCnt="0">
        <dgm:presLayoutVars>
          <dgm:chMax val="1"/>
          <dgm:chPref val="1"/>
        </dgm:presLayoutVars>
      </dgm:prSet>
      <dgm:spPr/>
    </dgm:pt>
    <dgm:pt modelId="{15F16CD6-D94E-4F63-9DDD-0C673B9D9545}" type="pres">
      <dgm:prSet presAssocID="{A170578B-25EC-45AA-9FF5-67129E9808F2}" presName="Accent" presStyleLbl="trAlignAcc1" presStyleIdx="4" presStyleCnt="6">
        <dgm:presLayoutVars>
          <dgm:chMax val="0"/>
          <dgm:chPref val="0"/>
        </dgm:presLayoutVars>
      </dgm:prSet>
      <dgm:spPr/>
    </dgm:pt>
    <dgm:pt modelId="{BCB17F5D-783D-44CC-8BC7-DF203531AA48}" type="pres">
      <dgm:prSet presAssocID="{A170578B-25EC-45AA-9FF5-67129E9808F2}" presName="Image" presStyleLbl="alignImgPlace1" presStyleIdx="4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A62C83E-4BC6-4897-87CE-C42E6FA39DD1}" type="pres">
      <dgm:prSet presAssocID="{A170578B-25EC-45AA-9FF5-67129E9808F2}" presName="ChildComposite" presStyleCnt="0"/>
      <dgm:spPr/>
    </dgm:pt>
    <dgm:pt modelId="{68D70498-6385-4E85-B38E-F79B69E450DF}" type="pres">
      <dgm:prSet presAssocID="{A170578B-25EC-45AA-9FF5-67129E9808F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7DECD9-D544-44D2-A940-129E3DB1E8B9}" type="pres">
      <dgm:prSet presAssocID="{A170578B-25EC-45AA-9FF5-67129E9808F2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C916B-F59E-414C-AB54-3360F784536A}" type="pres">
      <dgm:prSet presAssocID="{D23D15D2-274D-44D2-913C-98DAFEC417C0}" presName="sibTrans" presStyleCnt="0"/>
      <dgm:spPr/>
    </dgm:pt>
    <dgm:pt modelId="{4F314837-2C3D-494E-A1BD-095013C74222}" type="pres">
      <dgm:prSet presAssocID="{268B1C46-D1F6-47BD-BA9E-6360E73CAC30}" presName="composite" presStyleCnt="0">
        <dgm:presLayoutVars>
          <dgm:chMax val="1"/>
          <dgm:chPref val="1"/>
        </dgm:presLayoutVars>
      </dgm:prSet>
      <dgm:spPr/>
    </dgm:pt>
    <dgm:pt modelId="{45196813-178B-45FE-B441-900692AE090E}" type="pres">
      <dgm:prSet presAssocID="{268B1C46-D1F6-47BD-BA9E-6360E73CAC30}" presName="Accent" presStyleLbl="trAlignAcc1" presStyleIdx="5" presStyleCnt="6">
        <dgm:presLayoutVars>
          <dgm:chMax val="0"/>
          <dgm:chPref val="0"/>
        </dgm:presLayoutVars>
      </dgm:prSet>
      <dgm:spPr/>
    </dgm:pt>
    <dgm:pt modelId="{62ABD67B-6CE7-4FB3-81C3-4788BB1ED8F1}" type="pres">
      <dgm:prSet presAssocID="{268B1C46-D1F6-47BD-BA9E-6360E73CAC30}" presName="Image" presStyleLbl="alignImgPlace1" presStyleIdx="5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48BF70D-7AB1-4300-AB49-9EFD89C6BD45}" type="pres">
      <dgm:prSet presAssocID="{268B1C46-D1F6-47BD-BA9E-6360E73CAC30}" presName="ChildComposite" presStyleCnt="0"/>
      <dgm:spPr/>
    </dgm:pt>
    <dgm:pt modelId="{F97BFAE1-2E2E-4546-A263-7121D9206E04}" type="pres">
      <dgm:prSet presAssocID="{268B1C46-D1F6-47BD-BA9E-6360E73CAC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6987C0B-F7B2-47D4-9BE0-2EA4006DC136}" type="pres">
      <dgm:prSet presAssocID="{268B1C46-D1F6-47BD-BA9E-6360E73CAC30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7C6413-D9C3-4AE8-944B-58BEA03CFF47}" srcId="{32DE9F62-E8C8-45D3-8558-4C67F54B5EDA}" destId="{CF425D73-C42E-4837-AE1D-04D3B6B4BCC9}" srcOrd="3" destOrd="0" parTransId="{08A9B857-36CD-45AF-9726-F58484B8981F}" sibTransId="{D7D14408-13C4-4310-8D6A-C7249C4AD83E}"/>
    <dgm:cxn modelId="{D1ADFC6F-AB9E-4BBC-84F9-A3103A82461A}" type="presOf" srcId="{2A6833E5-15AB-4AB9-9786-8E1EDC432B89}" destId="{90BEE00E-F3C9-4BD6-9DCC-B38F20A7C45E}" srcOrd="0" destOrd="0" presId="urn:microsoft.com/office/officeart/2008/layout/CaptionedPictures"/>
    <dgm:cxn modelId="{ABB63AC1-E54B-4623-8C64-635A6911A594}" type="presOf" srcId="{F54E57D5-5C71-45DF-9BE5-75ECB507F132}" destId="{15A05A55-09A2-4E59-9461-AAAF7C712D32}" srcOrd="0" destOrd="0" presId="urn:microsoft.com/office/officeart/2008/layout/CaptionedPictures"/>
    <dgm:cxn modelId="{E551D119-AE38-42A7-A566-D3F1CE67E699}" type="presOf" srcId="{268B1C46-D1F6-47BD-BA9E-6360E73CAC30}" destId="{96987C0B-F7B2-47D4-9BE0-2EA4006DC136}" srcOrd="0" destOrd="0" presId="urn:microsoft.com/office/officeart/2008/layout/CaptionedPictures"/>
    <dgm:cxn modelId="{B8F637A4-41E4-4BE7-8A2D-C477EEF11603}" type="presOf" srcId="{A170578B-25EC-45AA-9FF5-67129E9808F2}" destId="{627DECD9-D544-44D2-A940-129E3DB1E8B9}" srcOrd="0" destOrd="0" presId="urn:microsoft.com/office/officeart/2008/layout/CaptionedPictures"/>
    <dgm:cxn modelId="{F18A7249-B48F-440E-B127-5949C6B21BF2}" type="presOf" srcId="{32DE9F62-E8C8-45D3-8558-4C67F54B5EDA}" destId="{79F6C859-6966-40A3-BA02-C9A84C5FEA0F}" srcOrd="0" destOrd="0" presId="urn:microsoft.com/office/officeart/2008/layout/CaptionedPictures"/>
    <dgm:cxn modelId="{FC3137BF-6A91-4E0A-BE67-FF86694E78EA}" srcId="{32DE9F62-E8C8-45D3-8558-4C67F54B5EDA}" destId="{2A6833E5-15AB-4AB9-9786-8E1EDC432B89}" srcOrd="1" destOrd="0" parTransId="{5F249938-EA85-4217-A3D1-278A9DA0352B}" sibTransId="{E33844CE-8BBC-4298-AA6D-C5597E64C345}"/>
    <dgm:cxn modelId="{9C5499E1-8918-43C7-B750-BB15E59FC8DE}" type="presOf" srcId="{CF425D73-C42E-4837-AE1D-04D3B6B4BCC9}" destId="{D10CE57F-BDF2-46E5-9061-2ECE5EDC3DD4}" srcOrd="0" destOrd="0" presId="urn:microsoft.com/office/officeart/2008/layout/CaptionedPictures"/>
    <dgm:cxn modelId="{C7F39F15-D9B5-4371-9247-A03311D58ADF}" srcId="{32DE9F62-E8C8-45D3-8558-4C67F54B5EDA}" destId="{5395563D-D6A5-486E-A37B-41BB43405B24}" srcOrd="2" destOrd="0" parTransId="{3F27BA45-5765-40DE-A4F2-BD60F48AC371}" sibTransId="{D0533F49-69C6-4743-85F3-61CE2042A70E}"/>
    <dgm:cxn modelId="{E2D6EDD0-4167-44F5-BD14-1FC1550AABD9}" type="presOf" srcId="{5395563D-D6A5-486E-A37B-41BB43405B24}" destId="{017AAF4D-8CA8-4974-9905-50EDF13AF354}" srcOrd="0" destOrd="0" presId="urn:microsoft.com/office/officeart/2008/layout/CaptionedPictures"/>
    <dgm:cxn modelId="{345897FA-2EEA-418E-96CF-7F6C6A98A5FA}" srcId="{32DE9F62-E8C8-45D3-8558-4C67F54B5EDA}" destId="{F54E57D5-5C71-45DF-9BE5-75ECB507F132}" srcOrd="0" destOrd="0" parTransId="{6F01843E-EA06-490C-93A1-3DD2E04EE5FF}" sibTransId="{960799D6-92AA-493F-9C21-9AE9E20CB0E3}"/>
    <dgm:cxn modelId="{0230AAA0-1B1E-41B6-BCE3-A8AFFEEF917D}" srcId="{32DE9F62-E8C8-45D3-8558-4C67F54B5EDA}" destId="{268B1C46-D1F6-47BD-BA9E-6360E73CAC30}" srcOrd="5" destOrd="0" parTransId="{AB1CED5B-AEBB-4C42-89D8-B968B88E0B91}" sibTransId="{333AE86B-EA3C-4DCE-B6FE-6868C60C2AA5}"/>
    <dgm:cxn modelId="{B3C18547-3E00-49BB-BB1C-B1F883F7E58E}" srcId="{32DE9F62-E8C8-45D3-8558-4C67F54B5EDA}" destId="{A170578B-25EC-45AA-9FF5-67129E9808F2}" srcOrd="4" destOrd="0" parTransId="{F740881F-FE57-45FC-8905-3E6A2A4148E3}" sibTransId="{D23D15D2-274D-44D2-913C-98DAFEC417C0}"/>
    <dgm:cxn modelId="{6918B0B0-A384-4954-8131-1A91802BB71F}" type="presParOf" srcId="{79F6C859-6966-40A3-BA02-C9A84C5FEA0F}" destId="{5D4EE035-5EF0-4B32-BBCE-90CF1E3E0E95}" srcOrd="0" destOrd="0" presId="urn:microsoft.com/office/officeart/2008/layout/CaptionedPictures"/>
    <dgm:cxn modelId="{443B2351-C3B0-45CE-9502-A5336FA7AC5C}" type="presParOf" srcId="{5D4EE035-5EF0-4B32-BBCE-90CF1E3E0E95}" destId="{E03C5AE7-4C30-4159-94FA-8FD490E82600}" srcOrd="0" destOrd="0" presId="urn:microsoft.com/office/officeart/2008/layout/CaptionedPictures"/>
    <dgm:cxn modelId="{927C50DF-A3FB-4DEF-9716-A6B176B202D2}" type="presParOf" srcId="{5D4EE035-5EF0-4B32-BBCE-90CF1E3E0E95}" destId="{7FE929E0-C275-4C9B-9184-6B3B6FFCA0AA}" srcOrd="1" destOrd="0" presId="urn:microsoft.com/office/officeart/2008/layout/CaptionedPictures"/>
    <dgm:cxn modelId="{6E7EAFD9-5E74-4C29-B7EC-77E529FB230E}" type="presParOf" srcId="{5D4EE035-5EF0-4B32-BBCE-90CF1E3E0E95}" destId="{2D0D4ABB-0CAF-4791-AC16-DD1735F156E0}" srcOrd="2" destOrd="0" presId="urn:microsoft.com/office/officeart/2008/layout/CaptionedPictures"/>
    <dgm:cxn modelId="{72E2C699-5389-464A-9472-0B6023621BA1}" type="presParOf" srcId="{2D0D4ABB-0CAF-4791-AC16-DD1735F156E0}" destId="{E1F2A6C8-9386-42FE-B5C0-DBE817F92507}" srcOrd="0" destOrd="0" presId="urn:microsoft.com/office/officeart/2008/layout/CaptionedPictures"/>
    <dgm:cxn modelId="{7F6F0FA6-9723-4C1F-A31D-E46D8E394CC5}" type="presParOf" srcId="{2D0D4ABB-0CAF-4791-AC16-DD1735F156E0}" destId="{15A05A55-09A2-4E59-9461-AAAF7C712D32}" srcOrd="1" destOrd="0" presId="urn:microsoft.com/office/officeart/2008/layout/CaptionedPictures"/>
    <dgm:cxn modelId="{A1C4D94D-CEEC-4024-A959-21E347C2B974}" type="presParOf" srcId="{79F6C859-6966-40A3-BA02-C9A84C5FEA0F}" destId="{B00A6EFF-3066-4FE7-B1E5-B5372E98D8B9}" srcOrd="1" destOrd="0" presId="urn:microsoft.com/office/officeart/2008/layout/CaptionedPictures"/>
    <dgm:cxn modelId="{99BB8245-D034-41C4-B5CB-4B71904FCE12}" type="presParOf" srcId="{79F6C859-6966-40A3-BA02-C9A84C5FEA0F}" destId="{02D2041D-9073-4B9B-8536-6EB64B04DFC0}" srcOrd="2" destOrd="0" presId="urn:microsoft.com/office/officeart/2008/layout/CaptionedPictures"/>
    <dgm:cxn modelId="{610BF1FA-F804-4BAA-9AF7-5A61D619DFFF}" type="presParOf" srcId="{02D2041D-9073-4B9B-8536-6EB64B04DFC0}" destId="{90189462-B6C1-4927-B425-2846537B666C}" srcOrd="0" destOrd="0" presId="urn:microsoft.com/office/officeart/2008/layout/CaptionedPictures"/>
    <dgm:cxn modelId="{2DB30239-693E-4795-8DDE-F828A1B48E20}" type="presParOf" srcId="{02D2041D-9073-4B9B-8536-6EB64B04DFC0}" destId="{580333EA-B0F0-44AC-B257-C6FCE58E9694}" srcOrd="1" destOrd="0" presId="urn:microsoft.com/office/officeart/2008/layout/CaptionedPictures"/>
    <dgm:cxn modelId="{BDB03ED2-BC35-47D3-84A9-3D827F08FB8D}" type="presParOf" srcId="{02D2041D-9073-4B9B-8536-6EB64B04DFC0}" destId="{8DA12177-F302-4C41-A331-4450871F4E67}" srcOrd="2" destOrd="0" presId="urn:microsoft.com/office/officeart/2008/layout/CaptionedPictures"/>
    <dgm:cxn modelId="{29F67C70-2E10-4F46-9792-2E0D04D888D2}" type="presParOf" srcId="{8DA12177-F302-4C41-A331-4450871F4E67}" destId="{6651E119-82B6-4B7A-8B2C-0342992B14C2}" srcOrd="0" destOrd="0" presId="urn:microsoft.com/office/officeart/2008/layout/CaptionedPictures"/>
    <dgm:cxn modelId="{1082EB6C-DEF2-4A50-833A-92726C862A07}" type="presParOf" srcId="{8DA12177-F302-4C41-A331-4450871F4E67}" destId="{90BEE00E-F3C9-4BD6-9DCC-B38F20A7C45E}" srcOrd="1" destOrd="0" presId="urn:microsoft.com/office/officeart/2008/layout/CaptionedPictures"/>
    <dgm:cxn modelId="{A25C933A-29A9-40B6-A416-F4DDC12AF587}" type="presParOf" srcId="{79F6C859-6966-40A3-BA02-C9A84C5FEA0F}" destId="{3E635FC2-588F-46E2-A177-5C366E0F690E}" srcOrd="3" destOrd="0" presId="urn:microsoft.com/office/officeart/2008/layout/CaptionedPictures"/>
    <dgm:cxn modelId="{E7DEDF03-F4C1-428A-B5C0-313B5EE1F0D1}" type="presParOf" srcId="{79F6C859-6966-40A3-BA02-C9A84C5FEA0F}" destId="{78012476-47DE-4AB6-A05C-F63277998234}" srcOrd="4" destOrd="0" presId="urn:microsoft.com/office/officeart/2008/layout/CaptionedPictures"/>
    <dgm:cxn modelId="{32E8553D-59DC-4640-B847-DC86CEDE029B}" type="presParOf" srcId="{78012476-47DE-4AB6-A05C-F63277998234}" destId="{9C732B9E-F197-4FD1-9B5E-E091BB083933}" srcOrd="0" destOrd="0" presId="urn:microsoft.com/office/officeart/2008/layout/CaptionedPictures"/>
    <dgm:cxn modelId="{EE327017-7EE1-4746-A6AE-E95E62D960C8}" type="presParOf" srcId="{78012476-47DE-4AB6-A05C-F63277998234}" destId="{D66C9035-2E46-45D3-B5E6-FEA06A66A096}" srcOrd="1" destOrd="0" presId="urn:microsoft.com/office/officeart/2008/layout/CaptionedPictures"/>
    <dgm:cxn modelId="{74124519-B1CD-4235-9B7F-5A0389BE4586}" type="presParOf" srcId="{78012476-47DE-4AB6-A05C-F63277998234}" destId="{88A6D303-B4CC-4DEB-95DD-F0AAE46D7B46}" srcOrd="2" destOrd="0" presId="urn:microsoft.com/office/officeart/2008/layout/CaptionedPictures"/>
    <dgm:cxn modelId="{45A57C29-813E-4FA0-97B0-30759041104B}" type="presParOf" srcId="{88A6D303-B4CC-4DEB-95DD-F0AAE46D7B46}" destId="{92B83CF1-46DD-40FC-BF60-96ED45EB8F41}" srcOrd="0" destOrd="0" presId="urn:microsoft.com/office/officeart/2008/layout/CaptionedPictures"/>
    <dgm:cxn modelId="{EBC9DB11-8BB2-4549-A8AB-0A86B169DFF3}" type="presParOf" srcId="{88A6D303-B4CC-4DEB-95DD-F0AAE46D7B46}" destId="{017AAF4D-8CA8-4974-9905-50EDF13AF354}" srcOrd="1" destOrd="0" presId="urn:microsoft.com/office/officeart/2008/layout/CaptionedPictures"/>
    <dgm:cxn modelId="{398422AE-1646-4392-A85D-08D2A776D9AF}" type="presParOf" srcId="{79F6C859-6966-40A3-BA02-C9A84C5FEA0F}" destId="{84897507-69CC-47AC-B9C4-1E8EA45E4603}" srcOrd="5" destOrd="0" presId="urn:microsoft.com/office/officeart/2008/layout/CaptionedPictures"/>
    <dgm:cxn modelId="{5ED4B51A-A95B-4EEA-A0B2-49A6D390CB02}" type="presParOf" srcId="{79F6C859-6966-40A3-BA02-C9A84C5FEA0F}" destId="{4C2080F0-42FA-4571-A004-2EB617A222FA}" srcOrd="6" destOrd="0" presId="urn:microsoft.com/office/officeart/2008/layout/CaptionedPictures"/>
    <dgm:cxn modelId="{87EBEE4F-E997-45AA-B4DB-D8261D030747}" type="presParOf" srcId="{4C2080F0-42FA-4571-A004-2EB617A222FA}" destId="{070FBCDB-2E1E-4060-8945-0CFD83DCADE6}" srcOrd="0" destOrd="0" presId="urn:microsoft.com/office/officeart/2008/layout/CaptionedPictures"/>
    <dgm:cxn modelId="{0AF6FEA3-4505-406D-9D47-F25C3810A7EB}" type="presParOf" srcId="{4C2080F0-42FA-4571-A004-2EB617A222FA}" destId="{C59D4E2E-9C4C-4119-B044-C4088E7C5DDA}" srcOrd="1" destOrd="0" presId="urn:microsoft.com/office/officeart/2008/layout/CaptionedPictures"/>
    <dgm:cxn modelId="{77E5198E-D8D6-4AD9-BCA6-E99DFF73129F}" type="presParOf" srcId="{4C2080F0-42FA-4571-A004-2EB617A222FA}" destId="{F5234C89-9E6C-4427-888A-2D571AF3C125}" srcOrd="2" destOrd="0" presId="urn:microsoft.com/office/officeart/2008/layout/CaptionedPictures"/>
    <dgm:cxn modelId="{CC189C1A-6095-4597-827C-A16D96A7131C}" type="presParOf" srcId="{F5234C89-9E6C-4427-888A-2D571AF3C125}" destId="{B924E5D3-3C52-4298-8853-9A68D107EF1C}" srcOrd="0" destOrd="0" presId="urn:microsoft.com/office/officeart/2008/layout/CaptionedPictures"/>
    <dgm:cxn modelId="{0CB66DA7-13AA-4EB9-A413-EEB53700F03B}" type="presParOf" srcId="{F5234C89-9E6C-4427-888A-2D571AF3C125}" destId="{D10CE57F-BDF2-46E5-9061-2ECE5EDC3DD4}" srcOrd="1" destOrd="0" presId="urn:microsoft.com/office/officeart/2008/layout/CaptionedPictures"/>
    <dgm:cxn modelId="{E4003AE6-B1EE-4986-80D9-8B1228E45C96}" type="presParOf" srcId="{79F6C859-6966-40A3-BA02-C9A84C5FEA0F}" destId="{C9376571-357A-4C30-9EB9-8562AE2525F0}" srcOrd="7" destOrd="0" presId="urn:microsoft.com/office/officeart/2008/layout/CaptionedPictures"/>
    <dgm:cxn modelId="{8BB7D0B0-6C57-44DD-B7B4-74A24C5DAE4A}" type="presParOf" srcId="{79F6C859-6966-40A3-BA02-C9A84C5FEA0F}" destId="{D94C37ED-08FA-4860-B52A-57BE4FF22594}" srcOrd="8" destOrd="0" presId="urn:microsoft.com/office/officeart/2008/layout/CaptionedPictures"/>
    <dgm:cxn modelId="{577980E0-FC47-4757-8258-8B43CD279C5C}" type="presParOf" srcId="{D94C37ED-08FA-4860-B52A-57BE4FF22594}" destId="{15F16CD6-D94E-4F63-9DDD-0C673B9D9545}" srcOrd="0" destOrd="0" presId="urn:microsoft.com/office/officeart/2008/layout/CaptionedPictures"/>
    <dgm:cxn modelId="{AAB275DC-F22A-41DB-A637-0F5B1904CD89}" type="presParOf" srcId="{D94C37ED-08FA-4860-B52A-57BE4FF22594}" destId="{BCB17F5D-783D-44CC-8BC7-DF203531AA48}" srcOrd="1" destOrd="0" presId="urn:microsoft.com/office/officeart/2008/layout/CaptionedPictures"/>
    <dgm:cxn modelId="{26F59C43-F8E4-4FB4-AD4E-114392079A08}" type="presParOf" srcId="{D94C37ED-08FA-4860-B52A-57BE4FF22594}" destId="{8A62C83E-4BC6-4897-87CE-C42E6FA39DD1}" srcOrd="2" destOrd="0" presId="urn:microsoft.com/office/officeart/2008/layout/CaptionedPictures"/>
    <dgm:cxn modelId="{5B4BA1F5-2FB5-4A97-9BAA-AC33894D4890}" type="presParOf" srcId="{8A62C83E-4BC6-4897-87CE-C42E6FA39DD1}" destId="{68D70498-6385-4E85-B38E-F79B69E450DF}" srcOrd="0" destOrd="0" presId="urn:microsoft.com/office/officeart/2008/layout/CaptionedPictures"/>
    <dgm:cxn modelId="{A9FF1E7A-9B12-4303-A883-F4C7C06E0A84}" type="presParOf" srcId="{8A62C83E-4BC6-4897-87CE-C42E6FA39DD1}" destId="{627DECD9-D544-44D2-A940-129E3DB1E8B9}" srcOrd="1" destOrd="0" presId="urn:microsoft.com/office/officeart/2008/layout/CaptionedPictures"/>
    <dgm:cxn modelId="{7307F459-603F-4E51-9E37-CF00CB996498}" type="presParOf" srcId="{79F6C859-6966-40A3-BA02-C9A84C5FEA0F}" destId="{512C916B-F59E-414C-AB54-3360F784536A}" srcOrd="9" destOrd="0" presId="urn:microsoft.com/office/officeart/2008/layout/CaptionedPictures"/>
    <dgm:cxn modelId="{5B5CB900-1E4A-4EFE-A6B2-8C7AD369EE8A}" type="presParOf" srcId="{79F6C859-6966-40A3-BA02-C9A84C5FEA0F}" destId="{4F314837-2C3D-494E-A1BD-095013C74222}" srcOrd="10" destOrd="0" presId="urn:microsoft.com/office/officeart/2008/layout/CaptionedPictures"/>
    <dgm:cxn modelId="{21604AC9-DB81-4683-B03D-8E177AF90555}" type="presParOf" srcId="{4F314837-2C3D-494E-A1BD-095013C74222}" destId="{45196813-178B-45FE-B441-900692AE090E}" srcOrd="0" destOrd="0" presId="urn:microsoft.com/office/officeart/2008/layout/CaptionedPictures"/>
    <dgm:cxn modelId="{4B20D7E0-CA85-45C3-A0F8-90D66CB4FFE1}" type="presParOf" srcId="{4F314837-2C3D-494E-A1BD-095013C74222}" destId="{62ABD67B-6CE7-4FB3-81C3-4788BB1ED8F1}" srcOrd="1" destOrd="0" presId="urn:microsoft.com/office/officeart/2008/layout/CaptionedPictures"/>
    <dgm:cxn modelId="{8E01A253-1B55-414E-A481-A1A66FD41A37}" type="presParOf" srcId="{4F314837-2C3D-494E-A1BD-095013C74222}" destId="{848BF70D-7AB1-4300-AB49-9EFD89C6BD45}" srcOrd="2" destOrd="0" presId="urn:microsoft.com/office/officeart/2008/layout/CaptionedPictures"/>
    <dgm:cxn modelId="{FAE51708-7D09-4897-91D3-4C6ED9585886}" type="presParOf" srcId="{848BF70D-7AB1-4300-AB49-9EFD89C6BD45}" destId="{F97BFAE1-2E2E-4546-A263-7121D9206E04}" srcOrd="0" destOrd="0" presId="urn:microsoft.com/office/officeart/2008/layout/CaptionedPictures"/>
    <dgm:cxn modelId="{284F5169-69EF-4F0E-8B5D-F2914A480B2B}" type="presParOf" srcId="{848BF70D-7AB1-4300-AB49-9EFD89C6BD45}" destId="{96987C0B-F7B2-47D4-9BE0-2EA4006DC136}" srcOrd="1" destOrd="0" presId="urn:microsoft.com/office/officeart/2008/layout/CaptionedPictures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CC1457-C156-4D50-B701-1ED052C13D79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2850AB2-BBAE-4A7C-A178-C9CA1958343E}">
      <dgm:prSet phldrT="[Văn bản]" custT="1"/>
      <dgm:spPr/>
      <dgm:t>
        <a:bodyPr/>
        <a:lstStyle/>
        <a:p>
          <a:pPr>
            <a:lnSpc>
              <a:spcPct val="200000"/>
            </a:lnSpc>
            <a:spcAft>
              <a:spcPts val="0"/>
            </a:spcAft>
          </a:pP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Tinh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bột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6E05A-332F-4E90-9C92-A247AB6DFD53}" type="parTrans" cxnId="{62F6D137-1CE0-4F10-946B-7F9C2E3A0C8A}">
      <dgm:prSet/>
      <dgm:spPr/>
      <dgm:t>
        <a:bodyPr/>
        <a:lstStyle/>
        <a:p>
          <a:endParaRPr lang="en-US"/>
        </a:p>
      </dgm:t>
    </dgm:pt>
    <dgm:pt modelId="{6F813BE8-B4AD-4B16-90B3-92F7A349CB94}" type="sibTrans" cxnId="{62F6D137-1CE0-4F10-946B-7F9C2E3A0C8A}">
      <dgm:prSet/>
      <dgm:spPr/>
      <dgm:t>
        <a:bodyPr/>
        <a:lstStyle/>
        <a:p>
          <a:endParaRPr lang="en-US"/>
        </a:p>
      </dgm:t>
    </dgm:pt>
    <dgm:pt modelId="{75DF070A-AFFC-405C-9FF4-5EFA3FA7FF9A}">
      <dgm:prSet phldrT="[Văn bản]" custT="1"/>
      <dgm:spPr/>
      <dgm:t>
        <a:bodyPr/>
        <a:lstStyle/>
        <a:p>
          <a:pPr>
            <a:lnSpc>
              <a:spcPct val="200000"/>
            </a:lnSpc>
            <a:spcAft>
              <a:spcPts val="0"/>
            </a:spcAft>
          </a:pPr>
          <a:r>
            <a:rPr lang="en-US" sz="2400" dirty="0" err="1">
              <a:latin typeface="Times New Roman" pitchFamily="18" charset="0"/>
              <a:cs typeface="Times New Roman" pitchFamily="18" charset="0"/>
            </a:rPr>
            <a:t>Cung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7AFBC05-1F4E-4A37-B9B0-8E7DCDA924DB}" type="parTrans" cxnId="{A9ED3DF0-A8CF-481D-B5FF-67A3ECA47941}">
      <dgm:prSet/>
      <dgm:spPr/>
      <dgm:t>
        <a:bodyPr/>
        <a:lstStyle/>
        <a:p>
          <a:endParaRPr lang="en-US"/>
        </a:p>
      </dgm:t>
    </dgm:pt>
    <dgm:pt modelId="{447EE0C6-E70B-46F5-8D78-3E6A2DFD0471}" type="sibTrans" cxnId="{A9ED3DF0-A8CF-481D-B5FF-67A3ECA47941}">
      <dgm:prSet/>
      <dgm:spPr/>
      <dgm:t>
        <a:bodyPr/>
        <a:lstStyle/>
        <a:p>
          <a:endParaRPr lang="en-US"/>
        </a:p>
      </dgm:t>
    </dgm:pt>
    <dgm:pt modelId="{69E07391-835E-492E-9150-B08A2326DF04}">
      <dgm:prSet phldrT="[Văn bản]" custT="1"/>
      <dgm:spPr/>
      <dgm:t>
        <a:bodyPr/>
        <a:lstStyle/>
        <a:p>
          <a:pPr>
            <a:lnSpc>
              <a:spcPct val="200000"/>
            </a:lnSpc>
            <a:spcAft>
              <a:spcPts val="0"/>
            </a:spcAft>
          </a:pP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E3476A-A206-4ED0-9188-8426FCAEA6AA}" type="parTrans" cxnId="{26C4175D-E6A5-4BB0-89E4-976FB9AEA85C}">
      <dgm:prSet/>
      <dgm:spPr/>
      <dgm:t>
        <a:bodyPr/>
        <a:lstStyle/>
        <a:p>
          <a:endParaRPr lang="en-US"/>
        </a:p>
      </dgm:t>
    </dgm:pt>
    <dgm:pt modelId="{604127A5-8FBF-4F11-80EE-D020A8E6148A}" type="sibTrans" cxnId="{26C4175D-E6A5-4BB0-89E4-976FB9AEA85C}">
      <dgm:prSet/>
      <dgm:spPr/>
      <dgm:t>
        <a:bodyPr/>
        <a:lstStyle/>
        <a:p>
          <a:endParaRPr lang="en-US"/>
        </a:p>
      </dgm:t>
    </dgm:pt>
    <dgm:pt modelId="{46041153-4ECA-4F0C-8992-A53CA4341ED1}">
      <dgm:prSet phldrT="[Văn bản]" custT="1"/>
      <dgm:spPr/>
      <dgm:t>
        <a:bodyPr/>
        <a:lstStyle/>
        <a:p>
          <a:pPr>
            <a:lnSpc>
              <a:spcPct val="200000"/>
            </a:lnSpc>
            <a:spcAft>
              <a:spcPts val="0"/>
            </a:spcAft>
          </a:pPr>
          <a:r>
            <a:rPr lang="en-US" sz="2400" dirty="0" err="1">
              <a:latin typeface="Times New Roman" pitchFamily="18" charset="0"/>
              <a:cs typeface="Times New Roman" pitchFamily="18" charset="0"/>
            </a:rPr>
            <a:t>Cung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A4099504-E1FD-4357-95C2-5C861F0AE436}" type="parTrans" cxnId="{572FC872-9EF6-487B-953F-EBF8967EA9A7}">
      <dgm:prSet/>
      <dgm:spPr/>
      <dgm:t>
        <a:bodyPr/>
        <a:lstStyle/>
        <a:p>
          <a:endParaRPr lang="en-US"/>
        </a:p>
      </dgm:t>
    </dgm:pt>
    <dgm:pt modelId="{C42C969C-BC3A-4C00-B2AE-2D87AF186616}" type="sibTrans" cxnId="{572FC872-9EF6-487B-953F-EBF8967EA9A7}">
      <dgm:prSet/>
      <dgm:spPr/>
      <dgm:t>
        <a:bodyPr/>
        <a:lstStyle/>
        <a:p>
          <a:endParaRPr lang="en-US"/>
        </a:p>
      </dgm:t>
    </dgm:pt>
    <dgm:pt modelId="{DFCE2DF9-BAB0-4BA4-A8A4-040C51CEED98}">
      <dgm:prSet phldrT="[Văn bản]" custT="1"/>
      <dgm:spPr/>
      <dgm:t>
        <a:bodyPr/>
        <a:lstStyle/>
        <a:p>
          <a:pPr>
            <a:lnSpc>
              <a:spcPct val="200000"/>
            </a:lnSpc>
            <a:spcAft>
              <a:spcPts val="0"/>
            </a:spcAft>
          </a:pP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2F4BDC-92C1-49FA-BE9A-6932F6826CC9}" type="parTrans" cxnId="{9125B32F-E0A1-496F-81E3-A6650EB4708C}">
      <dgm:prSet/>
      <dgm:spPr/>
      <dgm:t>
        <a:bodyPr/>
        <a:lstStyle/>
        <a:p>
          <a:endParaRPr lang="en-US"/>
        </a:p>
      </dgm:t>
    </dgm:pt>
    <dgm:pt modelId="{70EAE7F5-809D-40A8-957A-470C84CEF4A3}" type="sibTrans" cxnId="{9125B32F-E0A1-496F-81E3-A6650EB4708C}">
      <dgm:prSet/>
      <dgm:spPr/>
      <dgm:t>
        <a:bodyPr/>
        <a:lstStyle/>
        <a:p>
          <a:endParaRPr lang="en-US"/>
        </a:p>
      </dgm:t>
    </dgm:pt>
    <dgm:pt modelId="{E9753F45-58B5-41D1-B289-B6D1BD7A9652}">
      <dgm:prSet phldrT="[Văn bản]" custT="1"/>
      <dgm:spPr/>
      <dgm:t>
        <a:bodyPr/>
        <a:lstStyle/>
        <a:p>
          <a:pPr>
            <a:lnSpc>
              <a:spcPct val="200000"/>
            </a:lnSpc>
            <a:spcAft>
              <a:spcPts val="0"/>
            </a:spcAft>
          </a:pPr>
          <a:r>
            <a:rPr lang="en-US" sz="2400" dirty="0" err="1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hệ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tiêu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hóa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744832C0-C691-447D-B1BA-2C33C2444682}" type="parTrans" cxnId="{80D5BDA6-1D0E-45AC-BDB3-C55C0BE25C2D}">
      <dgm:prSet/>
      <dgm:spPr/>
      <dgm:t>
        <a:bodyPr/>
        <a:lstStyle/>
        <a:p>
          <a:endParaRPr lang="en-US"/>
        </a:p>
      </dgm:t>
    </dgm:pt>
    <dgm:pt modelId="{15D74586-A92B-42F1-9F92-24D77A6A0080}" type="sibTrans" cxnId="{80D5BDA6-1D0E-45AC-BDB3-C55C0BE25C2D}">
      <dgm:prSet/>
      <dgm:spPr/>
      <dgm:t>
        <a:bodyPr/>
        <a:lstStyle/>
        <a:p>
          <a:endParaRPr lang="en-US"/>
        </a:p>
      </dgm:t>
    </dgm:pt>
    <dgm:pt modelId="{CACEF216-23CA-4993-8A48-DE26AD91FFDF}" type="pres">
      <dgm:prSet presAssocID="{91CC1457-C156-4D50-B701-1ED052C13D79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EE00752F-642F-41F2-8CF2-523D00139865}" type="pres">
      <dgm:prSet presAssocID="{42850AB2-BBAE-4A7C-A178-C9CA1958343E}" presName="composite" presStyleCnt="0"/>
      <dgm:spPr/>
    </dgm:pt>
    <dgm:pt modelId="{43EAD6BC-81B5-4695-94C1-0CCAEEC72204}" type="pres">
      <dgm:prSet presAssocID="{42850AB2-BBAE-4A7C-A178-C9CA1958343E}" presName="Accent" presStyleLbl="alignAcc1" presStyleIdx="0" presStyleCnt="3"/>
      <dgm:spPr/>
    </dgm:pt>
    <dgm:pt modelId="{3AF4C8F4-00E7-4DE4-9726-199610F2B9A8}" type="pres">
      <dgm:prSet presAssocID="{42850AB2-BBAE-4A7C-A178-C9CA1958343E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EDE67E7-8224-4CC4-BDF9-28C37D6091BB}" type="pres">
      <dgm:prSet presAssocID="{42850AB2-BBAE-4A7C-A178-C9CA1958343E}" presName="Child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E192D-6D94-42C3-B8E7-3CB71AA34E0D}" type="pres">
      <dgm:prSet presAssocID="{42850AB2-BBAE-4A7C-A178-C9CA1958343E}" presName="Paren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48570-D39C-4EDC-8317-4ADFCB6220D1}" type="pres">
      <dgm:prSet presAssocID="{6F813BE8-B4AD-4B16-90B3-92F7A349CB94}" presName="sibTrans" presStyleCnt="0"/>
      <dgm:spPr/>
    </dgm:pt>
    <dgm:pt modelId="{03AC36F2-97EA-4891-A203-C6A3294F5539}" type="pres">
      <dgm:prSet presAssocID="{69E07391-835E-492E-9150-B08A2326DF04}" presName="composite" presStyleCnt="0"/>
      <dgm:spPr/>
    </dgm:pt>
    <dgm:pt modelId="{83BAA4AE-B312-4EE0-869F-B062604E092B}" type="pres">
      <dgm:prSet presAssocID="{69E07391-835E-492E-9150-B08A2326DF04}" presName="Accent" presStyleLbl="alignAcc1" presStyleIdx="1" presStyleCnt="3"/>
      <dgm:spPr/>
    </dgm:pt>
    <dgm:pt modelId="{8082D28A-49BA-4BBB-9CC4-08AD6AD9D35F}" type="pres">
      <dgm:prSet presAssocID="{69E07391-835E-492E-9150-B08A2326DF04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CFD096CB-5E91-4B9E-92F9-617CE1D245F7}" type="pres">
      <dgm:prSet presAssocID="{69E07391-835E-492E-9150-B08A2326DF04}" presName="Child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0A11EE-064F-47DC-9AFD-9F371B0C7263}" type="pres">
      <dgm:prSet presAssocID="{69E07391-835E-492E-9150-B08A2326DF04}" presName="Paren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5A5B8-1B1A-4410-A971-15D13B352774}" type="pres">
      <dgm:prSet presAssocID="{604127A5-8FBF-4F11-80EE-D020A8E6148A}" presName="sibTrans" presStyleCnt="0"/>
      <dgm:spPr/>
    </dgm:pt>
    <dgm:pt modelId="{94D8B0F6-252B-4A1C-B85C-DDE43192F3B4}" type="pres">
      <dgm:prSet presAssocID="{DFCE2DF9-BAB0-4BA4-A8A4-040C51CEED98}" presName="composite" presStyleCnt="0"/>
      <dgm:spPr/>
    </dgm:pt>
    <dgm:pt modelId="{FA26194E-36AB-46BC-84B8-2FD396B9A357}" type="pres">
      <dgm:prSet presAssocID="{DFCE2DF9-BAB0-4BA4-A8A4-040C51CEED98}" presName="Accent" presStyleLbl="alignAcc1" presStyleIdx="2" presStyleCnt="3"/>
      <dgm:spPr/>
    </dgm:pt>
    <dgm:pt modelId="{37357B37-3643-4B95-BB99-C8AC84645FDB}" type="pres">
      <dgm:prSet presAssocID="{DFCE2DF9-BAB0-4BA4-A8A4-040C51CEED98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BF8D6FE0-A715-44B9-A76B-AD4FBB222B1A}" type="pres">
      <dgm:prSet presAssocID="{DFCE2DF9-BAB0-4BA4-A8A4-040C51CEED98}" presName="Child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21143-293D-4A7C-893C-AC4959894020}" type="pres">
      <dgm:prSet presAssocID="{DFCE2DF9-BAB0-4BA4-A8A4-040C51CEED98}" presName="Paren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C2390E-988C-4FD3-9C9A-30DA3FF1D840}" type="presOf" srcId="{75DF070A-AFFC-405C-9FF4-5EFA3FA7FF9A}" destId="{2EDE67E7-8224-4CC4-BDF9-28C37D6091BB}" srcOrd="0" destOrd="0" presId="urn:microsoft.com/office/officeart/2008/layout/TitlePictureLineup"/>
    <dgm:cxn modelId="{572FC872-9EF6-487B-953F-EBF8967EA9A7}" srcId="{69E07391-835E-492E-9150-B08A2326DF04}" destId="{46041153-4ECA-4F0C-8992-A53CA4341ED1}" srcOrd="0" destOrd="0" parTransId="{A4099504-E1FD-4357-95C2-5C861F0AE436}" sibTransId="{C42C969C-BC3A-4C00-B2AE-2D87AF186616}"/>
    <dgm:cxn modelId="{7A32DE44-42B8-40AE-A3A8-F7CA22C598C8}" type="presOf" srcId="{46041153-4ECA-4F0C-8992-A53CA4341ED1}" destId="{CFD096CB-5E91-4B9E-92F9-617CE1D245F7}" srcOrd="0" destOrd="0" presId="urn:microsoft.com/office/officeart/2008/layout/TitlePictureLineup"/>
    <dgm:cxn modelId="{774695A3-00C1-40CC-8320-C8A8C5F00C02}" type="presOf" srcId="{69E07391-835E-492E-9150-B08A2326DF04}" destId="{B30A11EE-064F-47DC-9AFD-9F371B0C7263}" srcOrd="0" destOrd="0" presId="urn:microsoft.com/office/officeart/2008/layout/TitlePictureLineup"/>
    <dgm:cxn modelId="{62F6D137-1CE0-4F10-946B-7F9C2E3A0C8A}" srcId="{91CC1457-C156-4D50-B701-1ED052C13D79}" destId="{42850AB2-BBAE-4A7C-A178-C9CA1958343E}" srcOrd="0" destOrd="0" parTransId="{7E96E05A-332F-4E90-9C92-A247AB6DFD53}" sibTransId="{6F813BE8-B4AD-4B16-90B3-92F7A349CB94}"/>
    <dgm:cxn modelId="{80D5BDA6-1D0E-45AC-BDB3-C55C0BE25C2D}" srcId="{DFCE2DF9-BAB0-4BA4-A8A4-040C51CEED98}" destId="{E9753F45-58B5-41D1-B289-B6D1BD7A9652}" srcOrd="0" destOrd="0" parTransId="{744832C0-C691-447D-B1BA-2C33C2444682}" sibTransId="{15D74586-A92B-42F1-9F92-24D77A6A0080}"/>
    <dgm:cxn modelId="{9125B32F-E0A1-496F-81E3-A6650EB4708C}" srcId="{91CC1457-C156-4D50-B701-1ED052C13D79}" destId="{DFCE2DF9-BAB0-4BA4-A8A4-040C51CEED98}" srcOrd="2" destOrd="0" parTransId="{752F4BDC-92C1-49FA-BE9A-6932F6826CC9}" sibTransId="{70EAE7F5-809D-40A8-957A-470C84CEF4A3}"/>
    <dgm:cxn modelId="{A9ED3DF0-A8CF-481D-B5FF-67A3ECA47941}" srcId="{42850AB2-BBAE-4A7C-A178-C9CA1958343E}" destId="{75DF070A-AFFC-405C-9FF4-5EFA3FA7FF9A}" srcOrd="0" destOrd="0" parTransId="{E7AFBC05-1F4E-4A37-B9B0-8E7DCDA924DB}" sibTransId="{447EE0C6-E70B-46F5-8D78-3E6A2DFD0471}"/>
    <dgm:cxn modelId="{26C4175D-E6A5-4BB0-89E4-976FB9AEA85C}" srcId="{91CC1457-C156-4D50-B701-1ED052C13D79}" destId="{69E07391-835E-492E-9150-B08A2326DF04}" srcOrd="1" destOrd="0" parTransId="{93E3476A-A206-4ED0-9188-8426FCAEA6AA}" sibTransId="{604127A5-8FBF-4F11-80EE-D020A8E6148A}"/>
    <dgm:cxn modelId="{F106D811-2966-4CD3-9C4C-BBBB40F18E5B}" type="presOf" srcId="{42850AB2-BBAE-4A7C-A178-C9CA1958343E}" destId="{EFCE192D-6D94-42C3-B8E7-3CB71AA34E0D}" srcOrd="0" destOrd="0" presId="urn:microsoft.com/office/officeart/2008/layout/TitlePictureLineup"/>
    <dgm:cxn modelId="{8724F63B-93FD-406D-89EC-855E58761117}" type="presOf" srcId="{91CC1457-C156-4D50-B701-1ED052C13D79}" destId="{CACEF216-23CA-4993-8A48-DE26AD91FFDF}" srcOrd="0" destOrd="0" presId="urn:microsoft.com/office/officeart/2008/layout/TitlePictureLineup"/>
    <dgm:cxn modelId="{1E3D5FD8-AEEB-4A5B-948C-93C91E883C3F}" type="presOf" srcId="{E9753F45-58B5-41D1-B289-B6D1BD7A9652}" destId="{BF8D6FE0-A715-44B9-A76B-AD4FBB222B1A}" srcOrd="0" destOrd="0" presId="urn:microsoft.com/office/officeart/2008/layout/TitlePictureLineup"/>
    <dgm:cxn modelId="{9E662BA6-58B7-4903-B805-A62BFE8326AA}" type="presOf" srcId="{DFCE2DF9-BAB0-4BA4-A8A4-040C51CEED98}" destId="{8F821143-293D-4A7C-893C-AC4959894020}" srcOrd="0" destOrd="0" presId="urn:microsoft.com/office/officeart/2008/layout/TitlePictureLineup"/>
    <dgm:cxn modelId="{3983EB0B-EBF1-4239-9A6F-4988C341B458}" type="presParOf" srcId="{CACEF216-23CA-4993-8A48-DE26AD91FFDF}" destId="{EE00752F-642F-41F2-8CF2-523D00139865}" srcOrd="0" destOrd="0" presId="urn:microsoft.com/office/officeart/2008/layout/TitlePictureLineup"/>
    <dgm:cxn modelId="{67A821CA-D976-4F5B-B0FF-DEFB20A4E655}" type="presParOf" srcId="{EE00752F-642F-41F2-8CF2-523D00139865}" destId="{43EAD6BC-81B5-4695-94C1-0CCAEEC72204}" srcOrd="0" destOrd="0" presId="urn:microsoft.com/office/officeart/2008/layout/TitlePictureLineup"/>
    <dgm:cxn modelId="{50FF0795-2B40-41F2-97A6-66A92EED3E44}" type="presParOf" srcId="{EE00752F-642F-41F2-8CF2-523D00139865}" destId="{3AF4C8F4-00E7-4DE4-9726-199610F2B9A8}" srcOrd="1" destOrd="0" presId="urn:microsoft.com/office/officeart/2008/layout/TitlePictureLineup"/>
    <dgm:cxn modelId="{FAABFEF5-35CD-4BE7-9B8A-2BE99445136D}" type="presParOf" srcId="{EE00752F-642F-41F2-8CF2-523D00139865}" destId="{2EDE67E7-8224-4CC4-BDF9-28C37D6091BB}" srcOrd="2" destOrd="0" presId="urn:microsoft.com/office/officeart/2008/layout/TitlePictureLineup"/>
    <dgm:cxn modelId="{B98D4CD5-096D-4179-884D-97BD81BD06DA}" type="presParOf" srcId="{EE00752F-642F-41F2-8CF2-523D00139865}" destId="{EFCE192D-6D94-42C3-B8E7-3CB71AA34E0D}" srcOrd="3" destOrd="0" presId="urn:microsoft.com/office/officeart/2008/layout/TitlePictureLineup"/>
    <dgm:cxn modelId="{2134EFA7-A82F-48FA-AD1E-48001A440FEA}" type="presParOf" srcId="{CACEF216-23CA-4993-8A48-DE26AD91FFDF}" destId="{1D148570-D39C-4EDC-8317-4ADFCB6220D1}" srcOrd="1" destOrd="0" presId="urn:microsoft.com/office/officeart/2008/layout/TitlePictureLineup"/>
    <dgm:cxn modelId="{B83AC062-DBFA-48E5-9E24-EFD79C90EE0E}" type="presParOf" srcId="{CACEF216-23CA-4993-8A48-DE26AD91FFDF}" destId="{03AC36F2-97EA-4891-A203-C6A3294F5539}" srcOrd="2" destOrd="0" presId="urn:microsoft.com/office/officeart/2008/layout/TitlePictureLineup"/>
    <dgm:cxn modelId="{D7A2C997-A6DD-4EE9-9630-7921A9EA2049}" type="presParOf" srcId="{03AC36F2-97EA-4891-A203-C6A3294F5539}" destId="{83BAA4AE-B312-4EE0-869F-B062604E092B}" srcOrd="0" destOrd="0" presId="urn:microsoft.com/office/officeart/2008/layout/TitlePictureLineup"/>
    <dgm:cxn modelId="{38203CE4-1439-45DD-BD0B-FA2197439A60}" type="presParOf" srcId="{03AC36F2-97EA-4891-A203-C6A3294F5539}" destId="{8082D28A-49BA-4BBB-9CC4-08AD6AD9D35F}" srcOrd="1" destOrd="0" presId="urn:microsoft.com/office/officeart/2008/layout/TitlePictureLineup"/>
    <dgm:cxn modelId="{A4F4D58B-B0F1-4361-A695-F85432C12AA5}" type="presParOf" srcId="{03AC36F2-97EA-4891-A203-C6A3294F5539}" destId="{CFD096CB-5E91-4B9E-92F9-617CE1D245F7}" srcOrd="2" destOrd="0" presId="urn:microsoft.com/office/officeart/2008/layout/TitlePictureLineup"/>
    <dgm:cxn modelId="{F3C30F7A-499A-4BA4-8C6A-65C46653E067}" type="presParOf" srcId="{03AC36F2-97EA-4891-A203-C6A3294F5539}" destId="{B30A11EE-064F-47DC-9AFD-9F371B0C7263}" srcOrd="3" destOrd="0" presId="urn:microsoft.com/office/officeart/2008/layout/TitlePictureLineup"/>
    <dgm:cxn modelId="{349A2F08-CB40-499C-BED8-C9E3B8B9077F}" type="presParOf" srcId="{CACEF216-23CA-4993-8A48-DE26AD91FFDF}" destId="{9BC5A5B8-1B1A-4410-A971-15D13B352774}" srcOrd="3" destOrd="0" presId="urn:microsoft.com/office/officeart/2008/layout/TitlePictureLineup"/>
    <dgm:cxn modelId="{9917E4A8-A61E-4B70-9355-473740E9155E}" type="presParOf" srcId="{CACEF216-23CA-4993-8A48-DE26AD91FFDF}" destId="{94D8B0F6-252B-4A1C-B85C-DDE43192F3B4}" srcOrd="4" destOrd="0" presId="urn:microsoft.com/office/officeart/2008/layout/TitlePictureLineup"/>
    <dgm:cxn modelId="{F6292EFF-7F9D-4B99-86D3-D73B1FE7F7DC}" type="presParOf" srcId="{94D8B0F6-252B-4A1C-B85C-DDE43192F3B4}" destId="{FA26194E-36AB-46BC-84B8-2FD396B9A357}" srcOrd="0" destOrd="0" presId="urn:microsoft.com/office/officeart/2008/layout/TitlePictureLineup"/>
    <dgm:cxn modelId="{704375D5-F774-4710-A4C5-E4850CCB2D2F}" type="presParOf" srcId="{94D8B0F6-252B-4A1C-B85C-DDE43192F3B4}" destId="{37357B37-3643-4B95-BB99-C8AC84645FDB}" srcOrd="1" destOrd="0" presId="urn:microsoft.com/office/officeart/2008/layout/TitlePictureLineup"/>
    <dgm:cxn modelId="{EA938794-BB9C-49A1-9808-9764AE8462DE}" type="presParOf" srcId="{94D8B0F6-252B-4A1C-B85C-DDE43192F3B4}" destId="{BF8D6FE0-A715-44B9-A76B-AD4FBB222B1A}" srcOrd="2" destOrd="0" presId="urn:microsoft.com/office/officeart/2008/layout/TitlePictureLineup"/>
    <dgm:cxn modelId="{582DF696-F368-492E-87DC-19582CCE6860}" type="presParOf" srcId="{94D8B0F6-252B-4A1C-B85C-DDE43192F3B4}" destId="{8F821143-293D-4A7C-893C-AC4959894020}" srcOrd="3" destOrd="0" presId="urn:microsoft.com/office/officeart/2008/layout/TitlePictureLineup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5EF596-2701-4131-9754-4F33FA16C8F8}" type="doc">
      <dgm:prSet loTypeId="urn:microsoft.com/office/officeart/2008/layout/AscendingPictureAccentProcess" loCatId="picture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FDC7887-FB0F-4D14-BCCD-AA4D643C7A2F}">
      <dgm:prSet phldrT="[Văn bản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thịt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CF705E-30EE-40E7-80E5-894E866A102B}" type="parTrans" cxnId="{3E20DB8F-C8E1-47C9-A4FF-D925F18895EB}">
      <dgm:prSet/>
      <dgm:spPr/>
      <dgm:t>
        <a:bodyPr/>
        <a:lstStyle/>
        <a:p>
          <a:endParaRPr lang="en-US"/>
        </a:p>
      </dgm:t>
    </dgm:pt>
    <dgm:pt modelId="{48875540-98A6-4551-ABBE-29226DD5CF30}" type="sibTrans" cxnId="{3E20DB8F-C8E1-47C9-A4FF-D925F18895EB}">
      <dgm:prSet/>
      <dgm:spPr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</dgm:spPr>
      <dgm:t>
        <a:bodyPr/>
        <a:lstStyle/>
        <a:p>
          <a:endParaRPr lang="en-US"/>
        </a:p>
      </dgm:t>
    </dgm:pt>
    <dgm:pt modelId="{2B8F486D-9790-4AF0-A4FB-14B29C4E319D}">
      <dgm:prSet phldrT="[Văn bản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Trứng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sữa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AA3A14-0085-45B6-9121-5CCEFDDF7882}" type="parTrans" cxnId="{E42A55F8-1D76-4A58-ABA6-7D8292EC794A}">
      <dgm:prSet/>
      <dgm:spPr/>
      <dgm:t>
        <a:bodyPr/>
        <a:lstStyle/>
        <a:p>
          <a:endParaRPr lang="en-US"/>
        </a:p>
      </dgm:t>
    </dgm:pt>
    <dgm:pt modelId="{5DCB2557-30AE-40E4-94FF-DFAA8889F05C}" type="sibTrans" cxnId="{E42A55F8-1D76-4A58-ABA6-7D8292EC794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193A82FD-2E6F-438A-AB6A-94D93A28ABAC}">
      <dgm:prSet phldrT="[Văn bản]" custT="1"/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đậu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hạt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419AAB-1C57-438E-8115-AD513EECC458}" type="parTrans" cxnId="{67D9E43E-982F-4D9E-9AA4-4411B4F10D3F}">
      <dgm:prSet/>
      <dgm:spPr/>
      <dgm:t>
        <a:bodyPr/>
        <a:lstStyle/>
        <a:p>
          <a:endParaRPr lang="en-US"/>
        </a:p>
      </dgm:t>
    </dgm:pt>
    <dgm:pt modelId="{CB311FD4-9C91-4FDF-A67E-0AF5AD6A5E82}" type="sibTrans" cxnId="{67D9E43E-982F-4D9E-9AA4-4411B4F10D3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FC58ECA8-881B-4070-8BE2-D26EEFABC262}" type="pres">
      <dgm:prSet presAssocID="{085EF596-2701-4131-9754-4F33FA16C8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CE371FE-E9BA-44A4-A3F1-D98F4083D989}" type="pres">
      <dgm:prSet presAssocID="{085EF596-2701-4131-9754-4F33FA16C8F8}" presName="dot1" presStyleLbl="alignNode1" presStyleIdx="0" presStyleCnt="12"/>
      <dgm:spPr/>
    </dgm:pt>
    <dgm:pt modelId="{0F4229DB-43A6-429C-A39B-347271555B73}" type="pres">
      <dgm:prSet presAssocID="{085EF596-2701-4131-9754-4F33FA16C8F8}" presName="dot2" presStyleLbl="alignNode1" presStyleIdx="1" presStyleCnt="12"/>
      <dgm:spPr/>
    </dgm:pt>
    <dgm:pt modelId="{1C1278CB-DC49-404C-8600-7591E38B5D59}" type="pres">
      <dgm:prSet presAssocID="{085EF596-2701-4131-9754-4F33FA16C8F8}" presName="dot3" presStyleLbl="alignNode1" presStyleIdx="2" presStyleCnt="12"/>
      <dgm:spPr/>
    </dgm:pt>
    <dgm:pt modelId="{C1CD8396-57DD-4DA8-95D6-069484C713A6}" type="pres">
      <dgm:prSet presAssocID="{085EF596-2701-4131-9754-4F33FA16C8F8}" presName="dot4" presStyleLbl="alignNode1" presStyleIdx="3" presStyleCnt="12"/>
      <dgm:spPr/>
    </dgm:pt>
    <dgm:pt modelId="{C1B459F1-E4CF-40E3-A906-8B59721D3DA1}" type="pres">
      <dgm:prSet presAssocID="{085EF596-2701-4131-9754-4F33FA16C8F8}" presName="dot5" presStyleLbl="alignNode1" presStyleIdx="4" presStyleCnt="12"/>
      <dgm:spPr/>
    </dgm:pt>
    <dgm:pt modelId="{3BF212B1-A9FE-47E2-8F42-F557C9A32123}" type="pres">
      <dgm:prSet presAssocID="{085EF596-2701-4131-9754-4F33FA16C8F8}" presName="dotArrow1" presStyleLbl="alignNode1" presStyleIdx="5" presStyleCnt="12"/>
      <dgm:spPr/>
    </dgm:pt>
    <dgm:pt modelId="{241CE4E3-A15E-4723-BDE1-2065ED645902}" type="pres">
      <dgm:prSet presAssocID="{085EF596-2701-4131-9754-4F33FA16C8F8}" presName="dotArrow2" presStyleLbl="alignNode1" presStyleIdx="6" presStyleCnt="12"/>
      <dgm:spPr/>
    </dgm:pt>
    <dgm:pt modelId="{19FD8729-AC55-4E2B-80F6-DBDBDC0C6644}" type="pres">
      <dgm:prSet presAssocID="{085EF596-2701-4131-9754-4F33FA16C8F8}" presName="dotArrow3" presStyleLbl="alignNode1" presStyleIdx="7" presStyleCnt="12"/>
      <dgm:spPr/>
    </dgm:pt>
    <dgm:pt modelId="{B7D78548-B8EF-4E4E-8339-5625DB960577}" type="pres">
      <dgm:prSet presAssocID="{085EF596-2701-4131-9754-4F33FA16C8F8}" presName="dotArrow4" presStyleLbl="alignNode1" presStyleIdx="8" presStyleCnt="12"/>
      <dgm:spPr/>
    </dgm:pt>
    <dgm:pt modelId="{EBB494AC-7C78-45BA-B6B6-7F0EB5149E68}" type="pres">
      <dgm:prSet presAssocID="{085EF596-2701-4131-9754-4F33FA16C8F8}" presName="dotArrow5" presStyleLbl="alignNode1" presStyleIdx="9" presStyleCnt="12"/>
      <dgm:spPr/>
    </dgm:pt>
    <dgm:pt modelId="{DDE5703E-9733-4ECF-98EF-FEB37A81CF7E}" type="pres">
      <dgm:prSet presAssocID="{085EF596-2701-4131-9754-4F33FA16C8F8}" presName="dotArrow6" presStyleLbl="alignNode1" presStyleIdx="10" presStyleCnt="12"/>
      <dgm:spPr/>
    </dgm:pt>
    <dgm:pt modelId="{8B436C07-DD51-4D4A-A9B4-9013E1084088}" type="pres">
      <dgm:prSet presAssocID="{085EF596-2701-4131-9754-4F33FA16C8F8}" presName="dotArrow7" presStyleLbl="alignNode1" presStyleIdx="11" presStyleCnt="12"/>
      <dgm:spPr/>
    </dgm:pt>
    <dgm:pt modelId="{6BEE482E-FC3B-4A3C-BA6C-7C8D7E719842}" type="pres">
      <dgm:prSet presAssocID="{9FDC7887-FB0F-4D14-BCCD-AA4D643C7A2F}" presName="parTx1" presStyleLbl="node1" presStyleIdx="0" presStyleCnt="3"/>
      <dgm:spPr/>
      <dgm:t>
        <a:bodyPr/>
        <a:lstStyle/>
        <a:p>
          <a:endParaRPr lang="en-US"/>
        </a:p>
      </dgm:t>
    </dgm:pt>
    <dgm:pt modelId="{3E861BDA-998F-4637-9085-25AE98CF300C}" type="pres">
      <dgm:prSet presAssocID="{48875540-98A6-4551-ABBE-29226DD5CF30}" presName="picture1" presStyleCnt="0"/>
      <dgm:spPr/>
    </dgm:pt>
    <dgm:pt modelId="{4BCE08FA-6C4F-4737-9A8B-A9998FAD29CB}" type="pres">
      <dgm:prSet presAssocID="{48875540-98A6-4551-ABBE-29226DD5CF30}" presName="imageRepeatNode" presStyleLbl="fgImgPlace1" presStyleIdx="0" presStyleCnt="3"/>
      <dgm:spPr/>
      <dgm:t>
        <a:bodyPr/>
        <a:lstStyle/>
        <a:p>
          <a:endParaRPr lang="en-US"/>
        </a:p>
      </dgm:t>
    </dgm:pt>
    <dgm:pt modelId="{8926F12E-2ADD-4FF6-ACF6-3D38C14190EA}" type="pres">
      <dgm:prSet presAssocID="{2B8F486D-9790-4AF0-A4FB-14B29C4E319D}" presName="parTx2" presStyleLbl="node1" presStyleIdx="1" presStyleCnt="3" custScaleX="134632" custLinFactNeighborX="15827" custLinFactNeighborY="25"/>
      <dgm:spPr/>
      <dgm:t>
        <a:bodyPr/>
        <a:lstStyle/>
        <a:p>
          <a:endParaRPr lang="en-US"/>
        </a:p>
      </dgm:t>
    </dgm:pt>
    <dgm:pt modelId="{561CBFCB-5D1F-4DE6-AAF2-0360E7D75ADB}" type="pres">
      <dgm:prSet presAssocID="{5DCB2557-30AE-40E4-94FF-DFAA8889F05C}" presName="picture2" presStyleCnt="0"/>
      <dgm:spPr/>
    </dgm:pt>
    <dgm:pt modelId="{B15B7C9A-DFFD-4E14-BCEB-94227DE8D932}" type="pres">
      <dgm:prSet presAssocID="{5DCB2557-30AE-40E4-94FF-DFAA8889F05C}" presName="imageRepeatNode" presStyleLbl="fgImgPlace1" presStyleIdx="1" presStyleCnt="3"/>
      <dgm:spPr/>
      <dgm:t>
        <a:bodyPr/>
        <a:lstStyle/>
        <a:p>
          <a:endParaRPr lang="en-US"/>
        </a:p>
      </dgm:t>
    </dgm:pt>
    <dgm:pt modelId="{130FE863-E02B-4C34-A2DA-E64BD8BC0B8F}" type="pres">
      <dgm:prSet presAssocID="{193A82FD-2E6F-438A-AB6A-94D93A28ABAC}" presName="parTx3" presStyleLbl="node1" presStyleIdx="2" presStyleCnt="3" custScaleX="105786"/>
      <dgm:spPr/>
      <dgm:t>
        <a:bodyPr/>
        <a:lstStyle/>
        <a:p>
          <a:endParaRPr lang="en-US"/>
        </a:p>
      </dgm:t>
    </dgm:pt>
    <dgm:pt modelId="{461BAE5C-ABA9-46CC-82B4-50B2689FAEE3}" type="pres">
      <dgm:prSet presAssocID="{CB311FD4-9C91-4FDF-A67E-0AF5AD6A5E82}" presName="picture3" presStyleCnt="0"/>
      <dgm:spPr/>
    </dgm:pt>
    <dgm:pt modelId="{8681FB44-117E-430E-AFF2-422DF83803FD}" type="pres">
      <dgm:prSet presAssocID="{CB311FD4-9C91-4FDF-A67E-0AF5AD6A5E82}" presName="imageRepeatNode" presStyleLbl="fgImgPlace1" presStyleIdx="2" presStyleCnt="3" custLinFactNeighborX="-37516" custLinFactNeighborY="10996"/>
      <dgm:spPr/>
      <dgm:t>
        <a:bodyPr/>
        <a:lstStyle/>
        <a:p>
          <a:endParaRPr lang="en-US"/>
        </a:p>
      </dgm:t>
    </dgm:pt>
  </dgm:ptLst>
  <dgm:cxnLst>
    <dgm:cxn modelId="{4837AD18-7229-4A4F-8CB2-7E983B72B367}" type="presOf" srcId="{9FDC7887-FB0F-4D14-BCCD-AA4D643C7A2F}" destId="{6BEE482E-FC3B-4A3C-BA6C-7C8D7E719842}" srcOrd="0" destOrd="0" presId="urn:microsoft.com/office/officeart/2008/layout/AscendingPictureAccentProcess"/>
    <dgm:cxn modelId="{3E20DB8F-C8E1-47C9-A4FF-D925F18895EB}" srcId="{085EF596-2701-4131-9754-4F33FA16C8F8}" destId="{9FDC7887-FB0F-4D14-BCCD-AA4D643C7A2F}" srcOrd="0" destOrd="0" parTransId="{3ACF705E-30EE-40E7-80E5-894E866A102B}" sibTransId="{48875540-98A6-4551-ABBE-29226DD5CF30}"/>
    <dgm:cxn modelId="{E96E690E-7413-4D6A-9A8F-9311C3C34829}" type="presOf" srcId="{48875540-98A6-4551-ABBE-29226DD5CF30}" destId="{4BCE08FA-6C4F-4737-9A8B-A9998FAD29CB}" srcOrd="0" destOrd="0" presId="urn:microsoft.com/office/officeart/2008/layout/AscendingPictureAccentProcess"/>
    <dgm:cxn modelId="{E42A55F8-1D76-4A58-ABA6-7D8292EC794A}" srcId="{085EF596-2701-4131-9754-4F33FA16C8F8}" destId="{2B8F486D-9790-4AF0-A4FB-14B29C4E319D}" srcOrd="1" destOrd="0" parTransId="{3AAA3A14-0085-45B6-9121-5CCEFDDF7882}" sibTransId="{5DCB2557-30AE-40E4-94FF-DFAA8889F05C}"/>
    <dgm:cxn modelId="{A55E320F-7CA7-4A27-BACF-4E5EAC18EFCC}" type="presOf" srcId="{193A82FD-2E6F-438A-AB6A-94D93A28ABAC}" destId="{130FE863-E02B-4C34-A2DA-E64BD8BC0B8F}" srcOrd="0" destOrd="0" presId="urn:microsoft.com/office/officeart/2008/layout/AscendingPictureAccentProcess"/>
    <dgm:cxn modelId="{F0593B86-87CE-4E51-B98E-018DB811B5BB}" type="presOf" srcId="{2B8F486D-9790-4AF0-A4FB-14B29C4E319D}" destId="{8926F12E-2ADD-4FF6-ACF6-3D38C14190EA}" srcOrd="0" destOrd="0" presId="urn:microsoft.com/office/officeart/2008/layout/AscendingPictureAccentProcess"/>
    <dgm:cxn modelId="{67D9E43E-982F-4D9E-9AA4-4411B4F10D3F}" srcId="{085EF596-2701-4131-9754-4F33FA16C8F8}" destId="{193A82FD-2E6F-438A-AB6A-94D93A28ABAC}" srcOrd="2" destOrd="0" parTransId="{42419AAB-1C57-438E-8115-AD513EECC458}" sibTransId="{CB311FD4-9C91-4FDF-A67E-0AF5AD6A5E82}"/>
    <dgm:cxn modelId="{ECFB5EE1-9AED-4F2C-B74F-FA8480FEECF0}" type="presOf" srcId="{5DCB2557-30AE-40E4-94FF-DFAA8889F05C}" destId="{B15B7C9A-DFFD-4E14-BCEB-94227DE8D932}" srcOrd="0" destOrd="0" presId="urn:microsoft.com/office/officeart/2008/layout/AscendingPictureAccentProcess"/>
    <dgm:cxn modelId="{9F7C9643-C367-475C-9627-691A96A9B26F}" type="presOf" srcId="{CB311FD4-9C91-4FDF-A67E-0AF5AD6A5E82}" destId="{8681FB44-117E-430E-AFF2-422DF83803FD}" srcOrd="0" destOrd="0" presId="urn:microsoft.com/office/officeart/2008/layout/AscendingPictureAccentProcess"/>
    <dgm:cxn modelId="{82CECFAA-6F21-4600-9655-FB24C2F32217}" type="presOf" srcId="{085EF596-2701-4131-9754-4F33FA16C8F8}" destId="{FC58ECA8-881B-4070-8BE2-D26EEFABC262}" srcOrd="0" destOrd="0" presId="urn:microsoft.com/office/officeart/2008/layout/AscendingPictureAccentProcess"/>
    <dgm:cxn modelId="{BF5FD591-F926-4DA8-BF4A-020E58BC5AB8}" type="presParOf" srcId="{FC58ECA8-881B-4070-8BE2-D26EEFABC262}" destId="{8CE371FE-E9BA-44A4-A3F1-D98F4083D989}" srcOrd="0" destOrd="0" presId="urn:microsoft.com/office/officeart/2008/layout/AscendingPictureAccentProcess"/>
    <dgm:cxn modelId="{8AD0BFAE-C721-420F-9C03-12B66B1B4F3E}" type="presParOf" srcId="{FC58ECA8-881B-4070-8BE2-D26EEFABC262}" destId="{0F4229DB-43A6-429C-A39B-347271555B73}" srcOrd="1" destOrd="0" presId="urn:microsoft.com/office/officeart/2008/layout/AscendingPictureAccentProcess"/>
    <dgm:cxn modelId="{872B0A12-2811-4E65-9FDC-F35B3D9A9702}" type="presParOf" srcId="{FC58ECA8-881B-4070-8BE2-D26EEFABC262}" destId="{1C1278CB-DC49-404C-8600-7591E38B5D59}" srcOrd="2" destOrd="0" presId="urn:microsoft.com/office/officeart/2008/layout/AscendingPictureAccentProcess"/>
    <dgm:cxn modelId="{89492CF8-2B32-417D-AD81-0F65B91EDC96}" type="presParOf" srcId="{FC58ECA8-881B-4070-8BE2-D26EEFABC262}" destId="{C1CD8396-57DD-4DA8-95D6-069484C713A6}" srcOrd="3" destOrd="0" presId="urn:microsoft.com/office/officeart/2008/layout/AscendingPictureAccentProcess"/>
    <dgm:cxn modelId="{021C5F39-7449-45EE-B137-52A968BA52DF}" type="presParOf" srcId="{FC58ECA8-881B-4070-8BE2-D26EEFABC262}" destId="{C1B459F1-E4CF-40E3-A906-8B59721D3DA1}" srcOrd="4" destOrd="0" presId="urn:microsoft.com/office/officeart/2008/layout/AscendingPictureAccentProcess"/>
    <dgm:cxn modelId="{E8DCE7C7-EF67-4CF8-B59F-66D3D5DFBFBF}" type="presParOf" srcId="{FC58ECA8-881B-4070-8BE2-D26EEFABC262}" destId="{3BF212B1-A9FE-47E2-8F42-F557C9A32123}" srcOrd="5" destOrd="0" presId="urn:microsoft.com/office/officeart/2008/layout/AscendingPictureAccentProcess"/>
    <dgm:cxn modelId="{5CC14A54-8BB9-443D-A9E6-E751D164BE55}" type="presParOf" srcId="{FC58ECA8-881B-4070-8BE2-D26EEFABC262}" destId="{241CE4E3-A15E-4723-BDE1-2065ED645902}" srcOrd="6" destOrd="0" presId="urn:microsoft.com/office/officeart/2008/layout/AscendingPictureAccentProcess"/>
    <dgm:cxn modelId="{CFF9F2C1-CE0A-4A79-A2D6-3C431FD9B352}" type="presParOf" srcId="{FC58ECA8-881B-4070-8BE2-D26EEFABC262}" destId="{19FD8729-AC55-4E2B-80F6-DBDBDC0C6644}" srcOrd="7" destOrd="0" presId="urn:microsoft.com/office/officeart/2008/layout/AscendingPictureAccentProcess"/>
    <dgm:cxn modelId="{F23C5E38-E413-4491-A86C-A24CC0C3A1A5}" type="presParOf" srcId="{FC58ECA8-881B-4070-8BE2-D26EEFABC262}" destId="{B7D78548-B8EF-4E4E-8339-5625DB960577}" srcOrd="8" destOrd="0" presId="urn:microsoft.com/office/officeart/2008/layout/AscendingPictureAccentProcess"/>
    <dgm:cxn modelId="{F91730B7-7599-41B3-BA5C-FCF355218C73}" type="presParOf" srcId="{FC58ECA8-881B-4070-8BE2-D26EEFABC262}" destId="{EBB494AC-7C78-45BA-B6B6-7F0EB5149E68}" srcOrd="9" destOrd="0" presId="urn:microsoft.com/office/officeart/2008/layout/AscendingPictureAccentProcess"/>
    <dgm:cxn modelId="{2A228389-6388-4ECC-9366-82A6DFB115F1}" type="presParOf" srcId="{FC58ECA8-881B-4070-8BE2-D26EEFABC262}" destId="{DDE5703E-9733-4ECF-98EF-FEB37A81CF7E}" srcOrd="10" destOrd="0" presId="urn:microsoft.com/office/officeart/2008/layout/AscendingPictureAccentProcess"/>
    <dgm:cxn modelId="{CB6F9ECC-A9B8-45FF-9D06-9AF816754F0F}" type="presParOf" srcId="{FC58ECA8-881B-4070-8BE2-D26EEFABC262}" destId="{8B436C07-DD51-4D4A-A9B4-9013E1084088}" srcOrd="11" destOrd="0" presId="urn:microsoft.com/office/officeart/2008/layout/AscendingPictureAccentProcess"/>
    <dgm:cxn modelId="{3CB8513A-FED0-4A00-A0BC-BB34A8985453}" type="presParOf" srcId="{FC58ECA8-881B-4070-8BE2-D26EEFABC262}" destId="{6BEE482E-FC3B-4A3C-BA6C-7C8D7E719842}" srcOrd="12" destOrd="0" presId="urn:microsoft.com/office/officeart/2008/layout/AscendingPictureAccentProcess"/>
    <dgm:cxn modelId="{87B84CF9-0528-4CD6-B217-C837AD770C0D}" type="presParOf" srcId="{FC58ECA8-881B-4070-8BE2-D26EEFABC262}" destId="{3E861BDA-998F-4637-9085-25AE98CF300C}" srcOrd="13" destOrd="0" presId="urn:microsoft.com/office/officeart/2008/layout/AscendingPictureAccentProcess"/>
    <dgm:cxn modelId="{54F663F8-6CDF-4472-881D-20AF6DE5B6F1}" type="presParOf" srcId="{3E861BDA-998F-4637-9085-25AE98CF300C}" destId="{4BCE08FA-6C4F-4737-9A8B-A9998FAD29CB}" srcOrd="0" destOrd="0" presId="urn:microsoft.com/office/officeart/2008/layout/AscendingPictureAccentProcess"/>
    <dgm:cxn modelId="{2AC9282C-B19A-4132-8B9B-C24FDC3AD698}" type="presParOf" srcId="{FC58ECA8-881B-4070-8BE2-D26EEFABC262}" destId="{8926F12E-2ADD-4FF6-ACF6-3D38C14190EA}" srcOrd="14" destOrd="0" presId="urn:microsoft.com/office/officeart/2008/layout/AscendingPictureAccentProcess"/>
    <dgm:cxn modelId="{6424819F-6959-44FF-B71F-C6B55B5806D1}" type="presParOf" srcId="{FC58ECA8-881B-4070-8BE2-D26EEFABC262}" destId="{561CBFCB-5D1F-4DE6-AAF2-0360E7D75ADB}" srcOrd="15" destOrd="0" presId="urn:microsoft.com/office/officeart/2008/layout/AscendingPictureAccentProcess"/>
    <dgm:cxn modelId="{F1869180-B83E-4E97-9E3C-02D73EF3CDBD}" type="presParOf" srcId="{561CBFCB-5D1F-4DE6-AAF2-0360E7D75ADB}" destId="{B15B7C9A-DFFD-4E14-BCEB-94227DE8D932}" srcOrd="0" destOrd="0" presId="urn:microsoft.com/office/officeart/2008/layout/AscendingPictureAccentProcess"/>
    <dgm:cxn modelId="{FC932821-DDA7-4E2A-B5BC-CA453B4D5172}" type="presParOf" srcId="{FC58ECA8-881B-4070-8BE2-D26EEFABC262}" destId="{130FE863-E02B-4C34-A2DA-E64BD8BC0B8F}" srcOrd="16" destOrd="0" presId="urn:microsoft.com/office/officeart/2008/layout/AscendingPictureAccentProcess"/>
    <dgm:cxn modelId="{E394175F-CFED-4CE1-A439-B4CBDAAD6F84}" type="presParOf" srcId="{FC58ECA8-881B-4070-8BE2-D26EEFABC262}" destId="{461BAE5C-ABA9-46CC-82B4-50B2689FAEE3}" srcOrd="17" destOrd="0" presId="urn:microsoft.com/office/officeart/2008/layout/AscendingPictureAccentProcess"/>
    <dgm:cxn modelId="{C5F0505F-5725-48B9-98F3-4CA2C70A0F40}" type="presParOf" srcId="{461BAE5C-ABA9-46CC-82B4-50B2689FAEE3}" destId="{8681FB44-117E-430E-AFF2-422DF83803FD}" srcOrd="0" destOrd="0" presId="urn:microsoft.com/office/officeart/2008/layout/AscendingPictureAccentProcess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5EF596-2701-4131-9754-4F33FA16C8F8}" type="doc">
      <dgm:prSet loTypeId="urn:microsoft.com/office/officeart/2008/layout/AscendingPictureAccentProcess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DC7887-FB0F-4D14-BCCD-AA4D643C7A2F}">
      <dgm:prSet phldrT="[Văn bản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Mỡ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vật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ACF705E-30EE-40E7-80E5-894E866A102B}" type="parTrans" cxnId="{3E20DB8F-C8E1-47C9-A4FF-D925F18895EB}">
      <dgm:prSet/>
      <dgm:spPr/>
      <dgm:t>
        <a:bodyPr/>
        <a:lstStyle/>
        <a:p>
          <a:endParaRPr lang="en-US"/>
        </a:p>
      </dgm:t>
    </dgm:pt>
    <dgm:pt modelId="{48875540-98A6-4551-ABBE-29226DD5CF30}" type="sibTrans" cxnId="{3E20DB8F-C8E1-47C9-A4FF-D925F18895E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2B8F486D-9790-4AF0-A4FB-14B29C4E319D}">
      <dgm:prSet phldrT="[Văn bản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Bơ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AAA3A14-0085-45B6-9121-5CCEFDDF7882}" type="parTrans" cxnId="{E42A55F8-1D76-4A58-ABA6-7D8292EC794A}">
      <dgm:prSet/>
      <dgm:spPr/>
      <dgm:t>
        <a:bodyPr/>
        <a:lstStyle/>
        <a:p>
          <a:endParaRPr lang="en-US"/>
        </a:p>
      </dgm:t>
    </dgm:pt>
    <dgm:pt modelId="{5DCB2557-30AE-40E4-94FF-DFAA8889F05C}" type="sibTrans" cxnId="{E42A55F8-1D76-4A58-ABA6-7D8292EC794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193A82FD-2E6F-438A-AB6A-94D93A28ABAC}">
      <dgm:prSet phldrT="[Văn bản]"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Dầu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vật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2419AAB-1C57-438E-8115-AD513EECC458}" type="parTrans" cxnId="{67D9E43E-982F-4D9E-9AA4-4411B4F10D3F}">
      <dgm:prSet/>
      <dgm:spPr/>
      <dgm:t>
        <a:bodyPr/>
        <a:lstStyle/>
        <a:p>
          <a:endParaRPr lang="en-US"/>
        </a:p>
      </dgm:t>
    </dgm:pt>
    <dgm:pt modelId="{CB311FD4-9C91-4FDF-A67E-0AF5AD6A5E82}" type="sibTrans" cxnId="{67D9E43E-982F-4D9E-9AA4-4411B4F10D3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FC58ECA8-881B-4070-8BE2-D26EEFABC262}" type="pres">
      <dgm:prSet presAssocID="{085EF596-2701-4131-9754-4F33FA16C8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CE371FE-E9BA-44A4-A3F1-D98F4083D989}" type="pres">
      <dgm:prSet presAssocID="{085EF596-2701-4131-9754-4F33FA16C8F8}" presName="dot1" presStyleLbl="alignNode1" presStyleIdx="0" presStyleCnt="12"/>
      <dgm:spPr/>
    </dgm:pt>
    <dgm:pt modelId="{0F4229DB-43A6-429C-A39B-347271555B73}" type="pres">
      <dgm:prSet presAssocID="{085EF596-2701-4131-9754-4F33FA16C8F8}" presName="dot2" presStyleLbl="alignNode1" presStyleIdx="1" presStyleCnt="12"/>
      <dgm:spPr/>
    </dgm:pt>
    <dgm:pt modelId="{1C1278CB-DC49-404C-8600-7591E38B5D59}" type="pres">
      <dgm:prSet presAssocID="{085EF596-2701-4131-9754-4F33FA16C8F8}" presName="dot3" presStyleLbl="alignNode1" presStyleIdx="2" presStyleCnt="12"/>
      <dgm:spPr/>
    </dgm:pt>
    <dgm:pt modelId="{C1CD8396-57DD-4DA8-95D6-069484C713A6}" type="pres">
      <dgm:prSet presAssocID="{085EF596-2701-4131-9754-4F33FA16C8F8}" presName="dot4" presStyleLbl="alignNode1" presStyleIdx="3" presStyleCnt="12"/>
      <dgm:spPr/>
    </dgm:pt>
    <dgm:pt modelId="{C1B459F1-E4CF-40E3-A906-8B59721D3DA1}" type="pres">
      <dgm:prSet presAssocID="{085EF596-2701-4131-9754-4F33FA16C8F8}" presName="dot5" presStyleLbl="alignNode1" presStyleIdx="4" presStyleCnt="12"/>
      <dgm:spPr/>
    </dgm:pt>
    <dgm:pt modelId="{3BF212B1-A9FE-47E2-8F42-F557C9A32123}" type="pres">
      <dgm:prSet presAssocID="{085EF596-2701-4131-9754-4F33FA16C8F8}" presName="dotArrow1" presStyleLbl="alignNode1" presStyleIdx="5" presStyleCnt="12"/>
      <dgm:spPr/>
    </dgm:pt>
    <dgm:pt modelId="{241CE4E3-A15E-4723-BDE1-2065ED645902}" type="pres">
      <dgm:prSet presAssocID="{085EF596-2701-4131-9754-4F33FA16C8F8}" presName="dotArrow2" presStyleLbl="alignNode1" presStyleIdx="6" presStyleCnt="12"/>
      <dgm:spPr/>
    </dgm:pt>
    <dgm:pt modelId="{19FD8729-AC55-4E2B-80F6-DBDBDC0C6644}" type="pres">
      <dgm:prSet presAssocID="{085EF596-2701-4131-9754-4F33FA16C8F8}" presName="dotArrow3" presStyleLbl="alignNode1" presStyleIdx="7" presStyleCnt="12"/>
      <dgm:spPr/>
    </dgm:pt>
    <dgm:pt modelId="{B7D78548-B8EF-4E4E-8339-5625DB960577}" type="pres">
      <dgm:prSet presAssocID="{085EF596-2701-4131-9754-4F33FA16C8F8}" presName="dotArrow4" presStyleLbl="alignNode1" presStyleIdx="8" presStyleCnt="12"/>
      <dgm:spPr/>
    </dgm:pt>
    <dgm:pt modelId="{EBB494AC-7C78-45BA-B6B6-7F0EB5149E68}" type="pres">
      <dgm:prSet presAssocID="{085EF596-2701-4131-9754-4F33FA16C8F8}" presName="dotArrow5" presStyleLbl="alignNode1" presStyleIdx="9" presStyleCnt="12"/>
      <dgm:spPr/>
    </dgm:pt>
    <dgm:pt modelId="{DDE5703E-9733-4ECF-98EF-FEB37A81CF7E}" type="pres">
      <dgm:prSet presAssocID="{085EF596-2701-4131-9754-4F33FA16C8F8}" presName="dotArrow6" presStyleLbl="alignNode1" presStyleIdx="10" presStyleCnt="12"/>
      <dgm:spPr/>
    </dgm:pt>
    <dgm:pt modelId="{8B436C07-DD51-4D4A-A9B4-9013E1084088}" type="pres">
      <dgm:prSet presAssocID="{085EF596-2701-4131-9754-4F33FA16C8F8}" presName="dotArrow7" presStyleLbl="alignNode1" presStyleIdx="11" presStyleCnt="12"/>
      <dgm:spPr/>
    </dgm:pt>
    <dgm:pt modelId="{6BEE482E-FC3B-4A3C-BA6C-7C8D7E719842}" type="pres">
      <dgm:prSet presAssocID="{9FDC7887-FB0F-4D14-BCCD-AA4D643C7A2F}" presName="parTx1" presStyleLbl="node1" presStyleIdx="0" presStyleCnt="3"/>
      <dgm:spPr/>
      <dgm:t>
        <a:bodyPr/>
        <a:lstStyle/>
        <a:p>
          <a:endParaRPr lang="en-US"/>
        </a:p>
      </dgm:t>
    </dgm:pt>
    <dgm:pt modelId="{3E861BDA-998F-4637-9085-25AE98CF300C}" type="pres">
      <dgm:prSet presAssocID="{48875540-98A6-4551-ABBE-29226DD5CF30}" presName="picture1" presStyleCnt="0"/>
      <dgm:spPr/>
    </dgm:pt>
    <dgm:pt modelId="{4BCE08FA-6C4F-4737-9A8B-A9998FAD29CB}" type="pres">
      <dgm:prSet presAssocID="{48875540-98A6-4551-ABBE-29226DD5CF30}" presName="imageRepeatNode" presStyleLbl="fgImgPlace1" presStyleIdx="0" presStyleCnt="3"/>
      <dgm:spPr/>
      <dgm:t>
        <a:bodyPr/>
        <a:lstStyle/>
        <a:p>
          <a:endParaRPr lang="en-US"/>
        </a:p>
      </dgm:t>
    </dgm:pt>
    <dgm:pt modelId="{8926F12E-2ADD-4FF6-ACF6-3D38C14190EA}" type="pres">
      <dgm:prSet presAssocID="{2B8F486D-9790-4AF0-A4FB-14B29C4E319D}" presName="parTx2" presStyleLbl="node1" presStyleIdx="1" presStyleCnt="3"/>
      <dgm:spPr/>
      <dgm:t>
        <a:bodyPr/>
        <a:lstStyle/>
        <a:p>
          <a:endParaRPr lang="en-US"/>
        </a:p>
      </dgm:t>
    </dgm:pt>
    <dgm:pt modelId="{561CBFCB-5D1F-4DE6-AAF2-0360E7D75ADB}" type="pres">
      <dgm:prSet presAssocID="{5DCB2557-30AE-40E4-94FF-DFAA8889F05C}" presName="picture2" presStyleCnt="0"/>
      <dgm:spPr/>
    </dgm:pt>
    <dgm:pt modelId="{B15B7C9A-DFFD-4E14-BCEB-94227DE8D932}" type="pres">
      <dgm:prSet presAssocID="{5DCB2557-30AE-40E4-94FF-DFAA8889F05C}" presName="imageRepeatNode" presStyleLbl="fgImgPlace1" presStyleIdx="1" presStyleCnt="3"/>
      <dgm:spPr/>
      <dgm:t>
        <a:bodyPr/>
        <a:lstStyle/>
        <a:p>
          <a:endParaRPr lang="en-US"/>
        </a:p>
      </dgm:t>
    </dgm:pt>
    <dgm:pt modelId="{130FE863-E02B-4C34-A2DA-E64BD8BC0B8F}" type="pres">
      <dgm:prSet presAssocID="{193A82FD-2E6F-438A-AB6A-94D93A28ABAC}" presName="parTx3" presStyleLbl="node1" presStyleIdx="2" presStyleCnt="3"/>
      <dgm:spPr/>
      <dgm:t>
        <a:bodyPr/>
        <a:lstStyle/>
        <a:p>
          <a:endParaRPr lang="en-US"/>
        </a:p>
      </dgm:t>
    </dgm:pt>
    <dgm:pt modelId="{461BAE5C-ABA9-46CC-82B4-50B2689FAEE3}" type="pres">
      <dgm:prSet presAssocID="{CB311FD4-9C91-4FDF-A67E-0AF5AD6A5E82}" presName="picture3" presStyleCnt="0"/>
      <dgm:spPr/>
    </dgm:pt>
    <dgm:pt modelId="{8681FB44-117E-430E-AFF2-422DF83803FD}" type="pres">
      <dgm:prSet presAssocID="{CB311FD4-9C91-4FDF-A67E-0AF5AD6A5E82}" presName="imageRepeatNode" presStyleLbl="fgImgPlace1" presStyleIdx="2" presStyleCnt="3"/>
      <dgm:spPr/>
      <dgm:t>
        <a:bodyPr/>
        <a:lstStyle/>
        <a:p>
          <a:endParaRPr lang="en-US"/>
        </a:p>
      </dgm:t>
    </dgm:pt>
  </dgm:ptLst>
  <dgm:cxnLst>
    <dgm:cxn modelId="{715779FE-7C66-4C8E-97B2-6D7C341E2996}" type="presOf" srcId="{2B8F486D-9790-4AF0-A4FB-14B29C4E319D}" destId="{8926F12E-2ADD-4FF6-ACF6-3D38C14190EA}" srcOrd="0" destOrd="0" presId="urn:microsoft.com/office/officeart/2008/layout/AscendingPictureAccentProcess"/>
    <dgm:cxn modelId="{56111B3D-7C50-4F23-8702-58CAAC67853A}" type="presOf" srcId="{085EF596-2701-4131-9754-4F33FA16C8F8}" destId="{FC58ECA8-881B-4070-8BE2-D26EEFABC262}" srcOrd="0" destOrd="0" presId="urn:microsoft.com/office/officeart/2008/layout/AscendingPictureAccentProcess"/>
    <dgm:cxn modelId="{3E20DB8F-C8E1-47C9-A4FF-D925F18895EB}" srcId="{085EF596-2701-4131-9754-4F33FA16C8F8}" destId="{9FDC7887-FB0F-4D14-BCCD-AA4D643C7A2F}" srcOrd="0" destOrd="0" parTransId="{3ACF705E-30EE-40E7-80E5-894E866A102B}" sibTransId="{48875540-98A6-4551-ABBE-29226DD5CF30}"/>
    <dgm:cxn modelId="{E42A55F8-1D76-4A58-ABA6-7D8292EC794A}" srcId="{085EF596-2701-4131-9754-4F33FA16C8F8}" destId="{2B8F486D-9790-4AF0-A4FB-14B29C4E319D}" srcOrd="1" destOrd="0" parTransId="{3AAA3A14-0085-45B6-9121-5CCEFDDF7882}" sibTransId="{5DCB2557-30AE-40E4-94FF-DFAA8889F05C}"/>
    <dgm:cxn modelId="{C8CDD132-A299-45D8-ADC5-3903001C105E}" type="presOf" srcId="{193A82FD-2E6F-438A-AB6A-94D93A28ABAC}" destId="{130FE863-E02B-4C34-A2DA-E64BD8BC0B8F}" srcOrd="0" destOrd="0" presId="urn:microsoft.com/office/officeart/2008/layout/AscendingPictureAccentProcess"/>
    <dgm:cxn modelId="{F2352802-7682-444C-AB5C-3EBD0C31CF1D}" type="presOf" srcId="{5DCB2557-30AE-40E4-94FF-DFAA8889F05C}" destId="{B15B7C9A-DFFD-4E14-BCEB-94227DE8D932}" srcOrd="0" destOrd="0" presId="urn:microsoft.com/office/officeart/2008/layout/AscendingPictureAccentProcess"/>
    <dgm:cxn modelId="{9871EA17-4590-4AAE-8F0F-7D3C210E3A85}" type="presOf" srcId="{9FDC7887-FB0F-4D14-BCCD-AA4D643C7A2F}" destId="{6BEE482E-FC3B-4A3C-BA6C-7C8D7E719842}" srcOrd="0" destOrd="0" presId="urn:microsoft.com/office/officeart/2008/layout/AscendingPictureAccentProcess"/>
    <dgm:cxn modelId="{67D9E43E-982F-4D9E-9AA4-4411B4F10D3F}" srcId="{085EF596-2701-4131-9754-4F33FA16C8F8}" destId="{193A82FD-2E6F-438A-AB6A-94D93A28ABAC}" srcOrd="2" destOrd="0" parTransId="{42419AAB-1C57-438E-8115-AD513EECC458}" sibTransId="{CB311FD4-9C91-4FDF-A67E-0AF5AD6A5E82}"/>
    <dgm:cxn modelId="{6E7BC3AB-5E40-4C56-9C53-13292E722753}" type="presOf" srcId="{48875540-98A6-4551-ABBE-29226DD5CF30}" destId="{4BCE08FA-6C4F-4737-9A8B-A9998FAD29CB}" srcOrd="0" destOrd="0" presId="urn:microsoft.com/office/officeart/2008/layout/AscendingPictureAccentProcess"/>
    <dgm:cxn modelId="{61B57459-5A6B-4BFD-9C54-52C8C215E444}" type="presOf" srcId="{CB311FD4-9C91-4FDF-A67E-0AF5AD6A5E82}" destId="{8681FB44-117E-430E-AFF2-422DF83803FD}" srcOrd="0" destOrd="0" presId="urn:microsoft.com/office/officeart/2008/layout/AscendingPictureAccentProcess"/>
    <dgm:cxn modelId="{A786088D-91E2-4B0A-834E-619BE949F1D0}" type="presParOf" srcId="{FC58ECA8-881B-4070-8BE2-D26EEFABC262}" destId="{8CE371FE-E9BA-44A4-A3F1-D98F4083D989}" srcOrd="0" destOrd="0" presId="urn:microsoft.com/office/officeart/2008/layout/AscendingPictureAccentProcess"/>
    <dgm:cxn modelId="{837874CC-2A58-43DB-B27D-D062E3C69CF2}" type="presParOf" srcId="{FC58ECA8-881B-4070-8BE2-D26EEFABC262}" destId="{0F4229DB-43A6-429C-A39B-347271555B73}" srcOrd="1" destOrd="0" presId="urn:microsoft.com/office/officeart/2008/layout/AscendingPictureAccentProcess"/>
    <dgm:cxn modelId="{591D25D4-BF52-4DF1-BEE0-3AD9C05C7982}" type="presParOf" srcId="{FC58ECA8-881B-4070-8BE2-D26EEFABC262}" destId="{1C1278CB-DC49-404C-8600-7591E38B5D59}" srcOrd="2" destOrd="0" presId="urn:microsoft.com/office/officeart/2008/layout/AscendingPictureAccentProcess"/>
    <dgm:cxn modelId="{58BC10E2-6C9B-4072-AD94-3C56FB27B953}" type="presParOf" srcId="{FC58ECA8-881B-4070-8BE2-D26EEFABC262}" destId="{C1CD8396-57DD-4DA8-95D6-069484C713A6}" srcOrd="3" destOrd="0" presId="urn:microsoft.com/office/officeart/2008/layout/AscendingPictureAccentProcess"/>
    <dgm:cxn modelId="{56710909-0FD6-40A2-A9D0-ED897B6278B7}" type="presParOf" srcId="{FC58ECA8-881B-4070-8BE2-D26EEFABC262}" destId="{C1B459F1-E4CF-40E3-A906-8B59721D3DA1}" srcOrd="4" destOrd="0" presId="urn:microsoft.com/office/officeart/2008/layout/AscendingPictureAccentProcess"/>
    <dgm:cxn modelId="{192A2FCE-192C-4718-806C-9853A34C776A}" type="presParOf" srcId="{FC58ECA8-881B-4070-8BE2-D26EEFABC262}" destId="{3BF212B1-A9FE-47E2-8F42-F557C9A32123}" srcOrd="5" destOrd="0" presId="urn:microsoft.com/office/officeart/2008/layout/AscendingPictureAccentProcess"/>
    <dgm:cxn modelId="{746C26FA-D145-4F32-A5CD-5448B3513E5B}" type="presParOf" srcId="{FC58ECA8-881B-4070-8BE2-D26EEFABC262}" destId="{241CE4E3-A15E-4723-BDE1-2065ED645902}" srcOrd="6" destOrd="0" presId="urn:microsoft.com/office/officeart/2008/layout/AscendingPictureAccentProcess"/>
    <dgm:cxn modelId="{C5884501-66D4-40B6-8721-B2112824B465}" type="presParOf" srcId="{FC58ECA8-881B-4070-8BE2-D26EEFABC262}" destId="{19FD8729-AC55-4E2B-80F6-DBDBDC0C6644}" srcOrd="7" destOrd="0" presId="urn:microsoft.com/office/officeart/2008/layout/AscendingPictureAccentProcess"/>
    <dgm:cxn modelId="{1DB130C1-45DD-4914-912C-77EE9D5D75B5}" type="presParOf" srcId="{FC58ECA8-881B-4070-8BE2-D26EEFABC262}" destId="{B7D78548-B8EF-4E4E-8339-5625DB960577}" srcOrd="8" destOrd="0" presId="urn:microsoft.com/office/officeart/2008/layout/AscendingPictureAccentProcess"/>
    <dgm:cxn modelId="{C0487546-8A91-4126-B42C-1CCBED70CE7D}" type="presParOf" srcId="{FC58ECA8-881B-4070-8BE2-D26EEFABC262}" destId="{EBB494AC-7C78-45BA-B6B6-7F0EB5149E68}" srcOrd="9" destOrd="0" presId="urn:microsoft.com/office/officeart/2008/layout/AscendingPictureAccentProcess"/>
    <dgm:cxn modelId="{ACE4C9A2-9C94-4401-9118-63352B6AE8D7}" type="presParOf" srcId="{FC58ECA8-881B-4070-8BE2-D26EEFABC262}" destId="{DDE5703E-9733-4ECF-98EF-FEB37A81CF7E}" srcOrd="10" destOrd="0" presId="urn:microsoft.com/office/officeart/2008/layout/AscendingPictureAccentProcess"/>
    <dgm:cxn modelId="{88670A02-B031-4C1A-9DD7-3B1F258678B1}" type="presParOf" srcId="{FC58ECA8-881B-4070-8BE2-D26EEFABC262}" destId="{8B436C07-DD51-4D4A-A9B4-9013E1084088}" srcOrd="11" destOrd="0" presId="urn:microsoft.com/office/officeart/2008/layout/AscendingPictureAccentProcess"/>
    <dgm:cxn modelId="{84699ACC-8D08-429D-9D7F-9CCCBB77BA77}" type="presParOf" srcId="{FC58ECA8-881B-4070-8BE2-D26EEFABC262}" destId="{6BEE482E-FC3B-4A3C-BA6C-7C8D7E719842}" srcOrd="12" destOrd="0" presId="urn:microsoft.com/office/officeart/2008/layout/AscendingPictureAccentProcess"/>
    <dgm:cxn modelId="{42AC2A53-DA84-487B-B69F-1CC147B4875A}" type="presParOf" srcId="{FC58ECA8-881B-4070-8BE2-D26EEFABC262}" destId="{3E861BDA-998F-4637-9085-25AE98CF300C}" srcOrd="13" destOrd="0" presId="urn:microsoft.com/office/officeart/2008/layout/AscendingPictureAccentProcess"/>
    <dgm:cxn modelId="{C8F95866-FC15-48B3-9048-AF29AF4ED6FA}" type="presParOf" srcId="{3E861BDA-998F-4637-9085-25AE98CF300C}" destId="{4BCE08FA-6C4F-4737-9A8B-A9998FAD29CB}" srcOrd="0" destOrd="0" presId="urn:microsoft.com/office/officeart/2008/layout/AscendingPictureAccentProcess"/>
    <dgm:cxn modelId="{CEA46A8A-AD41-4D7C-9016-4DBD00CB9351}" type="presParOf" srcId="{FC58ECA8-881B-4070-8BE2-D26EEFABC262}" destId="{8926F12E-2ADD-4FF6-ACF6-3D38C14190EA}" srcOrd="14" destOrd="0" presId="urn:microsoft.com/office/officeart/2008/layout/AscendingPictureAccentProcess"/>
    <dgm:cxn modelId="{0A98620E-4D3F-4434-8B64-6C76A8C350BC}" type="presParOf" srcId="{FC58ECA8-881B-4070-8BE2-D26EEFABC262}" destId="{561CBFCB-5D1F-4DE6-AAF2-0360E7D75ADB}" srcOrd="15" destOrd="0" presId="urn:microsoft.com/office/officeart/2008/layout/AscendingPictureAccentProcess"/>
    <dgm:cxn modelId="{06D479E8-19FF-4E06-9994-0F97483A47E3}" type="presParOf" srcId="{561CBFCB-5D1F-4DE6-AAF2-0360E7D75ADB}" destId="{B15B7C9A-DFFD-4E14-BCEB-94227DE8D932}" srcOrd="0" destOrd="0" presId="urn:microsoft.com/office/officeart/2008/layout/AscendingPictureAccentProcess"/>
    <dgm:cxn modelId="{5A87582A-5A24-43D0-9F2A-A5CAA051403D}" type="presParOf" srcId="{FC58ECA8-881B-4070-8BE2-D26EEFABC262}" destId="{130FE863-E02B-4C34-A2DA-E64BD8BC0B8F}" srcOrd="16" destOrd="0" presId="urn:microsoft.com/office/officeart/2008/layout/AscendingPictureAccentProcess"/>
    <dgm:cxn modelId="{A4501AFD-6A45-433A-981C-A1801437B536}" type="presParOf" srcId="{FC58ECA8-881B-4070-8BE2-D26EEFABC262}" destId="{461BAE5C-ABA9-46CC-82B4-50B2689FAEE3}" srcOrd="17" destOrd="0" presId="urn:microsoft.com/office/officeart/2008/layout/AscendingPictureAccentProcess"/>
    <dgm:cxn modelId="{6F6DAB1B-97AB-4A8C-8612-E4CE537153AE}" type="presParOf" srcId="{461BAE5C-ABA9-46CC-82B4-50B2689FAEE3}" destId="{8681FB44-117E-430E-AFF2-422DF83803FD}" srcOrd="0" destOrd="0" presId="urn:microsoft.com/office/officeart/2008/layout/AscendingPictureAccentProcess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173E95-20D1-464C-AB75-C446E6E08CD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BD955D-70E4-4448-908B-4A26B565AB88}">
      <dgm:prSet phldrT="[Văn bản]" custT="1"/>
      <dgm:spPr/>
      <dgm:t>
        <a:bodyPr/>
        <a:lstStyle/>
        <a:p>
          <a:pPr algn="ctr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Vitamin A</a:t>
          </a:r>
        </a:p>
      </dgm:t>
    </dgm:pt>
    <dgm:pt modelId="{08A1DB90-3D29-41B8-9834-93CF4CFB6887}" type="parTrans" cxnId="{F12B3126-8966-4405-80BB-3D4017810E3E}">
      <dgm:prSet/>
      <dgm:spPr/>
      <dgm:t>
        <a:bodyPr/>
        <a:lstStyle/>
        <a:p>
          <a:endParaRPr lang="en-US"/>
        </a:p>
      </dgm:t>
    </dgm:pt>
    <dgm:pt modelId="{6FD3F855-5A9B-407E-B012-07D45E6BB13B}" type="sibTrans" cxnId="{F12B3126-8966-4405-80BB-3D4017810E3E}">
      <dgm:prSet/>
      <dgm:spPr/>
      <dgm:t>
        <a:bodyPr/>
        <a:lstStyle/>
        <a:p>
          <a:endParaRPr lang="en-US"/>
        </a:p>
      </dgm:t>
    </dgm:pt>
    <dgm:pt modelId="{FB5E3547-6F33-4FCC-9CBD-A000584E3266}">
      <dgm:prSet phldrT="[Văn bản]" custT="1"/>
      <dgm:spPr/>
      <dgm:t>
        <a:bodyPr/>
        <a:lstStyle/>
        <a:p>
          <a:pPr algn="ctr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Vitamin B</a:t>
          </a:r>
        </a:p>
      </dgm:t>
    </dgm:pt>
    <dgm:pt modelId="{8625EDD9-EA42-4109-859E-F7A5849CDBEC}" type="parTrans" cxnId="{AB5AAB6E-9991-4586-878D-5BFEE2A73B7E}">
      <dgm:prSet/>
      <dgm:spPr/>
      <dgm:t>
        <a:bodyPr/>
        <a:lstStyle/>
        <a:p>
          <a:endParaRPr lang="en-US"/>
        </a:p>
      </dgm:t>
    </dgm:pt>
    <dgm:pt modelId="{B345D668-70D9-4FC7-9F82-0EE7E2AF2C05}" type="sibTrans" cxnId="{AB5AAB6E-9991-4586-878D-5BFEE2A73B7E}">
      <dgm:prSet/>
      <dgm:spPr/>
      <dgm:t>
        <a:bodyPr/>
        <a:lstStyle/>
        <a:p>
          <a:endParaRPr lang="en-US"/>
        </a:p>
      </dgm:t>
    </dgm:pt>
    <dgm:pt modelId="{34A5421C-D838-419A-90FB-D6FA963BC775}">
      <dgm:prSet phldrT="[Văn bản]" custT="1"/>
      <dgm:spPr/>
      <dgm:t>
        <a:bodyPr/>
        <a:lstStyle/>
        <a:p>
          <a:pPr algn="ctr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Vitamin C</a:t>
          </a:r>
        </a:p>
      </dgm:t>
    </dgm:pt>
    <dgm:pt modelId="{3807349B-0E0F-4D9B-9DAC-5AE6F60E8D36}" type="parTrans" cxnId="{B987A835-6759-4B17-855E-025382FBCE82}">
      <dgm:prSet/>
      <dgm:spPr/>
      <dgm:t>
        <a:bodyPr/>
        <a:lstStyle/>
        <a:p>
          <a:endParaRPr lang="en-US"/>
        </a:p>
      </dgm:t>
    </dgm:pt>
    <dgm:pt modelId="{5EEC4A92-E8A4-4136-BE4F-E0E71CC55112}" type="sibTrans" cxnId="{B987A835-6759-4B17-855E-025382FBCE82}">
      <dgm:prSet/>
      <dgm:spPr/>
      <dgm:t>
        <a:bodyPr/>
        <a:lstStyle/>
        <a:p>
          <a:endParaRPr lang="en-US"/>
        </a:p>
      </dgm:t>
    </dgm:pt>
    <dgm:pt modelId="{D7E12C0F-F003-49E0-B67C-5954B0FD428A}">
      <dgm:prSet phldrT="[Văn bản]" custT="1"/>
      <dgm:spPr/>
      <dgm:t>
        <a:bodyPr/>
        <a:lstStyle/>
        <a:p>
          <a:pPr algn="ctr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Vitamin D</a:t>
          </a:r>
        </a:p>
      </dgm:t>
    </dgm:pt>
    <dgm:pt modelId="{252BD5D0-0101-44BD-8B74-296CC2F342EF}" type="parTrans" cxnId="{B9A25611-5495-416A-A99C-A94738A7F41A}">
      <dgm:prSet/>
      <dgm:spPr/>
      <dgm:t>
        <a:bodyPr/>
        <a:lstStyle/>
        <a:p>
          <a:endParaRPr lang="en-US"/>
        </a:p>
      </dgm:t>
    </dgm:pt>
    <dgm:pt modelId="{A2D90CD1-7249-483F-B81B-5D4E294965A1}" type="sibTrans" cxnId="{B9A25611-5495-416A-A99C-A94738A7F41A}">
      <dgm:prSet/>
      <dgm:spPr/>
      <dgm:t>
        <a:bodyPr/>
        <a:lstStyle/>
        <a:p>
          <a:endParaRPr lang="en-US"/>
        </a:p>
      </dgm:t>
    </dgm:pt>
    <dgm:pt modelId="{43CBF279-9758-4E5B-8B3C-A2C3BD1DBFDB}">
      <dgm:prSet phldrT="[Văn bản]" custT="1"/>
      <dgm:spPr/>
      <dgm:t>
        <a:bodyPr/>
        <a:lstStyle/>
        <a:p>
          <a:pPr algn="ctr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Vitamin E</a:t>
          </a:r>
        </a:p>
      </dgm:t>
    </dgm:pt>
    <dgm:pt modelId="{0764CA6E-2749-42ED-8488-C5BE8B0BFC60}" type="parTrans" cxnId="{EAF69A2B-A2BA-4747-BDBD-632296DF6280}">
      <dgm:prSet/>
      <dgm:spPr/>
      <dgm:t>
        <a:bodyPr/>
        <a:lstStyle/>
        <a:p>
          <a:endParaRPr lang="en-US"/>
        </a:p>
      </dgm:t>
    </dgm:pt>
    <dgm:pt modelId="{AE44F049-6563-465F-B308-E684A814DD1B}" type="sibTrans" cxnId="{EAF69A2B-A2BA-4747-BDBD-632296DF6280}">
      <dgm:prSet/>
      <dgm:spPr/>
      <dgm:t>
        <a:bodyPr/>
        <a:lstStyle/>
        <a:p>
          <a:endParaRPr lang="en-US"/>
        </a:p>
      </dgm:t>
    </dgm:pt>
    <dgm:pt modelId="{2F87CFE1-7802-4FE7-B82A-00B4E8AEBD40}" type="pres">
      <dgm:prSet presAssocID="{29173E95-20D1-464C-AB75-C446E6E08CDF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305229F2-9C79-481F-9BA4-E0F5F707DEA6}" type="pres">
      <dgm:prSet presAssocID="{DCBD955D-70E4-4448-908B-4A26B565AB88}" presName="composite" presStyleCnt="0"/>
      <dgm:spPr/>
    </dgm:pt>
    <dgm:pt modelId="{6D0C4953-6F8B-4C21-AF81-4568848931B4}" type="pres">
      <dgm:prSet presAssocID="{DCBD955D-70E4-4448-908B-4A26B565AB88}" presName="rect2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B4D30-2606-4359-AAD5-C2FDFD71DB32}" type="pres">
      <dgm:prSet presAssocID="{DCBD955D-70E4-4448-908B-4A26B565AB88}" presName="rect1" presStyleLbl="align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411FADB-6C36-4C01-ADDC-50F4EAE52578}" type="pres">
      <dgm:prSet presAssocID="{6FD3F855-5A9B-407E-B012-07D45E6BB13B}" presName="sibTrans" presStyleCnt="0"/>
      <dgm:spPr/>
    </dgm:pt>
    <dgm:pt modelId="{3FD93F9C-357D-48F7-9BC1-C3A8939DF0DB}" type="pres">
      <dgm:prSet presAssocID="{FB5E3547-6F33-4FCC-9CBD-A000584E3266}" presName="composite" presStyleCnt="0"/>
      <dgm:spPr/>
    </dgm:pt>
    <dgm:pt modelId="{049D40CC-06CD-4472-94DC-451D60A2163D}" type="pres">
      <dgm:prSet presAssocID="{FB5E3547-6F33-4FCC-9CBD-A000584E3266}" presName="rec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CFE72-8847-47EA-9AC9-7BE70229949D}" type="pres">
      <dgm:prSet presAssocID="{FB5E3547-6F33-4FCC-9CBD-A000584E3266}" presName="rect1" presStyleLbl="align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5473480-91FD-4276-BFA6-4855DA9A6560}" type="pres">
      <dgm:prSet presAssocID="{B345D668-70D9-4FC7-9F82-0EE7E2AF2C05}" presName="sibTrans" presStyleCnt="0"/>
      <dgm:spPr/>
    </dgm:pt>
    <dgm:pt modelId="{B29F9B96-67A5-4394-A42D-9EA779CEE31D}" type="pres">
      <dgm:prSet presAssocID="{34A5421C-D838-419A-90FB-D6FA963BC775}" presName="composite" presStyleCnt="0"/>
      <dgm:spPr/>
    </dgm:pt>
    <dgm:pt modelId="{2937CEB1-F38B-4221-AA6D-F95E9550ED23}" type="pres">
      <dgm:prSet presAssocID="{34A5421C-D838-419A-90FB-D6FA963BC775}" presName="rect2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BE2B7-AF1F-4329-8C8F-ABF4AB9316DB}" type="pres">
      <dgm:prSet presAssocID="{34A5421C-D838-419A-90FB-D6FA963BC775}" presName="rect1" presStyleLbl="align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09EAD3F-260B-4E5E-AB95-52C3810948D0}" type="pres">
      <dgm:prSet presAssocID="{5EEC4A92-E8A4-4136-BE4F-E0E71CC55112}" presName="sibTrans" presStyleCnt="0"/>
      <dgm:spPr/>
    </dgm:pt>
    <dgm:pt modelId="{B1DF7E5F-AD50-4262-87FD-545F8D733C29}" type="pres">
      <dgm:prSet presAssocID="{D7E12C0F-F003-49E0-B67C-5954B0FD428A}" presName="composite" presStyleCnt="0"/>
      <dgm:spPr/>
    </dgm:pt>
    <dgm:pt modelId="{56E5972A-BEC7-47DB-BD81-4F35098CC6D3}" type="pres">
      <dgm:prSet presAssocID="{D7E12C0F-F003-49E0-B67C-5954B0FD428A}" presName="rect2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74566-2B4C-415A-98C6-2DA26DA9A618}" type="pres">
      <dgm:prSet presAssocID="{D7E12C0F-F003-49E0-B67C-5954B0FD428A}" presName="rect1" presStyleLbl="align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837C5CC-4EED-489F-8FD0-F00937D9E9CA}" type="pres">
      <dgm:prSet presAssocID="{A2D90CD1-7249-483F-B81B-5D4E294965A1}" presName="sibTrans" presStyleCnt="0"/>
      <dgm:spPr/>
    </dgm:pt>
    <dgm:pt modelId="{82735005-1281-4EBC-AA51-71B35D294CD6}" type="pres">
      <dgm:prSet presAssocID="{43CBF279-9758-4E5B-8B3C-A2C3BD1DBFDB}" presName="composite" presStyleCnt="0"/>
      <dgm:spPr/>
    </dgm:pt>
    <dgm:pt modelId="{37856E55-6C1C-4C3C-9BE4-A6408CB00C92}" type="pres">
      <dgm:prSet presAssocID="{43CBF279-9758-4E5B-8B3C-A2C3BD1DBFDB}" presName="rect2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2E0F7-5F0C-4A50-B509-0E71DE11AB94}" type="pres">
      <dgm:prSet presAssocID="{43CBF279-9758-4E5B-8B3C-A2C3BD1DBFDB}" presName="rect1" presStyleLbl="align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6E7D1367-6D9D-400F-9A46-7216E92C3148}" type="presOf" srcId="{29173E95-20D1-464C-AB75-C446E6E08CDF}" destId="{2F87CFE1-7802-4FE7-B82A-00B4E8AEBD40}" srcOrd="0" destOrd="0" presId="urn:microsoft.com/office/officeart/2008/layout/PictureGrid"/>
    <dgm:cxn modelId="{AB5AAB6E-9991-4586-878D-5BFEE2A73B7E}" srcId="{29173E95-20D1-464C-AB75-C446E6E08CDF}" destId="{FB5E3547-6F33-4FCC-9CBD-A000584E3266}" srcOrd="1" destOrd="0" parTransId="{8625EDD9-EA42-4109-859E-F7A5849CDBEC}" sibTransId="{B345D668-70D9-4FC7-9F82-0EE7E2AF2C05}"/>
    <dgm:cxn modelId="{2859644A-31B0-478B-8CBF-0E1A50F71A8A}" type="presOf" srcId="{DCBD955D-70E4-4448-908B-4A26B565AB88}" destId="{6D0C4953-6F8B-4C21-AF81-4568848931B4}" srcOrd="0" destOrd="0" presId="urn:microsoft.com/office/officeart/2008/layout/PictureGrid"/>
    <dgm:cxn modelId="{A7198D41-8D0A-4D3A-B0BD-8BD41E3BDC78}" type="presOf" srcId="{43CBF279-9758-4E5B-8B3C-A2C3BD1DBFDB}" destId="{37856E55-6C1C-4C3C-9BE4-A6408CB00C92}" srcOrd="0" destOrd="0" presId="urn:microsoft.com/office/officeart/2008/layout/PictureGrid"/>
    <dgm:cxn modelId="{B987A835-6759-4B17-855E-025382FBCE82}" srcId="{29173E95-20D1-464C-AB75-C446E6E08CDF}" destId="{34A5421C-D838-419A-90FB-D6FA963BC775}" srcOrd="2" destOrd="0" parTransId="{3807349B-0E0F-4D9B-9DAC-5AE6F60E8D36}" sibTransId="{5EEC4A92-E8A4-4136-BE4F-E0E71CC55112}"/>
    <dgm:cxn modelId="{B1586A1E-DDF1-4CCE-96E2-CA998B269A21}" type="presOf" srcId="{34A5421C-D838-419A-90FB-D6FA963BC775}" destId="{2937CEB1-F38B-4221-AA6D-F95E9550ED23}" srcOrd="0" destOrd="0" presId="urn:microsoft.com/office/officeart/2008/layout/PictureGrid"/>
    <dgm:cxn modelId="{4EB771DA-79ED-4DAA-A5B9-CE83B28777D0}" type="presOf" srcId="{FB5E3547-6F33-4FCC-9CBD-A000584E3266}" destId="{049D40CC-06CD-4472-94DC-451D60A2163D}" srcOrd="0" destOrd="0" presId="urn:microsoft.com/office/officeart/2008/layout/PictureGrid"/>
    <dgm:cxn modelId="{B9A25611-5495-416A-A99C-A94738A7F41A}" srcId="{29173E95-20D1-464C-AB75-C446E6E08CDF}" destId="{D7E12C0F-F003-49E0-B67C-5954B0FD428A}" srcOrd="3" destOrd="0" parTransId="{252BD5D0-0101-44BD-8B74-296CC2F342EF}" sibTransId="{A2D90CD1-7249-483F-B81B-5D4E294965A1}"/>
    <dgm:cxn modelId="{F0236A92-7D9D-4E1F-BE26-2169E3BBCBAF}" type="presOf" srcId="{D7E12C0F-F003-49E0-B67C-5954B0FD428A}" destId="{56E5972A-BEC7-47DB-BD81-4F35098CC6D3}" srcOrd="0" destOrd="0" presId="urn:microsoft.com/office/officeart/2008/layout/PictureGrid"/>
    <dgm:cxn modelId="{F12B3126-8966-4405-80BB-3D4017810E3E}" srcId="{29173E95-20D1-464C-AB75-C446E6E08CDF}" destId="{DCBD955D-70E4-4448-908B-4A26B565AB88}" srcOrd="0" destOrd="0" parTransId="{08A1DB90-3D29-41B8-9834-93CF4CFB6887}" sibTransId="{6FD3F855-5A9B-407E-B012-07D45E6BB13B}"/>
    <dgm:cxn modelId="{EAF69A2B-A2BA-4747-BDBD-632296DF6280}" srcId="{29173E95-20D1-464C-AB75-C446E6E08CDF}" destId="{43CBF279-9758-4E5B-8B3C-A2C3BD1DBFDB}" srcOrd="4" destOrd="0" parTransId="{0764CA6E-2749-42ED-8488-C5BE8B0BFC60}" sibTransId="{AE44F049-6563-465F-B308-E684A814DD1B}"/>
    <dgm:cxn modelId="{D1934DBD-95E5-4D96-BEC6-B1065E4C96A9}" type="presParOf" srcId="{2F87CFE1-7802-4FE7-B82A-00B4E8AEBD40}" destId="{305229F2-9C79-481F-9BA4-E0F5F707DEA6}" srcOrd="0" destOrd="0" presId="urn:microsoft.com/office/officeart/2008/layout/PictureGrid"/>
    <dgm:cxn modelId="{EFF0FB7B-ACBB-4020-BA47-54CD223CE160}" type="presParOf" srcId="{305229F2-9C79-481F-9BA4-E0F5F707DEA6}" destId="{6D0C4953-6F8B-4C21-AF81-4568848931B4}" srcOrd="0" destOrd="0" presId="urn:microsoft.com/office/officeart/2008/layout/PictureGrid"/>
    <dgm:cxn modelId="{970AE8FE-5FC6-42DC-B5D5-3C694625D001}" type="presParOf" srcId="{305229F2-9C79-481F-9BA4-E0F5F707DEA6}" destId="{3DDB4D30-2606-4359-AAD5-C2FDFD71DB32}" srcOrd="1" destOrd="0" presId="urn:microsoft.com/office/officeart/2008/layout/PictureGrid"/>
    <dgm:cxn modelId="{0A5816A6-D860-44ED-9625-E58D249163F4}" type="presParOf" srcId="{2F87CFE1-7802-4FE7-B82A-00B4E8AEBD40}" destId="{E411FADB-6C36-4C01-ADDC-50F4EAE52578}" srcOrd="1" destOrd="0" presId="urn:microsoft.com/office/officeart/2008/layout/PictureGrid"/>
    <dgm:cxn modelId="{049C4C46-48DE-4EF5-82AF-0214B338BA7A}" type="presParOf" srcId="{2F87CFE1-7802-4FE7-B82A-00B4E8AEBD40}" destId="{3FD93F9C-357D-48F7-9BC1-C3A8939DF0DB}" srcOrd="2" destOrd="0" presId="urn:microsoft.com/office/officeart/2008/layout/PictureGrid"/>
    <dgm:cxn modelId="{8AA748EC-860F-44BC-81F8-B8A00D1642FF}" type="presParOf" srcId="{3FD93F9C-357D-48F7-9BC1-C3A8939DF0DB}" destId="{049D40CC-06CD-4472-94DC-451D60A2163D}" srcOrd="0" destOrd="0" presId="urn:microsoft.com/office/officeart/2008/layout/PictureGrid"/>
    <dgm:cxn modelId="{7D582394-01D2-4B11-8714-FE5B79C75EE7}" type="presParOf" srcId="{3FD93F9C-357D-48F7-9BC1-C3A8939DF0DB}" destId="{E6CCFE72-8847-47EA-9AC9-7BE70229949D}" srcOrd="1" destOrd="0" presId="urn:microsoft.com/office/officeart/2008/layout/PictureGrid"/>
    <dgm:cxn modelId="{10598E36-E899-4FA0-9829-EE7593535A31}" type="presParOf" srcId="{2F87CFE1-7802-4FE7-B82A-00B4E8AEBD40}" destId="{C5473480-91FD-4276-BFA6-4855DA9A6560}" srcOrd="3" destOrd="0" presId="urn:microsoft.com/office/officeart/2008/layout/PictureGrid"/>
    <dgm:cxn modelId="{2E78AA5B-35EF-4D33-83D6-C0E22EE34FDD}" type="presParOf" srcId="{2F87CFE1-7802-4FE7-B82A-00B4E8AEBD40}" destId="{B29F9B96-67A5-4394-A42D-9EA779CEE31D}" srcOrd="4" destOrd="0" presId="urn:microsoft.com/office/officeart/2008/layout/PictureGrid"/>
    <dgm:cxn modelId="{E2CD0BA1-EF22-46C7-A142-39D7C0EA419A}" type="presParOf" srcId="{B29F9B96-67A5-4394-A42D-9EA779CEE31D}" destId="{2937CEB1-F38B-4221-AA6D-F95E9550ED23}" srcOrd="0" destOrd="0" presId="urn:microsoft.com/office/officeart/2008/layout/PictureGrid"/>
    <dgm:cxn modelId="{C43AFD6D-1069-4C4C-BE42-33D02F9CFAB1}" type="presParOf" srcId="{B29F9B96-67A5-4394-A42D-9EA779CEE31D}" destId="{C76BE2B7-AF1F-4329-8C8F-ABF4AB9316DB}" srcOrd="1" destOrd="0" presId="urn:microsoft.com/office/officeart/2008/layout/PictureGrid"/>
    <dgm:cxn modelId="{3F26AF32-7627-4451-81A8-5CCF7DA0481F}" type="presParOf" srcId="{2F87CFE1-7802-4FE7-B82A-00B4E8AEBD40}" destId="{E09EAD3F-260B-4E5E-AB95-52C3810948D0}" srcOrd="5" destOrd="0" presId="urn:microsoft.com/office/officeart/2008/layout/PictureGrid"/>
    <dgm:cxn modelId="{3804B898-5EC7-452F-AC3E-D5CCCF89D052}" type="presParOf" srcId="{2F87CFE1-7802-4FE7-B82A-00B4E8AEBD40}" destId="{B1DF7E5F-AD50-4262-87FD-545F8D733C29}" srcOrd="6" destOrd="0" presId="urn:microsoft.com/office/officeart/2008/layout/PictureGrid"/>
    <dgm:cxn modelId="{31924939-DE34-4BC6-83CF-ECD3D55DB6CC}" type="presParOf" srcId="{B1DF7E5F-AD50-4262-87FD-545F8D733C29}" destId="{56E5972A-BEC7-47DB-BD81-4F35098CC6D3}" srcOrd="0" destOrd="0" presId="urn:microsoft.com/office/officeart/2008/layout/PictureGrid"/>
    <dgm:cxn modelId="{110445E3-4250-4136-9592-134EF2D250E8}" type="presParOf" srcId="{B1DF7E5F-AD50-4262-87FD-545F8D733C29}" destId="{7B374566-2B4C-415A-98C6-2DA26DA9A618}" srcOrd="1" destOrd="0" presId="urn:microsoft.com/office/officeart/2008/layout/PictureGrid"/>
    <dgm:cxn modelId="{2FD65B0D-F840-4368-8109-E38796222736}" type="presParOf" srcId="{2F87CFE1-7802-4FE7-B82A-00B4E8AEBD40}" destId="{E837C5CC-4EED-489F-8FD0-F00937D9E9CA}" srcOrd="7" destOrd="0" presId="urn:microsoft.com/office/officeart/2008/layout/PictureGrid"/>
    <dgm:cxn modelId="{9D62E6FF-7688-4F84-B6B1-C108F6970FA7}" type="presParOf" srcId="{2F87CFE1-7802-4FE7-B82A-00B4E8AEBD40}" destId="{82735005-1281-4EBC-AA51-71B35D294CD6}" srcOrd="8" destOrd="0" presId="urn:microsoft.com/office/officeart/2008/layout/PictureGrid"/>
    <dgm:cxn modelId="{906B530A-14F1-4579-9507-905D212E0C0C}" type="presParOf" srcId="{82735005-1281-4EBC-AA51-71B35D294CD6}" destId="{37856E55-6C1C-4C3C-9BE4-A6408CB00C92}" srcOrd="0" destOrd="0" presId="urn:microsoft.com/office/officeart/2008/layout/PictureGrid"/>
    <dgm:cxn modelId="{F6E865B0-EFE7-48F0-8CF2-9A221DAF8EB5}" type="presParOf" srcId="{82735005-1281-4EBC-AA51-71B35D294CD6}" destId="{8162E0F7-5F0C-4A50-B509-0E71DE11AB94}" srcOrd="1" destOrd="0" presId="urn:microsoft.com/office/officeart/2008/layout/PictureGrid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F46FB9-8D20-4EB6-83E2-41EE1AD07FC6}" type="doc">
      <dgm:prSet loTypeId="urn:microsoft.com/office/officeart/2005/8/layout/pList1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785C16-4FA6-4DBC-AB88-E03289558C02}">
      <dgm:prSet phldrT="[Văn bản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Canxi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8A8A42-4B6E-44F5-BA72-3FB430B385F8}" type="parTrans" cxnId="{183E99A6-8326-43B9-AA2B-3E97AEDEAD4B}">
      <dgm:prSet/>
      <dgm:spPr/>
      <dgm:t>
        <a:bodyPr/>
        <a:lstStyle/>
        <a:p>
          <a:endParaRPr lang="en-US"/>
        </a:p>
      </dgm:t>
    </dgm:pt>
    <dgm:pt modelId="{38900CAF-5460-49DC-800E-B9BB159524F1}" type="sibTrans" cxnId="{183E99A6-8326-43B9-AA2B-3E97AEDEAD4B}">
      <dgm:prSet/>
      <dgm:spPr/>
      <dgm:t>
        <a:bodyPr/>
        <a:lstStyle/>
        <a:p>
          <a:endParaRPr lang="en-US"/>
        </a:p>
      </dgm:t>
    </dgm:pt>
    <dgm:pt modelId="{F78E9773-D4EF-4A59-BB67-4354C06F5DBF}">
      <dgm:prSet phldrT="[Văn bản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Sắt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C61E86-A863-4718-9C0E-76108105B57F}" type="parTrans" cxnId="{13FDA730-9926-4E10-9E45-F81EE628175D}">
      <dgm:prSet/>
      <dgm:spPr/>
      <dgm:t>
        <a:bodyPr/>
        <a:lstStyle/>
        <a:p>
          <a:endParaRPr lang="en-US"/>
        </a:p>
      </dgm:t>
    </dgm:pt>
    <dgm:pt modelId="{5FB7D453-A3F3-48CF-973D-8A3DB5CE90E5}" type="sibTrans" cxnId="{13FDA730-9926-4E10-9E45-F81EE628175D}">
      <dgm:prSet/>
      <dgm:spPr/>
      <dgm:t>
        <a:bodyPr/>
        <a:lstStyle/>
        <a:p>
          <a:endParaRPr lang="en-US"/>
        </a:p>
      </dgm:t>
    </dgm:pt>
    <dgm:pt modelId="{590E47C1-A0CE-45C7-9259-7B668A5BEDE7}">
      <dgm:prSet phldrT="[Văn bản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Iot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0D071C-A97B-4C21-9707-527C56A43586}" type="parTrans" cxnId="{485D3849-F689-4E3D-A9C9-DD4253688EB9}">
      <dgm:prSet/>
      <dgm:spPr/>
      <dgm:t>
        <a:bodyPr/>
        <a:lstStyle/>
        <a:p>
          <a:endParaRPr lang="en-US"/>
        </a:p>
      </dgm:t>
    </dgm:pt>
    <dgm:pt modelId="{8D5DE9D2-9CA3-47CE-9967-784D510810A4}" type="sibTrans" cxnId="{485D3849-F689-4E3D-A9C9-DD4253688EB9}">
      <dgm:prSet/>
      <dgm:spPr/>
      <dgm:t>
        <a:bodyPr/>
        <a:lstStyle/>
        <a:p>
          <a:endParaRPr lang="en-US"/>
        </a:p>
      </dgm:t>
    </dgm:pt>
    <dgm:pt modelId="{174C9C45-4AED-4F34-8759-9C1BFA53C0BF}">
      <dgm:prSet phldrT="[Văn bản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Kẽm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12243A-1C5B-4479-9C7D-90FB4470D218}" type="parTrans" cxnId="{E5D78E88-BF0E-42F7-9D72-03EE94092E66}">
      <dgm:prSet/>
      <dgm:spPr/>
      <dgm:t>
        <a:bodyPr/>
        <a:lstStyle/>
        <a:p>
          <a:endParaRPr lang="en-US"/>
        </a:p>
      </dgm:t>
    </dgm:pt>
    <dgm:pt modelId="{19FB4423-074E-4BA8-8D91-DADA35310CA1}" type="sibTrans" cxnId="{E5D78E88-BF0E-42F7-9D72-03EE94092E66}">
      <dgm:prSet/>
      <dgm:spPr/>
      <dgm:t>
        <a:bodyPr/>
        <a:lstStyle/>
        <a:p>
          <a:endParaRPr lang="en-US"/>
        </a:p>
      </dgm:t>
    </dgm:pt>
    <dgm:pt modelId="{D0E96BD8-A1A0-4369-A49A-56A303B6CAD4}" type="pres">
      <dgm:prSet presAssocID="{B6F46FB9-8D20-4EB6-83E2-41EE1AD07F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D6D1B5-9AED-4F89-BC15-CB0FC92B4F93}" type="pres">
      <dgm:prSet presAssocID="{85785C16-4FA6-4DBC-AB88-E03289558C02}" presName="compNode" presStyleCnt="0"/>
      <dgm:spPr/>
    </dgm:pt>
    <dgm:pt modelId="{1E928E09-5FE4-4730-BEF0-588D051B0DB7}" type="pres">
      <dgm:prSet presAssocID="{85785C16-4FA6-4DBC-AB88-E03289558C02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E7F3772A-2F26-4730-A119-FF3B4C09A0CE}" type="pres">
      <dgm:prSet presAssocID="{85785C16-4FA6-4DBC-AB88-E03289558C02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1F44F-0D91-49A1-9C41-5B13CEA63F11}" type="pres">
      <dgm:prSet presAssocID="{38900CAF-5460-49DC-800E-B9BB159524F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576CBF0-5DBD-40C9-81FB-E0529053C43F}" type="pres">
      <dgm:prSet presAssocID="{F78E9773-D4EF-4A59-BB67-4354C06F5DBF}" presName="compNode" presStyleCnt="0"/>
      <dgm:spPr/>
    </dgm:pt>
    <dgm:pt modelId="{0554371C-560A-4F72-88FC-FC1F0294DFA3}" type="pres">
      <dgm:prSet presAssocID="{F78E9773-D4EF-4A59-BB67-4354C06F5DBF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69457277-A44B-4F14-B375-5028EE499201}" type="pres">
      <dgm:prSet presAssocID="{F78E9773-D4EF-4A59-BB67-4354C06F5DB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70435-106C-4E69-B704-1EF8AA084291}" type="pres">
      <dgm:prSet presAssocID="{5FB7D453-A3F3-48CF-973D-8A3DB5CE90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91B79C-0A7D-49DC-98C3-34D5BCE37E73}" type="pres">
      <dgm:prSet presAssocID="{590E47C1-A0CE-45C7-9259-7B668A5BEDE7}" presName="compNode" presStyleCnt="0"/>
      <dgm:spPr/>
    </dgm:pt>
    <dgm:pt modelId="{A57BDD41-58D8-4F4A-AC2B-2D5C80AA51ED}" type="pres">
      <dgm:prSet presAssocID="{590E47C1-A0CE-45C7-9259-7B668A5BEDE7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E55E7C5D-C6D4-4F67-813F-158F7E8FE619}" type="pres">
      <dgm:prSet presAssocID="{590E47C1-A0CE-45C7-9259-7B668A5BEDE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729016-9E97-4404-B551-E95F4A2B12B3}" type="pres">
      <dgm:prSet presAssocID="{8D5DE9D2-9CA3-47CE-9967-784D510810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D2DC840-D74E-475A-9B4E-A3B0FD334DDD}" type="pres">
      <dgm:prSet presAssocID="{174C9C45-4AED-4F34-8759-9C1BFA53C0BF}" presName="compNode" presStyleCnt="0"/>
      <dgm:spPr/>
    </dgm:pt>
    <dgm:pt modelId="{D8CA2737-00BF-4CD7-AF05-01D7A291433F}" type="pres">
      <dgm:prSet presAssocID="{174C9C45-4AED-4F34-8759-9C1BFA53C0BF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0736EEFF-6828-4C7A-9761-C106FE82681B}" type="pres">
      <dgm:prSet presAssocID="{174C9C45-4AED-4F34-8759-9C1BFA53C0BF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BF2693-42EA-4744-B64A-1E828F7A33BC}" type="presOf" srcId="{5FB7D453-A3F3-48CF-973D-8A3DB5CE90E5}" destId="{C1B70435-106C-4E69-B704-1EF8AA084291}" srcOrd="0" destOrd="0" presId="urn:microsoft.com/office/officeart/2005/8/layout/pList1#1"/>
    <dgm:cxn modelId="{42765D74-76DD-4010-ABF6-A809B956B8CE}" type="presOf" srcId="{8D5DE9D2-9CA3-47CE-9967-784D510810A4}" destId="{EB729016-9E97-4404-B551-E95F4A2B12B3}" srcOrd="0" destOrd="0" presId="urn:microsoft.com/office/officeart/2005/8/layout/pList1#1"/>
    <dgm:cxn modelId="{2C5E73E6-BB0F-4D61-9FE4-E838D3513E6E}" type="presOf" srcId="{38900CAF-5460-49DC-800E-B9BB159524F1}" destId="{7881F44F-0D91-49A1-9C41-5B13CEA63F11}" srcOrd="0" destOrd="0" presId="urn:microsoft.com/office/officeart/2005/8/layout/pList1#1"/>
    <dgm:cxn modelId="{E11BBCEF-1407-4D62-BD83-23A1E071F02E}" type="presOf" srcId="{F78E9773-D4EF-4A59-BB67-4354C06F5DBF}" destId="{69457277-A44B-4F14-B375-5028EE499201}" srcOrd="0" destOrd="0" presId="urn:microsoft.com/office/officeart/2005/8/layout/pList1#1"/>
    <dgm:cxn modelId="{485D3849-F689-4E3D-A9C9-DD4253688EB9}" srcId="{B6F46FB9-8D20-4EB6-83E2-41EE1AD07FC6}" destId="{590E47C1-A0CE-45C7-9259-7B668A5BEDE7}" srcOrd="2" destOrd="0" parTransId="{890D071C-A97B-4C21-9707-527C56A43586}" sibTransId="{8D5DE9D2-9CA3-47CE-9967-784D510810A4}"/>
    <dgm:cxn modelId="{13FDA730-9926-4E10-9E45-F81EE628175D}" srcId="{B6F46FB9-8D20-4EB6-83E2-41EE1AD07FC6}" destId="{F78E9773-D4EF-4A59-BB67-4354C06F5DBF}" srcOrd="1" destOrd="0" parTransId="{25C61E86-A863-4718-9C0E-76108105B57F}" sibTransId="{5FB7D453-A3F3-48CF-973D-8A3DB5CE90E5}"/>
    <dgm:cxn modelId="{CE069274-EAB0-4A29-904D-2FC9F9FEAA01}" type="presOf" srcId="{B6F46FB9-8D20-4EB6-83E2-41EE1AD07FC6}" destId="{D0E96BD8-A1A0-4369-A49A-56A303B6CAD4}" srcOrd="0" destOrd="0" presId="urn:microsoft.com/office/officeart/2005/8/layout/pList1#1"/>
    <dgm:cxn modelId="{18D23D56-E140-4F18-8DF6-3ACEBC451C53}" type="presOf" srcId="{174C9C45-4AED-4F34-8759-9C1BFA53C0BF}" destId="{0736EEFF-6828-4C7A-9761-C106FE82681B}" srcOrd="0" destOrd="0" presId="urn:microsoft.com/office/officeart/2005/8/layout/pList1#1"/>
    <dgm:cxn modelId="{CB30FA88-6F93-4E63-9853-7F885E270497}" type="presOf" srcId="{85785C16-4FA6-4DBC-AB88-E03289558C02}" destId="{E7F3772A-2F26-4730-A119-FF3B4C09A0CE}" srcOrd="0" destOrd="0" presId="urn:microsoft.com/office/officeart/2005/8/layout/pList1#1"/>
    <dgm:cxn modelId="{A9D40DE0-5245-4C89-B42A-2EC8B0E2FCAC}" type="presOf" srcId="{590E47C1-A0CE-45C7-9259-7B668A5BEDE7}" destId="{E55E7C5D-C6D4-4F67-813F-158F7E8FE619}" srcOrd="0" destOrd="0" presId="urn:microsoft.com/office/officeart/2005/8/layout/pList1#1"/>
    <dgm:cxn modelId="{E5D78E88-BF0E-42F7-9D72-03EE94092E66}" srcId="{B6F46FB9-8D20-4EB6-83E2-41EE1AD07FC6}" destId="{174C9C45-4AED-4F34-8759-9C1BFA53C0BF}" srcOrd="3" destOrd="0" parTransId="{C912243A-1C5B-4479-9C7D-90FB4470D218}" sibTransId="{19FB4423-074E-4BA8-8D91-DADA35310CA1}"/>
    <dgm:cxn modelId="{183E99A6-8326-43B9-AA2B-3E97AEDEAD4B}" srcId="{B6F46FB9-8D20-4EB6-83E2-41EE1AD07FC6}" destId="{85785C16-4FA6-4DBC-AB88-E03289558C02}" srcOrd="0" destOrd="0" parTransId="{FC8A8A42-4B6E-44F5-BA72-3FB430B385F8}" sibTransId="{38900CAF-5460-49DC-800E-B9BB159524F1}"/>
    <dgm:cxn modelId="{E262CD1B-48B6-46AD-A2CC-5A28B2ADF065}" type="presParOf" srcId="{D0E96BD8-A1A0-4369-A49A-56A303B6CAD4}" destId="{27D6D1B5-9AED-4F89-BC15-CB0FC92B4F93}" srcOrd="0" destOrd="0" presId="urn:microsoft.com/office/officeart/2005/8/layout/pList1#1"/>
    <dgm:cxn modelId="{3B6C8023-39EF-4287-892F-3DBBAA615E5B}" type="presParOf" srcId="{27D6D1B5-9AED-4F89-BC15-CB0FC92B4F93}" destId="{1E928E09-5FE4-4730-BEF0-588D051B0DB7}" srcOrd="0" destOrd="0" presId="urn:microsoft.com/office/officeart/2005/8/layout/pList1#1"/>
    <dgm:cxn modelId="{F7090C0B-22EE-401E-A9F4-0FD44A91A2FD}" type="presParOf" srcId="{27D6D1B5-9AED-4F89-BC15-CB0FC92B4F93}" destId="{E7F3772A-2F26-4730-A119-FF3B4C09A0CE}" srcOrd="1" destOrd="0" presId="urn:microsoft.com/office/officeart/2005/8/layout/pList1#1"/>
    <dgm:cxn modelId="{54012160-4C08-4DD5-BF82-78F29FDFBD7D}" type="presParOf" srcId="{D0E96BD8-A1A0-4369-A49A-56A303B6CAD4}" destId="{7881F44F-0D91-49A1-9C41-5B13CEA63F11}" srcOrd="1" destOrd="0" presId="urn:microsoft.com/office/officeart/2005/8/layout/pList1#1"/>
    <dgm:cxn modelId="{4F0E5473-4174-46DF-8883-4BEC8204DC4A}" type="presParOf" srcId="{D0E96BD8-A1A0-4369-A49A-56A303B6CAD4}" destId="{D576CBF0-5DBD-40C9-81FB-E0529053C43F}" srcOrd="2" destOrd="0" presId="urn:microsoft.com/office/officeart/2005/8/layout/pList1#1"/>
    <dgm:cxn modelId="{6B00BE66-ED58-4834-8CC9-FD59E47C6BDC}" type="presParOf" srcId="{D576CBF0-5DBD-40C9-81FB-E0529053C43F}" destId="{0554371C-560A-4F72-88FC-FC1F0294DFA3}" srcOrd="0" destOrd="0" presId="urn:microsoft.com/office/officeart/2005/8/layout/pList1#1"/>
    <dgm:cxn modelId="{F339E796-7986-490A-BA75-1A67509C5BBC}" type="presParOf" srcId="{D576CBF0-5DBD-40C9-81FB-E0529053C43F}" destId="{69457277-A44B-4F14-B375-5028EE499201}" srcOrd="1" destOrd="0" presId="urn:microsoft.com/office/officeart/2005/8/layout/pList1#1"/>
    <dgm:cxn modelId="{9ABC09B6-7304-486E-8B65-0E19E9303BDF}" type="presParOf" srcId="{D0E96BD8-A1A0-4369-A49A-56A303B6CAD4}" destId="{C1B70435-106C-4E69-B704-1EF8AA084291}" srcOrd="3" destOrd="0" presId="urn:microsoft.com/office/officeart/2005/8/layout/pList1#1"/>
    <dgm:cxn modelId="{65E018C8-959F-4886-B5F5-99443D4BA1E8}" type="presParOf" srcId="{D0E96BD8-A1A0-4369-A49A-56A303B6CAD4}" destId="{5091B79C-0A7D-49DC-98C3-34D5BCE37E73}" srcOrd="4" destOrd="0" presId="urn:microsoft.com/office/officeart/2005/8/layout/pList1#1"/>
    <dgm:cxn modelId="{4F1F8B51-9BBF-460C-BBC5-DF4668E0ABA5}" type="presParOf" srcId="{5091B79C-0A7D-49DC-98C3-34D5BCE37E73}" destId="{A57BDD41-58D8-4F4A-AC2B-2D5C80AA51ED}" srcOrd="0" destOrd="0" presId="urn:microsoft.com/office/officeart/2005/8/layout/pList1#1"/>
    <dgm:cxn modelId="{5E3E77A1-29CC-4E2C-B050-1513F6625E02}" type="presParOf" srcId="{5091B79C-0A7D-49DC-98C3-34D5BCE37E73}" destId="{E55E7C5D-C6D4-4F67-813F-158F7E8FE619}" srcOrd="1" destOrd="0" presId="urn:microsoft.com/office/officeart/2005/8/layout/pList1#1"/>
    <dgm:cxn modelId="{442DBB45-61AA-41E2-8E76-8A06E7871A74}" type="presParOf" srcId="{D0E96BD8-A1A0-4369-A49A-56A303B6CAD4}" destId="{EB729016-9E97-4404-B551-E95F4A2B12B3}" srcOrd="5" destOrd="0" presId="urn:microsoft.com/office/officeart/2005/8/layout/pList1#1"/>
    <dgm:cxn modelId="{906E4579-DF22-4982-A277-3E5C9BF2A9E3}" type="presParOf" srcId="{D0E96BD8-A1A0-4369-A49A-56A303B6CAD4}" destId="{FD2DC840-D74E-475A-9B4E-A3B0FD334DDD}" srcOrd="6" destOrd="0" presId="urn:microsoft.com/office/officeart/2005/8/layout/pList1#1"/>
    <dgm:cxn modelId="{D23F223B-F667-49DE-9CC0-14884EF02978}" type="presParOf" srcId="{FD2DC840-D74E-475A-9B4E-A3B0FD334DDD}" destId="{D8CA2737-00BF-4CD7-AF05-01D7A291433F}" srcOrd="0" destOrd="0" presId="urn:microsoft.com/office/officeart/2005/8/layout/pList1#1"/>
    <dgm:cxn modelId="{AB7D6DBF-7F61-4988-9FDE-A3EA808C8ADD}" type="presParOf" srcId="{FD2DC840-D74E-475A-9B4E-A3B0FD334DDD}" destId="{0736EEFF-6828-4C7A-9761-C106FE82681B}" srcOrd="1" destOrd="0" presId="urn:microsoft.com/office/officeart/2005/8/layout/pList1#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2D9BA-3F7A-4452-81C3-7DB327EA3E5E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F89A1-4288-47E3-A4E9-39A80E048F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EE55D0-B677-41C4-ADD1-901AE1D22354}" type="slidenum">
              <a:rPr lang="zh-CN" altLang="en-US">
                <a:latin typeface="字魂59号-创粗黑"/>
                <a:cs typeface="等线"/>
              </a:rPr>
              <a:pPr/>
              <a:t>1</a:t>
            </a:fld>
            <a:endParaRPr lang="zh-CN" altLang="en-US">
              <a:latin typeface="字魂59号-创粗黑"/>
              <a:cs typeface="等线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10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308957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11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1452229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12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186151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2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871156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3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2396703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4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2807758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5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30584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6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255628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7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268219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8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37873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2CD5-A343-413B-92BD-06E16C291085}" type="slidenum">
              <a:rPr lang="vi-VN" altLang="en-US" smtClean="0"/>
              <a:pPr>
                <a:defRPr/>
              </a:pPr>
              <a:t>9</a:t>
            </a:fld>
            <a:endParaRPr lang="vi-VN" altLang="en-US"/>
          </a:p>
        </p:txBody>
      </p:sp>
    </p:spTree>
    <p:extLst>
      <p:ext uri="{BB962C8B-B14F-4D97-AF65-F5344CB8AC3E}">
        <p14:creationId xmlns="" xmlns:p14="http://schemas.microsoft.com/office/powerpoint/2010/main" val="19282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2C8DA-DADC-41E6-B058-E3A1FD599B74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A83C0-9FA4-47BE-8440-2626EFD2F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hyperlink" Target="https://torange.biz/fx/drinking-water-effect-light-blur-132239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hyperlink" Target="https://freesvg.org/confused-cartoon-kid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hyperlink" Target="http://publicdomainq.net/0012185-2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hyperlink" Target="https://torange.biz/fx/drinking-water-effect-light-blur-132239" TargetMode="Externa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hyperlink" Target="http://www.chasingfooddreams.com/2014/09/link-all-day-dining-pullman-kuala.html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hyperlink" Target="http://publicdomainq.net/business-woman-presentation-0006933/" TargetMode="Externa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图片 4"/>
          <p:cNvSpPr>
            <a:spLocks noChangeAspect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51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786313"/>
            <a:ext cx="91424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0"/>
            <a:ext cx="16764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图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" y="4302125"/>
            <a:ext cx="2932113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文本框 11"/>
          <p:cNvSpPr txBox="1">
            <a:spLocks noChangeArrowheads="1"/>
          </p:cNvSpPr>
          <p:nvPr/>
        </p:nvSpPr>
        <p:spPr bwMode="auto">
          <a:xfrm>
            <a:off x="1168400" y="44450"/>
            <a:ext cx="6643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vi-VN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Phòng GD&amp;ĐT Huyện Thanh Trì </a:t>
            </a:r>
          </a:p>
          <a:p>
            <a:pPr algn="ctr">
              <a:buFont typeface="Arial" pitchFamily="34" charset="0"/>
              <a:buNone/>
            </a:pPr>
            <a:r>
              <a:rPr lang="vi-VN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THCS Ngọc Hồi</a:t>
            </a:r>
            <a:endParaRPr lang="en-US" altLang="zh-CN" sz="32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473450" y="3662363"/>
            <a:ext cx="5518150" cy="1417637"/>
            <a:chOff x="2457450" y="2397117"/>
            <a:chExt cx="4088884" cy="466896"/>
          </a:xfrm>
        </p:grpSpPr>
        <p:sp>
          <p:nvSpPr>
            <p:cNvPr id="17" name="对角圆角矩形 6"/>
            <p:cNvSpPr/>
            <p:nvPr/>
          </p:nvSpPr>
          <p:spPr>
            <a:xfrm>
              <a:off x="2457450" y="2397117"/>
              <a:ext cx="3950078" cy="449642"/>
            </a:xfrm>
            <a:prstGeom prst="round2DiagRect">
              <a:avLst>
                <a:gd name="adj1" fmla="val 33621"/>
                <a:gd name="adj2" fmla="val 0"/>
              </a:avLst>
            </a:prstGeom>
            <a:solidFill>
              <a:srgbClr val="81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058" name="文本框 7"/>
            <p:cNvSpPr txBox="1">
              <a:spLocks noChangeArrowheads="1"/>
            </p:cNvSpPr>
            <p:nvPr/>
          </p:nvSpPr>
          <p:spPr bwMode="auto">
            <a:xfrm>
              <a:off x="2457450" y="2407875"/>
              <a:ext cx="4088884" cy="45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  </a:t>
              </a:r>
              <a:r>
                <a:rPr lang="vi-VN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Tên GV</a:t>
              </a:r>
              <a:r>
                <a:rPr lang="en-US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: Lê Thị Lan Hương </a:t>
              </a:r>
            </a:p>
            <a:p>
              <a:r>
                <a:rPr lang="en-US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  </a:t>
              </a:r>
              <a:r>
                <a:rPr lang="vi-VN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Lớp</a:t>
              </a:r>
              <a:r>
                <a:rPr lang="en-US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: ……………………..</a:t>
              </a:r>
            </a:p>
            <a:p>
              <a:r>
                <a:rPr lang="en-US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  </a:t>
              </a:r>
              <a:r>
                <a:rPr lang="vi-VN" altLang="zh-CN" sz="2800">
                  <a:solidFill>
                    <a:schemeClr val="bg1"/>
                  </a:solidFill>
                  <a:latin typeface="Times New Roman" pitchFamily="18" charset="0"/>
                  <a:ea typeface="字魂59号-创粗黑"/>
                  <a:cs typeface="Times New Roman" pitchFamily="18" charset="0"/>
                </a:rPr>
                <a:t>Năm học: 2021 - 2022</a:t>
              </a:r>
              <a:endParaRPr lang="zh-CN" altLang="en-US" sz="2800">
                <a:solidFill>
                  <a:schemeClr val="bg1"/>
                </a:solidFill>
                <a:latin typeface="Times New Roman" pitchFamily="18" charset="0"/>
                <a:ea typeface="字魂59号-创粗黑"/>
                <a:cs typeface="Times New Roman" pitchFamily="18" charset="0"/>
              </a:endParaRPr>
            </a:p>
          </p:txBody>
        </p:sp>
      </p:grp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827088" y="1385888"/>
            <a:ext cx="73453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lớp học trực tuyến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84058A6-F9CF-4857-812C-6C0B6933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khoáng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7DCF82E-8922-41E3-A338-513EAD804CF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696019664"/>
              </p:ext>
            </p:extLst>
          </p:nvPr>
        </p:nvGraphicFramePr>
        <p:xfrm>
          <a:off x="457309" y="1752645"/>
          <a:ext cx="3965864" cy="4670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7B6B0D8-B3C3-4F44-9FDE-5D5B05C04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0829" y="1447852"/>
            <a:ext cx="4157429" cy="4556746"/>
          </a:xfrm>
        </p:spPr>
        <p:txBody>
          <a:bodyPr/>
          <a:lstStyle/>
          <a:p>
            <a:pPr marL="34925" indent="0" algn="just">
              <a:buNone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(mineral)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34925" indent="0" algn="just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4837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928E09-5FE4-4730-BEF0-588D051B0DB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3772A-2F26-4730-A119-FF3B4C09A0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54371C-560A-4F72-88FC-FC1F0294DFA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457277-A44B-4F14-B375-5028EE4992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7BDD41-58D8-4F4A-AC2B-2D5C80AA51E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5E7C5D-C6D4-4F67-813F-158F7E8FE61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A2737-00BF-4CD7-AF05-01D7A291433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36EEFF-6828-4C7A-9761-C106FE8268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64292262-5887-4275-8798-A0D24FA2C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417" y="3429000"/>
            <a:ext cx="2457386" cy="3276514"/>
          </a:xfrm>
          <a:prstGeom prst="rect">
            <a:avLst/>
          </a:prstGeom>
        </p:spPr>
      </p:pic>
      <p:sp>
        <p:nvSpPr>
          <p:cNvPr id="8" name="Bong bóng Lời nói: Hình chữ nhật với Góc Tròn 7">
            <a:extLst>
              <a:ext uri="{FF2B5EF4-FFF2-40B4-BE49-F238E27FC236}">
                <a16:creationId xmlns="" xmlns:a16="http://schemas.microsoft.com/office/drawing/2014/main" id="{62C41125-5B27-42EB-AF59-D3E5246CB74F}"/>
              </a:ext>
            </a:extLst>
          </p:cNvPr>
          <p:cNvSpPr/>
          <p:nvPr/>
        </p:nvSpPr>
        <p:spPr>
          <a:xfrm>
            <a:off x="285863" y="381080"/>
            <a:ext cx="4686177" cy="2590732"/>
          </a:xfrm>
          <a:custGeom>
            <a:avLst/>
            <a:gdLst>
              <a:gd name="connsiteX0" fmla="*/ 0 w 6248236"/>
              <a:gd name="connsiteY0" fmla="*/ 431797 h 2590732"/>
              <a:gd name="connsiteX1" fmla="*/ 431797 w 6248236"/>
              <a:gd name="connsiteY1" fmla="*/ 0 h 2590732"/>
              <a:gd name="connsiteX2" fmla="*/ 736585 w 6248236"/>
              <a:gd name="connsiteY2" fmla="*/ 0 h 2590732"/>
              <a:gd name="connsiteX3" fmla="*/ 1041373 w 6248236"/>
              <a:gd name="connsiteY3" fmla="*/ 0 h 2590732"/>
              <a:gd name="connsiteX4" fmla="*/ 1041373 w 6248236"/>
              <a:gd name="connsiteY4" fmla="*/ 0 h 2590732"/>
              <a:gd name="connsiteX5" fmla="*/ 1515198 w 6248236"/>
              <a:gd name="connsiteY5" fmla="*/ 0 h 2590732"/>
              <a:gd name="connsiteX6" fmla="*/ 2035884 w 6248236"/>
              <a:gd name="connsiteY6" fmla="*/ 0 h 2590732"/>
              <a:gd name="connsiteX7" fmla="*/ 2603432 w 6248236"/>
              <a:gd name="connsiteY7" fmla="*/ 0 h 2590732"/>
              <a:gd name="connsiteX8" fmla="*/ 3042543 w 6248236"/>
              <a:gd name="connsiteY8" fmla="*/ 0 h 2590732"/>
              <a:gd name="connsiteX9" fmla="*/ 3481654 w 6248236"/>
              <a:gd name="connsiteY9" fmla="*/ 0 h 2590732"/>
              <a:gd name="connsiteX10" fmla="*/ 3920765 w 6248236"/>
              <a:gd name="connsiteY10" fmla="*/ 0 h 2590732"/>
              <a:gd name="connsiteX11" fmla="*/ 4359876 w 6248236"/>
              <a:gd name="connsiteY11" fmla="*/ 0 h 2590732"/>
              <a:gd name="connsiteX12" fmla="*/ 4863247 w 6248236"/>
              <a:gd name="connsiteY12" fmla="*/ 0 h 2590732"/>
              <a:gd name="connsiteX13" fmla="*/ 5816439 w 6248236"/>
              <a:gd name="connsiteY13" fmla="*/ 0 h 2590732"/>
              <a:gd name="connsiteX14" fmla="*/ 6248236 w 6248236"/>
              <a:gd name="connsiteY14" fmla="*/ 431797 h 2590732"/>
              <a:gd name="connsiteX15" fmla="*/ 6248236 w 6248236"/>
              <a:gd name="connsiteY15" fmla="*/ 982323 h 2590732"/>
              <a:gd name="connsiteX16" fmla="*/ 6248236 w 6248236"/>
              <a:gd name="connsiteY16" fmla="*/ 1511260 h 2590732"/>
              <a:gd name="connsiteX17" fmla="*/ 6248236 w 6248236"/>
              <a:gd name="connsiteY17" fmla="*/ 1511260 h 2590732"/>
              <a:gd name="connsiteX18" fmla="*/ 6248236 w 6248236"/>
              <a:gd name="connsiteY18" fmla="*/ 1822148 h 2590732"/>
              <a:gd name="connsiteX19" fmla="*/ 6248236 w 6248236"/>
              <a:gd name="connsiteY19" fmla="*/ 2158943 h 2590732"/>
              <a:gd name="connsiteX20" fmla="*/ 6248236 w 6248236"/>
              <a:gd name="connsiteY20" fmla="*/ 2158935 h 2590732"/>
              <a:gd name="connsiteX21" fmla="*/ 5816439 w 6248236"/>
              <a:gd name="connsiteY21" fmla="*/ 2590732 h 2590732"/>
              <a:gd name="connsiteX22" fmla="*/ 5280938 w 6248236"/>
              <a:gd name="connsiteY22" fmla="*/ 2590732 h 2590732"/>
              <a:gd name="connsiteX23" fmla="*/ 4777567 w 6248236"/>
              <a:gd name="connsiteY23" fmla="*/ 2590732 h 2590732"/>
              <a:gd name="connsiteX24" fmla="*/ 4274196 w 6248236"/>
              <a:gd name="connsiteY24" fmla="*/ 2590732 h 2590732"/>
              <a:gd name="connsiteX25" fmla="*/ 3738694 w 6248236"/>
              <a:gd name="connsiteY25" fmla="*/ 2590732 h 2590732"/>
              <a:gd name="connsiteX26" fmla="*/ 3299584 w 6248236"/>
              <a:gd name="connsiteY26" fmla="*/ 2590732 h 2590732"/>
              <a:gd name="connsiteX27" fmla="*/ 2603432 w 6248236"/>
              <a:gd name="connsiteY27" fmla="*/ 2590732 h 2590732"/>
              <a:gd name="connsiteX28" fmla="*/ 2197307 w 6248236"/>
              <a:gd name="connsiteY28" fmla="*/ 2759130 h 2590732"/>
              <a:gd name="connsiteX29" fmla="*/ 1822423 w 6248236"/>
              <a:gd name="connsiteY29" fmla="*/ 2914574 h 2590732"/>
              <a:gd name="connsiteX30" fmla="*/ 1439709 w 6248236"/>
              <a:gd name="connsiteY30" fmla="*/ 2755891 h 2590732"/>
              <a:gd name="connsiteX31" fmla="*/ 1041373 w 6248236"/>
              <a:gd name="connsiteY31" fmla="*/ 2590732 h 2590732"/>
              <a:gd name="connsiteX32" fmla="*/ 754872 w 6248236"/>
              <a:gd name="connsiteY32" fmla="*/ 2590732 h 2590732"/>
              <a:gd name="connsiteX33" fmla="*/ 431797 w 6248236"/>
              <a:gd name="connsiteY33" fmla="*/ 2590732 h 2590732"/>
              <a:gd name="connsiteX34" fmla="*/ 0 w 6248236"/>
              <a:gd name="connsiteY34" fmla="*/ 2158935 h 2590732"/>
              <a:gd name="connsiteX35" fmla="*/ 0 w 6248236"/>
              <a:gd name="connsiteY35" fmla="*/ 2158943 h 2590732"/>
              <a:gd name="connsiteX36" fmla="*/ 0 w 6248236"/>
              <a:gd name="connsiteY36" fmla="*/ 1828625 h 2590732"/>
              <a:gd name="connsiteX37" fmla="*/ 0 w 6248236"/>
              <a:gd name="connsiteY37" fmla="*/ 1511260 h 2590732"/>
              <a:gd name="connsiteX38" fmla="*/ 0 w 6248236"/>
              <a:gd name="connsiteY38" fmla="*/ 1511260 h 2590732"/>
              <a:gd name="connsiteX39" fmla="*/ 0 w 6248236"/>
              <a:gd name="connsiteY39" fmla="*/ 993118 h 2590732"/>
              <a:gd name="connsiteX40" fmla="*/ 0 w 6248236"/>
              <a:gd name="connsiteY40" fmla="*/ 431797 h 259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248236" h="2590732" extrusionOk="0">
                <a:moveTo>
                  <a:pt x="0" y="431797"/>
                </a:moveTo>
                <a:cubicBezTo>
                  <a:pt x="13457" y="176555"/>
                  <a:pt x="204035" y="-15135"/>
                  <a:pt x="431797" y="0"/>
                </a:cubicBezTo>
                <a:cubicBezTo>
                  <a:pt x="499679" y="-24487"/>
                  <a:pt x="634535" y="19861"/>
                  <a:pt x="736585" y="0"/>
                </a:cubicBezTo>
                <a:cubicBezTo>
                  <a:pt x="838635" y="-19861"/>
                  <a:pt x="932838" y="33122"/>
                  <a:pt x="1041373" y="0"/>
                </a:cubicBezTo>
                <a:lnTo>
                  <a:pt x="1041373" y="0"/>
                </a:lnTo>
                <a:cubicBezTo>
                  <a:pt x="1192200" y="-38440"/>
                  <a:pt x="1350727" y="37805"/>
                  <a:pt x="1515198" y="0"/>
                </a:cubicBezTo>
                <a:cubicBezTo>
                  <a:pt x="1679670" y="-37805"/>
                  <a:pt x="1840189" y="41248"/>
                  <a:pt x="2035884" y="0"/>
                </a:cubicBezTo>
                <a:cubicBezTo>
                  <a:pt x="2231579" y="-41248"/>
                  <a:pt x="2389186" y="29895"/>
                  <a:pt x="2603432" y="0"/>
                </a:cubicBezTo>
                <a:cubicBezTo>
                  <a:pt x="2747804" y="-12407"/>
                  <a:pt x="2916555" y="32504"/>
                  <a:pt x="3042543" y="0"/>
                </a:cubicBezTo>
                <a:cubicBezTo>
                  <a:pt x="3168531" y="-32504"/>
                  <a:pt x="3290882" y="3499"/>
                  <a:pt x="3481654" y="0"/>
                </a:cubicBezTo>
                <a:cubicBezTo>
                  <a:pt x="3672426" y="-3499"/>
                  <a:pt x="3797628" y="41096"/>
                  <a:pt x="3920765" y="0"/>
                </a:cubicBezTo>
                <a:cubicBezTo>
                  <a:pt x="4043902" y="-41096"/>
                  <a:pt x="4204946" y="33689"/>
                  <a:pt x="4359876" y="0"/>
                </a:cubicBezTo>
                <a:cubicBezTo>
                  <a:pt x="4514806" y="-33689"/>
                  <a:pt x="4709725" y="43915"/>
                  <a:pt x="4863247" y="0"/>
                </a:cubicBezTo>
                <a:cubicBezTo>
                  <a:pt x="5016769" y="-43915"/>
                  <a:pt x="5484250" y="49070"/>
                  <a:pt x="5816439" y="0"/>
                </a:cubicBezTo>
                <a:cubicBezTo>
                  <a:pt x="6024135" y="16288"/>
                  <a:pt x="6230956" y="185563"/>
                  <a:pt x="6248236" y="431797"/>
                </a:cubicBezTo>
                <a:cubicBezTo>
                  <a:pt x="6252710" y="682228"/>
                  <a:pt x="6248061" y="778272"/>
                  <a:pt x="6248236" y="982323"/>
                </a:cubicBezTo>
                <a:cubicBezTo>
                  <a:pt x="6248411" y="1186374"/>
                  <a:pt x="6214203" y="1290519"/>
                  <a:pt x="6248236" y="1511260"/>
                </a:cubicBezTo>
                <a:lnTo>
                  <a:pt x="6248236" y="1511260"/>
                </a:lnTo>
                <a:cubicBezTo>
                  <a:pt x="6252003" y="1616934"/>
                  <a:pt x="6226049" y="1759627"/>
                  <a:pt x="6248236" y="1822148"/>
                </a:cubicBezTo>
                <a:cubicBezTo>
                  <a:pt x="6270423" y="1884669"/>
                  <a:pt x="6232454" y="2075850"/>
                  <a:pt x="6248236" y="2158943"/>
                </a:cubicBezTo>
                <a:lnTo>
                  <a:pt x="6248236" y="2158935"/>
                </a:lnTo>
                <a:cubicBezTo>
                  <a:pt x="6218303" y="2389314"/>
                  <a:pt x="6092380" y="2564572"/>
                  <a:pt x="5816439" y="2590732"/>
                </a:cubicBezTo>
                <a:cubicBezTo>
                  <a:pt x="5655727" y="2615518"/>
                  <a:pt x="5468612" y="2570718"/>
                  <a:pt x="5280938" y="2590732"/>
                </a:cubicBezTo>
                <a:cubicBezTo>
                  <a:pt x="5093264" y="2610746"/>
                  <a:pt x="4970639" y="2546421"/>
                  <a:pt x="4777567" y="2590732"/>
                </a:cubicBezTo>
                <a:cubicBezTo>
                  <a:pt x="4584495" y="2635043"/>
                  <a:pt x="4457974" y="2590502"/>
                  <a:pt x="4274196" y="2590732"/>
                </a:cubicBezTo>
                <a:cubicBezTo>
                  <a:pt x="4090418" y="2590962"/>
                  <a:pt x="3867454" y="2541343"/>
                  <a:pt x="3738694" y="2590732"/>
                </a:cubicBezTo>
                <a:cubicBezTo>
                  <a:pt x="3609934" y="2640121"/>
                  <a:pt x="3448720" y="2555274"/>
                  <a:pt x="3299584" y="2590732"/>
                </a:cubicBezTo>
                <a:cubicBezTo>
                  <a:pt x="3150448" y="2626190"/>
                  <a:pt x="2889424" y="2568409"/>
                  <a:pt x="2603432" y="2590732"/>
                </a:cubicBezTo>
                <a:cubicBezTo>
                  <a:pt x="2416095" y="2675850"/>
                  <a:pt x="2298179" y="2663335"/>
                  <a:pt x="2197307" y="2759130"/>
                </a:cubicBezTo>
                <a:cubicBezTo>
                  <a:pt x="2096435" y="2854925"/>
                  <a:pt x="1949351" y="2824339"/>
                  <a:pt x="1822423" y="2914574"/>
                </a:cubicBezTo>
                <a:cubicBezTo>
                  <a:pt x="1699464" y="2905357"/>
                  <a:pt x="1618063" y="2778951"/>
                  <a:pt x="1439709" y="2755891"/>
                </a:cubicBezTo>
                <a:cubicBezTo>
                  <a:pt x="1261355" y="2732832"/>
                  <a:pt x="1182520" y="2646811"/>
                  <a:pt x="1041373" y="2590732"/>
                </a:cubicBezTo>
                <a:cubicBezTo>
                  <a:pt x="922712" y="2601121"/>
                  <a:pt x="863767" y="2558532"/>
                  <a:pt x="754872" y="2590732"/>
                </a:cubicBezTo>
                <a:cubicBezTo>
                  <a:pt x="645977" y="2622932"/>
                  <a:pt x="534332" y="2583156"/>
                  <a:pt x="431797" y="2590732"/>
                </a:cubicBezTo>
                <a:cubicBezTo>
                  <a:pt x="182498" y="2576408"/>
                  <a:pt x="-10265" y="2334811"/>
                  <a:pt x="0" y="2158935"/>
                </a:cubicBezTo>
                <a:lnTo>
                  <a:pt x="0" y="2158943"/>
                </a:lnTo>
                <a:cubicBezTo>
                  <a:pt x="-24436" y="2079123"/>
                  <a:pt x="3420" y="1953385"/>
                  <a:pt x="0" y="1828625"/>
                </a:cubicBezTo>
                <a:cubicBezTo>
                  <a:pt x="-3420" y="1703865"/>
                  <a:pt x="37810" y="1612678"/>
                  <a:pt x="0" y="1511260"/>
                </a:cubicBezTo>
                <a:lnTo>
                  <a:pt x="0" y="1511260"/>
                </a:lnTo>
                <a:cubicBezTo>
                  <a:pt x="-16321" y="1330245"/>
                  <a:pt x="31655" y="1164253"/>
                  <a:pt x="0" y="993118"/>
                </a:cubicBezTo>
                <a:cubicBezTo>
                  <a:pt x="-31655" y="821983"/>
                  <a:pt x="33615" y="567518"/>
                  <a:pt x="0" y="431797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3282254109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Hình ảnh 9" descr="Ảnh có chứa vật chứa, thủy tinh, tách, thiết bị đo&#10;&#10;Mô tả được tạo tự động">
            <a:extLst>
              <a:ext uri="{FF2B5EF4-FFF2-40B4-BE49-F238E27FC236}">
                <a16:creationId xmlns="" xmlns:a16="http://schemas.microsoft.com/office/drawing/2014/main" id="{70ABF127-BA32-42F2-8EAA-60C991DA2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43486" y="186056"/>
            <a:ext cx="3800048" cy="6512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700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Lời nói: Hình chữ nhật với Góc Tròn 7">
            <a:extLst>
              <a:ext uri="{FF2B5EF4-FFF2-40B4-BE49-F238E27FC236}">
                <a16:creationId xmlns="" xmlns:a16="http://schemas.microsoft.com/office/drawing/2014/main" id="{62C41125-5B27-42EB-AF59-D3E5246CB74F}"/>
              </a:ext>
            </a:extLst>
          </p:cNvPr>
          <p:cNvSpPr/>
          <p:nvPr/>
        </p:nvSpPr>
        <p:spPr>
          <a:xfrm>
            <a:off x="285862" y="381080"/>
            <a:ext cx="4743326" cy="2590732"/>
          </a:xfrm>
          <a:custGeom>
            <a:avLst/>
            <a:gdLst>
              <a:gd name="connsiteX0" fmla="*/ 0 w 6324434"/>
              <a:gd name="connsiteY0" fmla="*/ 431797 h 2590732"/>
              <a:gd name="connsiteX1" fmla="*/ 431797 w 6324434"/>
              <a:gd name="connsiteY1" fmla="*/ 0 h 2590732"/>
              <a:gd name="connsiteX2" fmla="*/ 742935 w 6324434"/>
              <a:gd name="connsiteY2" fmla="*/ 0 h 2590732"/>
              <a:gd name="connsiteX3" fmla="*/ 1054072 w 6324434"/>
              <a:gd name="connsiteY3" fmla="*/ 0 h 2590732"/>
              <a:gd name="connsiteX4" fmla="*/ 1054072 w 6324434"/>
              <a:gd name="connsiteY4" fmla="*/ 0 h 2590732"/>
              <a:gd name="connsiteX5" fmla="*/ 1533675 w 6324434"/>
              <a:gd name="connsiteY5" fmla="*/ 0 h 2590732"/>
              <a:gd name="connsiteX6" fmla="*/ 2060711 w 6324434"/>
              <a:gd name="connsiteY6" fmla="*/ 0 h 2590732"/>
              <a:gd name="connsiteX7" fmla="*/ 2635181 w 6324434"/>
              <a:gd name="connsiteY7" fmla="*/ 0 h 2590732"/>
              <a:gd name="connsiteX8" fmla="*/ 3080367 w 6324434"/>
              <a:gd name="connsiteY8" fmla="*/ 0 h 2590732"/>
              <a:gd name="connsiteX9" fmla="*/ 3525552 w 6324434"/>
              <a:gd name="connsiteY9" fmla="*/ 0 h 2590732"/>
              <a:gd name="connsiteX10" fmla="*/ 3970738 w 6324434"/>
              <a:gd name="connsiteY10" fmla="*/ 0 h 2590732"/>
              <a:gd name="connsiteX11" fmla="*/ 4415924 w 6324434"/>
              <a:gd name="connsiteY11" fmla="*/ 0 h 2590732"/>
              <a:gd name="connsiteX12" fmla="*/ 4926258 w 6324434"/>
              <a:gd name="connsiteY12" fmla="*/ 0 h 2590732"/>
              <a:gd name="connsiteX13" fmla="*/ 5892637 w 6324434"/>
              <a:gd name="connsiteY13" fmla="*/ 0 h 2590732"/>
              <a:gd name="connsiteX14" fmla="*/ 6324434 w 6324434"/>
              <a:gd name="connsiteY14" fmla="*/ 431797 h 2590732"/>
              <a:gd name="connsiteX15" fmla="*/ 6324434 w 6324434"/>
              <a:gd name="connsiteY15" fmla="*/ 982323 h 2590732"/>
              <a:gd name="connsiteX16" fmla="*/ 6324434 w 6324434"/>
              <a:gd name="connsiteY16" fmla="*/ 1511260 h 2590732"/>
              <a:gd name="connsiteX17" fmla="*/ 6324434 w 6324434"/>
              <a:gd name="connsiteY17" fmla="*/ 1511260 h 2590732"/>
              <a:gd name="connsiteX18" fmla="*/ 6324434 w 6324434"/>
              <a:gd name="connsiteY18" fmla="*/ 1822148 h 2590732"/>
              <a:gd name="connsiteX19" fmla="*/ 6324434 w 6324434"/>
              <a:gd name="connsiteY19" fmla="*/ 2158943 h 2590732"/>
              <a:gd name="connsiteX20" fmla="*/ 6324434 w 6324434"/>
              <a:gd name="connsiteY20" fmla="*/ 2158935 h 2590732"/>
              <a:gd name="connsiteX21" fmla="*/ 5892637 w 6324434"/>
              <a:gd name="connsiteY21" fmla="*/ 2590732 h 2590732"/>
              <a:gd name="connsiteX22" fmla="*/ 5349728 w 6324434"/>
              <a:gd name="connsiteY22" fmla="*/ 2590732 h 2590732"/>
              <a:gd name="connsiteX23" fmla="*/ 4839393 w 6324434"/>
              <a:gd name="connsiteY23" fmla="*/ 2590732 h 2590732"/>
              <a:gd name="connsiteX24" fmla="*/ 4329058 w 6324434"/>
              <a:gd name="connsiteY24" fmla="*/ 2590732 h 2590732"/>
              <a:gd name="connsiteX25" fmla="*/ 3786149 w 6324434"/>
              <a:gd name="connsiteY25" fmla="*/ 2590732 h 2590732"/>
              <a:gd name="connsiteX26" fmla="*/ 3340963 w 6324434"/>
              <a:gd name="connsiteY26" fmla="*/ 2590732 h 2590732"/>
              <a:gd name="connsiteX27" fmla="*/ 2635181 w 6324434"/>
              <a:gd name="connsiteY27" fmla="*/ 2590732 h 2590732"/>
              <a:gd name="connsiteX28" fmla="*/ 2224104 w 6324434"/>
              <a:gd name="connsiteY28" fmla="*/ 2759130 h 2590732"/>
              <a:gd name="connsiteX29" fmla="*/ 1844648 w 6324434"/>
              <a:gd name="connsiteY29" fmla="*/ 2914574 h 2590732"/>
              <a:gd name="connsiteX30" fmla="*/ 1457266 w 6324434"/>
              <a:gd name="connsiteY30" fmla="*/ 2755891 h 2590732"/>
              <a:gd name="connsiteX31" fmla="*/ 1054072 w 6324434"/>
              <a:gd name="connsiteY31" fmla="*/ 2590732 h 2590732"/>
              <a:gd name="connsiteX32" fmla="*/ 761603 w 6324434"/>
              <a:gd name="connsiteY32" fmla="*/ 2590732 h 2590732"/>
              <a:gd name="connsiteX33" fmla="*/ 431797 w 6324434"/>
              <a:gd name="connsiteY33" fmla="*/ 2590732 h 2590732"/>
              <a:gd name="connsiteX34" fmla="*/ 0 w 6324434"/>
              <a:gd name="connsiteY34" fmla="*/ 2158935 h 2590732"/>
              <a:gd name="connsiteX35" fmla="*/ 0 w 6324434"/>
              <a:gd name="connsiteY35" fmla="*/ 2158943 h 2590732"/>
              <a:gd name="connsiteX36" fmla="*/ 0 w 6324434"/>
              <a:gd name="connsiteY36" fmla="*/ 1828625 h 2590732"/>
              <a:gd name="connsiteX37" fmla="*/ 0 w 6324434"/>
              <a:gd name="connsiteY37" fmla="*/ 1511260 h 2590732"/>
              <a:gd name="connsiteX38" fmla="*/ 0 w 6324434"/>
              <a:gd name="connsiteY38" fmla="*/ 1511260 h 2590732"/>
              <a:gd name="connsiteX39" fmla="*/ 0 w 6324434"/>
              <a:gd name="connsiteY39" fmla="*/ 993118 h 2590732"/>
              <a:gd name="connsiteX40" fmla="*/ 0 w 6324434"/>
              <a:gd name="connsiteY40" fmla="*/ 431797 h 259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4434" h="2590732" extrusionOk="0">
                <a:moveTo>
                  <a:pt x="0" y="431797"/>
                </a:moveTo>
                <a:cubicBezTo>
                  <a:pt x="13457" y="176555"/>
                  <a:pt x="204035" y="-15135"/>
                  <a:pt x="431797" y="0"/>
                </a:cubicBezTo>
                <a:cubicBezTo>
                  <a:pt x="554114" y="-8041"/>
                  <a:pt x="665734" y="17238"/>
                  <a:pt x="742935" y="0"/>
                </a:cubicBezTo>
                <a:cubicBezTo>
                  <a:pt x="820136" y="-17238"/>
                  <a:pt x="969020" y="12190"/>
                  <a:pt x="1054072" y="0"/>
                </a:cubicBezTo>
                <a:lnTo>
                  <a:pt x="1054072" y="0"/>
                </a:lnTo>
                <a:cubicBezTo>
                  <a:pt x="1223256" y="-35991"/>
                  <a:pt x="1393062" y="38139"/>
                  <a:pt x="1533675" y="0"/>
                </a:cubicBezTo>
                <a:cubicBezTo>
                  <a:pt x="1674288" y="-38139"/>
                  <a:pt x="1893701" y="45735"/>
                  <a:pt x="2060711" y="0"/>
                </a:cubicBezTo>
                <a:cubicBezTo>
                  <a:pt x="2227721" y="-45735"/>
                  <a:pt x="2474149" y="5405"/>
                  <a:pt x="2635181" y="0"/>
                </a:cubicBezTo>
                <a:cubicBezTo>
                  <a:pt x="2844007" y="-37315"/>
                  <a:pt x="2939384" y="11204"/>
                  <a:pt x="3080367" y="0"/>
                </a:cubicBezTo>
                <a:cubicBezTo>
                  <a:pt x="3221350" y="-11204"/>
                  <a:pt x="3430033" y="2270"/>
                  <a:pt x="3525552" y="0"/>
                </a:cubicBezTo>
                <a:cubicBezTo>
                  <a:pt x="3621071" y="-2270"/>
                  <a:pt x="3848174" y="9849"/>
                  <a:pt x="3970738" y="0"/>
                </a:cubicBezTo>
                <a:cubicBezTo>
                  <a:pt x="4093302" y="-9849"/>
                  <a:pt x="4304588" y="41355"/>
                  <a:pt x="4415924" y="0"/>
                </a:cubicBezTo>
                <a:cubicBezTo>
                  <a:pt x="4527260" y="-41355"/>
                  <a:pt x="4772076" y="9708"/>
                  <a:pt x="4926258" y="0"/>
                </a:cubicBezTo>
                <a:cubicBezTo>
                  <a:pt x="5080440" y="-9708"/>
                  <a:pt x="5582474" y="67432"/>
                  <a:pt x="5892637" y="0"/>
                </a:cubicBezTo>
                <a:cubicBezTo>
                  <a:pt x="6100333" y="16288"/>
                  <a:pt x="6307154" y="185563"/>
                  <a:pt x="6324434" y="431797"/>
                </a:cubicBezTo>
                <a:cubicBezTo>
                  <a:pt x="6328908" y="682228"/>
                  <a:pt x="6324259" y="778272"/>
                  <a:pt x="6324434" y="982323"/>
                </a:cubicBezTo>
                <a:cubicBezTo>
                  <a:pt x="6324609" y="1186374"/>
                  <a:pt x="6290401" y="1290519"/>
                  <a:pt x="6324434" y="1511260"/>
                </a:cubicBezTo>
                <a:lnTo>
                  <a:pt x="6324434" y="1511260"/>
                </a:lnTo>
                <a:cubicBezTo>
                  <a:pt x="6328201" y="1616934"/>
                  <a:pt x="6302247" y="1759627"/>
                  <a:pt x="6324434" y="1822148"/>
                </a:cubicBezTo>
                <a:cubicBezTo>
                  <a:pt x="6346621" y="1884669"/>
                  <a:pt x="6308652" y="2075850"/>
                  <a:pt x="6324434" y="2158943"/>
                </a:cubicBezTo>
                <a:lnTo>
                  <a:pt x="6324434" y="2158935"/>
                </a:lnTo>
                <a:cubicBezTo>
                  <a:pt x="6294501" y="2389314"/>
                  <a:pt x="6168578" y="2564572"/>
                  <a:pt x="5892637" y="2590732"/>
                </a:cubicBezTo>
                <a:cubicBezTo>
                  <a:pt x="5679240" y="2600519"/>
                  <a:pt x="5592154" y="2586985"/>
                  <a:pt x="5349728" y="2590732"/>
                </a:cubicBezTo>
                <a:cubicBezTo>
                  <a:pt x="5107302" y="2594479"/>
                  <a:pt x="5081688" y="2584856"/>
                  <a:pt x="4839393" y="2590732"/>
                </a:cubicBezTo>
                <a:cubicBezTo>
                  <a:pt x="4597098" y="2596608"/>
                  <a:pt x="4432996" y="2537816"/>
                  <a:pt x="4329058" y="2590732"/>
                </a:cubicBezTo>
                <a:cubicBezTo>
                  <a:pt x="4225121" y="2643648"/>
                  <a:pt x="4035379" y="2547612"/>
                  <a:pt x="3786149" y="2590732"/>
                </a:cubicBezTo>
                <a:cubicBezTo>
                  <a:pt x="3536919" y="2633852"/>
                  <a:pt x="3472175" y="2573022"/>
                  <a:pt x="3340963" y="2590732"/>
                </a:cubicBezTo>
                <a:cubicBezTo>
                  <a:pt x="3209751" y="2608442"/>
                  <a:pt x="2944011" y="2525989"/>
                  <a:pt x="2635181" y="2590732"/>
                </a:cubicBezTo>
                <a:cubicBezTo>
                  <a:pt x="2536964" y="2671245"/>
                  <a:pt x="2324065" y="2693482"/>
                  <a:pt x="2224104" y="2759130"/>
                </a:cubicBezTo>
                <a:cubicBezTo>
                  <a:pt x="2124143" y="2824778"/>
                  <a:pt x="1989802" y="2828069"/>
                  <a:pt x="1844648" y="2914574"/>
                </a:cubicBezTo>
                <a:cubicBezTo>
                  <a:pt x="1717809" y="2886600"/>
                  <a:pt x="1569513" y="2790079"/>
                  <a:pt x="1457266" y="2755891"/>
                </a:cubicBezTo>
                <a:cubicBezTo>
                  <a:pt x="1345018" y="2721704"/>
                  <a:pt x="1266984" y="2632159"/>
                  <a:pt x="1054072" y="2590732"/>
                </a:cubicBezTo>
                <a:cubicBezTo>
                  <a:pt x="986814" y="2611295"/>
                  <a:pt x="836656" y="2568488"/>
                  <a:pt x="761603" y="2590732"/>
                </a:cubicBezTo>
                <a:cubicBezTo>
                  <a:pt x="686550" y="2612976"/>
                  <a:pt x="550468" y="2556587"/>
                  <a:pt x="431797" y="2590732"/>
                </a:cubicBezTo>
                <a:cubicBezTo>
                  <a:pt x="182498" y="2576408"/>
                  <a:pt x="-10265" y="2334811"/>
                  <a:pt x="0" y="2158935"/>
                </a:cubicBezTo>
                <a:lnTo>
                  <a:pt x="0" y="2158943"/>
                </a:lnTo>
                <a:cubicBezTo>
                  <a:pt x="-24436" y="2079123"/>
                  <a:pt x="3420" y="1953385"/>
                  <a:pt x="0" y="1828625"/>
                </a:cubicBezTo>
                <a:cubicBezTo>
                  <a:pt x="-3420" y="1703865"/>
                  <a:pt x="37810" y="1612678"/>
                  <a:pt x="0" y="1511260"/>
                </a:cubicBezTo>
                <a:lnTo>
                  <a:pt x="0" y="1511260"/>
                </a:lnTo>
                <a:cubicBezTo>
                  <a:pt x="-16321" y="1330245"/>
                  <a:pt x="31655" y="1164253"/>
                  <a:pt x="0" y="993118"/>
                </a:cubicBezTo>
                <a:cubicBezTo>
                  <a:pt x="-31655" y="821983"/>
                  <a:pt x="33615" y="567518"/>
                  <a:pt x="0" y="431797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3282254109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Hình ảnh 9" descr="Ảnh có chứa vật chứa, thủy tinh, tách, thiết bị đo&#10;&#10;Mô tả được tạo tự động">
            <a:extLst>
              <a:ext uri="{FF2B5EF4-FFF2-40B4-BE49-F238E27FC236}">
                <a16:creationId xmlns="" xmlns:a16="http://schemas.microsoft.com/office/drawing/2014/main" id="{70ABF127-BA32-42F2-8EAA-60C991DA2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43486" y="186056"/>
            <a:ext cx="3800048" cy="651286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F1AAFEA-4005-49A0-B58E-382B4D220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43130" y="3322376"/>
            <a:ext cx="3228564" cy="3376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485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362200"/>
            <a:ext cx="78886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azota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09C0BCD-BEE9-423F-A51C-BCCD8E5EAA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998D094-42B2-42BA-AA14-E8FBE073A5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465D64B-59F4-4BDC-B833-A17EF1E046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E455C987-ED28-46CA-ACFD-871FF101D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A09530D1-E1B7-4679-A6ED-D82EB77AAC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82880" y="256541"/>
            <a:ext cx="877824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BCB8372A-11C5-4BD2-B5FD-71DDEFADE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83995" y="545896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540F7930-D5AB-4253-975E-3F9ED092CCE6}"/>
              </a:ext>
            </a:extLst>
          </p:cNvPr>
          <p:cNvSpPr/>
          <p:nvPr/>
        </p:nvSpPr>
        <p:spPr>
          <a:xfrm>
            <a:off x="832485" y="4206240"/>
            <a:ext cx="747522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41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lang="en-US" sz="41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9.BÀI </a:t>
            </a:r>
            <a:r>
              <a:rPr lang="en-US" sz="4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</a:p>
          <a:p>
            <a:pPr algn="ctr"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4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THỰC PHẨM VÀ DINH DƯỠNG</a:t>
            </a:r>
          </a:p>
        </p:txBody>
      </p:sp>
      <p:pic>
        <p:nvPicPr>
          <p:cNvPr id="3" name="Hình ảnh 2" descr="Ảnh có chứa đĩa, thực phẩm, bàn, khác nhau&#10;&#10;Mô tả được tạo tự động">
            <a:extLst>
              <a:ext uri="{FF2B5EF4-FFF2-40B4-BE49-F238E27FC236}">
                <a16:creationId xmlns="" xmlns:a16="http://schemas.microsoft.com/office/drawing/2014/main" id="{38EE23B5-28F7-4770-B7A7-07E86E3F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25841" r="1" b="25978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="" xmlns:a16="http://schemas.microsoft.com/office/drawing/2014/main" id="{069D0209-38BB-4555-9DDA-A33DA355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61" y="228684"/>
            <a:ext cx="7407275" cy="6858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24B3E4A-0685-4AF9-9778-89161FE0C0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85215298"/>
              </p:ext>
            </p:extLst>
          </p:nvPr>
        </p:nvGraphicFramePr>
        <p:xfrm>
          <a:off x="257288" y="1295400"/>
          <a:ext cx="8629424" cy="52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="" xmlns:p14="http://schemas.microsoft.com/office/powerpoint/2010/main" val="14121841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F181A4-C1E1-4C19-A5B3-ADB701E3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0CF181A4-C1E1-4C19-A5B3-ADB701E36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0CF181A4-C1E1-4C19-A5B3-ADB701E3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0CF181A4-C1E1-4C19-A5B3-ADB701E36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4D13F7-4F41-4921-8D73-5DDD25362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354D13F7-4F41-4921-8D73-5DDD253628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354D13F7-4F41-4921-8D73-5DDD25362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354D13F7-4F41-4921-8D73-5DDD25362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252BC0-05F1-4A4D-85B1-55DD154BB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54252BC0-05F1-4A4D-85B1-55DD154BB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54252BC0-05F1-4A4D-85B1-55DD154BB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54252BC0-05F1-4A4D-85B1-55DD154BB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16ABFA-11DE-4C27-8D08-98FB65D34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dgm id="{AA16ABFA-11DE-4C27-8D08-98FB65D34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AA16ABFA-11DE-4C27-8D08-98FB65D34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AA16ABFA-11DE-4C27-8D08-98FB65D34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D545F0-6A62-4F63-8ABA-B854637BF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C6D545F0-6A62-4F63-8ABA-B854637BF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C6D545F0-6A62-4F63-8ABA-B854637BF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C6D545F0-6A62-4F63-8ABA-B854637BF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B4C1B0-8DA5-46B3-A697-4E500E2CE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D4B4C1B0-8DA5-46B3-A697-4E500E2CE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D4B4C1B0-8DA5-46B3-A697-4E500E2CE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D4B4C1B0-8DA5-46B3-A697-4E500E2CE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DAD66C-F5D3-43FC-A148-7C4CBF1B5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22DAD66C-F5D3-43FC-A148-7C4CBF1B5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22DAD66C-F5D3-43FC-A148-7C4CBF1B5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22DAD66C-F5D3-43FC-A148-7C4CBF1B5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50EF79-1CE4-4F05-ADA8-E3BB07857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BA50EF79-1CE4-4F05-ADA8-E3BB07857F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BA50EF79-1CE4-4F05-ADA8-E3BB07857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BA50EF79-1CE4-4F05-ADA8-E3BB07857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3A7508-2091-49D8-B140-BC04A6A6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dgm id="{1E3A7508-2091-49D8-B140-BC04A6A6C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1E3A7508-2091-49D8-B140-BC04A6A6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1E3A7508-2091-49D8-B140-BC04A6A6C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7E547-3CE6-418A-84D0-176A742FC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graphicEl>
                                              <a:dgm id="{8C27E547-3CE6-418A-84D0-176A742FC9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8C27E547-3CE6-418A-84D0-176A742FC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8C27E547-3CE6-418A-84D0-176A742FC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744CDD-D758-4824-AEBC-5742D4179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55744CDD-D758-4824-AEBC-5742D4179E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55744CDD-D758-4824-AEBC-5742D4179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55744CDD-D758-4824-AEBC-5742D4179E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C09A57-8811-4004-BB89-81F0F89FC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8CC09A57-8811-4004-BB89-81F0F89FC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8CC09A57-8811-4004-BB89-81F0F89FC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8CC09A57-8811-4004-BB89-81F0F89FC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E4E781-1E8F-4A64-A589-5B5CC19D1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B5E4E781-1E8F-4A64-A589-5B5CC19D1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B5E4E781-1E8F-4A64-A589-5B5CC19D1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B5E4E781-1E8F-4A64-A589-5B5CC19D1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35B2F8-C546-456B-89E9-270457CBB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graphicEl>
                                              <a:dgm id="{7F35B2F8-C546-456B-89E9-270457CBB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7F35B2F8-C546-456B-89E9-270457CBB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7F35B2F8-C546-456B-89E9-270457CBB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515A54-A92F-4E20-A70E-D90F2F7D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dgm id="{33515A54-A92F-4E20-A70E-D90F2F7D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dgm id="{33515A54-A92F-4E20-A70E-D90F2F7D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33515A54-A92F-4E20-A70E-D90F2F7D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167F95-0C73-46A9-9833-D5A529807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graphicEl>
                                              <a:dgm id="{6A167F95-0C73-46A9-9833-D5A529807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6A167F95-0C73-46A9-9833-D5A529807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dgm id="{6A167F95-0C73-46A9-9833-D5A529807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96FE30-62A8-4D7D-8132-BD63BC5C5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graphicEl>
                                              <a:dgm id="{E996FE30-62A8-4D7D-8132-BD63BC5C52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E996FE30-62A8-4D7D-8132-BD63BC5C5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E996FE30-62A8-4D7D-8132-BD63BC5C5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222CB4-1A0E-4A14-A1AE-686208D7A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4D222CB4-1A0E-4A14-A1AE-686208D7AF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4D222CB4-1A0E-4A14-A1AE-686208D7A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4D222CB4-1A0E-4A14-A1AE-686208D7A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52FDD2-B1C4-423B-8C30-42EB3509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AE52FDD2-B1C4-423B-8C30-42EB3509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AE52FDD2-B1C4-423B-8C30-42EB3509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E52FDD2-B1C4-423B-8C30-42EB3509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528F2A-322A-4431-B140-FBFCEAFB3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46528F2A-322A-4431-B140-FBFCEAFB3E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46528F2A-322A-4431-B140-FBFCEAFB3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46528F2A-322A-4431-B140-FBFCEAFB3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2C1903-6FDB-49F9-BB6D-ABF9D1ECB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1B2C1903-6FDB-49F9-BB6D-ABF9D1ECB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1B2C1903-6FDB-49F9-BB6D-ABF9D1ECB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1B2C1903-6FDB-49F9-BB6D-ABF9D1ECB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A3E4DD-A4FA-41DA-BDCB-69B767C63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graphicEl>
                                              <a:dgm id="{D6A3E4DD-A4FA-41DA-BDCB-69B767C63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D6A3E4DD-A4FA-41DA-BDCB-69B767C63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graphicEl>
                                              <a:dgm id="{D6A3E4DD-A4FA-41DA-BDCB-69B767C63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="" xmlns:a16="http://schemas.microsoft.com/office/drawing/2014/main" id="{1EE254EB-573A-433A-A8EE-F88D46A7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294" y="609624"/>
            <a:ext cx="5555456" cy="6858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F9E88087-7500-4A76-92BA-C49EDCB70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73173186"/>
              </p:ext>
            </p:extLst>
          </p:nvPr>
        </p:nvGraphicFramePr>
        <p:xfrm>
          <a:off x="457200" y="1524000"/>
          <a:ext cx="7943642" cy="510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="" xmlns:p14="http://schemas.microsoft.com/office/powerpoint/2010/main" val="15874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B157E8-B3F3-465A-BC25-80971A13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60B157E8-B3F3-465A-BC25-80971A13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3C6468-E512-4A9B-B8BA-47AC485D4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3C6468-E512-4A9B-B8BA-47AC485D4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A605F9-43A1-43FF-A9A6-2DB10F934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78A605F9-43A1-43FF-A9A6-2DB10F934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D24685-1602-4AB5-9006-ECFFF10DBF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B2D24685-1602-4AB5-9006-ECFFF10DBF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0317BD-FB22-4A65-BDA3-4DD8642D5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8D0317BD-FB22-4A65-BDA3-4DD8642D57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862833-33FF-48F2-AF48-380705CF0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F2862833-33FF-48F2-AF48-380705CF04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60B157E8-B3F3-465A-BC25-80971A13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>
                                            <p:graphicEl>
                                              <a:dgm id="{60B157E8-B3F3-465A-BC25-80971A1312C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>
                                            <p:graphicEl>
                                              <a:dgm id="{CA3C6468-E512-4A9B-B8BA-47AC485D4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>
                                            <p:graphicEl>
                                              <a:dgm id="{CA3C6468-E512-4A9B-B8BA-47AC485D4D9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6" grpI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D1C7F12-7CC4-45FA-9ED6-D60DFED1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28684"/>
            <a:ext cx="7407275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8496AB7-C9BC-465A-98AF-9E4D9E2D8E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83524250"/>
              </p:ext>
            </p:extLst>
          </p:nvPr>
        </p:nvGraphicFramePr>
        <p:xfrm>
          <a:off x="228714" y="914484"/>
          <a:ext cx="8572275" cy="5791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="" xmlns:p14="http://schemas.microsoft.com/office/powerpoint/2010/main" val="277048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3C5AE7-4C30-4159-94FA-8FD490E82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E03C5AE7-4C30-4159-94FA-8FD490E82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E03C5AE7-4C30-4159-94FA-8FD490E82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E03C5AE7-4C30-4159-94FA-8FD490E82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E03C5AE7-4C30-4159-94FA-8FD490E826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E929E0-C275-4C9B-9184-6B3B6FFCA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7FE929E0-C275-4C9B-9184-6B3B6FFCA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7FE929E0-C275-4C9B-9184-6B3B6FFCA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7FE929E0-C275-4C9B-9184-6B3B6FFCA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7FE929E0-C275-4C9B-9184-6B3B6FFCA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A05A55-09A2-4E59-9461-AAAF7C712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15A05A55-09A2-4E59-9461-AAAF7C712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5A05A55-09A2-4E59-9461-AAAF7C712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15A05A55-09A2-4E59-9461-AAAF7C712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15A05A55-09A2-4E59-9461-AAAF7C712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189462-B6C1-4927-B425-2846537B6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90189462-B6C1-4927-B425-2846537B6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90189462-B6C1-4927-B425-2846537B6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90189462-B6C1-4927-B425-2846537B6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90189462-B6C1-4927-B425-2846537B66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0333EA-B0F0-44AC-B257-C6FCE58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580333EA-B0F0-44AC-B257-C6FCE58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580333EA-B0F0-44AC-B257-C6FCE58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580333EA-B0F0-44AC-B257-C6FCE58E9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580333EA-B0F0-44AC-B257-C6FCE58E96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BEE00E-F3C9-4BD6-9DCC-B38F20A7C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90BEE00E-F3C9-4BD6-9DCC-B38F20A7C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90BEE00E-F3C9-4BD6-9DCC-B38F20A7C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90BEE00E-F3C9-4BD6-9DCC-B38F20A7C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90BEE00E-F3C9-4BD6-9DCC-B38F20A7C4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732B9E-F197-4FD1-9B5E-E091BB08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9C732B9E-F197-4FD1-9B5E-E091BB08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9C732B9E-F197-4FD1-9B5E-E091BB08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9C732B9E-F197-4FD1-9B5E-E091BB08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dgm id="{9C732B9E-F197-4FD1-9B5E-E091BB0839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6C9035-2E46-45D3-B5E6-FEA06A66A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D66C9035-2E46-45D3-B5E6-FEA06A66A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D66C9035-2E46-45D3-B5E6-FEA06A66A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D66C9035-2E46-45D3-B5E6-FEA06A66A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D66C9035-2E46-45D3-B5E6-FEA06A66A0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7AAF4D-8CA8-4974-9905-50EDF13A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017AAF4D-8CA8-4974-9905-50EDF13A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017AAF4D-8CA8-4974-9905-50EDF13A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017AAF4D-8CA8-4974-9905-50EDF13A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017AAF4D-8CA8-4974-9905-50EDF13AF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9D4E2E-9C4C-4119-B044-C4088E7C5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C59D4E2E-9C4C-4119-B044-C4088E7C5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C59D4E2E-9C4C-4119-B044-C4088E7C5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C59D4E2E-9C4C-4119-B044-C4088E7C5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C59D4E2E-9C4C-4119-B044-C4088E7C5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FBCDB-2E1E-4060-8945-0CFD83DCA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070FBCDB-2E1E-4060-8945-0CFD83DCA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070FBCDB-2E1E-4060-8945-0CFD83DCA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070FBCDB-2E1E-4060-8945-0CFD83DCA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dgm id="{070FBCDB-2E1E-4060-8945-0CFD83DCAD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CE57F-BDF2-46E5-9061-2ECE5EDC3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graphicEl>
                                              <a:dgm id="{D10CE57F-BDF2-46E5-9061-2ECE5EDC3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D10CE57F-BDF2-46E5-9061-2ECE5EDC3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D10CE57F-BDF2-46E5-9061-2ECE5EDC3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graphicEl>
                                              <a:dgm id="{D10CE57F-BDF2-46E5-9061-2ECE5EDC3D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F16CD6-D94E-4F63-9DDD-0C673B9D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15F16CD6-D94E-4F63-9DDD-0C673B9D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15F16CD6-D94E-4F63-9DDD-0C673B9D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15F16CD6-D94E-4F63-9DDD-0C673B9D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15F16CD6-D94E-4F63-9DDD-0C673B9D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B17F5D-783D-44CC-8BC7-DF203531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BCB17F5D-783D-44CC-8BC7-DF203531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graphicEl>
                                              <a:dgm id="{BCB17F5D-783D-44CC-8BC7-DF203531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BCB17F5D-783D-44CC-8BC7-DF203531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BCB17F5D-783D-44CC-8BC7-DF203531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7DECD9-D544-44D2-A940-129E3DB1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627DECD9-D544-44D2-A940-129E3DB1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627DECD9-D544-44D2-A940-129E3DB1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627DECD9-D544-44D2-A940-129E3DB1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627DECD9-D544-44D2-A940-129E3DB1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196813-178B-45FE-B441-900692AE0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45196813-178B-45FE-B441-900692AE0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45196813-178B-45FE-B441-900692AE0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5196813-178B-45FE-B441-900692AE0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">
                                            <p:graphicEl>
                                              <a:dgm id="{45196813-178B-45FE-B441-900692AE0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ABD67B-6CE7-4FB3-81C3-4788BB1ED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62ABD67B-6CE7-4FB3-81C3-4788BB1ED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62ABD67B-6CE7-4FB3-81C3-4788BB1ED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62ABD67B-6CE7-4FB3-81C3-4788BB1ED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graphicEl>
                                              <a:dgm id="{62ABD67B-6CE7-4FB3-81C3-4788BB1ED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987C0B-F7B2-47D4-9BE0-2EA4006DC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graphicEl>
                                              <a:dgm id="{96987C0B-F7B2-47D4-9BE0-2EA4006DC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96987C0B-F7B2-47D4-9BE0-2EA4006DC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96987C0B-F7B2-47D4-9BE0-2EA4006DC1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graphicEl>
                                              <a:dgm id="{96987C0B-F7B2-47D4-9BE0-2EA4006DC1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59B3A4B-9998-4969-9F74-E5D520E8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228684"/>
            <a:ext cx="7407275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xơ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BBC60C3-1C9A-4422-83D3-A4E68FE41B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91389290"/>
              </p:ext>
            </p:extLst>
          </p:nvPr>
        </p:nvGraphicFramePr>
        <p:xfrm>
          <a:off x="457308" y="1295457"/>
          <a:ext cx="8229384" cy="512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="" xmlns:p14="http://schemas.microsoft.com/office/powerpoint/2010/main" val="37749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F4C8F4-00E7-4DE4-9726-199610F2B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AF4C8F4-00E7-4DE4-9726-199610F2B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EAD6BC-81B5-4695-94C1-0CCAEEC72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43EAD6BC-81B5-4695-94C1-0CCAEEC72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CE192D-6D94-42C3-B8E7-3CB71AA34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EFCE192D-6D94-42C3-B8E7-3CB71AA34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DE67E7-8224-4CC4-BDF9-28C37D609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2EDE67E7-8224-4CC4-BDF9-28C37D609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BAA4AE-B312-4EE0-869F-B062604E0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83BAA4AE-B312-4EE0-869F-B062604E09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82D28A-49BA-4BBB-9CC4-08AD6AD9D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8082D28A-49BA-4BBB-9CC4-08AD6AD9D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0A11EE-064F-47DC-9AFD-9F371B0C7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B30A11EE-064F-47DC-9AFD-9F371B0C7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D096CB-5E91-4B9E-92F9-617CE1D24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CFD096CB-5E91-4B9E-92F9-617CE1D24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357B37-3643-4B95-BB99-C8AC84645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37357B37-3643-4B95-BB99-C8AC84645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26194E-36AB-46BC-84B8-2FD396B9A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FA26194E-36AB-46BC-84B8-2FD396B9A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21143-293D-4A7C-893C-AC49598940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8F821143-293D-4A7C-893C-AC49598940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8D6FE0-A715-44B9-A76B-AD4FBB222B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BF8D6FE0-A715-44B9-A76B-AD4FBB222B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78A108-790B-4609-B40E-26289B48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267" y="685873"/>
            <a:ext cx="2435259" cy="131766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EB933D2-911A-435F-A19F-B9798776C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40055560"/>
              </p:ext>
            </p:extLst>
          </p:nvPr>
        </p:nvGraphicFramePr>
        <p:xfrm>
          <a:off x="189077" y="0"/>
          <a:ext cx="506870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B4DBE32-1C98-4268-9E4C-6C74B3B3C30C}"/>
              </a:ext>
            </a:extLst>
          </p:cNvPr>
          <p:cNvSpPr txBox="1"/>
          <p:nvPr/>
        </p:nvSpPr>
        <p:spPr>
          <a:xfrm>
            <a:off x="5372079" y="2567228"/>
            <a:ext cx="3582845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(protein)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5186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78A108-790B-4609-B40E-26289B48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145" y="470725"/>
            <a:ext cx="3028871" cy="131766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béo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EB933D2-911A-435F-A19F-B9798776C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40378041"/>
              </p:ext>
            </p:extLst>
          </p:nvPr>
        </p:nvGraphicFramePr>
        <p:xfrm>
          <a:off x="189077" y="0"/>
          <a:ext cx="478296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B4DBE32-1C98-4268-9E4C-6C74B3B3C30C}"/>
              </a:ext>
            </a:extLst>
          </p:cNvPr>
          <p:cNvSpPr txBox="1"/>
          <p:nvPr/>
        </p:nvSpPr>
        <p:spPr>
          <a:xfrm>
            <a:off x="5143485" y="2438427"/>
            <a:ext cx="3742192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(lipid)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vitamin.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578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494AC-7C78-45BA-B6B6-7F0EB5149E6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B459F1-E4CF-40E3-A906-8B59721D3D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E5703E-9733-4ECF-98EF-FEB37A81CF7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78548-B8EF-4E4E-8339-5625DB9605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436C07-DD51-4D4A-A9B4-9013E10840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229DB-43A6-429C-A39B-347271555B7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D8396-57DD-4DA8-95D6-069484C713A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D8729-AC55-4E2B-80F6-DBDBDC0C664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CE4E3-A15E-4723-BDE1-2065ED64590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1278CB-DC49-404C-8600-7591E38B5D5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371FE-E9BA-44A4-A3F1-D98F4083D98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F212B1-A9FE-47E2-8F42-F557C9A3212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EE482E-FC3B-4A3C-BA6C-7C8D7E71984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E08FA-6C4F-4737-9A8B-A9998FAD29C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26F12E-2ADD-4FF6-ACF6-3D38C14190E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B7C9A-DFFD-4E14-BCEB-94227DE8D93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FE863-E02B-4C34-A2DA-E64BD8BC0B8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FB44-117E-430E-AFF2-422DF83803F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0D5920F-A753-4749-9359-E9DF92BB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3" y="286788"/>
            <a:ext cx="5189498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vitamin</a:t>
            </a: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EBBAAED-749F-4E60-A4E0-7FC8556A41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37167574"/>
              </p:ext>
            </p:extLst>
          </p:nvPr>
        </p:nvGraphicFramePr>
        <p:xfrm>
          <a:off x="3714773" y="1342410"/>
          <a:ext cx="5314484" cy="498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Hình ảnh 4" descr="Ảnh có chứa văn bản, mẫu họa&#10;&#10;Mô tả được tạo tự động">
            <a:extLst>
              <a:ext uri="{FF2B5EF4-FFF2-40B4-BE49-F238E27FC236}">
                <a16:creationId xmlns="" xmlns:a16="http://schemas.microsoft.com/office/drawing/2014/main" id="{B198A090-59E5-46E0-A82D-EAE61AD3F8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85863" y="3821680"/>
            <a:ext cx="2742801" cy="2860277"/>
          </a:xfrm>
          <a:prstGeom prst="rect">
            <a:avLst/>
          </a:prstGeom>
        </p:spPr>
      </p:pic>
      <p:sp>
        <p:nvSpPr>
          <p:cNvPr id="6" name="Bong bóng Lời nói: Hình chữ nhật với Góc Tròn 5">
            <a:extLst>
              <a:ext uri="{FF2B5EF4-FFF2-40B4-BE49-F238E27FC236}">
                <a16:creationId xmlns="" xmlns:a16="http://schemas.microsoft.com/office/drawing/2014/main" id="{61863556-D0DB-4192-A971-8F07947E3523}"/>
              </a:ext>
            </a:extLst>
          </p:cNvPr>
          <p:cNvSpPr/>
          <p:nvPr/>
        </p:nvSpPr>
        <p:spPr>
          <a:xfrm>
            <a:off x="457308" y="286789"/>
            <a:ext cx="3257465" cy="3142212"/>
          </a:xfrm>
          <a:custGeom>
            <a:avLst/>
            <a:gdLst>
              <a:gd name="connsiteX0" fmla="*/ 0 w 4343286"/>
              <a:gd name="connsiteY0" fmla="*/ 523712 h 3142212"/>
              <a:gd name="connsiteX1" fmla="*/ 523712 w 4343286"/>
              <a:gd name="connsiteY1" fmla="*/ 0 h 3142212"/>
              <a:gd name="connsiteX2" fmla="*/ 723881 w 4343286"/>
              <a:gd name="connsiteY2" fmla="*/ 0 h 3142212"/>
              <a:gd name="connsiteX3" fmla="*/ 723881 w 4343286"/>
              <a:gd name="connsiteY3" fmla="*/ 0 h 3142212"/>
              <a:gd name="connsiteX4" fmla="*/ 1255934 w 4343286"/>
              <a:gd name="connsiteY4" fmla="*/ 0 h 3142212"/>
              <a:gd name="connsiteX5" fmla="*/ 1809703 w 4343286"/>
              <a:gd name="connsiteY5" fmla="*/ 0 h 3142212"/>
              <a:gd name="connsiteX6" fmla="*/ 2251875 w 4343286"/>
              <a:gd name="connsiteY6" fmla="*/ 0 h 3142212"/>
              <a:gd name="connsiteX7" fmla="*/ 2734244 w 4343286"/>
              <a:gd name="connsiteY7" fmla="*/ 0 h 3142212"/>
              <a:gd name="connsiteX8" fmla="*/ 3216613 w 4343286"/>
              <a:gd name="connsiteY8" fmla="*/ 0 h 3142212"/>
              <a:gd name="connsiteX9" fmla="*/ 3819574 w 4343286"/>
              <a:gd name="connsiteY9" fmla="*/ 0 h 3142212"/>
              <a:gd name="connsiteX10" fmla="*/ 4343286 w 4343286"/>
              <a:gd name="connsiteY10" fmla="*/ 523712 h 3142212"/>
              <a:gd name="connsiteX11" fmla="*/ 4343286 w 4343286"/>
              <a:gd name="connsiteY11" fmla="*/ 933942 h 3142212"/>
              <a:gd name="connsiteX12" fmla="*/ 4343286 w 4343286"/>
              <a:gd name="connsiteY12" fmla="*/ 1383450 h 3142212"/>
              <a:gd name="connsiteX13" fmla="*/ 4343286 w 4343286"/>
              <a:gd name="connsiteY13" fmla="*/ 1832957 h 3142212"/>
              <a:gd name="connsiteX14" fmla="*/ 4343286 w 4343286"/>
              <a:gd name="connsiteY14" fmla="*/ 1832957 h 3142212"/>
              <a:gd name="connsiteX15" fmla="*/ 4343286 w 4343286"/>
              <a:gd name="connsiteY15" fmla="*/ 2233589 h 3142212"/>
              <a:gd name="connsiteX16" fmla="*/ 4343286 w 4343286"/>
              <a:gd name="connsiteY16" fmla="*/ 2618510 h 3142212"/>
              <a:gd name="connsiteX17" fmla="*/ 4343286 w 4343286"/>
              <a:gd name="connsiteY17" fmla="*/ 2618500 h 3142212"/>
              <a:gd name="connsiteX18" fmla="*/ 3819574 w 4343286"/>
              <a:gd name="connsiteY18" fmla="*/ 3142212 h 3142212"/>
              <a:gd name="connsiteX19" fmla="*/ 3297008 w 4343286"/>
              <a:gd name="connsiteY19" fmla="*/ 3142212 h 3142212"/>
              <a:gd name="connsiteX20" fmla="*/ 2834737 w 4343286"/>
              <a:gd name="connsiteY20" fmla="*/ 3142212 h 3142212"/>
              <a:gd name="connsiteX21" fmla="*/ 2312171 w 4343286"/>
              <a:gd name="connsiteY21" fmla="*/ 3142212 h 3142212"/>
              <a:gd name="connsiteX22" fmla="*/ 1809703 w 4343286"/>
              <a:gd name="connsiteY22" fmla="*/ 3142212 h 3142212"/>
              <a:gd name="connsiteX23" fmla="*/ 1527397 w 4343286"/>
              <a:gd name="connsiteY23" fmla="*/ 3346456 h 3142212"/>
              <a:gd name="connsiteX24" fmla="*/ 1266806 w 4343286"/>
              <a:gd name="connsiteY24" fmla="*/ 3534989 h 3142212"/>
              <a:gd name="connsiteX25" fmla="*/ 1000773 w 4343286"/>
              <a:gd name="connsiteY25" fmla="*/ 3342528 h 3142212"/>
              <a:gd name="connsiteX26" fmla="*/ 723881 w 4343286"/>
              <a:gd name="connsiteY26" fmla="*/ 3142212 h 3142212"/>
              <a:gd name="connsiteX27" fmla="*/ 523712 w 4343286"/>
              <a:gd name="connsiteY27" fmla="*/ 3142212 h 3142212"/>
              <a:gd name="connsiteX28" fmla="*/ 0 w 4343286"/>
              <a:gd name="connsiteY28" fmla="*/ 2618500 h 3142212"/>
              <a:gd name="connsiteX29" fmla="*/ 0 w 4343286"/>
              <a:gd name="connsiteY29" fmla="*/ 2618510 h 3142212"/>
              <a:gd name="connsiteX30" fmla="*/ 0 w 4343286"/>
              <a:gd name="connsiteY30" fmla="*/ 2241445 h 3142212"/>
              <a:gd name="connsiteX31" fmla="*/ 0 w 4343286"/>
              <a:gd name="connsiteY31" fmla="*/ 1832957 h 3142212"/>
              <a:gd name="connsiteX32" fmla="*/ 0 w 4343286"/>
              <a:gd name="connsiteY32" fmla="*/ 1832957 h 3142212"/>
              <a:gd name="connsiteX33" fmla="*/ 0 w 4343286"/>
              <a:gd name="connsiteY33" fmla="*/ 1422727 h 3142212"/>
              <a:gd name="connsiteX34" fmla="*/ 0 w 4343286"/>
              <a:gd name="connsiteY34" fmla="*/ 960127 h 3142212"/>
              <a:gd name="connsiteX35" fmla="*/ 0 w 4343286"/>
              <a:gd name="connsiteY35" fmla="*/ 523712 h 314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343286" h="3142212" extrusionOk="0">
                <a:moveTo>
                  <a:pt x="0" y="523712"/>
                </a:moveTo>
                <a:cubicBezTo>
                  <a:pt x="70164" y="194191"/>
                  <a:pt x="194986" y="-17028"/>
                  <a:pt x="523712" y="0"/>
                </a:cubicBezTo>
                <a:cubicBezTo>
                  <a:pt x="622284" y="-6546"/>
                  <a:pt x="631005" y="7491"/>
                  <a:pt x="723881" y="0"/>
                </a:cubicBezTo>
                <a:lnTo>
                  <a:pt x="723881" y="0"/>
                </a:lnTo>
                <a:cubicBezTo>
                  <a:pt x="836057" y="-17501"/>
                  <a:pt x="1007079" y="62014"/>
                  <a:pt x="1255934" y="0"/>
                </a:cubicBezTo>
                <a:cubicBezTo>
                  <a:pt x="1504789" y="-62014"/>
                  <a:pt x="1651126" y="34007"/>
                  <a:pt x="1809703" y="0"/>
                </a:cubicBezTo>
                <a:cubicBezTo>
                  <a:pt x="1946577" y="-3597"/>
                  <a:pt x="2117670" y="32372"/>
                  <a:pt x="2251875" y="0"/>
                </a:cubicBezTo>
                <a:cubicBezTo>
                  <a:pt x="2386080" y="-32372"/>
                  <a:pt x="2626518" y="54685"/>
                  <a:pt x="2734244" y="0"/>
                </a:cubicBezTo>
                <a:cubicBezTo>
                  <a:pt x="2841970" y="-54685"/>
                  <a:pt x="3000752" y="22279"/>
                  <a:pt x="3216613" y="0"/>
                </a:cubicBezTo>
                <a:cubicBezTo>
                  <a:pt x="3432474" y="-22279"/>
                  <a:pt x="3559563" y="4012"/>
                  <a:pt x="3819574" y="0"/>
                </a:cubicBezTo>
                <a:cubicBezTo>
                  <a:pt x="4078659" y="5"/>
                  <a:pt x="4361529" y="304213"/>
                  <a:pt x="4343286" y="523712"/>
                </a:cubicBezTo>
                <a:cubicBezTo>
                  <a:pt x="4359796" y="658089"/>
                  <a:pt x="4336583" y="763362"/>
                  <a:pt x="4343286" y="933942"/>
                </a:cubicBezTo>
                <a:cubicBezTo>
                  <a:pt x="4349989" y="1104522"/>
                  <a:pt x="4298499" y="1235391"/>
                  <a:pt x="4343286" y="1383450"/>
                </a:cubicBezTo>
                <a:cubicBezTo>
                  <a:pt x="4388073" y="1531509"/>
                  <a:pt x="4340657" y="1736347"/>
                  <a:pt x="4343286" y="1832957"/>
                </a:cubicBezTo>
                <a:lnTo>
                  <a:pt x="4343286" y="1832957"/>
                </a:lnTo>
                <a:cubicBezTo>
                  <a:pt x="4374279" y="1941992"/>
                  <a:pt x="4305642" y="2146130"/>
                  <a:pt x="4343286" y="2233589"/>
                </a:cubicBezTo>
                <a:cubicBezTo>
                  <a:pt x="4380930" y="2321048"/>
                  <a:pt x="4325574" y="2458634"/>
                  <a:pt x="4343286" y="2618510"/>
                </a:cubicBezTo>
                <a:cubicBezTo>
                  <a:pt x="4343285" y="2618507"/>
                  <a:pt x="4343287" y="2618504"/>
                  <a:pt x="4343286" y="2618500"/>
                </a:cubicBezTo>
                <a:cubicBezTo>
                  <a:pt x="4375215" y="2847956"/>
                  <a:pt x="4141765" y="3136960"/>
                  <a:pt x="3819574" y="3142212"/>
                </a:cubicBezTo>
                <a:cubicBezTo>
                  <a:pt x="3573348" y="3163105"/>
                  <a:pt x="3430315" y="3125148"/>
                  <a:pt x="3297008" y="3142212"/>
                </a:cubicBezTo>
                <a:cubicBezTo>
                  <a:pt x="3163701" y="3159276"/>
                  <a:pt x="3011562" y="3108613"/>
                  <a:pt x="2834737" y="3142212"/>
                </a:cubicBezTo>
                <a:cubicBezTo>
                  <a:pt x="2657912" y="3175811"/>
                  <a:pt x="2420594" y="3121426"/>
                  <a:pt x="2312171" y="3142212"/>
                </a:cubicBezTo>
                <a:cubicBezTo>
                  <a:pt x="2203748" y="3162998"/>
                  <a:pt x="1922616" y="3083894"/>
                  <a:pt x="1809703" y="3142212"/>
                </a:cubicBezTo>
                <a:cubicBezTo>
                  <a:pt x="1765868" y="3200723"/>
                  <a:pt x="1623832" y="3274603"/>
                  <a:pt x="1527397" y="3346456"/>
                </a:cubicBezTo>
                <a:cubicBezTo>
                  <a:pt x="1430962" y="3418309"/>
                  <a:pt x="1330902" y="3444476"/>
                  <a:pt x="1266806" y="3534989"/>
                </a:cubicBezTo>
                <a:cubicBezTo>
                  <a:pt x="1166573" y="3486955"/>
                  <a:pt x="1090507" y="3367444"/>
                  <a:pt x="1000773" y="3342528"/>
                </a:cubicBezTo>
                <a:cubicBezTo>
                  <a:pt x="911039" y="3317612"/>
                  <a:pt x="871152" y="3214164"/>
                  <a:pt x="723881" y="3142212"/>
                </a:cubicBezTo>
                <a:cubicBezTo>
                  <a:pt x="640243" y="3150542"/>
                  <a:pt x="615959" y="3123858"/>
                  <a:pt x="523712" y="3142212"/>
                </a:cubicBezTo>
                <a:cubicBezTo>
                  <a:pt x="259388" y="3065928"/>
                  <a:pt x="-31572" y="2968200"/>
                  <a:pt x="0" y="2618500"/>
                </a:cubicBezTo>
                <a:cubicBezTo>
                  <a:pt x="0" y="2618504"/>
                  <a:pt x="0" y="2618506"/>
                  <a:pt x="0" y="2618510"/>
                </a:cubicBezTo>
                <a:cubicBezTo>
                  <a:pt x="-14953" y="2534902"/>
                  <a:pt x="19118" y="2330150"/>
                  <a:pt x="0" y="2241445"/>
                </a:cubicBezTo>
                <a:cubicBezTo>
                  <a:pt x="-19118" y="2152741"/>
                  <a:pt x="18051" y="1990297"/>
                  <a:pt x="0" y="1832957"/>
                </a:cubicBezTo>
                <a:lnTo>
                  <a:pt x="0" y="1832957"/>
                </a:lnTo>
                <a:cubicBezTo>
                  <a:pt x="-42133" y="1728391"/>
                  <a:pt x="47830" y="1527769"/>
                  <a:pt x="0" y="1422727"/>
                </a:cubicBezTo>
                <a:cubicBezTo>
                  <a:pt x="-47830" y="1317685"/>
                  <a:pt x="17993" y="1172462"/>
                  <a:pt x="0" y="960127"/>
                </a:cubicBezTo>
                <a:cubicBezTo>
                  <a:pt x="-17993" y="747792"/>
                  <a:pt x="25767" y="686765"/>
                  <a:pt x="0" y="523712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271155869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Vitamin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959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DB4D30-2606-4359-AAD5-C2FDFD71D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3DDB4D30-2606-4359-AAD5-C2FDFD71D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3DDB4D30-2606-4359-AAD5-C2FDFD71D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3DDB4D30-2606-4359-AAD5-C2FDFD71D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0C4953-6F8B-4C21-AF81-456884893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6D0C4953-6F8B-4C21-AF81-456884893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6D0C4953-6F8B-4C21-AF81-456884893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6D0C4953-6F8B-4C21-AF81-456884893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CCFE72-8847-47EA-9AC9-7BE702299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6CCFE72-8847-47EA-9AC9-7BE7022994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E6CCFE72-8847-47EA-9AC9-7BE702299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E6CCFE72-8847-47EA-9AC9-7BE702299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9D40CC-06CD-4472-94DC-451D60A21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049D40CC-06CD-4472-94DC-451D60A21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049D40CC-06CD-4472-94DC-451D60A21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049D40CC-06CD-4472-94DC-451D60A21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BE2B7-AF1F-4329-8C8F-ABF4AB931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C76BE2B7-AF1F-4329-8C8F-ABF4AB931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C76BE2B7-AF1F-4329-8C8F-ABF4AB931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C76BE2B7-AF1F-4329-8C8F-ABF4AB931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37CEB1-F38B-4221-AA6D-F95E9550E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2937CEB1-F38B-4221-AA6D-F95E9550E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2937CEB1-F38B-4221-AA6D-F95E9550E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2937CEB1-F38B-4221-AA6D-F95E9550E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374566-2B4C-415A-98C6-2DA26DA9A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7B374566-2B4C-415A-98C6-2DA26DA9A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7B374566-2B4C-415A-98C6-2DA26DA9A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7B374566-2B4C-415A-98C6-2DA26DA9A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E5972A-BEC7-47DB-BD81-4F35098CC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56E5972A-BEC7-47DB-BD81-4F35098CC6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56E5972A-BEC7-47DB-BD81-4F35098CC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56E5972A-BEC7-47DB-BD81-4F35098CC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62E0F7-5F0C-4A50-B509-0E71DE11A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8162E0F7-5F0C-4A50-B509-0E71DE11AB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8162E0F7-5F0C-4A50-B509-0E71DE11A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8162E0F7-5F0C-4A50-B509-0E71DE11A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856E55-6C1C-4C3C-9BE4-A6408CB00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37856E55-6C1C-4C3C-9BE4-A6408CB00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37856E55-6C1C-4C3C-9BE4-A6408CB00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37856E55-6C1C-4C3C-9BE4-A6408CB00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1227F-8492-4176-8773-C335A6AD7145}:341"/>
  <p:tag name="ISPRING_SLIDE_ID_2" val="{240467B7-1B70-46A3-939F-B789A51C4432}"/>
  <p:tag name="GENSWF_ADVANCE_TIME" val="5.000"/>
  <p:tag name="ISPRING_CUSTOM_TIMING_US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2198CD-3443-45E9-95DB-D3C31F3025C9}:370"/>
  <p:tag name="ISPRING_SLIDE_ID_2" val="{3A4C6706-BA68-48C3-948E-EEBA0CA0660A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2198CD-3443-45E9-95DB-D3C31F3025C9}:370"/>
  <p:tag name="ISPRING_SLIDE_ID_2" val="{0DA75966-9FB7-4E1C-AC31-F583E85284FF}"/>
  <p:tag name="GENSWF_ADVANCE_TIME" val="5.000"/>
  <p:tag name="TIMING" val="|0.001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396C8DC-F6F2-44C1-A099-F81515270477}"/>
  <p:tag name="GENSWF_ADVANCE_TIME" val="5.000"/>
  <p:tag name="TIMING" val="|0.001|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9C02F-4BF9-4AD1-B4CC-ED32539FC1E1}:363"/>
  <p:tag name="ISPRING_SLIDE_ID_2" val="{D450D887-1E41-49AA-B0FF-EC2287B21743}"/>
  <p:tag name="GENSWF_ADVANCE_TIME" val="5.000"/>
  <p:tag name="TIMING" val="|0.001|0.5|0.5|0.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16F46-CBDD-48B4-93DD-BC8589B65926}:364"/>
  <p:tag name="ISPRING_SLIDE_ID_2" val="{F03DF42B-C1BA-4293-928E-5C66E26B4886}"/>
  <p:tag name="GENSWF_ADVANCE_TIME" val="6.001"/>
  <p:tag name="TIMING" val="|0.001|1|1|1|1|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5AED7A-5BF9-42AF-8709-6B33E5ED5087}:365"/>
  <p:tag name="ISPRING_SLIDE_ID_2" val="{4B4DBE4B-F6AF-4DA9-8E61-78D2557E2CAA}"/>
  <p:tag name="GENSWF_ADVANCE_TIME" val="5.000"/>
  <p:tag name="TIMING" val="|0.001|0.5|0.5|0.5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4CCD6E-D204-4EF3-BD48-126ACC6C9B7F}:366"/>
  <p:tag name="ISPRING_SLIDE_ID_2" val="{42F24ACE-3BCE-426E-BA30-1197CDAC1D3E}"/>
  <p:tag name="GENSWF_ADVANCE_TIME" val="9.001"/>
  <p:tag name="TIMING" val="|0.001|1|2|2|2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32DD6A-DFBE-4957-95FE-FD9D0E1CEAD7}:368"/>
  <p:tag name="ISPRING_SLIDE_ID_2" val="{7E858255-003A-4463-8C01-7A88D11C5081}"/>
  <p:tag name="GENSWF_ADVANCE_TIME" val="9.001"/>
  <p:tag name="TIMING" val="|0.001|1|2|2|2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A368A9-2FAC-4C75-AB9E-4CB0B72E0BD6}:367"/>
  <p:tag name="ISPRING_SLIDE_ID_2" val="{CD4BE6B2-6178-45D2-A293-B04BB8EB2613}"/>
  <p:tag name="GENSWF_ADVANCE_TIME" val="5.501"/>
  <p:tag name="TIMING" val="|0.001|1|1|1|1|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7E232E-2027-4DFC-875E-763E90116929}:369"/>
  <p:tag name="ISPRING_SLIDE_ID_2" val="{F5C48BFB-366C-41CA-95D3-53823EB9FC26}"/>
  <p:tag name="GENSWF_ADVANCE_TIME" val="9.001"/>
  <p:tag name="TIMING" val="|0.001|2|2|2|2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450</Words>
  <Application>Microsoft Office PowerPoint</Application>
  <PresentationFormat>On-screen Show (4:3)</PresentationFormat>
  <Paragraphs>71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Mục tiêu của bài học</vt:lpstr>
      <vt:lpstr>Nội dung chính của bài</vt:lpstr>
      <vt:lpstr>I. Một số nhóm thực phẩm chính</vt:lpstr>
      <vt:lpstr>1. Nhóm giàu chất tinh bột, chất đường và chất xơ</vt:lpstr>
      <vt:lpstr>2. Nhóm thực phẩm giàu đạm</vt:lpstr>
      <vt:lpstr>3. Nhóm thực phẩm giàu chất béo</vt:lpstr>
      <vt:lpstr>4. Nhóm thực phẩm giàu vitamin</vt:lpstr>
      <vt:lpstr>5. Nhóm thực phẩm giàu chất khoáng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3</cp:revision>
  <dcterms:created xsi:type="dcterms:W3CDTF">2021-11-03T14:17:18Z</dcterms:created>
  <dcterms:modified xsi:type="dcterms:W3CDTF">2022-01-11T01:26:12Z</dcterms:modified>
</cp:coreProperties>
</file>