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29" r:id="rId5"/>
    <p:sldId id="375" r:id="rId6"/>
    <p:sldId id="266" r:id="rId7"/>
    <p:sldId id="376" r:id="rId8"/>
    <p:sldId id="377" r:id="rId9"/>
    <p:sldId id="378" r:id="rId10"/>
    <p:sldId id="379" r:id="rId11"/>
    <p:sldId id="380" r:id="rId12"/>
    <p:sldId id="374" r:id="rId13"/>
    <p:sldId id="358" r:id="rId14"/>
  </p:sldIdLst>
  <p:sldSz cx="12192000" cy="6858000"/>
  <p:notesSz cx="6858000" cy="9144000"/>
  <p:custDataLst>
    <p:tags r:id="rId17"/>
  </p:custDataLst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Kiểu Trung bình 1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5455" autoAdjust="0"/>
  </p:normalViewPr>
  <p:slideViewPr>
    <p:cSldViewPr snapToGrid="0" showGuides="1">
      <p:cViewPr varScale="1">
        <p:scale>
          <a:sx n="98" d="100"/>
          <a:sy n="98" d="100"/>
        </p:scale>
        <p:origin x="12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6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>
              <a:latin typeface="Arial" panose="020B0604020202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932E66-470A-441C-AC8E-D95E9CD55164}" type="datetime1">
              <a:rPr lang="vi-VN" smtClean="0">
                <a:latin typeface="Arial" panose="020B0604020202020204" pitchFamily="34" charset="0"/>
              </a:rPr>
              <a:t>09/02/2022</a:t>
            </a:fld>
            <a:endParaRPr lang="vi-VN">
              <a:latin typeface="Arial" panose="020B0604020202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>
              <a:latin typeface="Arial" panose="020B0604020202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vi-VN">
                <a:latin typeface="Arial" panose="020B0604020202020204" pitchFamily="34" charset="0"/>
              </a:rPr>
              <a:t>‹#›</a:t>
            </a:fld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DE864-4C15-47C6-84A9-DD2610173879}" type="datetime1">
              <a:rPr lang="vi-VN" smtClean="0"/>
              <a:pPr/>
              <a:t>09/02/2022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3C37BE-C303-496D-B5CD-85F2937540FC}" type="slidenum">
              <a:rPr lang="vi-VN" noProof="0" smtClean="0"/>
              <a:pPr/>
              <a:t>‹#›</a:t>
            </a:fld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vi-VN" noProof="0" smtClean="0"/>
              <a:pPr/>
              <a:t>10</a:t>
            </a:fld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1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lang="vi-VN" noProof="0" dirty="0">
              <a:latin typeface="Arial" panose="020B0604020202020204" pitchFamily="34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ctr">
              <a:lnSpc>
                <a:spcPct val="150000"/>
              </a:lnSpc>
              <a:defRPr sz="4400" cap="all" baseline="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7" name="Hình chữ nhậ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lang="vi-VN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  <p:sp>
        <p:nvSpPr>
          <p:cNvPr id="3" name="Chỗ dành sẵn cho Hình ả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 hasCustomPrompt="1"/>
          </p:nvPr>
        </p:nvSpPr>
        <p:spPr>
          <a:xfrm>
            <a:off x="4654671" y="1600199"/>
            <a:ext cx="6430912" cy="4572001"/>
          </a:xfrm>
        </p:spPr>
        <p:txBody>
          <a:bodyPr tIns="1188720"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grpSp>
        <p:nvGrpSpPr>
          <p:cNvPr id="7" name="Nhóm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Đường nối Thẳng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nối Thẳng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g chiếu Tiêu đề có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33846" y="1936062"/>
            <a:ext cx="5734050" cy="2219691"/>
          </a:xfrm>
        </p:spPr>
        <p:txBody>
          <a:bodyPr rtlCol="0" anchor="ctr">
            <a:normAutofit/>
          </a:bodyPr>
          <a:lstStyle>
            <a:lvl1pPr algn="ctr">
              <a:defRPr sz="4000" cap="none" baseline="0"/>
            </a:lvl1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33846" y="4155752"/>
            <a:ext cx="5734050" cy="955565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11" name="Chỗ dành sẵn cho Hình ảnh 10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vi-VN" noProof="0"/>
              <a:t>Bấm biểu tượng để thêm hình ảnh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0" dirty="0">
              <a:latin typeface="Arial" panose="020B0604020202020204" pitchFamily="34" charset="0"/>
            </a:endParaRPr>
          </a:p>
        </p:txBody>
      </p:sp>
      <p:grpSp>
        <p:nvGrpSpPr>
          <p:cNvPr id="14" name="Nhóm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Đường nối Thẳng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Nhóm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Đường nối Thẳng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Hình chữ nhậ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  <a:solidFill>
            <a:srgbClr val="002060"/>
          </a:solidFill>
        </p:grpSpPr>
        <p:grpSp>
          <p:nvGrpSpPr>
            <p:cNvPr id="9" name="Nhóm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4" name="Đường nối Thẳng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Đường nối Thẳng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Hình chữ nhật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Nhóm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2" name="Đường nối Thẳng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Đường nối Thẳng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Hình ảnh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Autofit/>
          </a:bodyPr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990600"/>
          </a:xfrm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04900" y="2851150"/>
            <a:ext cx="4919472" cy="3748088"/>
          </a:xfrm>
        </p:spPr>
        <p:txBody>
          <a:bodyPr rtlCol="0" anchor="ctr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990600"/>
          </a:xfrm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66110" y="2851150"/>
            <a:ext cx="4919472" cy="3748088"/>
          </a:xfrm>
        </p:spPr>
        <p:txBody>
          <a:bodyPr rtlCol="0" anchor="ctr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 dirty="0"/>
              <a:t>Bấm để chỉnh sửa kiểu văn bản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noProof="0" dirty="0"/>
              <a:t>Bấm để chỉnh sửa kiểu văn bản Bản cái</a:t>
            </a:r>
          </a:p>
          <a:p>
            <a:pPr lvl="1" rtl="0"/>
            <a:r>
              <a:rPr lang="vi-VN" noProof="0" dirty="0"/>
              <a:t>Mức hai</a:t>
            </a:r>
          </a:p>
          <a:p>
            <a:pPr lvl="2" rtl="0"/>
            <a:r>
              <a:rPr lang="vi-VN" noProof="0" dirty="0"/>
              <a:t>Mức ba</a:t>
            </a:r>
          </a:p>
          <a:p>
            <a:pPr lvl="3" rtl="0"/>
            <a:r>
              <a:rPr lang="vi-VN" noProof="0" dirty="0"/>
              <a:t>Mức bốn</a:t>
            </a:r>
          </a:p>
          <a:p>
            <a:pPr lvl="4" rtl="0"/>
            <a:r>
              <a:rPr lang="vi-VN" noProof="0" dirty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</p:txBody>
      </p:sp>
      <p:grpSp>
        <p:nvGrpSpPr>
          <p:cNvPr id="15" name="Nhóm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Đường nối Thẳng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buNone/>
        <a:defRPr sz="32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hyperlink" Target="http://www.pngall.com/learning-png/download/47000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các mẫu hình nền powerpoint đẹp cho tất cả các ngành nghề">
            <a:extLst>
              <a:ext uri="{FF2B5EF4-FFF2-40B4-BE49-F238E27FC236}">
                <a16:creationId xmlns:a16="http://schemas.microsoft.com/office/drawing/2014/main" id="{E6B07188-4E9E-4E00-8939-4B81CF78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214" y="3814998"/>
            <a:ext cx="5873572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/>
              <a:t>Giáo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viên</a:t>
            </a:r>
            <a:r>
              <a:rPr lang="en-US" altLang="en-US" sz="2800" b="1" dirty="0"/>
              <a:t>:</a:t>
            </a:r>
          </a:p>
          <a:p>
            <a:pPr algn="ctr" eaLnBrk="1" hangingPunct="1"/>
            <a:r>
              <a:rPr lang="en-US" altLang="en-US" sz="2800" b="1" dirty="0"/>
              <a:t>Đinh </a:t>
            </a:r>
            <a:r>
              <a:rPr lang="en-US" altLang="en-US" sz="2800" b="1" dirty="0" err="1"/>
              <a:t>Thị</a:t>
            </a:r>
            <a:r>
              <a:rPr lang="en-US" altLang="en-US" sz="2800" b="1" dirty="0"/>
              <a:t> Thu </a:t>
            </a:r>
            <a:r>
              <a:rPr lang="en-US" altLang="en-US" sz="2800" b="1" dirty="0" err="1"/>
              <a:t>Thủy</a:t>
            </a:r>
            <a:endParaRPr lang="en-US" altLang="en-US" sz="2800" b="1" dirty="0"/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443735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418487" y="2610471"/>
            <a:ext cx="113550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 LÍ 8</a:t>
            </a:r>
            <a:endParaRPr lang="vi-VN" sz="66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9" y="-112541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5404431" y="2249688"/>
            <a:ext cx="701021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i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7200" i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7200" i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endParaRPr lang="vi-VN" sz="7200" i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 descr="Ảnh có chứa văn bản, bánh, đồ chơi&#10;&#10;Mô tả được tạo tự động">
            <a:extLst>
              <a:ext uri="{FF2B5EF4-FFF2-40B4-BE49-F238E27FC236}">
                <a16:creationId xmlns:a16="http://schemas.microsoft.com/office/drawing/2014/main" id="{AF0409A0-668A-4690-867D-DBDE500F6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1181686"/>
            <a:ext cx="7621607" cy="55637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9E8D66-EC15-BB46-853C-3E89300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VN" dirty="0"/>
              <a:t>So sánh máy cày và trâu kéo cày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A60438-AC4D-AE4D-B298-8D93B382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E4215D0-3080-384D-9EC9-1A01E45D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2056" name="Picture 8" descr="Tản bút: Xa rồi... cày trâu - Báo Gia Lai điện tử - Tin nhanh - Chính xác">
            <a:extLst>
              <a:ext uri="{FF2B5EF4-FFF2-40B4-BE49-F238E27FC236}">
                <a16:creationId xmlns:a16="http://schemas.microsoft.com/office/drawing/2014/main" id="{9B653892-F318-1249-A7BF-9C7CC12E65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317"/>
            <a:ext cx="6009228" cy="40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ác nông dân lái máy cày ruộng đất trên cánh đồng | Tientube TV - YouTube">
            <a:extLst>
              <a:ext uri="{FF2B5EF4-FFF2-40B4-BE49-F238E27FC236}">
                <a16:creationId xmlns:a16="http://schemas.microsoft.com/office/drawing/2014/main" id="{D029DCA5-A045-E240-8935-996EC80654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28" y="1477191"/>
            <a:ext cx="6182772" cy="34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0286" y="1653443"/>
            <a:ext cx="4963885" cy="3551114"/>
          </a:xfrm>
        </p:spPr>
        <p:txBody>
          <a:bodyPr rtlCol="0" anchor="ctr">
            <a:normAutofit/>
          </a:bodyPr>
          <a:lstStyle/>
          <a:p>
            <a:pPr rtl="0"/>
            <a:r>
              <a:rPr lang="en-US" b="1" dirty="0" err="1"/>
              <a:t>Chương</a:t>
            </a:r>
            <a:r>
              <a:rPr lang="en-US" b="1" dirty="0"/>
              <a:t> I – CƠ HỌC</a:t>
            </a:r>
            <a:br>
              <a:rPr lang="en-US" b="1" dirty="0"/>
            </a:br>
            <a:r>
              <a:rPr lang="vi-VN" b="1" dirty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15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CÔNG SUẤT</a:t>
            </a:r>
            <a:endParaRPr lang="vi-V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Quạt lửng Midea FTS40-17VD - Điện máy XANH">
            <a:extLst>
              <a:ext uri="{FF2B5EF4-FFF2-40B4-BE49-F238E27FC236}">
                <a16:creationId xmlns:a16="http://schemas.microsoft.com/office/drawing/2014/main" id="{53F1BBBD-4E8F-0240-BB6B-00B055FA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77" y="1208314"/>
            <a:ext cx="6666223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14661E-C708-9442-9D45-F60E661A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I. Công suất</a:t>
            </a:r>
            <a:endParaRPr lang="en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41BB25-D8D8-774A-9E12-4EEEE5DF7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5659" y="1626326"/>
                <a:ext cx="9980682" cy="459159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dirty="0"/>
                  <a:t>- </a:t>
                </a:r>
                <a:r>
                  <a:rPr lang="en-VN" dirty="0"/>
                  <a:t>Công suất là công thực hiện được trong một đơn vị thời gian. </a:t>
                </a:r>
              </a:p>
              <a:p>
                <a:pPr marL="0" indent="0">
                  <a:buNone/>
                </a:pPr>
                <a:r>
                  <a:rPr lang="vi-VN" dirty="0"/>
                  <a:t>- Đơn vị của công suất:</a:t>
                </a:r>
                <a:endParaRPr lang="en-VN" dirty="0"/>
              </a:p>
              <a:p>
                <a:pPr marL="0" indent="0">
                  <a:buNone/>
                </a:pPr>
                <a:r>
                  <a:rPr lang="vi-VN" dirty="0"/>
                  <a:t>	+ 1 W (Oát)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vi-VN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vi-VN" dirty="0"/>
                  <a:t> = 1 J/s</a:t>
                </a:r>
                <a:endParaRPr lang="en-VN" dirty="0"/>
              </a:p>
              <a:p>
                <a:pPr marL="0" indent="0">
                  <a:buNone/>
                </a:pPr>
                <a:r>
                  <a:rPr lang="vi-VN" dirty="0"/>
                  <a:t>	+ 1 kW (ki-lô-oát) = 1000 W</a:t>
                </a:r>
                <a:endParaRPr lang="en-VN" dirty="0"/>
              </a:p>
              <a:p>
                <a:pPr marL="0" indent="0">
                  <a:buNone/>
                </a:pPr>
                <a:r>
                  <a:rPr lang="vi-VN" dirty="0"/>
                  <a:t>	+ 1 MW (me-ga-oát) = 1000 kW = 1 000 000 W</a:t>
                </a:r>
                <a:endParaRPr lang="en-VN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41BB25-D8D8-774A-9E12-4EEEE5DF7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5659" y="1626326"/>
                <a:ext cx="9980682" cy="4591594"/>
              </a:xfrm>
              <a:blipFill>
                <a:blip r:embed="rId2"/>
                <a:stretch>
                  <a:fillRect l="-2157" r="-11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4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F5FC53-6BF7-3D48-A6A3-B177BCB1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ctr">
            <a:normAutofit/>
          </a:bodyPr>
          <a:lstStyle/>
          <a:p>
            <a:r>
              <a:rPr lang="vi-VN" dirty="0"/>
              <a:t>I. Công suất</a:t>
            </a:r>
            <a:endParaRPr lang="en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5D86EB7-C336-5848-835A-F6D87A2E2E21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04007" y="1417318"/>
                <a:ext cx="5716615" cy="5166361"/>
              </a:xfrm>
            </p:spPr>
            <p:txBody>
              <a:bodyPr numCol="1" anchor="ctr">
                <a:no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vi-VN" dirty="0"/>
                  <a:t>Công thức: </a:t>
                </a:r>
                <a:r>
                  <a:rPr lang="vi-VN" dirty="0">
                    <a:solidFill>
                      <a:srgbClr val="00B0F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</a:t>
                </a:r>
                <a:r>
                  <a:rPr lang="vi-VN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vi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vi-VN" dirty="0"/>
              </a:p>
              <a:p>
                <a:pPr algn="just"/>
                <a:r>
                  <a:rPr lang="vi-VN" dirty="0"/>
                  <a:t>Trong đó:	</a:t>
                </a:r>
                <a:r>
                  <a:rPr lang="vi-VN" dirty="0">
                    <a:solidFill>
                      <a:srgbClr val="00B0F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 </a:t>
                </a:r>
                <a:r>
                  <a:rPr lang="vi-VN" dirty="0"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</a:t>
                </a:r>
                <a:r>
                  <a:rPr lang="vi-VN" dirty="0"/>
                  <a:t> là công suất (W)</a:t>
                </a:r>
              </a:p>
              <a:p>
                <a:pPr algn="just"/>
                <a:r>
                  <a:rPr lang="vi-VN" dirty="0"/>
                  <a:t>		A là công thực hiện (J)</a:t>
                </a:r>
              </a:p>
              <a:p>
                <a:pPr algn="just"/>
                <a:r>
                  <a:rPr lang="vi-VN" dirty="0"/>
                  <a:t>	t là thời gian thực hiện công (s)</a:t>
                </a:r>
              </a:p>
              <a:p>
                <a:pPr marL="0" indent="0" algn="just">
                  <a:buNone/>
                </a:pPr>
                <a:r>
                  <a:rPr lang="vi-VN" dirty="0"/>
                  <a:t>- Ý nghĩa của công suất: Công suất cho biết người hay máy nào thực hiện công nhanh hơn.</a:t>
                </a:r>
                <a:endParaRPr lang="en-VN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5D86EB7-C336-5848-835A-F6D87A2E2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04007" y="1417318"/>
                <a:ext cx="5716615" cy="5166361"/>
              </a:xfrm>
              <a:blipFill>
                <a:blip r:embed="rId2"/>
                <a:stretch>
                  <a:fillRect l="-3326" r="-3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Quạt lửng Midea FTS40-17VD - Điện máy XANH">
            <a:extLst>
              <a:ext uri="{FF2B5EF4-FFF2-40B4-BE49-F238E27FC236}">
                <a16:creationId xmlns:a16="http://schemas.microsoft.com/office/drawing/2014/main" id="{93B57BB2-4F00-F445-81E7-A0FC26EED64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75384" y="1879567"/>
            <a:ext cx="5716615" cy="38158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60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87F2-2762-A24A-B01B-D2EA435E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291" y="180703"/>
            <a:ext cx="4224746" cy="812074"/>
          </a:xfrm>
        </p:spPr>
        <p:txBody>
          <a:bodyPr/>
          <a:lstStyle/>
          <a:p>
            <a:r>
              <a:rPr lang="en-VN" dirty="0"/>
              <a:t>II.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41B591E-E98C-664D-B559-DF17016E85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975214" y="1691640"/>
                <a:ext cx="4914900" cy="4571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VN" b="1" dirty="0"/>
                  <a:t>Bài C4:</a:t>
                </a:r>
              </a:p>
              <a:p>
                <a:pPr marL="0" indent="0">
                  <a:buNone/>
                </a:pPr>
                <a:r>
                  <a:rPr lang="en-VN" dirty="0"/>
                  <a:t>Công suất của anh An là:</a:t>
                </a:r>
              </a:p>
              <a:p>
                <a:pPr marL="0" indent="0">
                  <a:buNone/>
                </a:pPr>
                <a:r>
                  <a:rPr lang="vi-VN" dirty="0">
                    <a:solidFill>
                      <a:srgbClr val="00B0F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</a:t>
                </a:r>
                <a:r>
                  <a:rPr lang="vi-VN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640</m:t>
                        </m:r>
                      </m:num>
                      <m:den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=12,8 (</m:t>
                    </m:r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VN" dirty="0"/>
              </a:p>
              <a:p>
                <a:pPr marL="0" indent="0">
                  <a:buNone/>
                </a:pPr>
                <a:r>
                  <a:rPr lang="en-VN" dirty="0"/>
                  <a:t>Công suất của anh Dũng là:</a:t>
                </a:r>
              </a:p>
              <a:p>
                <a:pPr marL="0" indent="0">
                  <a:buNone/>
                </a:pPr>
                <a:r>
                  <a:rPr lang="vi-VN" dirty="0">
                    <a:solidFill>
                      <a:srgbClr val="00B0F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</a:t>
                </a:r>
                <a:r>
                  <a:rPr lang="vi-VN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  <m:r>
                          <a:rPr lang="vi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VN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41B591E-E98C-664D-B559-DF17016E8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75214" y="1691640"/>
                <a:ext cx="4914900" cy="4571999"/>
              </a:xfrm>
              <a:blipFill>
                <a:blip r:embed="rId2"/>
                <a:stretch>
                  <a:fillRect l="-43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 descr="Giải bài tập C1- C6 trang 52,53 vật lý 8: Công suất">
            <a:extLst>
              <a:ext uri="{FF2B5EF4-FFF2-40B4-BE49-F238E27FC236}">
                <a16:creationId xmlns:a16="http://schemas.microsoft.com/office/drawing/2014/main" id="{E719370E-B5DA-334F-BBE3-5AAE975C6D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7" y="7520"/>
            <a:ext cx="4432663" cy="68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8743-A97B-4741-BD36-C7EA37AC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II.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CB9B6-7FB2-604F-8598-2D680BD15D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20700" y="1739900"/>
                <a:ext cx="3898900" cy="4571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VN" sz="2400" b="1" dirty="0">
                    <a:solidFill>
                      <a:schemeClr val="tx1"/>
                    </a:solidFill>
                  </a:rPr>
                  <a:t>Bài C5:</a:t>
                </a:r>
              </a:p>
              <a:p>
                <a:pPr marL="0" indent="0">
                  <a:buNone/>
                </a:pPr>
                <a:r>
                  <a:rPr lang="en-VN" sz="2400" dirty="0">
                    <a:solidFill>
                      <a:schemeClr val="tx1"/>
                    </a:solidFill>
                  </a:rPr>
                  <a:t>Tóm tắt:</a:t>
                </a:r>
              </a:p>
              <a:p>
                <a:pPr marL="0" indent="0">
                  <a:buNone/>
                </a:pPr>
                <a:r>
                  <a:rPr lang="en-V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= 2 h = 7200 s</a:t>
                </a:r>
              </a:p>
              <a:p>
                <a:pPr marL="0" indent="0">
                  <a:buNone/>
                </a:pPr>
                <a:r>
                  <a:rPr lang="en-VN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= 20 p = 1200 s</a:t>
                </a:r>
              </a:p>
              <a:p>
                <a:pPr marL="0" indent="0">
                  <a:buNone/>
                </a:pPr>
                <a:r>
                  <a:rPr lang="en-VN" sz="2400" dirty="0">
                    <a:solidFill>
                      <a:schemeClr val="tx1"/>
                    </a:solidFill>
                  </a:rPr>
                  <a:t>	So sánh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CB9B6-7FB2-604F-8598-2D680BD15D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0700" y="1739900"/>
                <a:ext cx="3898900" cy="4571999"/>
              </a:xfrm>
              <a:blipFill>
                <a:blip r:embed="rId2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6B2D12-4AFF-4C4B-93D1-8EDFBF7B24A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41900" y="1600200"/>
                <a:ext cx="6540500" cy="4851400"/>
              </a:xfrm>
              <a:custGeom>
                <a:avLst/>
                <a:gdLst>
                  <a:gd name="connsiteX0" fmla="*/ 0 w 6540500"/>
                  <a:gd name="connsiteY0" fmla="*/ 0 h 4851400"/>
                  <a:gd name="connsiteX1" fmla="*/ 398376 w 6540500"/>
                  <a:gd name="connsiteY1" fmla="*/ 0 h 4851400"/>
                  <a:gd name="connsiteX2" fmla="*/ 1123777 w 6540500"/>
                  <a:gd name="connsiteY2" fmla="*/ 0 h 4851400"/>
                  <a:gd name="connsiteX3" fmla="*/ 1718368 w 6540500"/>
                  <a:gd name="connsiteY3" fmla="*/ 0 h 4851400"/>
                  <a:gd name="connsiteX4" fmla="*/ 2116744 w 6540500"/>
                  <a:gd name="connsiteY4" fmla="*/ 0 h 4851400"/>
                  <a:gd name="connsiteX5" fmla="*/ 2711335 w 6540500"/>
                  <a:gd name="connsiteY5" fmla="*/ 0 h 4851400"/>
                  <a:gd name="connsiteX6" fmla="*/ 3436735 w 6540500"/>
                  <a:gd name="connsiteY6" fmla="*/ 0 h 4851400"/>
                  <a:gd name="connsiteX7" fmla="*/ 3965921 w 6540500"/>
                  <a:gd name="connsiteY7" fmla="*/ 0 h 4851400"/>
                  <a:gd name="connsiteX8" fmla="*/ 4495107 w 6540500"/>
                  <a:gd name="connsiteY8" fmla="*/ 0 h 4851400"/>
                  <a:gd name="connsiteX9" fmla="*/ 5089698 w 6540500"/>
                  <a:gd name="connsiteY9" fmla="*/ 0 h 4851400"/>
                  <a:gd name="connsiteX10" fmla="*/ 5749694 w 6540500"/>
                  <a:gd name="connsiteY10" fmla="*/ 0 h 4851400"/>
                  <a:gd name="connsiteX11" fmla="*/ 6540500 w 6540500"/>
                  <a:gd name="connsiteY11" fmla="*/ 0 h 4851400"/>
                  <a:gd name="connsiteX12" fmla="*/ 6540500 w 6540500"/>
                  <a:gd name="connsiteY12" fmla="*/ 587558 h 4851400"/>
                  <a:gd name="connsiteX13" fmla="*/ 6540500 w 6540500"/>
                  <a:gd name="connsiteY13" fmla="*/ 1078089 h 4851400"/>
                  <a:gd name="connsiteX14" fmla="*/ 6540500 w 6540500"/>
                  <a:gd name="connsiteY14" fmla="*/ 1520105 h 4851400"/>
                  <a:gd name="connsiteX15" fmla="*/ 6540500 w 6540500"/>
                  <a:gd name="connsiteY15" fmla="*/ 2059150 h 4851400"/>
                  <a:gd name="connsiteX16" fmla="*/ 6540500 w 6540500"/>
                  <a:gd name="connsiteY16" fmla="*/ 2646708 h 4851400"/>
                  <a:gd name="connsiteX17" fmla="*/ 6540500 w 6540500"/>
                  <a:gd name="connsiteY17" fmla="*/ 3282781 h 4851400"/>
                  <a:gd name="connsiteX18" fmla="*/ 6540500 w 6540500"/>
                  <a:gd name="connsiteY18" fmla="*/ 3870339 h 4851400"/>
                  <a:gd name="connsiteX19" fmla="*/ 6540500 w 6540500"/>
                  <a:gd name="connsiteY19" fmla="*/ 4851400 h 4851400"/>
                  <a:gd name="connsiteX20" fmla="*/ 5880504 w 6540500"/>
                  <a:gd name="connsiteY20" fmla="*/ 4851400 h 4851400"/>
                  <a:gd name="connsiteX21" fmla="*/ 5351318 w 6540500"/>
                  <a:gd name="connsiteY21" fmla="*/ 4851400 h 4851400"/>
                  <a:gd name="connsiteX22" fmla="*/ 4822132 w 6540500"/>
                  <a:gd name="connsiteY22" fmla="*/ 4851400 h 4851400"/>
                  <a:gd name="connsiteX23" fmla="*/ 4162136 w 6540500"/>
                  <a:gd name="connsiteY23" fmla="*/ 4851400 h 4851400"/>
                  <a:gd name="connsiteX24" fmla="*/ 3567545 w 6540500"/>
                  <a:gd name="connsiteY24" fmla="*/ 4851400 h 4851400"/>
                  <a:gd name="connsiteX25" fmla="*/ 3169170 w 6540500"/>
                  <a:gd name="connsiteY25" fmla="*/ 4851400 h 4851400"/>
                  <a:gd name="connsiteX26" fmla="*/ 2639984 w 6540500"/>
                  <a:gd name="connsiteY26" fmla="*/ 4851400 h 4851400"/>
                  <a:gd name="connsiteX27" fmla="*/ 1979988 w 6540500"/>
                  <a:gd name="connsiteY27" fmla="*/ 4851400 h 4851400"/>
                  <a:gd name="connsiteX28" fmla="*/ 1516207 w 6540500"/>
                  <a:gd name="connsiteY28" fmla="*/ 4851400 h 4851400"/>
                  <a:gd name="connsiteX29" fmla="*/ 790806 w 6540500"/>
                  <a:gd name="connsiteY29" fmla="*/ 4851400 h 4851400"/>
                  <a:gd name="connsiteX30" fmla="*/ 0 w 6540500"/>
                  <a:gd name="connsiteY30" fmla="*/ 4851400 h 4851400"/>
                  <a:gd name="connsiteX31" fmla="*/ 0 w 6540500"/>
                  <a:gd name="connsiteY31" fmla="*/ 4312356 h 4851400"/>
                  <a:gd name="connsiteX32" fmla="*/ 0 w 6540500"/>
                  <a:gd name="connsiteY32" fmla="*/ 3918853 h 4851400"/>
                  <a:gd name="connsiteX33" fmla="*/ 0 w 6540500"/>
                  <a:gd name="connsiteY33" fmla="*/ 3379809 h 4851400"/>
                  <a:gd name="connsiteX34" fmla="*/ 0 w 6540500"/>
                  <a:gd name="connsiteY34" fmla="*/ 2937792 h 4851400"/>
                  <a:gd name="connsiteX35" fmla="*/ 0 w 6540500"/>
                  <a:gd name="connsiteY35" fmla="*/ 2495776 h 4851400"/>
                  <a:gd name="connsiteX36" fmla="*/ 0 w 6540500"/>
                  <a:gd name="connsiteY36" fmla="*/ 2053759 h 4851400"/>
                  <a:gd name="connsiteX37" fmla="*/ 0 w 6540500"/>
                  <a:gd name="connsiteY37" fmla="*/ 1611743 h 4851400"/>
                  <a:gd name="connsiteX38" fmla="*/ 0 w 6540500"/>
                  <a:gd name="connsiteY38" fmla="*/ 1121212 h 4851400"/>
                  <a:gd name="connsiteX39" fmla="*/ 0 w 6540500"/>
                  <a:gd name="connsiteY39" fmla="*/ 679196 h 4851400"/>
                  <a:gd name="connsiteX40" fmla="*/ 0 w 6540500"/>
                  <a:gd name="connsiteY40" fmla="*/ 0 h 485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540500" h="4851400" fill="none" extrusionOk="0">
                    <a:moveTo>
                      <a:pt x="0" y="0"/>
                    </a:moveTo>
                    <a:cubicBezTo>
                      <a:pt x="122368" y="-39080"/>
                      <a:pt x="280810" y="34363"/>
                      <a:pt x="398376" y="0"/>
                    </a:cubicBezTo>
                    <a:cubicBezTo>
                      <a:pt x="515942" y="-34363"/>
                      <a:pt x="927591" y="16638"/>
                      <a:pt x="1123777" y="0"/>
                    </a:cubicBezTo>
                    <a:cubicBezTo>
                      <a:pt x="1319963" y="-16638"/>
                      <a:pt x="1581583" y="26027"/>
                      <a:pt x="1718368" y="0"/>
                    </a:cubicBezTo>
                    <a:cubicBezTo>
                      <a:pt x="1855153" y="-26027"/>
                      <a:pt x="1962405" y="11646"/>
                      <a:pt x="2116744" y="0"/>
                    </a:cubicBezTo>
                    <a:cubicBezTo>
                      <a:pt x="2271083" y="-11646"/>
                      <a:pt x="2455270" y="59908"/>
                      <a:pt x="2711335" y="0"/>
                    </a:cubicBezTo>
                    <a:cubicBezTo>
                      <a:pt x="2967400" y="-59908"/>
                      <a:pt x="3144768" y="73150"/>
                      <a:pt x="3436735" y="0"/>
                    </a:cubicBezTo>
                    <a:cubicBezTo>
                      <a:pt x="3728702" y="-73150"/>
                      <a:pt x="3784198" y="54503"/>
                      <a:pt x="3965921" y="0"/>
                    </a:cubicBezTo>
                    <a:cubicBezTo>
                      <a:pt x="4147644" y="-54503"/>
                      <a:pt x="4238851" y="49591"/>
                      <a:pt x="4495107" y="0"/>
                    </a:cubicBezTo>
                    <a:cubicBezTo>
                      <a:pt x="4751363" y="-49591"/>
                      <a:pt x="4891967" y="59635"/>
                      <a:pt x="5089698" y="0"/>
                    </a:cubicBezTo>
                    <a:cubicBezTo>
                      <a:pt x="5287429" y="-59635"/>
                      <a:pt x="5551189" y="66659"/>
                      <a:pt x="5749694" y="0"/>
                    </a:cubicBezTo>
                    <a:cubicBezTo>
                      <a:pt x="5948199" y="-66659"/>
                      <a:pt x="6250762" y="1791"/>
                      <a:pt x="6540500" y="0"/>
                    </a:cubicBezTo>
                    <a:cubicBezTo>
                      <a:pt x="6569648" y="276413"/>
                      <a:pt x="6519975" y="457031"/>
                      <a:pt x="6540500" y="587558"/>
                    </a:cubicBezTo>
                    <a:cubicBezTo>
                      <a:pt x="6561025" y="718085"/>
                      <a:pt x="6490535" y="849157"/>
                      <a:pt x="6540500" y="1078089"/>
                    </a:cubicBezTo>
                    <a:cubicBezTo>
                      <a:pt x="6590465" y="1307021"/>
                      <a:pt x="6499420" y="1402518"/>
                      <a:pt x="6540500" y="1520105"/>
                    </a:cubicBezTo>
                    <a:cubicBezTo>
                      <a:pt x="6581580" y="1637692"/>
                      <a:pt x="6522703" y="1886469"/>
                      <a:pt x="6540500" y="2059150"/>
                    </a:cubicBezTo>
                    <a:cubicBezTo>
                      <a:pt x="6558297" y="2231831"/>
                      <a:pt x="6526731" y="2505720"/>
                      <a:pt x="6540500" y="2646708"/>
                    </a:cubicBezTo>
                    <a:cubicBezTo>
                      <a:pt x="6554269" y="2787696"/>
                      <a:pt x="6513874" y="3053706"/>
                      <a:pt x="6540500" y="3282781"/>
                    </a:cubicBezTo>
                    <a:cubicBezTo>
                      <a:pt x="6567126" y="3511856"/>
                      <a:pt x="6511223" y="3699581"/>
                      <a:pt x="6540500" y="3870339"/>
                    </a:cubicBezTo>
                    <a:cubicBezTo>
                      <a:pt x="6569777" y="4041097"/>
                      <a:pt x="6465073" y="4529460"/>
                      <a:pt x="6540500" y="4851400"/>
                    </a:cubicBezTo>
                    <a:cubicBezTo>
                      <a:pt x="6237729" y="4872268"/>
                      <a:pt x="6129105" y="4788007"/>
                      <a:pt x="5880504" y="4851400"/>
                    </a:cubicBezTo>
                    <a:cubicBezTo>
                      <a:pt x="5631903" y="4914793"/>
                      <a:pt x="5493735" y="4805693"/>
                      <a:pt x="5351318" y="4851400"/>
                    </a:cubicBezTo>
                    <a:cubicBezTo>
                      <a:pt x="5208901" y="4897107"/>
                      <a:pt x="5005805" y="4805018"/>
                      <a:pt x="4822132" y="4851400"/>
                    </a:cubicBezTo>
                    <a:cubicBezTo>
                      <a:pt x="4638459" y="4897782"/>
                      <a:pt x="4457401" y="4829723"/>
                      <a:pt x="4162136" y="4851400"/>
                    </a:cubicBezTo>
                    <a:cubicBezTo>
                      <a:pt x="3866871" y="4873077"/>
                      <a:pt x="3740131" y="4823694"/>
                      <a:pt x="3567545" y="4851400"/>
                    </a:cubicBezTo>
                    <a:cubicBezTo>
                      <a:pt x="3394959" y="4879106"/>
                      <a:pt x="3366662" y="4824757"/>
                      <a:pt x="3169170" y="4851400"/>
                    </a:cubicBezTo>
                    <a:cubicBezTo>
                      <a:pt x="2971678" y="4878043"/>
                      <a:pt x="2778760" y="4811811"/>
                      <a:pt x="2639984" y="4851400"/>
                    </a:cubicBezTo>
                    <a:cubicBezTo>
                      <a:pt x="2501208" y="4890989"/>
                      <a:pt x="2293415" y="4846060"/>
                      <a:pt x="1979988" y="4851400"/>
                    </a:cubicBezTo>
                    <a:cubicBezTo>
                      <a:pt x="1666561" y="4856740"/>
                      <a:pt x="1738881" y="4812871"/>
                      <a:pt x="1516207" y="4851400"/>
                    </a:cubicBezTo>
                    <a:cubicBezTo>
                      <a:pt x="1293533" y="4889929"/>
                      <a:pt x="1049678" y="4848622"/>
                      <a:pt x="790806" y="4851400"/>
                    </a:cubicBezTo>
                    <a:cubicBezTo>
                      <a:pt x="531934" y="4854178"/>
                      <a:pt x="290757" y="4811176"/>
                      <a:pt x="0" y="4851400"/>
                    </a:cubicBezTo>
                    <a:cubicBezTo>
                      <a:pt x="-3629" y="4604717"/>
                      <a:pt x="2883" y="4511561"/>
                      <a:pt x="0" y="4312356"/>
                    </a:cubicBezTo>
                    <a:cubicBezTo>
                      <a:pt x="-2883" y="4113151"/>
                      <a:pt x="18441" y="4025327"/>
                      <a:pt x="0" y="3918853"/>
                    </a:cubicBezTo>
                    <a:cubicBezTo>
                      <a:pt x="-18441" y="3812379"/>
                      <a:pt x="46217" y="3646565"/>
                      <a:pt x="0" y="3379809"/>
                    </a:cubicBezTo>
                    <a:cubicBezTo>
                      <a:pt x="-46217" y="3113053"/>
                      <a:pt x="34779" y="3080684"/>
                      <a:pt x="0" y="2937792"/>
                    </a:cubicBezTo>
                    <a:cubicBezTo>
                      <a:pt x="-34779" y="2794900"/>
                      <a:pt x="38651" y="2672225"/>
                      <a:pt x="0" y="2495776"/>
                    </a:cubicBezTo>
                    <a:cubicBezTo>
                      <a:pt x="-38651" y="2319327"/>
                      <a:pt x="10004" y="2142781"/>
                      <a:pt x="0" y="2053759"/>
                    </a:cubicBezTo>
                    <a:cubicBezTo>
                      <a:pt x="-10004" y="1964737"/>
                      <a:pt x="52155" y="1831841"/>
                      <a:pt x="0" y="1611743"/>
                    </a:cubicBezTo>
                    <a:cubicBezTo>
                      <a:pt x="-52155" y="1391645"/>
                      <a:pt x="49668" y="1346009"/>
                      <a:pt x="0" y="1121212"/>
                    </a:cubicBezTo>
                    <a:cubicBezTo>
                      <a:pt x="-49668" y="896415"/>
                      <a:pt x="6390" y="802440"/>
                      <a:pt x="0" y="679196"/>
                    </a:cubicBezTo>
                    <a:cubicBezTo>
                      <a:pt x="-6390" y="555952"/>
                      <a:pt x="43424" y="257845"/>
                      <a:pt x="0" y="0"/>
                    </a:cubicBezTo>
                    <a:close/>
                  </a:path>
                  <a:path w="6540500" h="4851400" stroke="0" extrusionOk="0">
                    <a:moveTo>
                      <a:pt x="0" y="0"/>
                    </a:moveTo>
                    <a:cubicBezTo>
                      <a:pt x="184791" y="-36343"/>
                      <a:pt x="402543" y="30076"/>
                      <a:pt x="529186" y="0"/>
                    </a:cubicBezTo>
                    <a:cubicBezTo>
                      <a:pt x="655829" y="-30076"/>
                      <a:pt x="773325" y="39609"/>
                      <a:pt x="927562" y="0"/>
                    </a:cubicBezTo>
                    <a:cubicBezTo>
                      <a:pt x="1081799" y="-39609"/>
                      <a:pt x="1475060" y="83741"/>
                      <a:pt x="1652963" y="0"/>
                    </a:cubicBezTo>
                    <a:cubicBezTo>
                      <a:pt x="1830866" y="-83741"/>
                      <a:pt x="1962815" y="21423"/>
                      <a:pt x="2182149" y="0"/>
                    </a:cubicBezTo>
                    <a:cubicBezTo>
                      <a:pt x="2401483" y="-21423"/>
                      <a:pt x="2541768" y="11170"/>
                      <a:pt x="2711335" y="0"/>
                    </a:cubicBezTo>
                    <a:cubicBezTo>
                      <a:pt x="2880902" y="-11170"/>
                      <a:pt x="3245850" y="43903"/>
                      <a:pt x="3436735" y="0"/>
                    </a:cubicBezTo>
                    <a:cubicBezTo>
                      <a:pt x="3627620" y="-43903"/>
                      <a:pt x="3707590" y="35869"/>
                      <a:pt x="3900516" y="0"/>
                    </a:cubicBezTo>
                    <a:cubicBezTo>
                      <a:pt x="4093442" y="-35869"/>
                      <a:pt x="4338974" y="21636"/>
                      <a:pt x="4625917" y="0"/>
                    </a:cubicBezTo>
                    <a:cubicBezTo>
                      <a:pt x="4912860" y="-21636"/>
                      <a:pt x="5013404" y="17094"/>
                      <a:pt x="5351318" y="0"/>
                    </a:cubicBezTo>
                    <a:cubicBezTo>
                      <a:pt x="5689232" y="-17094"/>
                      <a:pt x="5745042" y="9005"/>
                      <a:pt x="5945909" y="0"/>
                    </a:cubicBezTo>
                    <a:cubicBezTo>
                      <a:pt x="6146776" y="-9005"/>
                      <a:pt x="6320244" y="37342"/>
                      <a:pt x="6540500" y="0"/>
                    </a:cubicBezTo>
                    <a:cubicBezTo>
                      <a:pt x="6596243" y="198597"/>
                      <a:pt x="6508122" y="309339"/>
                      <a:pt x="6540500" y="490530"/>
                    </a:cubicBezTo>
                    <a:cubicBezTo>
                      <a:pt x="6572878" y="671721"/>
                      <a:pt x="6539231" y="799358"/>
                      <a:pt x="6540500" y="884033"/>
                    </a:cubicBezTo>
                    <a:cubicBezTo>
                      <a:pt x="6541769" y="968708"/>
                      <a:pt x="6501107" y="1246536"/>
                      <a:pt x="6540500" y="1423077"/>
                    </a:cubicBezTo>
                    <a:cubicBezTo>
                      <a:pt x="6579893" y="1599618"/>
                      <a:pt x="6533155" y="1730238"/>
                      <a:pt x="6540500" y="1962122"/>
                    </a:cubicBezTo>
                    <a:cubicBezTo>
                      <a:pt x="6547845" y="2194006"/>
                      <a:pt x="6518331" y="2297713"/>
                      <a:pt x="6540500" y="2501166"/>
                    </a:cubicBezTo>
                    <a:cubicBezTo>
                      <a:pt x="6562669" y="2704619"/>
                      <a:pt x="6536297" y="2840285"/>
                      <a:pt x="6540500" y="3088725"/>
                    </a:cubicBezTo>
                    <a:cubicBezTo>
                      <a:pt x="6544703" y="3337165"/>
                      <a:pt x="6488174" y="3481813"/>
                      <a:pt x="6540500" y="3676283"/>
                    </a:cubicBezTo>
                    <a:cubicBezTo>
                      <a:pt x="6592826" y="3870753"/>
                      <a:pt x="6540140" y="4053573"/>
                      <a:pt x="6540500" y="4263842"/>
                    </a:cubicBezTo>
                    <a:cubicBezTo>
                      <a:pt x="6540860" y="4474111"/>
                      <a:pt x="6476216" y="4637224"/>
                      <a:pt x="6540500" y="4851400"/>
                    </a:cubicBezTo>
                    <a:cubicBezTo>
                      <a:pt x="6404939" y="4880992"/>
                      <a:pt x="6243784" y="4816847"/>
                      <a:pt x="6076719" y="4851400"/>
                    </a:cubicBezTo>
                    <a:cubicBezTo>
                      <a:pt x="5909654" y="4885953"/>
                      <a:pt x="5659907" y="4821978"/>
                      <a:pt x="5482128" y="4851400"/>
                    </a:cubicBezTo>
                    <a:cubicBezTo>
                      <a:pt x="5304349" y="4880822"/>
                      <a:pt x="5234915" y="4827951"/>
                      <a:pt x="5018347" y="4851400"/>
                    </a:cubicBezTo>
                    <a:cubicBezTo>
                      <a:pt x="4801779" y="4874849"/>
                      <a:pt x="4615013" y="4817333"/>
                      <a:pt x="4423756" y="4851400"/>
                    </a:cubicBezTo>
                    <a:cubicBezTo>
                      <a:pt x="4232499" y="4885467"/>
                      <a:pt x="4165752" y="4834635"/>
                      <a:pt x="4025380" y="4851400"/>
                    </a:cubicBezTo>
                    <a:cubicBezTo>
                      <a:pt x="3885008" y="4868165"/>
                      <a:pt x="3796541" y="4822720"/>
                      <a:pt x="3627005" y="4851400"/>
                    </a:cubicBezTo>
                    <a:cubicBezTo>
                      <a:pt x="3457469" y="4880080"/>
                      <a:pt x="3177713" y="4819057"/>
                      <a:pt x="3032414" y="4851400"/>
                    </a:cubicBezTo>
                    <a:cubicBezTo>
                      <a:pt x="2887115" y="4883743"/>
                      <a:pt x="2662799" y="4837950"/>
                      <a:pt x="2568633" y="4851400"/>
                    </a:cubicBezTo>
                    <a:cubicBezTo>
                      <a:pt x="2474467" y="4864850"/>
                      <a:pt x="2226654" y="4784750"/>
                      <a:pt x="1908637" y="4851400"/>
                    </a:cubicBezTo>
                    <a:cubicBezTo>
                      <a:pt x="1590620" y="4918050"/>
                      <a:pt x="1573450" y="4841480"/>
                      <a:pt x="1444856" y="4851400"/>
                    </a:cubicBezTo>
                    <a:cubicBezTo>
                      <a:pt x="1316262" y="4861320"/>
                      <a:pt x="1071538" y="4820620"/>
                      <a:pt x="784860" y="4851400"/>
                    </a:cubicBezTo>
                    <a:cubicBezTo>
                      <a:pt x="498182" y="4882180"/>
                      <a:pt x="269453" y="4844555"/>
                      <a:pt x="0" y="4851400"/>
                    </a:cubicBezTo>
                    <a:cubicBezTo>
                      <a:pt x="-50289" y="4587088"/>
                      <a:pt x="60394" y="4391015"/>
                      <a:pt x="0" y="4263842"/>
                    </a:cubicBezTo>
                    <a:cubicBezTo>
                      <a:pt x="-60394" y="4136669"/>
                      <a:pt x="6547" y="3945017"/>
                      <a:pt x="0" y="3676283"/>
                    </a:cubicBezTo>
                    <a:cubicBezTo>
                      <a:pt x="-6547" y="3407549"/>
                      <a:pt x="29573" y="3217608"/>
                      <a:pt x="0" y="3040211"/>
                    </a:cubicBezTo>
                    <a:cubicBezTo>
                      <a:pt x="-29573" y="2862814"/>
                      <a:pt x="17559" y="2744251"/>
                      <a:pt x="0" y="2549680"/>
                    </a:cubicBezTo>
                    <a:cubicBezTo>
                      <a:pt x="-17559" y="2355109"/>
                      <a:pt x="9752" y="2132737"/>
                      <a:pt x="0" y="1913608"/>
                    </a:cubicBezTo>
                    <a:cubicBezTo>
                      <a:pt x="-9752" y="1694479"/>
                      <a:pt x="25606" y="1686163"/>
                      <a:pt x="0" y="1471591"/>
                    </a:cubicBezTo>
                    <a:cubicBezTo>
                      <a:pt x="-25606" y="1257019"/>
                      <a:pt x="18006" y="1167615"/>
                      <a:pt x="0" y="1078089"/>
                    </a:cubicBezTo>
                    <a:cubicBezTo>
                      <a:pt x="-18006" y="988563"/>
                      <a:pt x="9064" y="867200"/>
                      <a:pt x="0" y="684586"/>
                    </a:cubicBezTo>
                    <a:cubicBezTo>
                      <a:pt x="-9064" y="501972"/>
                      <a:pt x="71251" y="179459"/>
                      <a:pt x="0" y="0"/>
                    </a:cubicBezTo>
                    <a:close/>
                  </a:path>
                </a:pathLst>
              </a:custGeom>
              <a:ln w="76200">
                <a:extLst>
                  <a:ext uri="{C807C97D-BFC1-408E-A445-0C87EB9F89A2}">
                    <ask:lineSketchStyleProps xmlns:ask="http://schemas.microsoft.com/office/drawing/2018/sketchyshapes" sd="1219033472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35560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Công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trâu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vi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0">
                  <a:buNone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vi-V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vi-V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vi-V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vi-VN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1200</m:t>
                        </m:r>
                      </m:num>
                      <m:den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7200</m:t>
                        </m:r>
                      </m:den>
                    </m:f>
                    <m:r>
                      <a:rPr lang="vi-V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b="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0">
                  <a:buNone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5600" indent="0">
                  <a:buNone/>
                </a:pP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dùng máy cày có công suất lớn hơn và lớn hơn 6 lần.</a:t>
                </a:r>
                <a:endParaRPr lang="en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6B2D12-4AFF-4C4B-93D1-8EDFBF7B2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41900" y="1600200"/>
                <a:ext cx="6540500" cy="4851400"/>
              </a:xfrm>
              <a:custGeom>
                <a:avLst/>
                <a:gdLst>
                  <a:gd name="connsiteX0" fmla="*/ 0 w 6540500"/>
                  <a:gd name="connsiteY0" fmla="*/ 0 h 4851400"/>
                  <a:gd name="connsiteX1" fmla="*/ 398376 w 6540500"/>
                  <a:gd name="connsiteY1" fmla="*/ 0 h 4851400"/>
                  <a:gd name="connsiteX2" fmla="*/ 1123777 w 6540500"/>
                  <a:gd name="connsiteY2" fmla="*/ 0 h 4851400"/>
                  <a:gd name="connsiteX3" fmla="*/ 1718368 w 6540500"/>
                  <a:gd name="connsiteY3" fmla="*/ 0 h 4851400"/>
                  <a:gd name="connsiteX4" fmla="*/ 2116744 w 6540500"/>
                  <a:gd name="connsiteY4" fmla="*/ 0 h 4851400"/>
                  <a:gd name="connsiteX5" fmla="*/ 2711335 w 6540500"/>
                  <a:gd name="connsiteY5" fmla="*/ 0 h 4851400"/>
                  <a:gd name="connsiteX6" fmla="*/ 3436735 w 6540500"/>
                  <a:gd name="connsiteY6" fmla="*/ 0 h 4851400"/>
                  <a:gd name="connsiteX7" fmla="*/ 3965921 w 6540500"/>
                  <a:gd name="connsiteY7" fmla="*/ 0 h 4851400"/>
                  <a:gd name="connsiteX8" fmla="*/ 4495107 w 6540500"/>
                  <a:gd name="connsiteY8" fmla="*/ 0 h 4851400"/>
                  <a:gd name="connsiteX9" fmla="*/ 5089698 w 6540500"/>
                  <a:gd name="connsiteY9" fmla="*/ 0 h 4851400"/>
                  <a:gd name="connsiteX10" fmla="*/ 5749694 w 6540500"/>
                  <a:gd name="connsiteY10" fmla="*/ 0 h 4851400"/>
                  <a:gd name="connsiteX11" fmla="*/ 6540500 w 6540500"/>
                  <a:gd name="connsiteY11" fmla="*/ 0 h 4851400"/>
                  <a:gd name="connsiteX12" fmla="*/ 6540500 w 6540500"/>
                  <a:gd name="connsiteY12" fmla="*/ 587558 h 4851400"/>
                  <a:gd name="connsiteX13" fmla="*/ 6540500 w 6540500"/>
                  <a:gd name="connsiteY13" fmla="*/ 1078089 h 4851400"/>
                  <a:gd name="connsiteX14" fmla="*/ 6540500 w 6540500"/>
                  <a:gd name="connsiteY14" fmla="*/ 1520105 h 4851400"/>
                  <a:gd name="connsiteX15" fmla="*/ 6540500 w 6540500"/>
                  <a:gd name="connsiteY15" fmla="*/ 2059150 h 4851400"/>
                  <a:gd name="connsiteX16" fmla="*/ 6540500 w 6540500"/>
                  <a:gd name="connsiteY16" fmla="*/ 2646708 h 4851400"/>
                  <a:gd name="connsiteX17" fmla="*/ 6540500 w 6540500"/>
                  <a:gd name="connsiteY17" fmla="*/ 3282781 h 4851400"/>
                  <a:gd name="connsiteX18" fmla="*/ 6540500 w 6540500"/>
                  <a:gd name="connsiteY18" fmla="*/ 3870339 h 4851400"/>
                  <a:gd name="connsiteX19" fmla="*/ 6540500 w 6540500"/>
                  <a:gd name="connsiteY19" fmla="*/ 4851400 h 4851400"/>
                  <a:gd name="connsiteX20" fmla="*/ 5880504 w 6540500"/>
                  <a:gd name="connsiteY20" fmla="*/ 4851400 h 4851400"/>
                  <a:gd name="connsiteX21" fmla="*/ 5351318 w 6540500"/>
                  <a:gd name="connsiteY21" fmla="*/ 4851400 h 4851400"/>
                  <a:gd name="connsiteX22" fmla="*/ 4822132 w 6540500"/>
                  <a:gd name="connsiteY22" fmla="*/ 4851400 h 4851400"/>
                  <a:gd name="connsiteX23" fmla="*/ 4162136 w 6540500"/>
                  <a:gd name="connsiteY23" fmla="*/ 4851400 h 4851400"/>
                  <a:gd name="connsiteX24" fmla="*/ 3567545 w 6540500"/>
                  <a:gd name="connsiteY24" fmla="*/ 4851400 h 4851400"/>
                  <a:gd name="connsiteX25" fmla="*/ 3169170 w 6540500"/>
                  <a:gd name="connsiteY25" fmla="*/ 4851400 h 4851400"/>
                  <a:gd name="connsiteX26" fmla="*/ 2639984 w 6540500"/>
                  <a:gd name="connsiteY26" fmla="*/ 4851400 h 4851400"/>
                  <a:gd name="connsiteX27" fmla="*/ 1979988 w 6540500"/>
                  <a:gd name="connsiteY27" fmla="*/ 4851400 h 4851400"/>
                  <a:gd name="connsiteX28" fmla="*/ 1516207 w 6540500"/>
                  <a:gd name="connsiteY28" fmla="*/ 4851400 h 4851400"/>
                  <a:gd name="connsiteX29" fmla="*/ 790806 w 6540500"/>
                  <a:gd name="connsiteY29" fmla="*/ 4851400 h 4851400"/>
                  <a:gd name="connsiteX30" fmla="*/ 0 w 6540500"/>
                  <a:gd name="connsiteY30" fmla="*/ 4851400 h 4851400"/>
                  <a:gd name="connsiteX31" fmla="*/ 0 w 6540500"/>
                  <a:gd name="connsiteY31" fmla="*/ 4312356 h 4851400"/>
                  <a:gd name="connsiteX32" fmla="*/ 0 w 6540500"/>
                  <a:gd name="connsiteY32" fmla="*/ 3918853 h 4851400"/>
                  <a:gd name="connsiteX33" fmla="*/ 0 w 6540500"/>
                  <a:gd name="connsiteY33" fmla="*/ 3379809 h 4851400"/>
                  <a:gd name="connsiteX34" fmla="*/ 0 w 6540500"/>
                  <a:gd name="connsiteY34" fmla="*/ 2937792 h 4851400"/>
                  <a:gd name="connsiteX35" fmla="*/ 0 w 6540500"/>
                  <a:gd name="connsiteY35" fmla="*/ 2495776 h 4851400"/>
                  <a:gd name="connsiteX36" fmla="*/ 0 w 6540500"/>
                  <a:gd name="connsiteY36" fmla="*/ 2053759 h 4851400"/>
                  <a:gd name="connsiteX37" fmla="*/ 0 w 6540500"/>
                  <a:gd name="connsiteY37" fmla="*/ 1611743 h 4851400"/>
                  <a:gd name="connsiteX38" fmla="*/ 0 w 6540500"/>
                  <a:gd name="connsiteY38" fmla="*/ 1121212 h 4851400"/>
                  <a:gd name="connsiteX39" fmla="*/ 0 w 6540500"/>
                  <a:gd name="connsiteY39" fmla="*/ 679196 h 4851400"/>
                  <a:gd name="connsiteX40" fmla="*/ 0 w 6540500"/>
                  <a:gd name="connsiteY40" fmla="*/ 0 h 485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540500" h="4851400" fill="none" extrusionOk="0">
                    <a:moveTo>
                      <a:pt x="0" y="0"/>
                    </a:moveTo>
                    <a:cubicBezTo>
                      <a:pt x="122368" y="-39080"/>
                      <a:pt x="280810" y="34363"/>
                      <a:pt x="398376" y="0"/>
                    </a:cubicBezTo>
                    <a:cubicBezTo>
                      <a:pt x="515942" y="-34363"/>
                      <a:pt x="927591" y="16638"/>
                      <a:pt x="1123777" y="0"/>
                    </a:cubicBezTo>
                    <a:cubicBezTo>
                      <a:pt x="1319963" y="-16638"/>
                      <a:pt x="1581583" y="26027"/>
                      <a:pt x="1718368" y="0"/>
                    </a:cubicBezTo>
                    <a:cubicBezTo>
                      <a:pt x="1855153" y="-26027"/>
                      <a:pt x="1962405" y="11646"/>
                      <a:pt x="2116744" y="0"/>
                    </a:cubicBezTo>
                    <a:cubicBezTo>
                      <a:pt x="2271083" y="-11646"/>
                      <a:pt x="2455270" y="59908"/>
                      <a:pt x="2711335" y="0"/>
                    </a:cubicBezTo>
                    <a:cubicBezTo>
                      <a:pt x="2967400" y="-59908"/>
                      <a:pt x="3144768" y="73150"/>
                      <a:pt x="3436735" y="0"/>
                    </a:cubicBezTo>
                    <a:cubicBezTo>
                      <a:pt x="3728702" y="-73150"/>
                      <a:pt x="3784198" y="54503"/>
                      <a:pt x="3965921" y="0"/>
                    </a:cubicBezTo>
                    <a:cubicBezTo>
                      <a:pt x="4147644" y="-54503"/>
                      <a:pt x="4238851" y="49591"/>
                      <a:pt x="4495107" y="0"/>
                    </a:cubicBezTo>
                    <a:cubicBezTo>
                      <a:pt x="4751363" y="-49591"/>
                      <a:pt x="4891967" y="59635"/>
                      <a:pt x="5089698" y="0"/>
                    </a:cubicBezTo>
                    <a:cubicBezTo>
                      <a:pt x="5287429" y="-59635"/>
                      <a:pt x="5551189" y="66659"/>
                      <a:pt x="5749694" y="0"/>
                    </a:cubicBezTo>
                    <a:cubicBezTo>
                      <a:pt x="5948199" y="-66659"/>
                      <a:pt x="6250762" y="1791"/>
                      <a:pt x="6540500" y="0"/>
                    </a:cubicBezTo>
                    <a:cubicBezTo>
                      <a:pt x="6569648" y="276413"/>
                      <a:pt x="6519975" y="457031"/>
                      <a:pt x="6540500" y="587558"/>
                    </a:cubicBezTo>
                    <a:cubicBezTo>
                      <a:pt x="6561025" y="718085"/>
                      <a:pt x="6490535" y="849157"/>
                      <a:pt x="6540500" y="1078089"/>
                    </a:cubicBezTo>
                    <a:cubicBezTo>
                      <a:pt x="6590465" y="1307021"/>
                      <a:pt x="6499420" y="1402518"/>
                      <a:pt x="6540500" y="1520105"/>
                    </a:cubicBezTo>
                    <a:cubicBezTo>
                      <a:pt x="6581580" y="1637692"/>
                      <a:pt x="6522703" y="1886469"/>
                      <a:pt x="6540500" y="2059150"/>
                    </a:cubicBezTo>
                    <a:cubicBezTo>
                      <a:pt x="6558297" y="2231831"/>
                      <a:pt x="6526731" y="2505720"/>
                      <a:pt x="6540500" y="2646708"/>
                    </a:cubicBezTo>
                    <a:cubicBezTo>
                      <a:pt x="6554269" y="2787696"/>
                      <a:pt x="6513874" y="3053706"/>
                      <a:pt x="6540500" y="3282781"/>
                    </a:cubicBezTo>
                    <a:cubicBezTo>
                      <a:pt x="6567126" y="3511856"/>
                      <a:pt x="6511223" y="3699581"/>
                      <a:pt x="6540500" y="3870339"/>
                    </a:cubicBezTo>
                    <a:cubicBezTo>
                      <a:pt x="6569777" y="4041097"/>
                      <a:pt x="6465073" y="4529460"/>
                      <a:pt x="6540500" y="4851400"/>
                    </a:cubicBezTo>
                    <a:cubicBezTo>
                      <a:pt x="6237729" y="4872268"/>
                      <a:pt x="6129105" y="4788007"/>
                      <a:pt x="5880504" y="4851400"/>
                    </a:cubicBezTo>
                    <a:cubicBezTo>
                      <a:pt x="5631903" y="4914793"/>
                      <a:pt x="5493735" y="4805693"/>
                      <a:pt x="5351318" y="4851400"/>
                    </a:cubicBezTo>
                    <a:cubicBezTo>
                      <a:pt x="5208901" y="4897107"/>
                      <a:pt x="5005805" y="4805018"/>
                      <a:pt x="4822132" y="4851400"/>
                    </a:cubicBezTo>
                    <a:cubicBezTo>
                      <a:pt x="4638459" y="4897782"/>
                      <a:pt x="4457401" y="4829723"/>
                      <a:pt x="4162136" y="4851400"/>
                    </a:cubicBezTo>
                    <a:cubicBezTo>
                      <a:pt x="3866871" y="4873077"/>
                      <a:pt x="3740131" y="4823694"/>
                      <a:pt x="3567545" y="4851400"/>
                    </a:cubicBezTo>
                    <a:cubicBezTo>
                      <a:pt x="3394959" y="4879106"/>
                      <a:pt x="3366662" y="4824757"/>
                      <a:pt x="3169170" y="4851400"/>
                    </a:cubicBezTo>
                    <a:cubicBezTo>
                      <a:pt x="2971678" y="4878043"/>
                      <a:pt x="2778760" y="4811811"/>
                      <a:pt x="2639984" y="4851400"/>
                    </a:cubicBezTo>
                    <a:cubicBezTo>
                      <a:pt x="2501208" y="4890989"/>
                      <a:pt x="2293415" y="4846060"/>
                      <a:pt x="1979988" y="4851400"/>
                    </a:cubicBezTo>
                    <a:cubicBezTo>
                      <a:pt x="1666561" y="4856740"/>
                      <a:pt x="1738881" y="4812871"/>
                      <a:pt x="1516207" y="4851400"/>
                    </a:cubicBezTo>
                    <a:cubicBezTo>
                      <a:pt x="1293533" y="4889929"/>
                      <a:pt x="1049678" y="4848622"/>
                      <a:pt x="790806" y="4851400"/>
                    </a:cubicBezTo>
                    <a:cubicBezTo>
                      <a:pt x="531934" y="4854178"/>
                      <a:pt x="290757" y="4811176"/>
                      <a:pt x="0" y="4851400"/>
                    </a:cubicBezTo>
                    <a:cubicBezTo>
                      <a:pt x="-3629" y="4604717"/>
                      <a:pt x="2883" y="4511561"/>
                      <a:pt x="0" y="4312356"/>
                    </a:cubicBezTo>
                    <a:cubicBezTo>
                      <a:pt x="-2883" y="4113151"/>
                      <a:pt x="18441" y="4025327"/>
                      <a:pt x="0" y="3918853"/>
                    </a:cubicBezTo>
                    <a:cubicBezTo>
                      <a:pt x="-18441" y="3812379"/>
                      <a:pt x="46217" y="3646565"/>
                      <a:pt x="0" y="3379809"/>
                    </a:cubicBezTo>
                    <a:cubicBezTo>
                      <a:pt x="-46217" y="3113053"/>
                      <a:pt x="34779" y="3080684"/>
                      <a:pt x="0" y="2937792"/>
                    </a:cubicBezTo>
                    <a:cubicBezTo>
                      <a:pt x="-34779" y="2794900"/>
                      <a:pt x="38651" y="2672225"/>
                      <a:pt x="0" y="2495776"/>
                    </a:cubicBezTo>
                    <a:cubicBezTo>
                      <a:pt x="-38651" y="2319327"/>
                      <a:pt x="10004" y="2142781"/>
                      <a:pt x="0" y="2053759"/>
                    </a:cubicBezTo>
                    <a:cubicBezTo>
                      <a:pt x="-10004" y="1964737"/>
                      <a:pt x="52155" y="1831841"/>
                      <a:pt x="0" y="1611743"/>
                    </a:cubicBezTo>
                    <a:cubicBezTo>
                      <a:pt x="-52155" y="1391645"/>
                      <a:pt x="49668" y="1346009"/>
                      <a:pt x="0" y="1121212"/>
                    </a:cubicBezTo>
                    <a:cubicBezTo>
                      <a:pt x="-49668" y="896415"/>
                      <a:pt x="6390" y="802440"/>
                      <a:pt x="0" y="679196"/>
                    </a:cubicBezTo>
                    <a:cubicBezTo>
                      <a:pt x="-6390" y="555952"/>
                      <a:pt x="43424" y="257845"/>
                      <a:pt x="0" y="0"/>
                    </a:cubicBezTo>
                    <a:close/>
                  </a:path>
                  <a:path w="6540500" h="4851400" stroke="0" extrusionOk="0">
                    <a:moveTo>
                      <a:pt x="0" y="0"/>
                    </a:moveTo>
                    <a:cubicBezTo>
                      <a:pt x="184791" y="-36343"/>
                      <a:pt x="402543" y="30076"/>
                      <a:pt x="529186" y="0"/>
                    </a:cubicBezTo>
                    <a:cubicBezTo>
                      <a:pt x="655829" y="-30076"/>
                      <a:pt x="773325" y="39609"/>
                      <a:pt x="927562" y="0"/>
                    </a:cubicBezTo>
                    <a:cubicBezTo>
                      <a:pt x="1081799" y="-39609"/>
                      <a:pt x="1475060" y="83741"/>
                      <a:pt x="1652963" y="0"/>
                    </a:cubicBezTo>
                    <a:cubicBezTo>
                      <a:pt x="1830866" y="-83741"/>
                      <a:pt x="1962815" y="21423"/>
                      <a:pt x="2182149" y="0"/>
                    </a:cubicBezTo>
                    <a:cubicBezTo>
                      <a:pt x="2401483" y="-21423"/>
                      <a:pt x="2541768" y="11170"/>
                      <a:pt x="2711335" y="0"/>
                    </a:cubicBezTo>
                    <a:cubicBezTo>
                      <a:pt x="2880902" y="-11170"/>
                      <a:pt x="3245850" y="43903"/>
                      <a:pt x="3436735" y="0"/>
                    </a:cubicBezTo>
                    <a:cubicBezTo>
                      <a:pt x="3627620" y="-43903"/>
                      <a:pt x="3707590" y="35869"/>
                      <a:pt x="3900516" y="0"/>
                    </a:cubicBezTo>
                    <a:cubicBezTo>
                      <a:pt x="4093442" y="-35869"/>
                      <a:pt x="4338974" y="21636"/>
                      <a:pt x="4625917" y="0"/>
                    </a:cubicBezTo>
                    <a:cubicBezTo>
                      <a:pt x="4912860" y="-21636"/>
                      <a:pt x="5013404" y="17094"/>
                      <a:pt x="5351318" y="0"/>
                    </a:cubicBezTo>
                    <a:cubicBezTo>
                      <a:pt x="5689232" y="-17094"/>
                      <a:pt x="5745042" y="9005"/>
                      <a:pt x="5945909" y="0"/>
                    </a:cubicBezTo>
                    <a:cubicBezTo>
                      <a:pt x="6146776" y="-9005"/>
                      <a:pt x="6320244" y="37342"/>
                      <a:pt x="6540500" y="0"/>
                    </a:cubicBezTo>
                    <a:cubicBezTo>
                      <a:pt x="6596243" y="198597"/>
                      <a:pt x="6508122" y="309339"/>
                      <a:pt x="6540500" y="490530"/>
                    </a:cubicBezTo>
                    <a:cubicBezTo>
                      <a:pt x="6572878" y="671721"/>
                      <a:pt x="6539231" y="799358"/>
                      <a:pt x="6540500" y="884033"/>
                    </a:cubicBezTo>
                    <a:cubicBezTo>
                      <a:pt x="6541769" y="968708"/>
                      <a:pt x="6501107" y="1246536"/>
                      <a:pt x="6540500" y="1423077"/>
                    </a:cubicBezTo>
                    <a:cubicBezTo>
                      <a:pt x="6579893" y="1599618"/>
                      <a:pt x="6533155" y="1730238"/>
                      <a:pt x="6540500" y="1962122"/>
                    </a:cubicBezTo>
                    <a:cubicBezTo>
                      <a:pt x="6547845" y="2194006"/>
                      <a:pt x="6518331" y="2297713"/>
                      <a:pt x="6540500" y="2501166"/>
                    </a:cubicBezTo>
                    <a:cubicBezTo>
                      <a:pt x="6562669" y="2704619"/>
                      <a:pt x="6536297" y="2840285"/>
                      <a:pt x="6540500" y="3088725"/>
                    </a:cubicBezTo>
                    <a:cubicBezTo>
                      <a:pt x="6544703" y="3337165"/>
                      <a:pt x="6488174" y="3481813"/>
                      <a:pt x="6540500" y="3676283"/>
                    </a:cubicBezTo>
                    <a:cubicBezTo>
                      <a:pt x="6592826" y="3870753"/>
                      <a:pt x="6540140" y="4053573"/>
                      <a:pt x="6540500" y="4263842"/>
                    </a:cubicBezTo>
                    <a:cubicBezTo>
                      <a:pt x="6540860" y="4474111"/>
                      <a:pt x="6476216" y="4637224"/>
                      <a:pt x="6540500" y="4851400"/>
                    </a:cubicBezTo>
                    <a:cubicBezTo>
                      <a:pt x="6404939" y="4880992"/>
                      <a:pt x="6243784" y="4816847"/>
                      <a:pt x="6076719" y="4851400"/>
                    </a:cubicBezTo>
                    <a:cubicBezTo>
                      <a:pt x="5909654" y="4885953"/>
                      <a:pt x="5659907" y="4821978"/>
                      <a:pt x="5482128" y="4851400"/>
                    </a:cubicBezTo>
                    <a:cubicBezTo>
                      <a:pt x="5304349" y="4880822"/>
                      <a:pt x="5234915" y="4827951"/>
                      <a:pt x="5018347" y="4851400"/>
                    </a:cubicBezTo>
                    <a:cubicBezTo>
                      <a:pt x="4801779" y="4874849"/>
                      <a:pt x="4615013" y="4817333"/>
                      <a:pt x="4423756" y="4851400"/>
                    </a:cubicBezTo>
                    <a:cubicBezTo>
                      <a:pt x="4232499" y="4885467"/>
                      <a:pt x="4165752" y="4834635"/>
                      <a:pt x="4025380" y="4851400"/>
                    </a:cubicBezTo>
                    <a:cubicBezTo>
                      <a:pt x="3885008" y="4868165"/>
                      <a:pt x="3796541" y="4822720"/>
                      <a:pt x="3627005" y="4851400"/>
                    </a:cubicBezTo>
                    <a:cubicBezTo>
                      <a:pt x="3457469" y="4880080"/>
                      <a:pt x="3177713" y="4819057"/>
                      <a:pt x="3032414" y="4851400"/>
                    </a:cubicBezTo>
                    <a:cubicBezTo>
                      <a:pt x="2887115" y="4883743"/>
                      <a:pt x="2662799" y="4837950"/>
                      <a:pt x="2568633" y="4851400"/>
                    </a:cubicBezTo>
                    <a:cubicBezTo>
                      <a:pt x="2474467" y="4864850"/>
                      <a:pt x="2226654" y="4784750"/>
                      <a:pt x="1908637" y="4851400"/>
                    </a:cubicBezTo>
                    <a:cubicBezTo>
                      <a:pt x="1590620" y="4918050"/>
                      <a:pt x="1573450" y="4841480"/>
                      <a:pt x="1444856" y="4851400"/>
                    </a:cubicBezTo>
                    <a:cubicBezTo>
                      <a:pt x="1316262" y="4861320"/>
                      <a:pt x="1071538" y="4820620"/>
                      <a:pt x="784860" y="4851400"/>
                    </a:cubicBezTo>
                    <a:cubicBezTo>
                      <a:pt x="498182" y="4882180"/>
                      <a:pt x="269453" y="4844555"/>
                      <a:pt x="0" y="4851400"/>
                    </a:cubicBezTo>
                    <a:cubicBezTo>
                      <a:pt x="-50289" y="4587088"/>
                      <a:pt x="60394" y="4391015"/>
                      <a:pt x="0" y="4263842"/>
                    </a:cubicBezTo>
                    <a:cubicBezTo>
                      <a:pt x="-60394" y="4136669"/>
                      <a:pt x="6547" y="3945017"/>
                      <a:pt x="0" y="3676283"/>
                    </a:cubicBezTo>
                    <a:cubicBezTo>
                      <a:pt x="-6547" y="3407549"/>
                      <a:pt x="29573" y="3217608"/>
                      <a:pt x="0" y="3040211"/>
                    </a:cubicBezTo>
                    <a:cubicBezTo>
                      <a:pt x="-29573" y="2862814"/>
                      <a:pt x="17559" y="2744251"/>
                      <a:pt x="0" y="2549680"/>
                    </a:cubicBezTo>
                    <a:cubicBezTo>
                      <a:pt x="-17559" y="2355109"/>
                      <a:pt x="9752" y="2132737"/>
                      <a:pt x="0" y="1913608"/>
                    </a:cubicBezTo>
                    <a:cubicBezTo>
                      <a:pt x="-9752" y="1694479"/>
                      <a:pt x="25606" y="1686163"/>
                      <a:pt x="0" y="1471591"/>
                    </a:cubicBezTo>
                    <a:cubicBezTo>
                      <a:pt x="-25606" y="1257019"/>
                      <a:pt x="18006" y="1167615"/>
                      <a:pt x="0" y="1078089"/>
                    </a:cubicBezTo>
                    <a:cubicBezTo>
                      <a:pt x="-18006" y="988563"/>
                      <a:pt x="9064" y="867200"/>
                      <a:pt x="0" y="684586"/>
                    </a:cubicBezTo>
                    <a:cubicBezTo>
                      <a:pt x="-9064" y="501972"/>
                      <a:pt x="71251" y="17945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r="-1905"/>
                </a:stretch>
              </a:blipFill>
              <a:ln w="76200">
                <a:extLst>
                  <a:ext uri="{C807C97D-BFC1-408E-A445-0C87EB9F89A2}">
                    <ask:lineSketchStyleProps xmlns:ask="http://schemas.microsoft.com/office/drawing/2018/sketchyshapes" sd="1219033472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7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9A1E-FA1E-4D4A-81D1-14A8F6C5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II. 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43570-2BFE-3741-91AA-0F0C074D6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1800"/>
            <a:ext cx="33147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VN" sz="2400" b="1" dirty="0"/>
              <a:t>Bài C6:</a:t>
            </a:r>
          </a:p>
          <a:p>
            <a:pPr marL="0" indent="0">
              <a:buNone/>
            </a:pPr>
            <a:r>
              <a:rPr lang="en-VN" sz="2400" dirty="0"/>
              <a:t>Tóm tắt:</a:t>
            </a:r>
          </a:p>
          <a:p>
            <a:pPr marL="0" indent="0">
              <a:buNone/>
            </a:pPr>
            <a:r>
              <a:rPr lang="en-VN" sz="2400" dirty="0"/>
              <a:t>v = 9 km/h = 9000 m/h</a:t>
            </a:r>
          </a:p>
          <a:p>
            <a:pPr marL="0" indent="0">
              <a:buNone/>
            </a:pPr>
            <a:r>
              <a:rPr lang="en-VN" sz="2400" dirty="0"/>
              <a:t>F = 200 N</a:t>
            </a:r>
          </a:p>
          <a:p>
            <a:pPr marL="0" indent="0">
              <a:buNone/>
            </a:pPr>
            <a:r>
              <a:rPr lang="en-VN" sz="2400" dirty="0"/>
              <a:t>a) </a:t>
            </a:r>
            <a:r>
              <a:rPr lang="vi-VN" sz="2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 </a:t>
            </a:r>
            <a:r>
              <a:rPr lang="vi-VN" sz="2400" dirty="0"/>
              <a:t>= ? (W)</a:t>
            </a:r>
          </a:p>
          <a:p>
            <a:pPr marL="0" indent="0">
              <a:buNone/>
            </a:pPr>
            <a:r>
              <a:rPr lang="en-VN" sz="2400" dirty="0"/>
              <a:t>b) Chứng minh </a:t>
            </a:r>
            <a:r>
              <a:rPr lang="vi-VN" sz="2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</a:t>
            </a:r>
            <a:r>
              <a:rPr lang="en-US" sz="2400" dirty="0"/>
              <a:t> = </a:t>
            </a:r>
            <a:r>
              <a:rPr lang="en-US" sz="2400" dirty="0" err="1"/>
              <a:t>F.v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EC31B1-6216-0944-BD91-71A1F9EEE0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229100" y="1574800"/>
                <a:ext cx="7594600" cy="5092700"/>
              </a:xfrm>
              <a:custGeom>
                <a:avLst/>
                <a:gdLst>
                  <a:gd name="connsiteX0" fmla="*/ 0 w 7594600"/>
                  <a:gd name="connsiteY0" fmla="*/ 0 h 5092700"/>
                  <a:gd name="connsiteX1" fmla="*/ 660146 w 7594600"/>
                  <a:gd name="connsiteY1" fmla="*/ 0 h 5092700"/>
                  <a:gd name="connsiteX2" fmla="*/ 1168400 w 7594600"/>
                  <a:gd name="connsiteY2" fmla="*/ 0 h 5092700"/>
                  <a:gd name="connsiteX3" fmla="*/ 1524762 w 7594600"/>
                  <a:gd name="connsiteY3" fmla="*/ 0 h 5092700"/>
                  <a:gd name="connsiteX4" fmla="*/ 2184908 w 7594600"/>
                  <a:gd name="connsiteY4" fmla="*/ 0 h 5092700"/>
                  <a:gd name="connsiteX5" fmla="*/ 2617216 w 7594600"/>
                  <a:gd name="connsiteY5" fmla="*/ 0 h 5092700"/>
                  <a:gd name="connsiteX6" fmla="*/ 3201416 w 7594600"/>
                  <a:gd name="connsiteY6" fmla="*/ 0 h 5092700"/>
                  <a:gd name="connsiteX7" fmla="*/ 3937508 w 7594600"/>
                  <a:gd name="connsiteY7" fmla="*/ 0 h 5092700"/>
                  <a:gd name="connsiteX8" fmla="*/ 4369816 w 7594600"/>
                  <a:gd name="connsiteY8" fmla="*/ 0 h 5092700"/>
                  <a:gd name="connsiteX9" fmla="*/ 4954016 w 7594600"/>
                  <a:gd name="connsiteY9" fmla="*/ 0 h 5092700"/>
                  <a:gd name="connsiteX10" fmla="*/ 5614162 w 7594600"/>
                  <a:gd name="connsiteY10" fmla="*/ 0 h 5092700"/>
                  <a:gd name="connsiteX11" fmla="*/ 6122416 w 7594600"/>
                  <a:gd name="connsiteY11" fmla="*/ 0 h 5092700"/>
                  <a:gd name="connsiteX12" fmla="*/ 6706616 w 7594600"/>
                  <a:gd name="connsiteY12" fmla="*/ 0 h 5092700"/>
                  <a:gd name="connsiteX13" fmla="*/ 7594600 w 7594600"/>
                  <a:gd name="connsiteY13" fmla="*/ 0 h 5092700"/>
                  <a:gd name="connsiteX14" fmla="*/ 7594600 w 7594600"/>
                  <a:gd name="connsiteY14" fmla="*/ 514929 h 5092700"/>
                  <a:gd name="connsiteX15" fmla="*/ 7594600 w 7594600"/>
                  <a:gd name="connsiteY15" fmla="*/ 1182638 h 5092700"/>
                  <a:gd name="connsiteX16" fmla="*/ 7594600 w 7594600"/>
                  <a:gd name="connsiteY16" fmla="*/ 1850348 h 5092700"/>
                  <a:gd name="connsiteX17" fmla="*/ 7594600 w 7594600"/>
                  <a:gd name="connsiteY17" fmla="*/ 2416203 h 5092700"/>
                  <a:gd name="connsiteX18" fmla="*/ 7594600 w 7594600"/>
                  <a:gd name="connsiteY18" fmla="*/ 2829278 h 5092700"/>
                  <a:gd name="connsiteX19" fmla="*/ 7594600 w 7594600"/>
                  <a:gd name="connsiteY19" fmla="*/ 3395133 h 5092700"/>
                  <a:gd name="connsiteX20" fmla="*/ 7594600 w 7594600"/>
                  <a:gd name="connsiteY20" fmla="*/ 3910062 h 5092700"/>
                  <a:gd name="connsiteX21" fmla="*/ 7594600 w 7594600"/>
                  <a:gd name="connsiteY21" fmla="*/ 4577771 h 5092700"/>
                  <a:gd name="connsiteX22" fmla="*/ 7594600 w 7594600"/>
                  <a:gd name="connsiteY22" fmla="*/ 5092700 h 5092700"/>
                  <a:gd name="connsiteX23" fmla="*/ 6934454 w 7594600"/>
                  <a:gd name="connsiteY23" fmla="*/ 5092700 h 5092700"/>
                  <a:gd name="connsiteX24" fmla="*/ 6578092 w 7594600"/>
                  <a:gd name="connsiteY24" fmla="*/ 5092700 h 5092700"/>
                  <a:gd name="connsiteX25" fmla="*/ 6145784 w 7594600"/>
                  <a:gd name="connsiteY25" fmla="*/ 5092700 h 5092700"/>
                  <a:gd name="connsiteX26" fmla="*/ 5485638 w 7594600"/>
                  <a:gd name="connsiteY26" fmla="*/ 5092700 h 5092700"/>
                  <a:gd name="connsiteX27" fmla="*/ 4825492 w 7594600"/>
                  <a:gd name="connsiteY27" fmla="*/ 5092700 h 5092700"/>
                  <a:gd name="connsiteX28" fmla="*/ 4241292 w 7594600"/>
                  <a:gd name="connsiteY28" fmla="*/ 5092700 h 5092700"/>
                  <a:gd name="connsiteX29" fmla="*/ 3657092 w 7594600"/>
                  <a:gd name="connsiteY29" fmla="*/ 5092700 h 5092700"/>
                  <a:gd name="connsiteX30" fmla="*/ 3072892 w 7594600"/>
                  <a:gd name="connsiteY30" fmla="*/ 5092700 h 5092700"/>
                  <a:gd name="connsiteX31" fmla="*/ 2488692 w 7594600"/>
                  <a:gd name="connsiteY31" fmla="*/ 5092700 h 5092700"/>
                  <a:gd name="connsiteX32" fmla="*/ 2056384 w 7594600"/>
                  <a:gd name="connsiteY32" fmla="*/ 5092700 h 5092700"/>
                  <a:gd name="connsiteX33" fmla="*/ 1548130 w 7594600"/>
                  <a:gd name="connsiteY33" fmla="*/ 5092700 h 5092700"/>
                  <a:gd name="connsiteX34" fmla="*/ 1039876 w 7594600"/>
                  <a:gd name="connsiteY34" fmla="*/ 5092700 h 5092700"/>
                  <a:gd name="connsiteX35" fmla="*/ 0 w 7594600"/>
                  <a:gd name="connsiteY35" fmla="*/ 5092700 h 5092700"/>
                  <a:gd name="connsiteX36" fmla="*/ 0 w 7594600"/>
                  <a:gd name="connsiteY36" fmla="*/ 4577771 h 5092700"/>
                  <a:gd name="connsiteX37" fmla="*/ 0 w 7594600"/>
                  <a:gd name="connsiteY37" fmla="*/ 4164697 h 5092700"/>
                  <a:gd name="connsiteX38" fmla="*/ 0 w 7594600"/>
                  <a:gd name="connsiteY38" fmla="*/ 3598841 h 5092700"/>
                  <a:gd name="connsiteX39" fmla="*/ 0 w 7594600"/>
                  <a:gd name="connsiteY39" fmla="*/ 3032986 h 5092700"/>
                  <a:gd name="connsiteX40" fmla="*/ 0 w 7594600"/>
                  <a:gd name="connsiteY40" fmla="*/ 2619911 h 5092700"/>
                  <a:gd name="connsiteX41" fmla="*/ 0 w 7594600"/>
                  <a:gd name="connsiteY41" fmla="*/ 1952202 h 5092700"/>
                  <a:gd name="connsiteX42" fmla="*/ 0 w 7594600"/>
                  <a:gd name="connsiteY42" fmla="*/ 1539127 h 5092700"/>
                  <a:gd name="connsiteX43" fmla="*/ 0 w 7594600"/>
                  <a:gd name="connsiteY43" fmla="*/ 922345 h 5092700"/>
                  <a:gd name="connsiteX44" fmla="*/ 0 w 7594600"/>
                  <a:gd name="connsiteY44" fmla="*/ 0 h 509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594600" h="5092700" fill="none" extrusionOk="0">
                    <a:moveTo>
                      <a:pt x="0" y="0"/>
                    </a:moveTo>
                    <a:cubicBezTo>
                      <a:pt x="271641" y="-19628"/>
                      <a:pt x="361840" y="21646"/>
                      <a:pt x="660146" y="0"/>
                    </a:cubicBezTo>
                    <a:cubicBezTo>
                      <a:pt x="958452" y="-21646"/>
                      <a:pt x="1004231" y="49650"/>
                      <a:pt x="1168400" y="0"/>
                    </a:cubicBezTo>
                    <a:cubicBezTo>
                      <a:pt x="1332569" y="-49650"/>
                      <a:pt x="1433880" y="25757"/>
                      <a:pt x="1524762" y="0"/>
                    </a:cubicBezTo>
                    <a:cubicBezTo>
                      <a:pt x="1615644" y="-25757"/>
                      <a:pt x="1869478" y="78951"/>
                      <a:pt x="2184908" y="0"/>
                    </a:cubicBezTo>
                    <a:cubicBezTo>
                      <a:pt x="2500338" y="-78951"/>
                      <a:pt x="2467239" y="24967"/>
                      <a:pt x="2617216" y="0"/>
                    </a:cubicBezTo>
                    <a:cubicBezTo>
                      <a:pt x="2767193" y="-24967"/>
                      <a:pt x="3036297" y="28335"/>
                      <a:pt x="3201416" y="0"/>
                    </a:cubicBezTo>
                    <a:cubicBezTo>
                      <a:pt x="3366535" y="-28335"/>
                      <a:pt x="3672513" y="32343"/>
                      <a:pt x="3937508" y="0"/>
                    </a:cubicBezTo>
                    <a:cubicBezTo>
                      <a:pt x="4202503" y="-32343"/>
                      <a:pt x="4254570" y="46133"/>
                      <a:pt x="4369816" y="0"/>
                    </a:cubicBezTo>
                    <a:cubicBezTo>
                      <a:pt x="4485062" y="-46133"/>
                      <a:pt x="4681345" y="11608"/>
                      <a:pt x="4954016" y="0"/>
                    </a:cubicBezTo>
                    <a:cubicBezTo>
                      <a:pt x="5226687" y="-11608"/>
                      <a:pt x="5340879" y="40058"/>
                      <a:pt x="5614162" y="0"/>
                    </a:cubicBezTo>
                    <a:cubicBezTo>
                      <a:pt x="5887445" y="-40058"/>
                      <a:pt x="5954871" y="41391"/>
                      <a:pt x="6122416" y="0"/>
                    </a:cubicBezTo>
                    <a:cubicBezTo>
                      <a:pt x="6289961" y="-41391"/>
                      <a:pt x="6521792" y="56794"/>
                      <a:pt x="6706616" y="0"/>
                    </a:cubicBezTo>
                    <a:cubicBezTo>
                      <a:pt x="6891440" y="-56794"/>
                      <a:pt x="7379044" y="49033"/>
                      <a:pt x="7594600" y="0"/>
                    </a:cubicBezTo>
                    <a:cubicBezTo>
                      <a:pt x="7654715" y="220863"/>
                      <a:pt x="7556407" y="388238"/>
                      <a:pt x="7594600" y="514929"/>
                    </a:cubicBezTo>
                    <a:cubicBezTo>
                      <a:pt x="7632793" y="641620"/>
                      <a:pt x="7536756" y="980890"/>
                      <a:pt x="7594600" y="1182638"/>
                    </a:cubicBezTo>
                    <a:cubicBezTo>
                      <a:pt x="7652444" y="1384386"/>
                      <a:pt x="7524551" y="1617657"/>
                      <a:pt x="7594600" y="1850348"/>
                    </a:cubicBezTo>
                    <a:cubicBezTo>
                      <a:pt x="7664649" y="2083039"/>
                      <a:pt x="7571552" y="2298746"/>
                      <a:pt x="7594600" y="2416203"/>
                    </a:cubicBezTo>
                    <a:cubicBezTo>
                      <a:pt x="7617648" y="2533660"/>
                      <a:pt x="7588281" y="2700644"/>
                      <a:pt x="7594600" y="2829278"/>
                    </a:cubicBezTo>
                    <a:cubicBezTo>
                      <a:pt x="7600919" y="2957913"/>
                      <a:pt x="7557423" y="3231718"/>
                      <a:pt x="7594600" y="3395133"/>
                    </a:cubicBezTo>
                    <a:cubicBezTo>
                      <a:pt x="7631777" y="3558549"/>
                      <a:pt x="7557595" y="3800739"/>
                      <a:pt x="7594600" y="3910062"/>
                    </a:cubicBezTo>
                    <a:cubicBezTo>
                      <a:pt x="7631605" y="4019385"/>
                      <a:pt x="7567297" y="4326906"/>
                      <a:pt x="7594600" y="4577771"/>
                    </a:cubicBezTo>
                    <a:cubicBezTo>
                      <a:pt x="7621903" y="4828636"/>
                      <a:pt x="7572946" y="4843339"/>
                      <a:pt x="7594600" y="5092700"/>
                    </a:cubicBezTo>
                    <a:cubicBezTo>
                      <a:pt x="7327855" y="5109320"/>
                      <a:pt x="7100066" y="5071648"/>
                      <a:pt x="6934454" y="5092700"/>
                    </a:cubicBezTo>
                    <a:cubicBezTo>
                      <a:pt x="6768842" y="5113752"/>
                      <a:pt x="6709826" y="5054969"/>
                      <a:pt x="6578092" y="5092700"/>
                    </a:cubicBezTo>
                    <a:cubicBezTo>
                      <a:pt x="6446358" y="5130431"/>
                      <a:pt x="6260055" y="5078702"/>
                      <a:pt x="6145784" y="5092700"/>
                    </a:cubicBezTo>
                    <a:cubicBezTo>
                      <a:pt x="6031513" y="5106698"/>
                      <a:pt x="5729561" y="5023780"/>
                      <a:pt x="5485638" y="5092700"/>
                    </a:cubicBezTo>
                    <a:cubicBezTo>
                      <a:pt x="5241715" y="5161620"/>
                      <a:pt x="5059600" y="5060660"/>
                      <a:pt x="4825492" y="5092700"/>
                    </a:cubicBezTo>
                    <a:cubicBezTo>
                      <a:pt x="4591384" y="5124740"/>
                      <a:pt x="4382554" y="5077969"/>
                      <a:pt x="4241292" y="5092700"/>
                    </a:cubicBezTo>
                    <a:cubicBezTo>
                      <a:pt x="4100030" y="5107431"/>
                      <a:pt x="3932088" y="5051563"/>
                      <a:pt x="3657092" y="5092700"/>
                    </a:cubicBezTo>
                    <a:cubicBezTo>
                      <a:pt x="3382096" y="5133837"/>
                      <a:pt x="3217246" y="5024796"/>
                      <a:pt x="3072892" y="5092700"/>
                    </a:cubicBezTo>
                    <a:cubicBezTo>
                      <a:pt x="2928538" y="5160604"/>
                      <a:pt x="2622560" y="5047654"/>
                      <a:pt x="2488692" y="5092700"/>
                    </a:cubicBezTo>
                    <a:cubicBezTo>
                      <a:pt x="2354824" y="5137746"/>
                      <a:pt x="2246887" y="5072786"/>
                      <a:pt x="2056384" y="5092700"/>
                    </a:cubicBezTo>
                    <a:cubicBezTo>
                      <a:pt x="1865881" y="5112614"/>
                      <a:pt x="1788702" y="5056268"/>
                      <a:pt x="1548130" y="5092700"/>
                    </a:cubicBezTo>
                    <a:cubicBezTo>
                      <a:pt x="1307558" y="5129132"/>
                      <a:pt x="1186093" y="5080290"/>
                      <a:pt x="1039876" y="5092700"/>
                    </a:cubicBezTo>
                    <a:cubicBezTo>
                      <a:pt x="893659" y="5105110"/>
                      <a:pt x="311151" y="5003149"/>
                      <a:pt x="0" y="5092700"/>
                    </a:cubicBezTo>
                    <a:cubicBezTo>
                      <a:pt x="-3485" y="4928862"/>
                      <a:pt x="57823" y="4782615"/>
                      <a:pt x="0" y="4577771"/>
                    </a:cubicBezTo>
                    <a:cubicBezTo>
                      <a:pt x="-57823" y="4372927"/>
                      <a:pt x="14347" y="4320402"/>
                      <a:pt x="0" y="4164697"/>
                    </a:cubicBezTo>
                    <a:cubicBezTo>
                      <a:pt x="-14347" y="4008992"/>
                      <a:pt x="35253" y="3837558"/>
                      <a:pt x="0" y="3598841"/>
                    </a:cubicBezTo>
                    <a:cubicBezTo>
                      <a:pt x="-35253" y="3360124"/>
                      <a:pt x="52165" y="3315545"/>
                      <a:pt x="0" y="3032986"/>
                    </a:cubicBezTo>
                    <a:cubicBezTo>
                      <a:pt x="-52165" y="2750428"/>
                      <a:pt x="40623" y="2729584"/>
                      <a:pt x="0" y="2619911"/>
                    </a:cubicBezTo>
                    <a:cubicBezTo>
                      <a:pt x="-40623" y="2510239"/>
                      <a:pt x="17192" y="2260625"/>
                      <a:pt x="0" y="1952202"/>
                    </a:cubicBezTo>
                    <a:cubicBezTo>
                      <a:pt x="-17192" y="1643779"/>
                      <a:pt x="24833" y="1710806"/>
                      <a:pt x="0" y="1539127"/>
                    </a:cubicBezTo>
                    <a:cubicBezTo>
                      <a:pt x="-24833" y="1367449"/>
                      <a:pt x="3099" y="1224249"/>
                      <a:pt x="0" y="922345"/>
                    </a:cubicBezTo>
                    <a:cubicBezTo>
                      <a:pt x="-3099" y="620441"/>
                      <a:pt x="109176" y="214837"/>
                      <a:pt x="0" y="0"/>
                    </a:cubicBezTo>
                    <a:close/>
                  </a:path>
                  <a:path w="7594600" h="5092700" stroke="0" extrusionOk="0">
                    <a:moveTo>
                      <a:pt x="0" y="0"/>
                    </a:moveTo>
                    <a:cubicBezTo>
                      <a:pt x="167621" y="-14180"/>
                      <a:pt x="223101" y="28729"/>
                      <a:pt x="356362" y="0"/>
                    </a:cubicBezTo>
                    <a:cubicBezTo>
                      <a:pt x="489623" y="-28729"/>
                      <a:pt x="728606" y="57873"/>
                      <a:pt x="1016508" y="0"/>
                    </a:cubicBezTo>
                    <a:cubicBezTo>
                      <a:pt x="1304410" y="-57873"/>
                      <a:pt x="1292694" y="41834"/>
                      <a:pt x="1372870" y="0"/>
                    </a:cubicBezTo>
                    <a:cubicBezTo>
                      <a:pt x="1453046" y="-41834"/>
                      <a:pt x="1603080" y="12092"/>
                      <a:pt x="1805178" y="0"/>
                    </a:cubicBezTo>
                    <a:cubicBezTo>
                      <a:pt x="2007276" y="-12092"/>
                      <a:pt x="2107925" y="8573"/>
                      <a:pt x="2237486" y="0"/>
                    </a:cubicBezTo>
                    <a:cubicBezTo>
                      <a:pt x="2367047" y="-8573"/>
                      <a:pt x="2579056" y="52264"/>
                      <a:pt x="2821686" y="0"/>
                    </a:cubicBezTo>
                    <a:cubicBezTo>
                      <a:pt x="3064316" y="-52264"/>
                      <a:pt x="3191910" y="53134"/>
                      <a:pt x="3557778" y="0"/>
                    </a:cubicBezTo>
                    <a:cubicBezTo>
                      <a:pt x="3923646" y="-53134"/>
                      <a:pt x="3748954" y="7147"/>
                      <a:pt x="3914140" y="0"/>
                    </a:cubicBezTo>
                    <a:cubicBezTo>
                      <a:pt x="4079326" y="-7147"/>
                      <a:pt x="4422287" y="45094"/>
                      <a:pt x="4574286" y="0"/>
                    </a:cubicBezTo>
                    <a:cubicBezTo>
                      <a:pt x="4726285" y="-45094"/>
                      <a:pt x="4945691" y="22883"/>
                      <a:pt x="5082540" y="0"/>
                    </a:cubicBezTo>
                    <a:cubicBezTo>
                      <a:pt x="5219389" y="-22883"/>
                      <a:pt x="5355158" y="30784"/>
                      <a:pt x="5590794" y="0"/>
                    </a:cubicBezTo>
                    <a:cubicBezTo>
                      <a:pt x="5826430" y="-30784"/>
                      <a:pt x="5857252" y="49313"/>
                      <a:pt x="6023102" y="0"/>
                    </a:cubicBezTo>
                    <a:cubicBezTo>
                      <a:pt x="6188952" y="-49313"/>
                      <a:pt x="6479218" y="41766"/>
                      <a:pt x="6607302" y="0"/>
                    </a:cubicBezTo>
                    <a:cubicBezTo>
                      <a:pt x="6735386" y="-41766"/>
                      <a:pt x="6862968" y="19458"/>
                      <a:pt x="6963664" y="0"/>
                    </a:cubicBezTo>
                    <a:cubicBezTo>
                      <a:pt x="7064360" y="-19458"/>
                      <a:pt x="7309364" y="66036"/>
                      <a:pt x="7594600" y="0"/>
                    </a:cubicBezTo>
                    <a:cubicBezTo>
                      <a:pt x="7639025" y="115968"/>
                      <a:pt x="7578845" y="351006"/>
                      <a:pt x="7594600" y="464002"/>
                    </a:cubicBezTo>
                    <a:cubicBezTo>
                      <a:pt x="7610355" y="576998"/>
                      <a:pt x="7545788" y="913862"/>
                      <a:pt x="7594600" y="1029857"/>
                    </a:cubicBezTo>
                    <a:cubicBezTo>
                      <a:pt x="7643412" y="1145853"/>
                      <a:pt x="7565249" y="1311181"/>
                      <a:pt x="7594600" y="1493859"/>
                    </a:cubicBezTo>
                    <a:cubicBezTo>
                      <a:pt x="7623951" y="1676537"/>
                      <a:pt x="7565500" y="1870357"/>
                      <a:pt x="7594600" y="2059714"/>
                    </a:cubicBezTo>
                    <a:cubicBezTo>
                      <a:pt x="7623700" y="2249071"/>
                      <a:pt x="7552048" y="2291917"/>
                      <a:pt x="7594600" y="2472789"/>
                    </a:cubicBezTo>
                    <a:cubicBezTo>
                      <a:pt x="7637152" y="2653661"/>
                      <a:pt x="7553591" y="2854972"/>
                      <a:pt x="7594600" y="2987717"/>
                    </a:cubicBezTo>
                    <a:cubicBezTo>
                      <a:pt x="7635609" y="3120462"/>
                      <a:pt x="7560435" y="3381897"/>
                      <a:pt x="7594600" y="3604500"/>
                    </a:cubicBezTo>
                    <a:cubicBezTo>
                      <a:pt x="7628765" y="3827103"/>
                      <a:pt x="7579284" y="3868728"/>
                      <a:pt x="7594600" y="4068501"/>
                    </a:cubicBezTo>
                    <a:cubicBezTo>
                      <a:pt x="7609916" y="4268274"/>
                      <a:pt x="7592739" y="4426892"/>
                      <a:pt x="7594600" y="4532503"/>
                    </a:cubicBezTo>
                    <a:cubicBezTo>
                      <a:pt x="7596461" y="4638114"/>
                      <a:pt x="7568321" y="4930947"/>
                      <a:pt x="7594600" y="5092700"/>
                    </a:cubicBezTo>
                    <a:cubicBezTo>
                      <a:pt x="7252549" y="5165196"/>
                      <a:pt x="7185020" y="5028412"/>
                      <a:pt x="6858508" y="5092700"/>
                    </a:cubicBezTo>
                    <a:cubicBezTo>
                      <a:pt x="6531996" y="5156988"/>
                      <a:pt x="6563999" y="5074408"/>
                      <a:pt x="6426200" y="5092700"/>
                    </a:cubicBezTo>
                    <a:cubicBezTo>
                      <a:pt x="6288401" y="5110992"/>
                      <a:pt x="5982124" y="5081380"/>
                      <a:pt x="5690108" y="5092700"/>
                    </a:cubicBezTo>
                    <a:cubicBezTo>
                      <a:pt x="5398092" y="5104020"/>
                      <a:pt x="5389202" y="5068095"/>
                      <a:pt x="5257800" y="5092700"/>
                    </a:cubicBezTo>
                    <a:cubicBezTo>
                      <a:pt x="5126398" y="5117305"/>
                      <a:pt x="4777894" y="5056448"/>
                      <a:pt x="4597654" y="5092700"/>
                    </a:cubicBezTo>
                    <a:cubicBezTo>
                      <a:pt x="4417414" y="5128952"/>
                      <a:pt x="4380407" y="5066536"/>
                      <a:pt x="4241292" y="5092700"/>
                    </a:cubicBezTo>
                    <a:cubicBezTo>
                      <a:pt x="4102177" y="5118864"/>
                      <a:pt x="3846282" y="5044949"/>
                      <a:pt x="3733038" y="5092700"/>
                    </a:cubicBezTo>
                    <a:cubicBezTo>
                      <a:pt x="3619794" y="5140451"/>
                      <a:pt x="3371270" y="5088691"/>
                      <a:pt x="3072892" y="5092700"/>
                    </a:cubicBezTo>
                    <a:cubicBezTo>
                      <a:pt x="2774514" y="5096709"/>
                      <a:pt x="2550677" y="5021620"/>
                      <a:pt x="2336800" y="5092700"/>
                    </a:cubicBezTo>
                    <a:cubicBezTo>
                      <a:pt x="2122923" y="5163780"/>
                      <a:pt x="1933117" y="5056744"/>
                      <a:pt x="1752600" y="5092700"/>
                    </a:cubicBezTo>
                    <a:cubicBezTo>
                      <a:pt x="1572083" y="5128656"/>
                      <a:pt x="1522759" y="5047879"/>
                      <a:pt x="1320292" y="5092700"/>
                    </a:cubicBezTo>
                    <a:cubicBezTo>
                      <a:pt x="1117825" y="5137521"/>
                      <a:pt x="980733" y="5045016"/>
                      <a:pt x="736092" y="5092700"/>
                    </a:cubicBezTo>
                    <a:cubicBezTo>
                      <a:pt x="491451" y="5140384"/>
                      <a:pt x="197882" y="5009037"/>
                      <a:pt x="0" y="5092700"/>
                    </a:cubicBezTo>
                    <a:cubicBezTo>
                      <a:pt x="-64861" y="4824816"/>
                      <a:pt x="56341" y="4606732"/>
                      <a:pt x="0" y="4424990"/>
                    </a:cubicBezTo>
                    <a:cubicBezTo>
                      <a:pt x="-56341" y="4243248"/>
                      <a:pt x="21973" y="4161838"/>
                      <a:pt x="0" y="3910062"/>
                    </a:cubicBezTo>
                    <a:cubicBezTo>
                      <a:pt x="-21973" y="3658286"/>
                      <a:pt x="20791" y="3567212"/>
                      <a:pt x="0" y="3446060"/>
                    </a:cubicBezTo>
                    <a:cubicBezTo>
                      <a:pt x="-20791" y="3324908"/>
                      <a:pt x="30036" y="3134689"/>
                      <a:pt x="0" y="2880205"/>
                    </a:cubicBezTo>
                    <a:cubicBezTo>
                      <a:pt x="-30036" y="2625721"/>
                      <a:pt x="34267" y="2580039"/>
                      <a:pt x="0" y="2467130"/>
                    </a:cubicBezTo>
                    <a:cubicBezTo>
                      <a:pt x="-34267" y="2354222"/>
                      <a:pt x="12041" y="1960347"/>
                      <a:pt x="0" y="1799421"/>
                    </a:cubicBezTo>
                    <a:cubicBezTo>
                      <a:pt x="-12041" y="1638495"/>
                      <a:pt x="68701" y="1344212"/>
                      <a:pt x="0" y="1131711"/>
                    </a:cubicBezTo>
                    <a:cubicBezTo>
                      <a:pt x="-68701" y="919210"/>
                      <a:pt x="24113" y="899685"/>
                      <a:pt x="0" y="718637"/>
                    </a:cubicBezTo>
                    <a:cubicBezTo>
                      <a:pt x="-24113" y="537589"/>
                      <a:pt x="85170" y="174123"/>
                      <a:pt x="0" y="0"/>
                    </a:cubicBezTo>
                    <a:close/>
                  </a:path>
                </a:pathLst>
              </a:custGeom>
              <a:ln w="76200">
                <a:extLst>
                  <a:ext uri="{C807C97D-BFC1-408E-A445-0C87EB9F89A2}">
                    <ask:lineSketchStyleProps xmlns:ask="http://schemas.microsoft.com/office/drawing/2018/sketchyshapes" sd="409573027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355600" indent="0">
                  <a:buNone/>
                </a:pP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Trong 1h, con ngựa kéo xe đi được quãng đường là:</a:t>
                </a:r>
              </a:p>
              <a:p>
                <a:pPr marL="355600" indent="0" algn="ctr">
                  <a:buNone/>
                </a:pP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 = v.t = 9000.1 = 9000 m</a:t>
                </a:r>
              </a:p>
              <a:p>
                <a:pPr marL="355600" indent="0">
                  <a:buNone/>
                </a:pP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Công của lực ngựa kéo trong 1 giờ là:</a:t>
                </a:r>
              </a:p>
              <a:p>
                <a:pPr marL="355600" indent="0" algn="ctr">
                  <a:buNone/>
                </a:pP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F.s = 200.9000 = 1800000 J</a:t>
                </a:r>
              </a:p>
              <a:p>
                <a:pPr marL="355600" indent="0">
                  <a:buNone/>
                </a:pP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Công suất của ngựa trong 1 giờ = 3600 (s) là:</a:t>
                </a:r>
              </a:p>
              <a:p>
                <a:pPr marL="355600" indent="0" algn="ctr">
                  <a:buNone/>
                </a:pPr>
                <a:r>
                  <a:rPr lang="vi-VN" sz="2400" dirty="0"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0" i="1" dirty="0" smtClean="0"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400" i="1" dirty="0"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400" i="1" dirty="0"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t</m:t>
                        </m:r>
                      </m:den>
                    </m:f>
                    <m:r>
                      <a:rPr lang="vi-VN" sz="2400" b="0" i="1" dirty="0" smtClean="0"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=</m:t>
                    </m:r>
                    <m:f>
                      <m:fPr>
                        <m:ctrlPr>
                          <a:rPr lang="vi-VN" sz="2400" b="0" i="1" dirty="0" smtClean="0"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</m:ctrlPr>
                      </m:fPr>
                      <m:num>
                        <m:r>
                          <a:rPr lang="vi-VN" sz="2400" b="0" i="1" dirty="0" smtClean="0"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1800000</m:t>
                        </m:r>
                      </m:num>
                      <m:den>
                        <m:r>
                          <a:rPr lang="vi-VN" sz="2400" b="0" i="1" dirty="0" smtClean="0"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3600</m:t>
                        </m:r>
                      </m:den>
                    </m:f>
                    <m:r>
                      <a:rPr lang="vi-VN" sz="2400" b="0" i="1" dirty="0" smtClean="0"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=500 (</m:t>
                    </m:r>
                    <m:r>
                      <m:rPr>
                        <m:sty m:val="p"/>
                      </m:rPr>
                      <a:rPr lang="vi-VN" sz="2400" i="1" dirty="0"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W</m:t>
                    </m:r>
                    <m:r>
                      <a:rPr lang="vi-VN" sz="2400" b="0" i="1" dirty="0" smtClean="0"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)</m:t>
                    </m:r>
                  </m:oMath>
                </a14:m>
                <a:endParaRPr lang="vi-VN" sz="2400" dirty="0"/>
              </a:p>
              <a:p>
                <a:pPr marL="35560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vi-VN" dirty="0">
                    <a:solidFill>
                      <a:srgbClr val="00B0F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t</m:t>
                        </m:r>
                      </m:den>
                    </m:f>
                    <m:r>
                      <a:rPr lang="vi-VN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=</m:t>
                    </m:r>
                    <m:f>
                      <m:fPr>
                        <m:ctrlPr>
                          <a:rPr lang="vi-VN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F</m:t>
                        </m:r>
                        <m:r>
                          <a:rPr lang="vi-VN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t</m:t>
                        </m:r>
                      </m:den>
                    </m:f>
                    <m:r>
                      <a:rPr lang="vi-VN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=</m:t>
                    </m:r>
                    <m:r>
                      <m:rPr>
                        <m:sty m:val="p"/>
                      </m:rPr>
                      <a:rPr lang="vi-VN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F</m:t>
                    </m:r>
                    <m:r>
                      <a:rPr lang="vi-VN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.</m:t>
                    </m:r>
                    <m:f>
                      <m:fPr>
                        <m:ctrlPr>
                          <a:rPr lang="vi-VN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pple Chancery" panose="03020702040506060504" pitchFamily="66" charset="-79"/>
                          </a:rPr>
                          <m:t>t</m:t>
                        </m:r>
                      </m:den>
                    </m:f>
                    <m:r>
                      <a:rPr lang="vi-VN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=</m:t>
                    </m:r>
                    <m:r>
                      <m:rPr>
                        <m:sty m:val="p"/>
                      </m:rPr>
                      <a:rPr lang="vi-VN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F</m:t>
                    </m:r>
                    <m:r>
                      <a:rPr lang="vi-VN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.</m:t>
                    </m:r>
                    <m:r>
                      <m:rPr>
                        <m:sty m:val="p"/>
                      </m:rPr>
                      <a:rPr lang="vi-VN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pple Chancery" panose="03020702040506060504" pitchFamily="66" charset="-79"/>
                      </a:rPr>
                      <m:t>v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EC31B1-6216-0944-BD91-71A1F9EEE0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29100" y="1574800"/>
                <a:ext cx="7594600" cy="5092700"/>
              </a:xfrm>
              <a:custGeom>
                <a:avLst/>
                <a:gdLst>
                  <a:gd name="connsiteX0" fmla="*/ 0 w 7594600"/>
                  <a:gd name="connsiteY0" fmla="*/ 0 h 5092700"/>
                  <a:gd name="connsiteX1" fmla="*/ 660146 w 7594600"/>
                  <a:gd name="connsiteY1" fmla="*/ 0 h 5092700"/>
                  <a:gd name="connsiteX2" fmla="*/ 1168400 w 7594600"/>
                  <a:gd name="connsiteY2" fmla="*/ 0 h 5092700"/>
                  <a:gd name="connsiteX3" fmla="*/ 1524762 w 7594600"/>
                  <a:gd name="connsiteY3" fmla="*/ 0 h 5092700"/>
                  <a:gd name="connsiteX4" fmla="*/ 2184908 w 7594600"/>
                  <a:gd name="connsiteY4" fmla="*/ 0 h 5092700"/>
                  <a:gd name="connsiteX5" fmla="*/ 2617216 w 7594600"/>
                  <a:gd name="connsiteY5" fmla="*/ 0 h 5092700"/>
                  <a:gd name="connsiteX6" fmla="*/ 3201416 w 7594600"/>
                  <a:gd name="connsiteY6" fmla="*/ 0 h 5092700"/>
                  <a:gd name="connsiteX7" fmla="*/ 3937508 w 7594600"/>
                  <a:gd name="connsiteY7" fmla="*/ 0 h 5092700"/>
                  <a:gd name="connsiteX8" fmla="*/ 4369816 w 7594600"/>
                  <a:gd name="connsiteY8" fmla="*/ 0 h 5092700"/>
                  <a:gd name="connsiteX9" fmla="*/ 4954016 w 7594600"/>
                  <a:gd name="connsiteY9" fmla="*/ 0 h 5092700"/>
                  <a:gd name="connsiteX10" fmla="*/ 5614162 w 7594600"/>
                  <a:gd name="connsiteY10" fmla="*/ 0 h 5092700"/>
                  <a:gd name="connsiteX11" fmla="*/ 6122416 w 7594600"/>
                  <a:gd name="connsiteY11" fmla="*/ 0 h 5092700"/>
                  <a:gd name="connsiteX12" fmla="*/ 6706616 w 7594600"/>
                  <a:gd name="connsiteY12" fmla="*/ 0 h 5092700"/>
                  <a:gd name="connsiteX13" fmla="*/ 7594600 w 7594600"/>
                  <a:gd name="connsiteY13" fmla="*/ 0 h 5092700"/>
                  <a:gd name="connsiteX14" fmla="*/ 7594600 w 7594600"/>
                  <a:gd name="connsiteY14" fmla="*/ 514929 h 5092700"/>
                  <a:gd name="connsiteX15" fmla="*/ 7594600 w 7594600"/>
                  <a:gd name="connsiteY15" fmla="*/ 1182638 h 5092700"/>
                  <a:gd name="connsiteX16" fmla="*/ 7594600 w 7594600"/>
                  <a:gd name="connsiteY16" fmla="*/ 1850348 h 5092700"/>
                  <a:gd name="connsiteX17" fmla="*/ 7594600 w 7594600"/>
                  <a:gd name="connsiteY17" fmla="*/ 2416203 h 5092700"/>
                  <a:gd name="connsiteX18" fmla="*/ 7594600 w 7594600"/>
                  <a:gd name="connsiteY18" fmla="*/ 2829278 h 5092700"/>
                  <a:gd name="connsiteX19" fmla="*/ 7594600 w 7594600"/>
                  <a:gd name="connsiteY19" fmla="*/ 3395133 h 5092700"/>
                  <a:gd name="connsiteX20" fmla="*/ 7594600 w 7594600"/>
                  <a:gd name="connsiteY20" fmla="*/ 3910062 h 5092700"/>
                  <a:gd name="connsiteX21" fmla="*/ 7594600 w 7594600"/>
                  <a:gd name="connsiteY21" fmla="*/ 4577771 h 5092700"/>
                  <a:gd name="connsiteX22" fmla="*/ 7594600 w 7594600"/>
                  <a:gd name="connsiteY22" fmla="*/ 5092700 h 5092700"/>
                  <a:gd name="connsiteX23" fmla="*/ 6934454 w 7594600"/>
                  <a:gd name="connsiteY23" fmla="*/ 5092700 h 5092700"/>
                  <a:gd name="connsiteX24" fmla="*/ 6578092 w 7594600"/>
                  <a:gd name="connsiteY24" fmla="*/ 5092700 h 5092700"/>
                  <a:gd name="connsiteX25" fmla="*/ 6145784 w 7594600"/>
                  <a:gd name="connsiteY25" fmla="*/ 5092700 h 5092700"/>
                  <a:gd name="connsiteX26" fmla="*/ 5485638 w 7594600"/>
                  <a:gd name="connsiteY26" fmla="*/ 5092700 h 5092700"/>
                  <a:gd name="connsiteX27" fmla="*/ 4825492 w 7594600"/>
                  <a:gd name="connsiteY27" fmla="*/ 5092700 h 5092700"/>
                  <a:gd name="connsiteX28" fmla="*/ 4241292 w 7594600"/>
                  <a:gd name="connsiteY28" fmla="*/ 5092700 h 5092700"/>
                  <a:gd name="connsiteX29" fmla="*/ 3657092 w 7594600"/>
                  <a:gd name="connsiteY29" fmla="*/ 5092700 h 5092700"/>
                  <a:gd name="connsiteX30" fmla="*/ 3072892 w 7594600"/>
                  <a:gd name="connsiteY30" fmla="*/ 5092700 h 5092700"/>
                  <a:gd name="connsiteX31" fmla="*/ 2488692 w 7594600"/>
                  <a:gd name="connsiteY31" fmla="*/ 5092700 h 5092700"/>
                  <a:gd name="connsiteX32" fmla="*/ 2056384 w 7594600"/>
                  <a:gd name="connsiteY32" fmla="*/ 5092700 h 5092700"/>
                  <a:gd name="connsiteX33" fmla="*/ 1548130 w 7594600"/>
                  <a:gd name="connsiteY33" fmla="*/ 5092700 h 5092700"/>
                  <a:gd name="connsiteX34" fmla="*/ 1039876 w 7594600"/>
                  <a:gd name="connsiteY34" fmla="*/ 5092700 h 5092700"/>
                  <a:gd name="connsiteX35" fmla="*/ 0 w 7594600"/>
                  <a:gd name="connsiteY35" fmla="*/ 5092700 h 5092700"/>
                  <a:gd name="connsiteX36" fmla="*/ 0 w 7594600"/>
                  <a:gd name="connsiteY36" fmla="*/ 4577771 h 5092700"/>
                  <a:gd name="connsiteX37" fmla="*/ 0 w 7594600"/>
                  <a:gd name="connsiteY37" fmla="*/ 4164697 h 5092700"/>
                  <a:gd name="connsiteX38" fmla="*/ 0 w 7594600"/>
                  <a:gd name="connsiteY38" fmla="*/ 3598841 h 5092700"/>
                  <a:gd name="connsiteX39" fmla="*/ 0 w 7594600"/>
                  <a:gd name="connsiteY39" fmla="*/ 3032986 h 5092700"/>
                  <a:gd name="connsiteX40" fmla="*/ 0 w 7594600"/>
                  <a:gd name="connsiteY40" fmla="*/ 2619911 h 5092700"/>
                  <a:gd name="connsiteX41" fmla="*/ 0 w 7594600"/>
                  <a:gd name="connsiteY41" fmla="*/ 1952202 h 5092700"/>
                  <a:gd name="connsiteX42" fmla="*/ 0 w 7594600"/>
                  <a:gd name="connsiteY42" fmla="*/ 1539127 h 5092700"/>
                  <a:gd name="connsiteX43" fmla="*/ 0 w 7594600"/>
                  <a:gd name="connsiteY43" fmla="*/ 922345 h 5092700"/>
                  <a:gd name="connsiteX44" fmla="*/ 0 w 7594600"/>
                  <a:gd name="connsiteY44" fmla="*/ 0 h 509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594600" h="5092700" fill="none" extrusionOk="0">
                    <a:moveTo>
                      <a:pt x="0" y="0"/>
                    </a:moveTo>
                    <a:cubicBezTo>
                      <a:pt x="271641" y="-19628"/>
                      <a:pt x="361840" y="21646"/>
                      <a:pt x="660146" y="0"/>
                    </a:cubicBezTo>
                    <a:cubicBezTo>
                      <a:pt x="958452" y="-21646"/>
                      <a:pt x="1004231" y="49650"/>
                      <a:pt x="1168400" y="0"/>
                    </a:cubicBezTo>
                    <a:cubicBezTo>
                      <a:pt x="1332569" y="-49650"/>
                      <a:pt x="1433880" y="25757"/>
                      <a:pt x="1524762" y="0"/>
                    </a:cubicBezTo>
                    <a:cubicBezTo>
                      <a:pt x="1615644" y="-25757"/>
                      <a:pt x="1869478" y="78951"/>
                      <a:pt x="2184908" y="0"/>
                    </a:cubicBezTo>
                    <a:cubicBezTo>
                      <a:pt x="2500338" y="-78951"/>
                      <a:pt x="2467239" y="24967"/>
                      <a:pt x="2617216" y="0"/>
                    </a:cubicBezTo>
                    <a:cubicBezTo>
                      <a:pt x="2767193" y="-24967"/>
                      <a:pt x="3036297" y="28335"/>
                      <a:pt x="3201416" y="0"/>
                    </a:cubicBezTo>
                    <a:cubicBezTo>
                      <a:pt x="3366535" y="-28335"/>
                      <a:pt x="3672513" y="32343"/>
                      <a:pt x="3937508" y="0"/>
                    </a:cubicBezTo>
                    <a:cubicBezTo>
                      <a:pt x="4202503" y="-32343"/>
                      <a:pt x="4254570" y="46133"/>
                      <a:pt x="4369816" y="0"/>
                    </a:cubicBezTo>
                    <a:cubicBezTo>
                      <a:pt x="4485062" y="-46133"/>
                      <a:pt x="4681345" y="11608"/>
                      <a:pt x="4954016" y="0"/>
                    </a:cubicBezTo>
                    <a:cubicBezTo>
                      <a:pt x="5226687" y="-11608"/>
                      <a:pt x="5340879" y="40058"/>
                      <a:pt x="5614162" y="0"/>
                    </a:cubicBezTo>
                    <a:cubicBezTo>
                      <a:pt x="5887445" y="-40058"/>
                      <a:pt x="5954871" y="41391"/>
                      <a:pt x="6122416" y="0"/>
                    </a:cubicBezTo>
                    <a:cubicBezTo>
                      <a:pt x="6289961" y="-41391"/>
                      <a:pt x="6521792" y="56794"/>
                      <a:pt x="6706616" y="0"/>
                    </a:cubicBezTo>
                    <a:cubicBezTo>
                      <a:pt x="6891440" y="-56794"/>
                      <a:pt x="7379044" y="49033"/>
                      <a:pt x="7594600" y="0"/>
                    </a:cubicBezTo>
                    <a:cubicBezTo>
                      <a:pt x="7654715" y="220863"/>
                      <a:pt x="7556407" y="388238"/>
                      <a:pt x="7594600" y="514929"/>
                    </a:cubicBezTo>
                    <a:cubicBezTo>
                      <a:pt x="7632793" y="641620"/>
                      <a:pt x="7536756" y="980890"/>
                      <a:pt x="7594600" y="1182638"/>
                    </a:cubicBezTo>
                    <a:cubicBezTo>
                      <a:pt x="7652444" y="1384386"/>
                      <a:pt x="7524551" y="1617657"/>
                      <a:pt x="7594600" y="1850348"/>
                    </a:cubicBezTo>
                    <a:cubicBezTo>
                      <a:pt x="7664649" y="2083039"/>
                      <a:pt x="7571552" y="2298746"/>
                      <a:pt x="7594600" y="2416203"/>
                    </a:cubicBezTo>
                    <a:cubicBezTo>
                      <a:pt x="7617648" y="2533660"/>
                      <a:pt x="7588281" y="2700644"/>
                      <a:pt x="7594600" y="2829278"/>
                    </a:cubicBezTo>
                    <a:cubicBezTo>
                      <a:pt x="7600919" y="2957913"/>
                      <a:pt x="7557423" y="3231718"/>
                      <a:pt x="7594600" y="3395133"/>
                    </a:cubicBezTo>
                    <a:cubicBezTo>
                      <a:pt x="7631777" y="3558549"/>
                      <a:pt x="7557595" y="3800739"/>
                      <a:pt x="7594600" y="3910062"/>
                    </a:cubicBezTo>
                    <a:cubicBezTo>
                      <a:pt x="7631605" y="4019385"/>
                      <a:pt x="7567297" y="4326906"/>
                      <a:pt x="7594600" y="4577771"/>
                    </a:cubicBezTo>
                    <a:cubicBezTo>
                      <a:pt x="7621903" y="4828636"/>
                      <a:pt x="7572946" y="4843339"/>
                      <a:pt x="7594600" y="5092700"/>
                    </a:cubicBezTo>
                    <a:cubicBezTo>
                      <a:pt x="7327855" y="5109320"/>
                      <a:pt x="7100066" y="5071648"/>
                      <a:pt x="6934454" y="5092700"/>
                    </a:cubicBezTo>
                    <a:cubicBezTo>
                      <a:pt x="6768842" y="5113752"/>
                      <a:pt x="6709826" y="5054969"/>
                      <a:pt x="6578092" y="5092700"/>
                    </a:cubicBezTo>
                    <a:cubicBezTo>
                      <a:pt x="6446358" y="5130431"/>
                      <a:pt x="6260055" y="5078702"/>
                      <a:pt x="6145784" y="5092700"/>
                    </a:cubicBezTo>
                    <a:cubicBezTo>
                      <a:pt x="6031513" y="5106698"/>
                      <a:pt x="5729561" y="5023780"/>
                      <a:pt x="5485638" y="5092700"/>
                    </a:cubicBezTo>
                    <a:cubicBezTo>
                      <a:pt x="5241715" y="5161620"/>
                      <a:pt x="5059600" y="5060660"/>
                      <a:pt x="4825492" y="5092700"/>
                    </a:cubicBezTo>
                    <a:cubicBezTo>
                      <a:pt x="4591384" y="5124740"/>
                      <a:pt x="4382554" y="5077969"/>
                      <a:pt x="4241292" y="5092700"/>
                    </a:cubicBezTo>
                    <a:cubicBezTo>
                      <a:pt x="4100030" y="5107431"/>
                      <a:pt x="3932088" y="5051563"/>
                      <a:pt x="3657092" y="5092700"/>
                    </a:cubicBezTo>
                    <a:cubicBezTo>
                      <a:pt x="3382096" y="5133837"/>
                      <a:pt x="3217246" y="5024796"/>
                      <a:pt x="3072892" y="5092700"/>
                    </a:cubicBezTo>
                    <a:cubicBezTo>
                      <a:pt x="2928538" y="5160604"/>
                      <a:pt x="2622560" y="5047654"/>
                      <a:pt x="2488692" y="5092700"/>
                    </a:cubicBezTo>
                    <a:cubicBezTo>
                      <a:pt x="2354824" y="5137746"/>
                      <a:pt x="2246887" y="5072786"/>
                      <a:pt x="2056384" y="5092700"/>
                    </a:cubicBezTo>
                    <a:cubicBezTo>
                      <a:pt x="1865881" y="5112614"/>
                      <a:pt x="1788702" y="5056268"/>
                      <a:pt x="1548130" y="5092700"/>
                    </a:cubicBezTo>
                    <a:cubicBezTo>
                      <a:pt x="1307558" y="5129132"/>
                      <a:pt x="1186093" y="5080290"/>
                      <a:pt x="1039876" y="5092700"/>
                    </a:cubicBezTo>
                    <a:cubicBezTo>
                      <a:pt x="893659" y="5105110"/>
                      <a:pt x="311151" y="5003149"/>
                      <a:pt x="0" y="5092700"/>
                    </a:cubicBezTo>
                    <a:cubicBezTo>
                      <a:pt x="-3485" y="4928862"/>
                      <a:pt x="57823" y="4782615"/>
                      <a:pt x="0" y="4577771"/>
                    </a:cubicBezTo>
                    <a:cubicBezTo>
                      <a:pt x="-57823" y="4372927"/>
                      <a:pt x="14347" y="4320402"/>
                      <a:pt x="0" y="4164697"/>
                    </a:cubicBezTo>
                    <a:cubicBezTo>
                      <a:pt x="-14347" y="4008992"/>
                      <a:pt x="35253" y="3837558"/>
                      <a:pt x="0" y="3598841"/>
                    </a:cubicBezTo>
                    <a:cubicBezTo>
                      <a:pt x="-35253" y="3360124"/>
                      <a:pt x="52165" y="3315545"/>
                      <a:pt x="0" y="3032986"/>
                    </a:cubicBezTo>
                    <a:cubicBezTo>
                      <a:pt x="-52165" y="2750428"/>
                      <a:pt x="40623" y="2729584"/>
                      <a:pt x="0" y="2619911"/>
                    </a:cubicBezTo>
                    <a:cubicBezTo>
                      <a:pt x="-40623" y="2510239"/>
                      <a:pt x="17192" y="2260625"/>
                      <a:pt x="0" y="1952202"/>
                    </a:cubicBezTo>
                    <a:cubicBezTo>
                      <a:pt x="-17192" y="1643779"/>
                      <a:pt x="24833" y="1710806"/>
                      <a:pt x="0" y="1539127"/>
                    </a:cubicBezTo>
                    <a:cubicBezTo>
                      <a:pt x="-24833" y="1367449"/>
                      <a:pt x="3099" y="1224249"/>
                      <a:pt x="0" y="922345"/>
                    </a:cubicBezTo>
                    <a:cubicBezTo>
                      <a:pt x="-3099" y="620441"/>
                      <a:pt x="109176" y="214837"/>
                      <a:pt x="0" y="0"/>
                    </a:cubicBezTo>
                    <a:close/>
                  </a:path>
                  <a:path w="7594600" h="5092700" stroke="0" extrusionOk="0">
                    <a:moveTo>
                      <a:pt x="0" y="0"/>
                    </a:moveTo>
                    <a:cubicBezTo>
                      <a:pt x="167621" y="-14180"/>
                      <a:pt x="223101" y="28729"/>
                      <a:pt x="356362" y="0"/>
                    </a:cubicBezTo>
                    <a:cubicBezTo>
                      <a:pt x="489623" y="-28729"/>
                      <a:pt x="728606" y="57873"/>
                      <a:pt x="1016508" y="0"/>
                    </a:cubicBezTo>
                    <a:cubicBezTo>
                      <a:pt x="1304410" y="-57873"/>
                      <a:pt x="1292694" y="41834"/>
                      <a:pt x="1372870" y="0"/>
                    </a:cubicBezTo>
                    <a:cubicBezTo>
                      <a:pt x="1453046" y="-41834"/>
                      <a:pt x="1603080" y="12092"/>
                      <a:pt x="1805178" y="0"/>
                    </a:cubicBezTo>
                    <a:cubicBezTo>
                      <a:pt x="2007276" y="-12092"/>
                      <a:pt x="2107925" y="8573"/>
                      <a:pt x="2237486" y="0"/>
                    </a:cubicBezTo>
                    <a:cubicBezTo>
                      <a:pt x="2367047" y="-8573"/>
                      <a:pt x="2579056" y="52264"/>
                      <a:pt x="2821686" y="0"/>
                    </a:cubicBezTo>
                    <a:cubicBezTo>
                      <a:pt x="3064316" y="-52264"/>
                      <a:pt x="3191910" y="53134"/>
                      <a:pt x="3557778" y="0"/>
                    </a:cubicBezTo>
                    <a:cubicBezTo>
                      <a:pt x="3923646" y="-53134"/>
                      <a:pt x="3748954" y="7147"/>
                      <a:pt x="3914140" y="0"/>
                    </a:cubicBezTo>
                    <a:cubicBezTo>
                      <a:pt x="4079326" y="-7147"/>
                      <a:pt x="4422287" y="45094"/>
                      <a:pt x="4574286" y="0"/>
                    </a:cubicBezTo>
                    <a:cubicBezTo>
                      <a:pt x="4726285" y="-45094"/>
                      <a:pt x="4945691" y="22883"/>
                      <a:pt x="5082540" y="0"/>
                    </a:cubicBezTo>
                    <a:cubicBezTo>
                      <a:pt x="5219389" y="-22883"/>
                      <a:pt x="5355158" y="30784"/>
                      <a:pt x="5590794" y="0"/>
                    </a:cubicBezTo>
                    <a:cubicBezTo>
                      <a:pt x="5826430" y="-30784"/>
                      <a:pt x="5857252" y="49313"/>
                      <a:pt x="6023102" y="0"/>
                    </a:cubicBezTo>
                    <a:cubicBezTo>
                      <a:pt x="6188952" y="-49313"/>
                      <a:pt x="6479218" y="41766"/>
                      <a:pt x="6607302" y="0"/>
                    </a:cubicBezTo>
                    <a:cubicBezTo>
                      <a:pt x="6735386" y="-41766"/>
                      <a:pt x="6862968" y="19458"/>
                      <a:pt x="6963664" y="0"/>
                    </a:cubicBezTo>
                    <a:cubicBezTo>
                      <a:pt x="7064360" y="-19458"/>
                      <a:pt x="7309364" y="66036"/>
                      <a:pt x="7594600" y="0"/>
                    </a:cubicBezTo>
                    <a:cubicBezTo>
                      <a:pt x="7639025" y="115968"/>
                      <a:pt x="7578845" y="351006"/>
                      <a:pt x="7594600" y="464002"/>
                    </a:cubicBezTo>
                    <a:cubicBezTo>
                      <a:pt x="7610355" y="576998"/>
                      <a:pt x="7545788" y="913862"/>
                      <a:pt x="7594600" y="1029857"/>
                    </a:cubicBezTo>
                    <a:cubicBezTo>
                      <a:pt x="7643412" y="1145853"/>
                      <a:pt x="7565249" y="1311181"/>
                      <a:pt x="7594600" y="1493859"/>
                    </a:cubicBezTo>
                    <a:cubicBezTo>
                      <a:pt x="7623951" y="1676537"/>
                      <a:pt x="7565500" y="1870357"/>
                      <a:pt x="7594600" y="2059714"/>
                    </a:cubicBezTo>
                    <a:cubicBezTo>
                      <a:pt x="7623700" y="2249071"/>
                      <a:pt x="7552048" y="2291917"/>
                      <a:pt x="7594600" y="2472789"/>
                    </a:cubicBezTo>
                    <a:cubicBezTo>
                      <a:pt x="7637152" y="2653661"/>
                      <a:pt x="7553591" y="2854972"/>
                      <a:pt x="7594600" y="2987717"/>
                    </a:cubicBezTo>
                    <a:cubicBezTo>
                      <a:pt x="7635609" y="3120462"/>
                      <a:pt x="7560435" y="3381897"/>
                      <a:pt x="7594600" y="3604500"/>
                    </a:cubicBezTo>
                    <a:cubicBezTo>
                      <a:pt x="7628765" y="3827103"/>
                      <a:pt x="7579284" y="3868728"/>
                      <a:pt x="7594600" y="4068501"/>
                    </a:cubicBezTo>
                    <a:cubicBezTo>
                      <a:pt x="7609916" y="4268274"/>
                      <a:pt x="7592739" y="4426892"/>
                      <a:pt x="7594600" y="4532503"/>
                    </a:cubicBezTo>
                    <a:cubicBezTo>
                      <a:pt x="7596461" y="4638114"/>
                      <a:pt x="7568321" y="4930947"/>
                      <a:pt x="7594600" y="5092700"/>
                    </a:cubicBezTo>
                    <a:cubicBezTo>
                      <a:pt x="7252549" y="5165196"/>
                      <a:pt x="7185020" y="5028412"/>
                      <a:pt x="6858508" y="5092700"/>
                    </a:cubicBezTo>
                    <a:cubicBezTo>
                      <a:pt x="6531996" y="5156988"/>
                      <a:pt x="6563999" y="5074408"/>
                      <a:pt x="6426200" y="5092700"/>
                    </a:cubicBezTo>
                    <a:cubicBezTo>
                      <a:pt x="6288401" y="5110992"/>
                      <a:pt x="5982124" y="5081380"/>
                      <a:pt x="5690108" y="5092700"/>
                    </a:cubicBezTo>
                    <a:cubicBezTo>
                      <a:pt x="5398092" y="5104020"/>
                      <a:pt x="5389202" y="5068095"/>
                      <a:pt x="5257800" y="5092700"/>
                    </a:cubicBezTo>
                    <a:cubicBezTo>
                      <a:pt x="5126398" y="5117305"/>
                      <a:pt x="4777894" y="5056448"/>
                      <a:pt x="4597654" y="5092700"/>
                    </a:cubicBezTo>
                    <a:cubicBezTo>
                      <a:pt x="4417414" y="5128952"/>
                      <a:pt x="4380407" y="5066536"/>
                      <a:pt x="4241292" y="5092700"/>
                    </a:cubicBezTo>
                    <a:cubicBezTo>
                      <a:pt x="4102177" y="5118864"/>
                      <a:pt x="3846282" y="5044949"/>
                      <a:pt x="3733038" y="5092700"/>
                    </a:cubicBezTo>
                    <a:cubicBezTo>
                      <a:pt x="3619794" y="5140451"/>
                      <a:pt x="3371270" y="5088691"/>
                      <a:pt x="3072892" y="5092700"/>
                    </a:cubicBezTo>
                    <a:cubicBezTo>
                      <a:pt x="2774514" y="5096709"/>
                      <a:pt x="2550677" y="5021620"/>
                      <a:pt x="2336800" y="5092700"/>
                    </a:cubicBezTo>
                    <a:cubicBezTo>
                      <a:pt x="2122923" y="5163780"/>
                      <a:pt x="1933117" y="5056744"/>
                      <a:pt x="1752600" y="5092700"/>
                    </a:cubicBezTo>
                    <a:cubicBezTo>
                      <a:pt x="1572083" y="5128656"/>
                      <a:pt x="1522759" y="5047879"/>
                      <a:pt x="1320292" y="5092700"/>
                    </a:cubicBezTo>
                    <a:cubicBezTo>
                      <a:pt x="1117825" y="5137521"/>
                      <a:pt x="980733" y="5045016"/>
                      <a:pt x="736092" y="5092700"/>
                    </a:cubicBezTo>
                    <a:cubicBezTo>
                      <a:pt x="491451" y="5140384"/>
                      <a:pt x="197882" y="5009037"/>
                      <a:pt x="0" y="5092700"/>
                    </a:cubicBezTo>
                    <a:cubicBezTo>
                      <a:pt x="-64861" y="4824816"/>
                      <a:pt x="56341" y="4606732"/>
                      <a:pt x="0" y="4424990"/>
                    </a:cubicBezTo>
                    <a:cubicBezTo>
                      <a:pt x="-56341" y="4243248"/>
                      <a:pt x="21973" y="4161838"/>
                      <a:pt x="0" y="3910062"/>
                    </a:cubicBezTo>
                    <a:cubicBezTo>
                      <a:pt x="-21973" y="3658286"/>
                      <a:pt x="20791" y="3567212"/>
                      <a:pt x="0" y="3446060"/>
                    </a:cubicBezTo>
                    <a:cubicBezTo>
                      <a:pt x="-20791" y="3324908"/>
                      <a:pt x="30036" y="3134689"/>
                      <a:pt x="0" y="2880205"/>
                    </a:cubicBezTo>
                    <a:cubicBezTo>
                      <a:pt x="-30036" y="2625721"/>
                      <a:pt x="34267" y="2580039"/>
                      <a:pt x="0" y="2467130"/>
                    </a:cubicBezTo>
                    <a:cubicBezTo>
                      <a:pt x="-34267" y="2354222"/>
                      <a:pt x="12041" y="1960347"/>
                      <a:pt x="0" y="1799421"/>
                    </a:cubicBezTo>
                    <a:cubicBezTo>
                      <a:pt x="-12041" y="1638495"/>
                      <a:pt x="68701" y="1344212"/>
                      <a:pt x="0" y="1131711"/>
                    </a:cubicBezTo>
                    <a:cubicBezTo>
                      <a:pt x="-68701" y="919210"/>
                      <a:pt x="24113" y="899685"/>
                      <a:pt x="0" y="718637"/>
                    </a:cubicBezTo>
                    <a:cubicBezTo>
                      <a:pt x="-24113" y="537589"/>
                      <a:pt x="85170" y="174123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r="-1478" b="-242"/>
                </a:stretch>
              </a:blipFill>
              <a:ln w="76200">
                <a:extLst>
                  <a:ext uri="{C807C97D-BFC1-408E-A445-0C87EB9F89A2}">
                    <ask:lineSketchStyleProps xmlns:ask="http://schemas.microsoft.com/office/drawing/2018/sketchyshapes" sd="409573027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8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567891" y="1505735"/>
            <a:ext cx="7710084" cy="5092013"/>
          </a:xfrm>
          <a:prstGeom prst="horizontalScroll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Hoàn thành các tất cả bài tập trong sách Bài tập (trừ Bài 15.3)</a:t>
            </a:r>
          </a:p>
        </p:txBody>
      </p:sp>
      <p:pic>
        <p:nvPicPr>
          <p:cNvPr id="7" name="Đồ họa 6" descr="Desk outline">
            <a:extLst>
              <a:ext uri="{FF2B5EF4-FFF2-40B4-BE49-F238E27FC236}">
                <a16:creationId xmlns:a16="http://schemas.microsoft.com/office/drawing/2014/main" id="{CCEA2E04-B414-4F14-A04A-8F302677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975" y="2202828"/>
            <a:ext cx="3697826" cy="3697826"/>
          </a:xfrm>
          <a:prstGeom prst="rect">
            <a:avLst/>
          </a:prstGeom>
        </p:spPr>
      </p:pic>
      <p:sp>
        <p:nvSpPr>
          <p:cNvPr id="6" name="Tiêu đề 5">
            <a:extLst>
              <a:ext uri="{FF2B5EF4-FFF2-40B4-BE49-F238E27FC236}">
                <a16:creationId xmlns:a16="http://schemas.microsoft.com/office/drawing/2014/main" id="{F53C236D-C3C4-469E-A39A-4F387453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Lí 8 - C1 B10 Elearning"/>
  <p:tag name="ISPRING_FIRST_PUBLISH" val="1"/>
  <p:tag name="ISPRING_PRESENTATION_COURSE_TITLE" val="Lí 8 - C1 B10 Elearning"/>
  <p:tag name="ISPRING_RESOURCE_FOLDER" val="D:\Documents\THCS Ngọc Hồi\Khối 8 21-22 Lý\Lí 8 - C1 B10 Elearning\"/>
  <p:tag name="ISPRING_PRESENTATION_PATH" val="D:\Documents\THCS Ngọc Hồi\Khối 8 21-22 Lý\Lí 8 - C1 B10 Elearning.pptx"/>
  <p:tag name="ISPRING_PROJECT_VERSION" val="9.3"/>
  <p:tag name="ISPRING_PROJECT_FOLDER_UPDATED" val="1"/>
  <p:tag name="ISPRING_SCREEN_RECS_UPDATED" val="D:\Documents\THCS Ngọc Hồi\Khối 8 21-22 Lý\Lí 8 - C1 B10 Elearning\"/>
  <p:tag name="ISPRING_UUID" val="{1FA55994-E1BC-4551-8269-491E803E968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5AA313-2656-499A-82BE-1C2A2B094980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4A67AF-F7B1-4F30-ADB6-543A59487D55}:358"/>
</p:tagLst>
</file>

<file path=ppt/theme/theme1.xml><?xml version="1.0" encoding="utf-8"?>
<a:theme xmlns:a="http://schemas.openxmlformats.org/drawingml/2006/main" name="Văn học 16x9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3_TF03431380_Win32" id="{97A0B05D-6A43-465A-975C-5643A4A8F354}" vid="{9870D970-F83A-40C9-94BE-B2C804BC00AB}"/>
    </a:ext>
  </a:extLst>
</a:theme>
</file>

<file path=ppt/theme/theme2.xml><?xml version="1.0" encoding="utf-8"?>
<a:theme xmlns:a="http://schemas.openxmlformats.org/drawingml/2006/main" name="Chủ đề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Thiết kế bản trình bày học thuật, kẻ sọc và dải ruy băng (màn hình rộng)</Template>
  <TotalTime>2022</TotalTime>
  <Words>456</Words>
  <Application>Microsoft Macintosh PowerPoint</Application>
  <PresentationFormat>Widescreen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Chancery</vt:lpstr>
      <vt:lpstr>Arial</vt:lpstr>
      <vt:lpstr>Cambria Math</vt:lpstr>
      <vt:lpstr>Euphemia</vt:lpstr>
      <vt:lpstr>Wingdings</vt:lpstr>
      <vt:lpstr>Văn học 16x9</vt:lpstr>
      <vt:lpstr>PowerPoint Presentation</vt:lpstr>
      <vt:lpstr>So sánh máy cày và trâu kéo cày</vt:lpstr>
      <vt:lpstr>Chương I – CƠ HỌC Bài 15 CÔNG SUẤT</vt:lpstr>
      <vt:lpstr>I. Công suất</vt:lpstr>
      <vt:lpstr>I. Công suất</vt:lpstr>
      <vt:lpstr>II. Luyện tập</vt:lpstr>
      <vt:lpstr>II. Luyện tập</vt:lpstr>
      <vt:lpstr>II. Luyện tập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 8 - C1 B10 Elearning</dc:title>
  <dc:creator>Thu Thuỷ Đinh</dc:creator>
  <cp:lastModifiedBy>Thu Thuỷ Đinh</cp:lastModifiedBy>
  <cp:revision>63</cp:revision>
  <dcterms:created xsi:type="dcterms:W3CDTF">2021-09-05T13:58:26Z</dcterms:created>
  <dcterms:modified xsi:type="dcterms:W3CDTF">2022-02-09T13:41:09Z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