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56" r:id="rId5"/>
    <p:sldId id="269" r:id="rId6"/>
    <p:sldId id="266" r:id="rId7"/>
    <p:sldId id="270" r:id="rId8"/>
    <p:sldId id="257" r:id="rId9"/>
    <p:sldId id="271" r:id="rId10"/>
    <p:sldId id="272" r:id="rId11"/>
    <p:sldId id="273" r:id="rId12"/>
    <p:sldId id="274" r:id="rId13"/>
    <p:sldId id="275" r:id="rId14"/>
    <p:sldId id="276" r:id="rId15"/>
    <p:sldId id="278" r:id="rId16"/>
    <p:sldId id="277" r:id="rId17"/>
    <p:sldId id="374" r:id="rId18"/>
    <p:sldId id="358" r:id="rId19"/>
  </p:sldIdLst>
  <p:sldSz cx="12192000" cy="6858000"/>
  <p:notesSz cx="6858000" cy="9144000"/>
  <p:defaultTextStyle>
    <a:defPPr rtl="0">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B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Kiểu Sáng 3 - Màu chủ đề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6709" autoAdjust="0"/>
  </p:normalViewPr>
  <p:slideViewPr>
    <p:cSldViewPr snapToGrid="0" showGuides="1">
      <p:cViewPr varScale="1">
        <p:scale>
          <a:sx n="68" d="100"/>
          <a:sy n="68" d="100"/>
        </p:scale>
        <p:origin x="738" y="72"/>
      </p:cViewPr>
      <p:guideLst>
        <p:guide orient="horz" pos="2160"/>
        <p:guide pos="3840"/>
      </p:guideLst>
    </p:cSldViewPr>
  </p:slideViewPr>
  <p:notesTextViewPr>
    <p:cViewPr>
      <p:scale>
        <a:sx n="1" d="1"/>
        <a:sy n="1" d="1"/>
      </p:scale>
      <p:origin x="0" y="0"/>
    </p:cViewPr>
  </p:notesTextViewPr>
  <p:notesViewPr>
    <p:cSldViewPr snapToGrid="0" showGuides="1">
      <p:cViewPr varScale="1">
        <p:scale>
          <a:sx n="96" d="100"/>
          <a:sy n="96" d="100"/>
        </p:scale>
        <p:origin x="364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image" Target="../media/image5.jpeg"/><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diagrams/_rels/data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image" Target="../media/image12.jpg"/><Relationship Id="rId4" Type="http://schemas.openxmlformats.org/officeDocument/2006/relationships/image" Target="../media/image15.jpg"/></Relationships>
</file>

<file path=ppt/diagrams/_rels/data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image" Target="../media/image5.jpeg"/><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image" Target="../media/image12.jpg"/><Relationship Id="rId4" Type="http://schemas.openxmlformats.org/officeDocument/2006/relationships/image" Target="../media/image15.jpg"/></Relationships>
</file>

<file path=ppt/diagrams/_rels/drawing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B4B18B-9664-48C4-AE56-F46C8864F99A}" type="doc">
      <dgm:prSet loTypeId="urn:microsoft.com/office/officeart/2008/layout/PictureAccentList" loCatId="picture" qsTypeId="urn:microsoft.com/office/officeart/2005/8/quickstyle/simple2" qsCatId="simple" csTypeId="urn:microsoft.com/office/officeart/2005/8/colors/colorful3" csCatId="colorful" phldr="1"/>
      <dgm:spPr/>
      <dgm:t>
        <a:bodyPr/>
        <a:lstStyle/>
        <a:p>
          <a:endParaRPr lang="en-US"/>
        </a:p>
      </dgm:t>
    </dgm:pt>
    <dgm:pt modelId="{6A7B6171-A873-4018-A14E-40BD57C7F17E}">
      <dgm:prSet phldrT="[Văn bản]" custT="1"/>
      <dgm:spPr/>
      <dgm:t>
        <a:bodyPr/>
        <a:lstStyle/>
        <a:p>
          <a:r>
            <a:rPr lang="en-US" sz="3200" dirty="0" err="1">
              <a:solidFill>
                <a:schemeClr val="tx1"/>
              </a:solidFill>
              <a:latin typeface="Arial" panose="020B0604020202020204" pitchFamily="34" charset="0"/>
              <a:cs typeface="Arial" panose="020B0604020202020204" pitchFamily="34" charset="0"/>
            </a:rPr>
            <a:t>Chương</a:t>
          </a:r>
          <a:r>
            <a:rPr lang="en-US" sz="3200" dirty="0">
              <a:solidFill>
                <a:schemeClr val="tx1"/>
              </a:solidFill>
              <a:latin typeface="Arial" panose="020B0604020202020204" pitchFamily="34" charset="0"/>
              <a:cs typeface="Arial" panose="020B0604020202020204" pitchFamily="34" charset="0"/>
            </a:rPr>
            <a:t> I – </a:t>
          </a:r>
          <a:r>
            <a:rPr lang="en-US" sz="3200" dirty="0" err="1">
              <a:solidFill>
                <a:schemeClr val="tx1"/>
              </a:solidFill>
              <a:latin typeface="Arial" panose="020B0604020202020204" pitchFamily="34" charset="0"/>
              <a:cs typeface="Arial" panose="020B0604020202020204" pitchFamily="34" charset="0"/>
            </a:rPr>
            <a:t>Cơ</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học</a:t>
          </a:r>
          <a:endParaRPr lang="en-US" sz="3200" dirty="0">
            <a:solidFill>
              <a:schemeClr val="tx1"/>
            </a:solidFill>
            <a:latin typeface="Arial" panose="020B0604020202020204" pitchFamily="34" charset="0"/>
            <a:cs typeface="Arial" panose="020B0604020202020204" pitchFamily="34" charset="0"/>
          </a:endParaRPr>
        </a:p>
      </dgm:t>
    </dgm:pt>
    <dgm:pt modelId="{202F1FCB-0DE3-4BA8-87C7-BA5C2073A16A}" type="parTrans" cxnId="{EC419C3C-04AF-4189-A032-60C0F89333FD}">
      <dgm:prSet/>
      <dgm:spPr/>
      <dgm:t>
        <a:bodyPr/>
        <a:lstStyle/>
        <a:p>
          <a:endParaRPr lang="en-US"/>
        </a:p>
      </dgm:t>
    </dgm:pt>
    <dgm:pt modelId="{01F4DBD0-86F2-4AC4-8107-07FEBE06353C}" type="sibTrans" cxnId="{EC419C3C-04AF-4189-A032-60C0F89333FD}">
      <dgm:prSet/>
      <dgm:spPr/>
      <dgm:t>
        <a:bodyPr/>
        <a:lstStyle/>
        <a:p>
          <a:endParaRPr lang="en-US"/>
        </a:p>
      </dgm:t>
    </dgm:pt>
    <dgm:pt modelId="{3799D92F-DEDD-4738-A410-DBC0F1A77FD4}">
      <dgm:prSet phldrT="[Văn bản]" custT="1"/>
      <dgm:spPr/>
      <dgm:t>
        <a:bodyPr/>
        <a:lstStyle/>
        <a:p>
          <a:r>
            <a:rPr lang="en-US" sz="3200" dirty="0" err="1">
              <a:solidFill>
                <a:schemeClr val="tx1"/>
              </a:solidFill>
              <a:latin typeface="Arial" panose="020B0604020202020204" pitchFamily="34" charset="0"/>
              <a:cs typeface="Arial" panose="020B0604020202020204" pitchFamily="34" charset="0"/>
            </a:rPr>
            <a:t>Chuyển</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động</a:t>
          </a:r>
          <a:endParaRPr lang="en-US" sz="3200" dirty="0">
            <a:solidFill>
              <a:schemeClr val="tx1"/>
            </a:solidFill>
            <a:latin typeface="Arial" panose="020B0604020202020204" pitchFamily="34" charset="0"/>
            <a:cs typeface="Arial" panose="020B0604020202020204" pitchFamily="34" charset="0"/>
          </a:endParaRPr>
        </a:p>
      </dgm:t>
    </dgm:pt>
    <dgm:pt modelId="{4E4DA00D-AF04-4337-9ABC-2CA96E50AF9A}" type="parTrans" cxnId="{F2D381D6-056F-45A2-930E-96D7A22E7DDD}">
      <dgm:prSet/>
      <dgm:spPr/>
      <dgm:t>
        <a:bodyPr/>
        <a:lstStyle/>
        <a:p>
          <a:endParaRPr lang="en-US"/>
        </a:p>
      </dgm:t>
    </dgm:pt>
    <dgm:pt modelId="{E624C787-A214-4BE9-B8E4-A565A07BD17D}" type="sibTrans" cxnId="{F2D381D6-056F-45A2-930E-96D7A22E7DDD}">
      <dgm:prSet/>
      <dgm:spPr/>
      <dgm:t>
        <a:bodyPr/>
        <a:lstStyle/>
        <a:p>
          <a:endParaRPr lang="en-US"/>
        </a:p>
      </dgm:t>
    </dgm:pt>
    <dgm:pt modelId="{E87AEFFD-906D-45BA-9D00-8152A2D14B4B}">
      <dgm:prSet phldrT="[Văn bản]" custT="1"/>
      <dgm:spPr/>
      <dgm:t>
        <a:bodyPr/>
        <a:lstStyle/>
        <a:p>
          <a:r>
            <a:rPr lang="en-US" sz="3200" dirty="0" err="1">
              <a:solidFill>
                <a:schemeClr val="tx1"/>
              </a:solidFill>
              <a:latin typeface="Arial" panose="020B0604020202020204" pitchFamily="34" charset="0"/>
              <a:cs typeface="Arial" panose="020B0604020202020204" pitchFamily="34" charset="0"/>
            </a:rPr>
            <a:t>Lực</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và</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biểu</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diễn</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lực</a:t>
          </a:r>
          <a:endParaRPr lang="en-US" sz="3200" dirty="0">
            <a:solidFill>
              <a:schemeClr val="tx1"/>
            </a:solidFill>
            <a:latin typeface="Arial" panose="020B0604020202020204" pitchFamily="34" charset="0"/>
            <a:cs typeface="Arial" panose="020B0604020202020204" pitchFamily="34" charset="0"/>
          </a:endParaRPr>
        </a:p>
      </dgm:t>
    </dgm:pt>
    <dgm:pt modelId="{5F67980D-1E57-429F-B74F-3BFD91A45BC6}" type="parTrans" cxnId="{A76A5EA7-C68E-4980-A7DC-3CAF00CFFEC2}">
      <dgm:prSet/>
      <dgm:spPr/>
      <dgm:t>
        <a:bodyPr/>
        <a:lstStyle/>
        <a:p>
          <a:endParaRPr lang="en-US"/>
        </a:p>
      </dgm:t>
    </dgm:pt>
    <dgm:pt modelId="{0241F793-2873-4371-8EAC-376FC0371572}" type="sibTrans" cxnId="{A76A5EA7-C68E-4980-A7DC-3CAF00CFFEC2}">
      <dgm:prSet/>
      <dgm:spPr/>
      <dgm:t>
        <a:bodyPr/>
        <a:lstStyle/>
        <a:p>
          <a:endParaRPr lang="en-US"/>
        </a:p>
      </dgm:t>
    </dgm:pt>
    <dgm:pt modelId="{EEB696CC-6D69-4ED1-B748-41E8180F0CA3}">
      <dgm:prSet phldrT="[Văn bản]" custT="1"/>
      <dgm:spPr/>
      <dgm:t>
        <a:bodyPr/>
        <a:lstStyle/>
        <a:p>
          <a:r>
            <a:rPr lang="en-US" sz="3200" dirty="0" err="1">
              <a:solidFill>
                <a:schemeClr val="tx1"/>
              </a:solidFill>
              <a:latin typeface="Arial" panose="020B0604020202020204" pitchFamily="34" charset="0"/>
              <a:cs typeface="Arial" panose="020B0604020202020204" pitchFamily="34" charset="0"/>
            </a:rPr>
            <a:t>Công</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công</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suất</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cơ</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năng</a:t>
          </a:r>
          <a:endParaRPr lang="en-US" sz="3200" dirty="0">
            <a:solidFill>
              <a:schemeClr val="tx1"/>
            </a:solidFill>
            <a:latin typeface="Arial" panose="020B0604020202020204" pitchFamily="34" charset="0"/>
            <a:cs typeface="Arial" panose="020B0604020202020204" pitchFamily="34" charset="0"/>
          </a:endParaRPr>
        </a:p>
      </dgm:t>
    </dgm:pt>
    <dgm:pt modelId="{498DFD8E-5F63-48AD-A71C-3A3DC01029F0}" type="parTrans" cxnId="{FE5049E1-9510-4245-A0CC-4F50B6B50F9D}">
      <dgm:prSet/>
      <dgm:spPr/>
      <dgm:t>
        <a:bodyPr/>
        <a:lstStyle/>
        <a:p>
          <a:endParaRPr lang="en-US"/>
        </a:p>
      </dgm:t>
    </dgm:pt>
    <dgm:pt modelId="{3DC42FB0-2FD4-4015-BC25-D0F5A250D6A6}" type="sibTrans" cxnId="{FE5049E1-9510-4245-A0CC-4F50B6B50F9D}">
      <dgm:prSet/>
      <dgm:spPr/>
      <dgm:t>
        <a:bodyPr/>
        <a:lstStyle/>
        <a:p>
          <a:endParaRPr lang="en-US"/>
        </a:p>
      </dgm:t>
    </dgm:pt>
    <dgm:pt modelId="{BEBE1C10-EFA0-4A6E-9FDD-D6D4A29C4AB9}">
      <dgm:prSet phldrT="[Văn bản]" custT="1"/>
      <dgm:spPr/>
      <dgm:t>
        <a:bodyPr/>
        <a:lstStyle/>
        <a:p>
          <a:r>
            <a:rPr lang="en-US" sz="3200" dirty="0" err="1">
              <a:solidFill>
                <a:schemeClr val="tx1"/>
              </a:solidFill>
              <a:latin typeface="Arial" panose="020B0604020202020204" pitchFamily="34" charset="0"/>
              <a:cs typeface="Arial" panose="020B0604020202020204" pitchFamily="34" charset="0"/>
            </a:rPr>
            <a:t>Chương</a:t>
          </a:r>
          <a:r>
            <a:rPr lang="en-US" sz="3200" dirty="0">
              <a:solidFill>
                <a:schemeClr val="tx1"/>
              </a:solidFill>
              <a:latin typeface="Arial" panose="020B0604020202020204" pitchFamily="34" charset="0"/>
              <a:cs typeface="Arial" panose="020B0604020202020204" pitchFamily="34" charset="0"/>
            </a:rPr>
            <a:t> II – </a:t>
          </a:r>
          <a:r>
            <a:rPr lang="en-US" sz="3200" dirty="0" err="1">
              <a:solidFill>
                <a:schemeClr val="tx1"/>
              </a:solidFill>
              <a:latin typeface="Arial" panose="020B0604020202020204" pitchFamily="34" charset="0"/>
              <a:cs typeface="Arial" panose="020B0604020202020204" pitchFamily="34" charset="0"/>
            </a:rPr>
            <a:t>Nhiệt</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học</a:t>
          </a:r>
          <a:endParaRPr lang="en-US" sz="3200" dirty="0">
            <a:solidFill>
              <a:schemeClr val="tx1"/>
            </a:solidFill>
            <a:latin typeface="Arial" panose="020B0604020202020204" pitchFamily="34" charset="0"/>
            <a:cs typeface="Arial" panose="020B0604020202020204" pitchFamily="34" charset="0"/>
          </a:endParaRPr>
        </a:p>
      </dgm:t>
    </dgm:pt>
    <dgm:pt modelId="{D3DF81DA-D6BB-48A0-90CB-3DB244742DD3}" type="parTrans" cxnId="{867290E7-8799-40F8-8C4B-E04CA9213ECF}">
      <dgm:prSet/>
      <dgm:spPr/>
      <dgm:t>
        <a:bodyPr/>
        <a:lstStyle/>
        <a:p>
          <a:endParaRPr lang="en-US"/>
        </a:p>
      </dgm:t>
    </dgm:pt>
    <dgm:pt modelId="{9F97F33F-51EF-453A-B49D-D63DC61CE303}" type="sibTrans" cxnId="{867290E7-8799-40F8-8C4B-E04CA9213ECF}">
      <dgm:prSet/>
      <dgm:spPr/>
      <dgm:t>
        <a:bodyPr/>
        <a:lstStyle/>
        <a:p>
          <a:endParaRPr lang="en-US"/>
        </a:p>
      </dgm:t>
    </dgm:pt>
    <dgm:pt modelId="{5EBBC300-BF48-472F-95C3-791BDD1C0134}">
      <dgm:prSet phldrT="[Văn bản]" custT="1"/>
      <dgm:spPr/>
      <dgm:t>
        <a:bodyPr/>
        <a:lstStyle/>
        <a:p>
          <a:r>
            <a:rPr lang="en-US" sz="3200" dirty="0" err="1">
              <a:solidFill>
                <a:schemeClr val="tx1"/>
              </a:solidFill>
              <a:latin typeface="Arial" panose="020B0604020202020204" pitchFamily="34" charset="0"/>
              <a:cs typeface="Arial" panose="020B0604020202020204" pitchFamily="34" charset="0"/>
            </a:rPr>
            <a:t>Cấu</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tạo</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chất</a:t>
          </a:r>
          <a:endParaRPr lang="en-US" sz="3200" dirty="0">
            <a:solidFill>
              <a:schemeClr val="tx1"/>
            </a:solidFill>
            <a:latin typeface="Arial" panose="020B0604020202020204" pitchFamily="34" charset="0"/>
            <a:cs typeface="Arial" panose="020B0604020202020204" pitchFamily="34" charset="0"/>
          </a:endParaRPr>
        </a:p>
      </dgm:t>
    </dgm:pt>
    <dgm:pt modelId="{6E815BC9-85DA-4438-B22C-77B291CF7CAA}" type="parTrans" cxnId="{68090D20-C73E-4FDB-88DE-E2CF8B3C25DC}">
      <dgm:prSet/>
      <dgm:spPr/>
      <dgm:t>
        <a:bodyPr/>
        <a:lstStyle/>
        <a:p>
          <a:endParaRPr lang="en-US"/>
        </a:p>
      </dgm:t>
    </dgm:pt>
    <dgm:pt modelId="{BEF2AE5B-FFD8-4ED0-AE18-C18DFDA78AD9}" type="sibTrans" cxnId="{68090D20-C73E-4FDB-88DE-E2CF8B3C25DC}">
      <dgm:prSet/>
      <dgm:spPr/>
      <dgm:t>
        <a:bodyPr/>
        <a:lstStyle/>
        <a:p>
          <a:endParaRPr lang="en-US"/>
        </a:p>
      </dgm:t>
    </dgm:pt>
    <dgm:pt modelId="{92809FDC-3AF3-498A-B4BC-05501089F89D}">
      <dgm:prSet phldrT="[Văn bản]" custT="1"/>
      <dgm:spPr/>
      <dgm:t>
        <a:bodyPr/>
        <a:lstStyle/>
        <a:p>
          <a:r>
            <a:rPr lang="en-US" sz="3200" dirty="0" err="1">
              <a:solidFill>
                <a:schemeClr val="tx1"/>
              </a:solidFill>
              <a:latin typeface="Arial" panose="020B0604020202020204" pitchFamily="34" charset="0"/>
              <a:cs typeface="Arial" panose="020B0604020202020204" pitchFamily="34" charset="0"/>
            </a:rPr>
            <a:t>Truyền</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nhiệt</a:t>
          </a:r>
          <a:endParaRPr lang="en-US" sz="3200" dirty="0">
            <a:solidFill>
              <a:schemeClr val="tx1"/>
            </a:solidFill>
            <a:latin typeface="Arial" panose="020B0604020202020204" pitchFamily="34" charset="0"/>
            <a:cs typeface="Arial" panose="020B0604020202020204" pitchFamily="34" charset="0"/>
          </a:endParaRPr>
        </a:p>
      </dgm:t>
    </dgm:pt>
    <dgm:pt modelId="{7EDCCBED-6497-4C3C-91B2-600500A0881B}" type="parTrans" cxnId="{0BBA61C2-6641-477F-B1CC-6061093BBEBB}">
      <dgm:prSet/>
      <dgm:spPr/>
      <dgm:t>
        <a:bodyPr/>
        <a:lstStyle/>
        <a:p>
          <a:endParaRPr lang="en-US"/>
        </a:p>
      </dgm:t>
    </dgm:pt>
    <dgm:pt modelId="{365BF638-015A-4134-A6AD-00F14000722D}" type="sibTrans" cxnId="{0BBA61C2-6641-477F-B1CC-6061093BBEBB}">
      <dgm:prSet/>
      <dgm:spPr/>
      <dgm:t>
        <a:bodyPr/>
        <a:lstStyle/>
        <a:p>
          <a:endParaRPr lang="en-US"/>
        </a:p>
      </dgm:t>
    </dgm:pt>
    <dgm:pt modelId="{CF439E43-E6FB-4690-85DC-6E0871303FFF}">
      <dgm:prSet phldrT="[Văn bản]" custT="1"/>
      <dgm:spPr/>
      <dgm:t>
        <a:bodyPr/>
        <a:lstStyle/>
        <a:p>
          <a:r>
            <a:rPr lang="en-US" sz="3200" dirty="0" err="1">
              <a:solidFill>
                <a:schemeClr val="tx1"/>
              </a:solidFill>
              <a:latin typeface="Arial" panose="020B0604020202020204" pitchFamily="34" charset="0"/>
              <a:cs typeface="Arial" panose="020B0604020202020204" pitchFamily="34" charset="0"/>
            </a:rPr>
            <a:t>Nhiệt</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lượng</a:t>
          </a:r>
          <a:endParaRPr lang="en-US" sz="3200" dirty="0">
            <a:solidFill>
              <a:schemeClr val="tx1"/>
            </a:solidFill>
            <a:latin typeface="Arial" panose="020B0604020202020204" pitchFamily="34" charset="0"/>
            <a:cs typeface="Arial" panose="020B0604020202020204" pitchFamily="34" charset="0"/>
          </a:endParaRPr>
        </a:p>
      </dgm:t>
    </dgm:pt>
    <dgm:pt modelId="{E089A5E9-519A-4547-9F57-F7597A74DE54}" type="parTrans" cxnId="{F3F9A7B8-0777-4C94-B932-8E5B26C7961A}">
      <dgm:prSet/>
      <dgm:spPr/>
      <dgm:t>
        <a:bodyPr/>
        <a:lstStyle/>
        <a:p>
          <a:endParaRPr lang="en-US"/>
        </a:p>
      </dgm:t>
    </dgm:pt>
    <dgm:pt modelId="{34A7A8BB-F69A-4693-889E-1FD088A20D31}" type="sibTrans" cxnId="{F3F9A7B8-0777-4C94-B932-8E5B26C7961A}">
      <dgm:prSet/>
      <dgm:spPr/>
      <dgm:t>
        <a:bodyPr/>
        <a:lstStyle/>
        <a:p>
          <a:endParaRPr lang="en-US"/>
        </a:p>
      </dgm:t>
    </dgm:pt>
    <dgm:pt modelId="{D59B38D8-0AC0-4B09-994F-98F03FF9CDAE}" type="pres">
      <dgm:prSet presAssocID="{B4B4B18B-9664-48C4-AE56-F46C8864F99A}" presName="layout" presStyleCnt="0">
        <dgm:presLayoutVars>
          <dgm:chMax/>
          <dgm:chPref/>
          <dgm:dir/>
          <dgm:animOne val="branch"/>
          <dgm:animLvl val="lvl"/>
          <dgm:resizeHandles/>
        </dgm:presLayoutVars>
      </dgm:prSet>
      <dgm:spPr/>
    </dgm:pt>
    <dgm:pt modelId="{12C40753-4253-44E1-9A82-F73DD7CE1566}" type="pres">
      <dgm:prSet presAssocID="{6A7B6171-A873-4018-A14E-40BD57C7F17E}" presName="root" presStyleCnt="0">
        <dgm:presLayoutVars>
          <dgm:chMax/>
          <dgm:chPref val="4"/>
        </dgm:presLayoutVars>
      </dgm:prSet>
      <dgm:spPr/>
    </dgm:pt>
    <dgm:pt modelId="{7D233C8F-6FF9-4D9E-86FB-6C667CA1C59D}" type="pres">
      <dgm:prSet presAssocID="{6A7B6171-A873-4018-A14E-40BD57C7F17E}" presName="rootComposite" presStyleCnt="0">
        <dgm:presLayoutVars/>
      </dgm:prSet>
      <dgm:spPr/>
    </dgm:pt>
    <dgm:pt modelId="{5419C6DE-F5A6-47C5-AEF9-63BDD8C29386}" type="pres">
      <dgm:prSet presAssocID="{6A7B6171-A873-4018-A14E-40BD57C7F17E}" presName="rootText" presStyleLbl="node0" presStyleIdx="0" presStyleCnt="2">
        <dgm:presLayoutVars>
          <dgm:chMax/>
          <dgm:chPref val="4"/>
        </dgm:presLayoutVars>
      </dgm:prSet>
      <dgm:spPr/>
    </dgm:pt>
    <dgm:pt modelId="{E01A5B98-B40F-4461-87D0-B5753DDEC8D0}" type="pres">
      <dgm:prSet presAssocID="{6A7B6171-A873-4018-A14E-40BD57C7F17E}" presName="childShape" presStyleCnt="0">
        <dgm:presLayoutVars>
          <dgm:chMax val="0"/>
          <dgm:chPref val="0"/>
        </dgm:presLayoutVars>
      </dgm:prSet>
      <dgm:spPr/>
    </dgm:pt>
    <dgm:pt modelId="{28B9B03D-163D-43BA-AEE6-03C672696B2A}" type="pres">
      <dgm:prSet presAssocID="{3799D92F-DEDD-4738-A410-DBC0F1A77FD4}" presName="childComposite" presStyleCnt="0">
        <dgm:presLayoutVars>
          <dgm:chMax val="0"/>
          <dgm:chPref val="0"/>
        </dgm:presLayoutVars>
      </dgm:prSet>
      <dgm:spPr/>
    </dgm:pt>
    <dgm:pt modelId="{ECC5317C-A8A2-423B-8947-D1A35AC9C1EA}" type="pres">
      <dgm:prSet presAssocID="{3799D92F-DEDD-4738-A410-DBC0F1A77FD4}" presName="Image" presStyleLbl="node1" presStyleIdx="0"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6000" r="-16000"/>
          </a:stretch>
        </a:blipFill>
      </dgm:spPr>
    </dgm:pt>
    <dgm:pt modelId="{013FF65C-A9AF-4167-BD37-B5C14BF2A294}" type="pres">
      <dgm:prSet presAssocID="{3799D92F-DEDD-4738-A410-DBC0F1A77FD4}" presName="childText" presStyleLbl="lnNode1" presStyleIdx="0" presStyleCnt="6">
        <dgm:presLayoutVars>
          <dgm:chMax val="0"/>
          <dgm:chPref val="0"/>
          <dgm:bulletEnabled val="1"/>
        </dgm:presLayoutVars>
      </dgm:prSet>
      <dgm:spPr/>
    </dgm:pt>
    <dgm:pt modelId="{7AB3689D-FCDF-48C7-AF19-20026C1D7CAA}" type="pres">
      <dgm:prSet presAssocID="{E87AEFFD-906D-45BA-9D00-8152A2D14B4B}" presName="childComposite" presStyleCnt="0">
        <dgm:presLayoutVars>
          <dgm:chMax val="0"/>
          <dgm:chPref val="0"/>
        </dgm:presLayoutVars>
      </dgm:prSet>
      <dgm:spPr/>
    </dgm:pt>
    <dgm:pt modelId="{A5A2D4F0-E570-44A2-8E3E-8BDA3FE774C3}" type="pres">
      <dgm:prSet presAssocID="{E87AEFFD-906D-45BA-9D00-8152A2D14B4B}" presName="Image" presStyleLbl="nod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41000" r="-41000"/>
          </a:stretch>
        </a:blipFill>
      </dgm:spPr>
    </dgm:pt>
    <dgm:pt modelId="{CE3FF0FB-5D9A-4496-A88F-7308FE5F7BA8}" type="pres">
      <dgm:prSet presAssocID="{E87AEFFD-906D-45BA-9D00-8152A2D14B4B}" presName="childText" presStyleLbl="lnNode1" presStyleIdx="1" presStyleCnt="6">
        <dgm:presLayoutVars>
          <dgm:chMax val="0"/>
          <dgm:chPref val="0"/>
          <dgm:bulletEnabled val="1"/>
        </dgm:presLayoutVars>
      </dgm:prSet>
      <dgm:spPr/>
    </dgm:pt>
    <dgm:pt modelId="{2B504E39-FF9A-4D9C-9705-7E397AC5E2A1}" type="pres">
      <dgm:prSet presAssocID="{EEB696CC-6D69-4ED1-B748-41E8180F0CA3}" presName="childComposite" presStyleCnt="0">
        <dgm:presLayoutVars>
          <dgm:chMax val="0"/>
          <dgm:chPref val="0"/>
        </dgm:presLayoutVars>
      </dgm:prSet>
      <dgm:spPr/>
    </dgm:pt>
    <dgm:pt modelId="{84D59F1F-B6F7-4B36-8165-923F78B387FF}" type="pres">
      <dgm:prSet presAssocID="{EEB696CC-6D69-4ED1-B748-41E8180F0CA3}" presName="Image" presStyleLbl="node1" presStyleIdx="2" presStyleCnt="6" custScaleY="178790"/>
      <dgm:spPr>
        <a:blipFill>
          <a:blip xmlns:r="http://schemas.openxmlformats.org/officeDocument/2006/relationships" r:embed="rId3">
            <a:extLst>
              <a:ext uri="{28A0092B-C50C-407E-A947-70E740481C1C}">
                <a14:useLocalDpi xmlns:a14="http://schemas.microsoft.com/office/drawing/2010/main" val="0"/>
              </a:ext>
            </a:extLst>
          </a:blip>
          <a:srcRect/>
          <a:stretch>
            <a:fillRect l="-71000" r="-71000"/>
          </a:stretch>
        </a:blipFill>
      </dgm:spPr>
    </dgm:pt>
    <dgm:pt modelId="{68BB56D5-9096-42F9-8774-72767730EA2A}" type="pres">
      <dgm:prSet presAssocID="{EEB696CC-6D69-4ED1-B748-41E8180F0CA3}" presName="childText" presStyleLbl="lnNode1" presStyleIdx="2" presStyleCnt="6" custScaleY="178790">
        <dgm:presLayoutVars>
          <dgm:chMax val="0"/>
          <dgm:chPref val="0"/>
          <dgm:bulletEnabled val="1"/>
        </dgm:presLayoutVars>
      </dgm:prSet>
      <dgm:spPr/>
    </dgm:pt>
    <dgm:pt modelId="{8A3EC5A5-6434-4030-B4C6-D99545226388}" type="pres">
      <dgm:prSet presAssocID="{BEBE1C10-EFA0-4A6E-9FDD-D6D4A29C4AB9}" presName="root" presStyleCnt="0">
        <dgm:presLayoutVars>
          <dgm:chMax/>
          <dgm:chPref val="4"/>
        </dgm:presLayoutVars>
      </dgm:prSet>
      <dgm:spPr/>
    </dgm:pt>
    <dgm:pt modelId="{4C38CC51-AFCA-4F2E-A0F9-32DEBC365203}" type="pres">
      <dgm:prSet presAssocID="{BEBE1C10-EFA0-4A6E-9FDD-D6D4A29C4AB9}" presName="rootComposite" presStyleCnt="0">
        <dgm:presLayoutVars/>
      </dgm:prSet>
      <dgm:spPr/>
    </dgm:pt>
    <dgm:pt modelId="{D4B3DBEA-5569-4ECC-8C42-65316294A249}" type="pres">
      <dgm:prSet presAssocID="{BEBE1C10-EFA0-4A6E-9FDD-D6D4A29C4AB9}" presName="rootText" presStyleLbl="node0" presStyleIdx="1" presStyleCnt="2">
        <dgm:presLayoutVars>
          <dgm:chMax/>
          <dgm:chPref val="4"/>
        </dgm:presLayoutVars>
      </dgm:prSet>
      <dgm:spPr/>
    </dgm:pt>
    <dgm:pt modelId="{62602BFA-F541-46AB-BD1A-CA6918FF0641}" type="pres">
      <dgm:prSet presAssocID="{BEBE1C10-EFA0-4A6E-9FDD-D6D4A29C4AB9}" presName="childShape" presStyleCnt="0">
        <dgm:presLayoutVars>
          <dgm:chMax val="0"/>
          <dgm:chPref val="0"/>
        </dgm:presLayoutVars>
      </dgm:prSet>
      <dgm:spPr/>
    </dgm:pt>
    <dgm:pt modelId="{5526D673-F174-4961-AAD8-BEF9F535ED5C}" type="pres">
      <dgm:prSet presAssocID="{5EBBC300-BF48-472F-95C3-791BDD1C0134}" presName="childComposite" presStyleCnt="0">
        <dgm:presLayoutVars>
          <dgm:chMax val="0"/>
          <dgm:chPref val="0"/>
        </dgm:presLayoutVars>
      </dgm:prSet>
      <dgm:spPr/>
    </dgm:pt>
    <dgm:pt modelId="{58324C07-F9B5-44BE-8390-6EF4D0BC3B8B}" type="pres">
      <dgm:prSet presAssocID="{5EBBC300-BF48-472F-95C3-791BDD1C0134}" presName="Image" presStyleLbl="node1" presStyleIdx="3" presStyleCnt="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dgm:spPr>
    </dgm:pt>
    <dgm:pt modelId="{D9DDAC99-83C2-420E-B9CF-EECE8D93186C}" type="pres">
      <dgm:prSet presAssocID="{5EBBC300-BF48-472F-95C3-791BDD1C0134}" presName="childText" presStyleLbl="lnNode1" presStyleIdx="3" presStyleCnt="6">
        <dgm:presLayoutVars>
          <dgm:chMax val="0"/>
          <dgm:chPref val="0"/>
          <dgm:bulletEnabled val="1"/>
        </dgm:presLayoutVars>
      </dgm:prSet>
      <dgm:spPr/>
    </dgm:pt>
    <dgm:pt modelId="{925682C0-0AD4-4F43-8BD0-CF09D970041B}" type="pres">
      <dgm:prSet presAssocID="{92809FDC-3AF3-498A-B4BC-05501089F89D}" presName="childComposite" presStyleCnt="0">
        <dgm:presLayoutVars>
          <dgm:chMax val="0"/>
          <dgm:chPref val="0"/>
        </dgm:presLayoutVars>
      </dgm:prSet>
      <dgm:spPr/>
    </dgm:pt>
    <dgm:pt modelId="{A7AE8084-9CCA-4D00-95AC-00EE210E10C4}" type="pres">
      <dgm:prSet presAssocID="{92809FDC-3AF3-498A-B4BC-05501089F89D}" presName="Image" presStyleLbl="node1" presStyleIdx="4" presStyleCnt="6"/>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11000" r="-11000"/>
          </a:stretch>
        </a:blipFill>
      </dgm:spPr>
    </dgm:pt>
    <dgm:pt modelId="{D6CDADAC-B8BF-4A19-9A02-C95C5D0836D0}" type="pres">
      <dgm:prSet presAssocID="{92809FDC-3AF3-498A-B4BC-05501089F89D}" presName="childText" presStyleLbl="lnNode1" presStyleIdx="4" presStyleCnt="6">
        <dgm:presLayoutVars>
          <dgm:chMax val="0"/>
          <dgm:chPref val="0"/>
          <dgm:bulletEnabled val="1"/>
        </dgm:presLayoutVars>
      </dgm:prSet>
      <dgm:spPr/>
    </dgm:pt>
    <dgm:pt modelId="{A824F0F9-20B6-415E-B311-C18380128A84}" type="pres">
      <dgm:prSet presAssocID="{CF439E43-E6FB-4690-85DC-6E0871303FFF}" presName="childComposite" presStyleCnt="0">
        <dgm:presLayoutVars>
          <dgm:chMax val="0"/>
          <dgm:chPref val="0"/>
        </dgm:presLayoutVars>
      </dgm:prSet>
      <dgm:spPr/>
    </dgm:pt>
    <dgm:pt modelId="{B78C7867-C43F-452D-AE50-779447CCAF7A}" type="pres">
      <dgm:prSet presAssocID="{CF439E43-E6FB-4690-85DC-6E0871303FFF}" presName="Image" presStyleLbl="node1" presStyleIdx="5" presStyleCnt="6"/>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32000" r="-32000"/>
          </a:stretch>
        </a:blipFill>
      </dgm:spPr>
    </dgm:pt>
    <dgm:pt modelId="{2013286C-28C4-415A-B372-8C6E5AA0890C}" type="pres">
      <dgm:prSet presAssocID="{CF439E43-E6FB-4690-85DC-6E0871303FFF}" presName="childText" presStyleLbl="lnNode1" presStyleIdx="5" presStyleCnt="6">
        <dgm:presLayoutVars>
          <dgm:chMax val="0"/>
          <dgm:chPref val="0"/>
          <dgm:bulletEnabled val="1"/>
        </dgm:presLayoutVars>
      </dgm:prSet>
      <dgm:spPr/>
    </dgm:pt>
  </dgm:ptLst>
  <dgm:cxnLst>
    <dgm:cxn modelId="{68090D20-C73E-4FDB-88DE-E2CF8B3C25DC}" srcId="{BEBE1C10-EFA0-4A6E-9FDD-D6D4A29C4AB9}" destId="{5EBBC300-BF48-472F-95C3-791BDD1C0134}" srcOrd="0" destOrd="0" parTransId="{6E815BC9-85DA-4438-B22C-77B291CF7CAA}" sibTransId="{BEF2AE5B-FFD8-4ED0-AE18-C18DFDA78AD9}"/>
    <dgm:cxn modelId="{1811CB22-AE3A-4B16-97F0-1F673977C837}" type="presOf" srcId="{6A7B6171-A873-4018-A14E-40BD57C7F17E}" destId="{5419C6DE-F5A6-47C5-AEF9-63BDD8C29386}" srcOrd="0" destOrd="0" presId="urn:microsoft.com/office/officeart/2008/layout/PictureAccentList"/>
    <dgm:cxn modelId="{F6CE8428-8F66-4379-8EC3-C141FEE8334E}" type="presOf" srcId="{B4B4B18B-9664-48C4-AE56-F46C8864F99A}" destId="{D59B38D8-0AC0-4B09-994F-98F03FF9CDAE}" srcOrd="0" destOrd="0" presId="urn:microsoft.com/office/officeart/2008/layout/PictureAccentList"/>
    <dgm:cxn modelId="{EC419C3C-04AF-4189-A032-60C0F89333FD}" srcId="{B4B4B18B-9664-48C4-AE56-F46C8864F99A}" destId="{6A7B6171-A873-4018-A14E-40BD57C7F17E}" srcOrd="0" destOrd="0" parTransId="{202F1FCB-0DE3-4BA8-87C7-BA5C2073A16A}" sibTransId="{01F4DBD0-86F2-4AC4-8107-07FEBE06353C}"/>
    <dgm:cxn modelId="{14402067-ADA7-405F-A15A-38D4F8CB4F01}" type="presOf" srcId="{E87AEFFD-906D-45BA-9D00-8152A2D14B4B}" destId="{CE3FF0FB-5D9A-4496-A88F-7308FE5F7BA8}" srcOrd="0" destOrd="0" presId="urn:microsoft.com/office/officeart/2008/layout/PictureAccentList"/>
    <dgm:cxn modelId="{79CA306E-0377-4046-B7A3-C79DA6DE238E}" type="presOf" srcId="{EEB696CC-6D69-4ED1-B748-41E8180F0CA3}" destId="{68BB56D5-9096-42F9-8774-72767730EA2A}" srcOrd="0" destOrd="0" presId="urn:microsoft.com/office/officeart/2008/layout/PictureAccentList"/>
    <dgm:cxn modelId="{9074C171-36A1-45D4-A5EC-F9E5BE957983}" type="presOf" srcId="{92809FDC-3AF3-498A-B4BC-05501089F89D}" destId="{D6CDADAC-B8BF-4A19-9A02-C95C5D0836D0}" srcOrd="0" destOrd="0" presId="urn:microsoft.com/office/officeart/2008/layout/PictureAccentList"/>
    <dgm:cxn modelId="{18ACE887-97DD-4578-AA95-04BA68B86CBD}" type="presOf" srcId="{BEBE1C10-EFA0-4A6E-9FDD-D6D4A29C4AB9}" destId="{D4B3DBEA-5569-4ECC-8C42-65316294A249}" srcOrd="0" destOrd="0" presId="urn:microsoft.com/office/officeart/2008/layout/PictureAccentList"/>
    <dgm:cxn modelId="{6A0A29A2-D90A-413B-AB34-CE39629F420C}" type="presOf" srcId="{CF439E43-E6FB-4690-85DC-6E0871303FFF}" destId="{2013286C-28C4-415A-B372-8C6E5AA0890C}" srcOrd="0" destOrd="0" presId="urn:microsoft.com/office/officeart/2008/layout/PictureAccentList"/>
    <dgm:cxn modelId="{5D5CF0A5-6B3C-4BF4-A5E0-AD0D82F7D479}" type="presOf" srcId="{3799D92F-DEDD-4738-A410-DBC0F1A77FD4}" destId="{013FF65C-A9AF-4167-BD37-B5C14BF2A294}" srcOrd="0" destOrd="0" presId="urn:microsoft.com/office/officeart/2008/layout/PictureAccentList"/>
    <dgm:cxn modelId="{A76A5EA7-C68E-4980-A7DC-3CAF00CFFEC2}" srcId="{6A7B6171-A873-4018-A14E-40BD57C7F17E}" destId="{E87AEFFD-906D-45BA-9D00-8152A2D14B4B}" srcOrd="1" destOrd="0" parTransId="{5F67980D-1E57-429F-B74F-3BFD91A45BC6}" sibTransId="{0241F793-2873-4371-8EAC-376FC0371572}"/>
    <dgm:cxn modelId="{652E20B5-ADE4-4877-A039-EE2142EEE83A}" type="presOf" srcId="{5EBBC300-BF48-472F-95C3-791BDD1C0134}" destId="{D9DDAC99-83C2-420E-B9CF-EECE8D93186C}" srcOrd="0" destOrd="0" presId="urn:microsoft.com/office/officeart/2008/layout/PictureAccentList"/>
    <dgm:cxn modelId="{F3F9A7B8-0777-4C94-B932-8E5B26C7961A}" srcId="{BEBE1C10-EFA0-4A6E-9FDD-D6D4A29C4AB9}" destId="{CF439E43-E6FB-4690-85DC-6E0871303FFF}" srcOrd="2" destOrd="0" parTransId="{E089A5E9-519A-4547-9F57-F7597A74DE54}" sibTransId="{34A7A8BB-F69A-4693-889E-1FD088A20D31}"/>
    <dgm:cxn modelId="{0BBA61C2-6641-477F-B1CC-6061093BBEBB}" srcId="{BEBE1C10-EFA0-4A6E-9FDD-D6D4A29C4AB9}" destId="{92809FDC-3AF3-498A-B4BC-05501089F89D}" srcOrd="1" destOrd="0" parTransId="{7EDCCBED-6497-4C3C-91B2-600500A0881B}" sibTransId="{365BF638-015A-4134-A6AD-00F14000722D}"/>
    <dgm:cxn modelId="{F2D381D6-056F-45A2-930E-96D7A22E7DDD}" srcId="{6A7B6171-A873-4018-A14E-40BD57C7F17E}" destId="{3799D92F-DEDD-4738-A410-DBC0F1A77FD4}" srcOrd="0" destOrd="0" parTransId="{4E4DA00D-AF04-4337-9ABC-2CA96E50AF9A}" sibTransId="{E624C787-A214-4BE9-B8E4-A565A07BD17D}"/>
    <dgm:cxn modelId="{FE5049E1-9510-4245-A0CC-4F50B6B50F9D}" srcId="{6A7B6171-A873-4018-A14E-40BD57C7F17E}" destId="{EEB696CC-6D69-4ED1-B748-41E8180F0CA3}" srcOrd="2" destOrd="0" parTransId="{498DFD8E-5F63-48AD-A71C-3A3DC01029F0}" sibTransId="{3DC42FB0-2FD4-4015-BC25-D0F5A250D6A6}"/>
    <dgm:cxn modelId="{867290E7-8799-40F8-8C4B-E04CA9213ECF}" srcId="{B4B4B18B-9664-48C4-AE56-F46C8864F99A}" destId="{BEBE1C10-EFA0-4A6E-9FDD-D6D4A29C4AB9}" srcOrd="1" destOrd="0" parTransId="{D3DF81DA-D6BB-48A0-90CB-3DB244742DD3}" sibTransId="{9F97F33F-51EF-453A-B49D-D63DC61CE303}"/>
    <dgm:cxn modelId="{90F7F9C7-9F35-4EFF-B044-E5E09A397466}" type="presParOf" srcId="{D59B38D8-0AC0-4B09-994F-98F03FF9CDAE}" destId="{12C40753-4253-44E1-9A82-F73DD7CE1566}" srcOrd="0" destOrd="0" presId="urn:microsoft.com/office/officeart/2008/layout/PictureAccentList"/>
    <dgm:cxn modelId="{5215FA14-8532-4D65-948C-7E23CE026EAE}" type="presParOf" srcId="{12C40753-4253-44E1-9A82-F73DD7CE1566}" destId="{7D233C8F-6FF9-4D9E-86FB-6C667CA1C59D}" srcOrd="0" destOrd="0" presId="urn:microsoft.com/office/officeart/2008/layout/PictureAccentList"/>
    <dgm:cxn modelId="{E2778630-F7B2-444A-BC07-89656791C94C}" type="presParOf" srcId="{7D233C8F-6FF9-4D9E-86FB-6C667CA1C59D}" destId="{5419C6DE-F5A6-47C5-AEF9-63BDD8C29386}" srcOrd="0" destOrd="0" presId="urn:microsoft.com/office/officeart/2008/layout/PictureAccentList"/>
    <dgm:cxn modelId="{04DD01EF-F760-47D3-BA41-394CAF7AEEF3}" type="presParOf" srcId="{12C40753-4253-44E1-9A82-F73DD7CE1566}" destId="{E01A5B98-B40F-4461-87D0-B5753DDEC8D0}" srcOrd="1" destOrd="0" presId="urn:microsoft.com/office/officeart/2008/layout/PictureAccentList"/>
    <dgm:cxn modelId="{94975B44-0F97-4355-8045-B38B7E14238C}" type="presParOf" srcId="{E01A5B98-B40F-4461-87D0-B5753DDEC8D0}" destId="{28B9B03D-163D-43BA-AEE6-03C672696B2A}" srcOrd="0" destOrd="0" presId="urn:microsoft.com/office/officeart/2008/layout/PictureAccentList"/>
    <dgm:cxn modelId="{0F88C47A-2644-4A10-9AE5-845DDC23600E}" type="presParOf" srcId="{28B9B03D-163D-43BA-AEE6-03C672696B2A}" destId="{ECC5317C-A8A2-423B-8947-D1A35AC9C1EA}" srcOrd="0" destOrd="0" presId="urn:microsoft.com/office/officeart/2008/layout/PictureAccentList"/>
    <dgm:cxn modelId="{E641A0E3-D391-4163-BDD2-372ECF2F6DD3}" type="presParOf" srcId="{28B9B03D-163D-43BA-AEE6-03C672696B2A}" destId="{013FF65C-A9AF-4167-BD37-B5C14BF2A294}" srcOrd="1" destOrd="0" presId="urn:microsoft.com/office/officeart/2008/layout/PictureAccentList"/>
    <dgm:cxn modelId="{F0BEFE38-681D-45CC-B641-57474062A985}" type="presParOf" srcId="{E01A5B98-B40F-4461-87D0-B5753DDEC8D0}" destId="{7AB3689D-FCDF-48C7-AF19-20026C1D7CAA}" srcOrd="1" destOrd="0" presId="urn:microsoft.com/office/officeart/2008/layout/PictureAccentList"/>
    <dgm:cxn modelId="{B631F1F2-FBD9-4FFC-A403-78EA7302FF6A}" type="presParOf" srcId="{7AB3689D-FCDF-48C7-AF19-20026C1D7CAA}" destId="{A5A2D4F0-E570-44A2-8E3E-8BDA3FE774C3}" srcOrd="0" destOrd="0" presId="urn:microsoft.com/office/officeart/2008/layout/PictureAccentList"/>
    <dgm:cxn modelId="{7BE133A8-5D10-4075-8339-15AD72C6F793}" type="presParOf" srcId="{7AB3689D-FCDF-48C7-AF19-20026C1D7CAA}" destId="{CE3FF0FB-5D9A-4496-A88F-7308FE5F7BA8}" srcOrd="1" destOrd="0" presId="urn:microsoft.com/office/officeart/2008/layout/PictureAccentList"/>
    <dgm:cxn modelId="{1CB857F7-CC21-4204-8A0C-79AA5F9784F7}" type="presParOf" srcId="{E01A5B98-B40F-4461-87D0-B5753DDEC8D0}" destId="{2B504E39-FF9A-4D9C-9705-7E397AC5E2A1}" srcOrd="2" destOrd="0" presId="urn:microsoft.com/office/officeart/2008/layout/PictureAccentList"/>
    <dgm:cxn modelId="{F3145F66-2A30-4CAE-AB49-37E598353E99}" type="presParOf" srcId="{2B504E39-FF9A-4D9C-9705-7E397AC5E2A1}" destId="{84D59F1F-B6F7-4B36-8165-923F78B387FF}" srcOrd="0" destOrd="0" presId="urn:microsoft.com/office/officeart/2008/layout/PictureAccentList"/>
    <dgm:cxn modelId="{9250E58A-8EBF-442C-9B57-B151AA8F636A}" type="presParOf" srcId="{2B504E39-FF9A-4D9C-9705-7E397AC5E2A1}" destId="{68BB56D5-9096-42F9-8774-72767730EA2A}" srcOrd="1" destOrd="0" presId="urn:microsoft.com/office/officeart/2008/layout/PictureAccentList"/>
    <dgm:cxn modelId="{CF78876B-6411-4932-B8B6-9A93ABD866E6}" type="presParOf" srcId="{D59B38D8-0AC0-4B09-994F-98F03FF9CDAE}" destId="{8A3EC5A5-6434-4030-B4C6-D99545226388}" srcOrd="1" destOrd="0" presId="urn:microsoft.com/office/officeart/2008/layout/PictureAccentList"/>
    <dgm:cxn modelId="{3C7373D8-BEA7-4E2D-99EE-20588EB2CD4E}" type="presParOf" srcId="{8A3EC5A5-6434-4030-B4C6-D99545226388}" destId="{4C38CC51-AFCA-4F2E-A0F9-32DEBC365203}" srcOrd="0" destOrd="0" presId="urn:microsoft.com/office/officeart/2008/layout/PictureAccentList"/>
    <dgm:cxn modelId="{9B42369C-2E60-4EF0-90EA-D7865B0FA314}" type="presParOf" srcId="{4C38CC51-AFCA-4F2E-A0F9-32DEBC365203}" destId="{D4B3DBEA-5569-4ECC-8C42-65316294A249}" srcOrd="0" destOrd="0" presId="urn:microsoft.com/office/officeart/2008/layout/PictureAccentList"/>
    <dgm:cxn modelId="{291FE1B8-9B9C-4502-B4E2-384C507D8F69}" type="presParOf" srcId="{8A3EC5A5-6434-4030-B4C6-D99545226388}" destId="{62602BFA-F541-46AB-BD1A-CA6918FF0641}" srcOrd="1" destOrd="0" presId="urn:microsoft.com/office/officeart/2008/layout/PictureAccentList"/>
    <dgm:cxn modelId="{1A84DB12-0247-4DB4-B6B6-C5A3D2A36A03}" type="presParOf" srcId="{62602BFA-F541-46AB-BD1A-CA6918FF0641}" destId="{5526D673-F174-4961-AAD8-BEF9F535ED5C}" srcOrd="0" destOrd="0" presId="urn:microsoft.com/office/officeart/2008/layout/PictureAccentList"/>
    <dgm:cxn modelId="{11CE7753-B2B9-4A42-A0B3-53C126BA0C0E}" type="presParOf" srcId="{5526D673-F174-4961-AAD8-BEF9F535ED5C}" destId="{58324C07-F9B5-44BE-8390-6EF4D0BC3B8B}" srcOrd="0" destOrd="0" presId="urn:microsoft.com/office/officeart/2008/layout/PictureAccentList"/>
    <dgm:cxn modelId="{875F8401-5DCF-489A-B5E5-3A27FD709249}" type="presParOf" srcId="{5526D673-F174-4961-AAD8-BEF9F535ED5C}" destId="{D9DDAC99-83C2-420E-B9CF-EECE8D93186C}" srcOrd="1" destOrd="0" presId="urn:microsoft.com/office/officeart/2008/layout/PictureAccentList"/>
    <dgm:cxn modelId="{B3690C25-EC5B-4789-A4A2-47B46768E01C}" type="presParOf" srcId="{62602BFA-F541-46AB-BD1A-CA6918FF0641}" destId="{925682C0-0AD4-4F43-8BD0-CF09D970041B}" srcOrd="1" destOrd="0" presId="urn:microsoft.com/office/officeart/2008/layout/PictureAccentList"/>
    <dgm:cxn modelId="{2BBABAF5-5CA2-4CDD-9D4F-12B43DFCA74B}" type="presParOf" srcId="{925682C0-0AD4-4F43-8BD0-CF09D970041B}" destId="{A7AE8084-9CCA-4D00-95AC-00EE210E10C4}" srcOrd="0" destOrd="0" presId="urn:microsoft.com/office/officeart/2008/layout/PictureAccentList"/>
    <dgm:cxn modelId="{202BE7A6-4628-48AB-8408-8A45E8748992}" type="presParOf" srcId="{925682C0-0AD4-4F43-8BD0-CF09D970041B}" destId="{D6CDADAC-B8BF-4A19-9A02-C95C5D0836D0}" srcOrd="1" destOrd="0" presId="urn:microsoft.com/office/officeart/2008/layout/PictureAccentList"/>
    <dgm:cxn modelId="{7A78A298-F1EB-4D71-863D-3A8A443DAAD4}" type="presParOf" srcId="{62602BFA-F541-46AB-BD1A-CA6918FF0641}" destId="{A824F0F9-20B6-415E-B311-C18380128A84}" srcOrd="2" destOrd="0" presId="urn:microsoft.com/office/officeart/2008/layout/PictureAccentList"/>
    <dgm:cxn modelId="{F126ED78-9467-4AC6-AD94-44FAC158410E}" type="presParOf" srcId="{A824F0F9-20B6-415E-B311-C18380128A84}" destId="{B78C7867-C43F-452D-AE50-779447CCAF7A}" srcOrd="0" destOrd="0" presId="urn:microsoft.com/office/officeart/2008/layout/PictureAccentList"/>
    <dgm:cxn modelId="{4BD8CC5F-E720-4728-99B7-4DB6766E80E3}" type="presParOf" srcId="{A824F0F9-20B6-415E-B311-C18380128A84}" destId="{2013286C-28C4-415A-B372-8C6E5AA0890C}"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A621A8-A920-4AF8-BBB4-EACB0BB60F67}" type="doc">
      <dgm:prSet loTypeId="urn:microsoft.com/office/officeart/2008/layout/BendingPictureCaptionList" loCatId="picture" qsTypeId="urn:microsoft.com/office/officeart/2005/8/quickstyle/simple3" qsCatId="simple" csTypeId="urn:microsoft.com/office/officeart/2005/8/colors/colorful1" csCatId="colorful" phldr="1"/>
      <dgm:spPr/>
      <dgm:t>
        <a:bodyPr/>
        <a:lstStyle/>
        <a:p>
          <a:endParaRPr lang="en-US"/>
        </a:p>
      </dgm:t>
    </dgm:pt>
    <dgm:pt modelId="{C7CC6543-C60E-4FEB-B699-4F5FAEFE01B1}">
      <dgm:prSet phldrT="[Văn bản]"/>
      <dgm:spPr/>
      <dgm:t>
        <a:bodyPr/>
        <a:lstStyle/>
        <a:p>
          <a:pPr algn="ctr"/>
          <a:r>
            <a:rPr lang="en-US" dirty="0">
              <a:latin typeface="Arial" panose="020B0604020202020204" pitchFamily="34" charset="0"/>
              <a:cs typeface="Arial" panose="020B0604020202020204" pitchFamily="34" charset="0"/>
            </a:rPr>
            <a:t>I. </a:t>
          </a:r>
          <a:r>
            <a:rPr lang="en-US" dirty="0" err="1">
              <a:latin typeface="Arial" panose="020B0604020202020204" pitchFamily="34" charset="0"/>
              <a:cs typeface="Arial" panose="020B0604020202020204" pitchFamily="34" charset="0"/>
            </a:rPr>
            <a:t>Làm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thế</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nào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biết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vật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chuyển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động</a:t>
          </a:r>
          <a:r>
            <a:rPr lang="en-US" dirty="0">
              <a:latin typeface="Arial" panose="020B0604020202020204" pitchFamily="34" charset="0"/>
              <a:cs typeface="Arial" panose="020B0604020202020204" pitchFamily="34" charset="0"/>
            </a:rPr>
            <a:t> hay </a:t>
          </a:r>
          <a:r>
            <a:rPr lang="en-US" dirty="0" err="1">
              <a:latin typeface="Arial" panose="020B0604020202020204" pitchFamily="34" charset="0"/>
              <a:cs typeface="Arial" panose="020B0604020202020204" pitchFamily="34" charset="0"/>
            </a:rPr>
            <a:t>đứng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yên</a:t>
          </a:r>
          <a:endParaRPr lang="en-US" dirty="0">
            <a:latin typeface="Arial" panose="020B0604020202020204" pitchFamily="34" charset="0"/>
            <a:cs typeface="Arial" panose="020B0604020202020204" pitchFamily="34" charset="0"/>
          </a:endParaRPr>
        </a:p>
      </dgm:t>
    </dgm:pt>
    <dgm:pt modelId="{CF085F04-63AC-42A4-B848-C93FFED36039}" type="parTrans" cxnId="{84C835AC-7680-499E-8AA5-40FF5B35B0D1}">
      <dgm:prSet/>
      <dgm:spPr/>
      <dgm:t>
        <a:bodyPr/>
        <a:lstStyle/>
        <a:p>
          <a:endParaRPr lang="en-US"/>
        </a:p>
      </dgm:t>
    </dgm:pt>
    <dgm:pt modelId="{14C5B910-8321-40F5-B7C9-433D9D228185}" type="sibTrans" cxnId="{84C835AC-7680-499E-8AA5-40FF5B35B0D1}">
      <dgm:prSet/>
      <dgm:spPr/>
      <dgm:t>
        <a:bodyPr/>
        <a:lstStyle/>
        <a:p>
          <a:endParaRPr lang="en-US"/>
        </a:p>
      </dgm:t>
    </dgm:pt>
    <dgm:pt modelId="{C766EE47-3D70-406A-A7AA-8B86B139716E}">
      <dgm:prSet phldrT="[Văn bản]"/>
      <dgm:spPr/>
      <dgm:t>
        <a:bodyPr/>
        <a:lstStyle/>
        <a:p>
          <a:pPr algn="ctr"/>
          <a:r>
            <a:rPr lang="en-US">
              <a:latin typeface="Arial" panose="020B0604020202020204" pitchFamily="34" charset="0"/>
              <a:cs typeface="Arial" panose="020B0604020202020204" pitchFamily="34" charset="0"/>
            </a:rPr>
            <a:t>II. Tính tương đối của chuyển động và đứng yên</a:t>
          </a:r>
          <a:endParaRPr lang="en-US" dirty="0">
            <a:latin typeface="Arial" panose="020B0604020202020204" pitchFamily="34" charset="0"/>
            <a:cs typeface="Arial" panose="020B0604020202020204" pitchFamily="34" charset="0"/>
          </a:endParaRPr>
        </a:p>
      </dgm:t>
    </dgm:pt>
    <dgm:pt modelId="{118EBBB6-B2A3-47C6-821C-6F9A625AF0C2}" type="parTrans" cxnId="{ADFF3E1F-0C6E-4135-82E0-7DCEA0AB1B27}">
      <dgm:prSet/>
      <dgm:spPr/>
      <dgm:t>
        <a:bodyPr/>
        <a:lstStyle/>
        <a:p>
          <a:endParaRPr lang="en-US"/>
        </a:p>
      </dgm:t>
    </dgm:pt>
    <dgm:pt modelId="{B2DF9A59-5A7A-4099-8C07-925656E78BA5}" type="sibTrans" cxnId="{ADFF3E1F-0C6E-4135-82E0-7DCEA0AB1B27}">
      <dgm:prSet/>
      <dgm:spPr/>
      <dgm:t>
        <a:bodyPr/>
        <a:lstStyle/>
        <a:p>
          <a:endParaRPr lang="en-US"/>
        </a:p>
      </dgm:t>
    </dgm:pt>
    <dgm:pt modelId="{166B852E-828A-4ECC-99D4-5D77BB8AEAD8}">
      <dgm:prSet phldrT="[Văn bản]"/>
      <dgm:spPr/>
      <dgm:t>
        <a:bodyPr/>
        <a:lstStyle/>
        <a:p>
          <a:pPr algn="ctr"/>
          <a:r>
            <a:rPr lang="en-US">
              <a:latin typeface="Arial" panose="020B0604020202020204" pitchFamily="34" charset="0"/>
              <a:cs typeface="Arial" panose="020B0604020202020204" pitchFamily="34" charset="0"/>
            </a:rPr>
            <a:t>III. Một số chuyển động thường gặp</a:t>
          </a:r>
          <a:endParaRPr lang="en-US" dirty="0">
            <a:latin typeface="Arial" panose="020B0604020202020204" pitchFamily="34" charset="0"/>
            <a:cs typeface="Arial" panose="020B0604020202020204" pitchFamily="34" charset="0"/>
          </a:endParaRPr>
        </a:p>
      </dgm:t>
    </dgm:pt>
    <dgm:pt modelId="{9DDC8601-5433-4EEF-A737-1E6175C21884}" type="parTrans" cxnId="{A0921D16-A568-4DD5-8AF6-2534A3E914F8}">
      <dgm:prSet/>
      <dgm:spPr/>
      <dgm:t>
        <a:bodyPr/>
        <a:lstStyle/>
        <a:p>
          <a:endParaRPr lang="en-US"/>
        </a:p>
      </dgm:t>
    </dgm:pt>
    <dgm:pt modelId="{04870D88-B1DE-4D00-ACEB-B8A9118ED5DA}" type="sibTrans" cxnId="{A0921D16-A568-4DD5-8AF6-2534A3E914F8}">
      <dgm:prSet/>
      <dgm:spPr/>
      <dgm:t>
        <a:bodyPr/>
        <a:lstStyle/>
        <a:p>
          <a:endParaRPr lang="en-US"/>
        </a:p>
      </dgm:t>
    </dgm:pt>
    <dgm:pt modelId="{2F1F0591-451A-417C-BA9E-D0AC7B85F1FB}">
      <dgm:prSet phldrT="[Văn bản]"/>
      <dgm:spPr/>
      <dgm:t>
        <a:bodyPr/>
        <a:lstStyle/>
        <a:p>
          <a:pPr algn="ctr"/>
          <a:r>
            <a:rPr lang="en-US" dirty="0">
              <a:latin typeface="Arial" panose="020B0604020202020204" pitchFamily="34" charset="0"/>
              <a:cs typeface="Arial" panose="020B0604020202020204" pitchFamily="34" charset="0"/>
            </a:rPr>
            <a:t>IV. </a:t>
          </a:r>
          <a:r>
            <a:rPr lang="en-US" dirty="0" err="1">
              <a:latin typeface="Arial" panose="020B0604020202020204" pitchFamily="34" charset="0"/>
              <a:cs typeface="Arial" panose="020B0604020202020204" pitchFamily="34" charset="0"/>
            </a:rPr>
            <a:t>Vận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dụng</a:t>
          </a:r>
          <a:endParaRPr lang="en-US" dirty="0">
            <a:latin typeface="Arial" panose="020B0604020202020204" pitchFamily="34" charset="0"/>
            <a:cs typeface="Arial" panose="020B0604020202020204" pitchFamily="34" charset="0"/>
          </a:endParaRPr>
        </a:p>
      </dgm:t>
    </dgm:pt>
    <dgm:pt modelId="{01CC6516-6997-40A4-AA3E-B92590FFB9FB}" type="parTrans" cxnId="{F8AE53EB-14A8-4223-83E1-8CE17E5F5F20}">
      <dgm:prSet/>
      <dgm:spPr/>
      <dgm:t>
        <a:bodyPr/>
        <a:lstStyle/>
        <a:p>
          <a:endParaRPr lang="en-US"/>
        </a:p>
      </dgm:t>
    </dgm:pt>
    <dgm:pt modelId="{66814263-11F5-45AA-B919-FD33BC083BD0}" type="sibTrans" cxnId="{F8AE53EB-14A8-4223-83E1-8CE17E5F5F20}">
      <dgm:prSet/>
      <dgm:spPr/>
      <dgm:t>
        <a:bodyPr/>
        <a:lstStyle/>
        <a:p>
          <a:endParaRPr lang="en-US"/>
        </a:p>
      </dgm:t>
    </dgm:pt>
    <dgm:pt modelId="{6EF6AF5C-FFBA-4B66-85FA-035BDFC9723C}" type="pres">
      <dgm:prSet presAssocID="{55A621A8-A920-4AF8-BBB4-EACB0BB60F67}" presName="Name0" presStyleCnt="0">
        <dgm:presLayoutVars>
          <dgm:dir/>
          <dgm:resizeHandles val="exact"/>
        </dgm:presLayoutVars>
      </dgm:prSet>
      <dgm:spPr/>
    </dgm:pt>
    <dgm:pt modelId="{DA8F0714-B34A-4383-A749-86E20D301C55}" type="pres">
      <dgm:prSet presAssocID="{C7CC6543-C60E-4FEB-B699-4F5FAEFE01B1}" presName="composite" presStyleCnt="0"/>
      <dgm:spPr/>
    </dgm:pt>
    <dgm:pt modelId="{8137CDB7-EB5C-4CDA-BC9F-42B299460CE4}" type="pres">
      <dgm:prSet presAssocID="{C7CC6543-C60E-4FEB-B699-4F5FAEFE01B1}" presName="rect1" presStyleLbl="bgImgPlace1" presStyleIdx="0" presStyleCnt="4" custLinFactNeighborX="-3038" custLinFactNeighborY="-35702"/>
      <dgm:spPr>
        <a:blipFill>
          <a:blip xmlns:r="http://schemas.openxmlformats.org/officeDocument/2006/relationships" r:embed="rId1"/>
          <a:srcRect/>
          <a:stretch>
            <a:fillRect t="-13000" b="-13000"/>
          </a:stretch>
        </a:blipFill>
      </dgm:spPr>
    </dgm:pt>
    <dgm:pt modelId="{46F8C357-3AA8-40BF-840C-B934DAA3E162}" type="pres">
      <dgm:prSet presAssocID="{C7CC6543-C60E-4FEB-B699-4F5FAEFE01B1}" presName="wedgeRectCallout1" presStyleLbl="node1" presStyleIdx="0" presStyleCnt="4" custScaleY="380041" custLinFactNeighborY="58752">
        <dgm:presLayoutVars>
          <dgm:bulletEnabled val="1"/>
        </dgm:presLayoutVars>
      </dgm:prSet>
      <dgm:spPr/>
    </dgm:pt>
    <dgm:pt modelId="{8931D29D-4BFA-4534-A8F2-0A9E6B94F029}" type="pres">
      <dgm:prSet presAssocID="{14C5B910-8321-40F5-B7C9-433D9D228185}" presName="sibTrans" presStyleCnt="0"/>
      <dgm:spPr/>
    </dgm:pt>
    <dgm:pt modelId="{D5ED9456-2F7F-4387-8470-48CAF631476B}" type="pres">
      <dgm:prSet presAssocID="{C766EE47-3D70-406A-A7AA-8B86B139716E}" presName="composite" presStyleCnt="0"/>
      <dgm:spPr/>
    </dgm:pt>
    <dgm:pt modelId="{BA4E938D-946A-48CF-988B-F9CA792040C5}" type="pres">
      <dgm:prSet presAssocID="{C766EE47-3D70-406A-A7AA-8B86B139716E}" presName="rect1" presStyleLbl="bgImgPlace1" presStyleIdx="1" presStyleCnt="4" custLinFactNeighborX="-3038" custLinFactNeighborY="-3570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3000" b="-13000"/>
          </a:stretch>
        </a:blipFill>
      </dgm:spPr>
    </dgm:pt>
    <dgm:pt modelId="{055B7CD1-0B5D-4254-9F17-647362FCE4CC}" type="pres">
      <dgm:prSet presAssocID="{C766EE47-3D70-406A-A7AA-8B86B139716E}" presName="wedgeRectCallout1" presStyleLbl="node1" presStyleIdx="1" presStyleCnt="4" custScaleY="380041" custLinFactNeighborY="58752">
        <dgm:presLayoutVars>
          <dgm:bulletEnabled val="1"/>
        </dgm:presLayoutVars>
      </dgm:prSet>
      <dgm:spPr/>
    </dgm:pt>
    <dgm:pt modelId="{243BE774-06F5-4441-8E61-3F002F96155B}" type="pres">
      <dgm:prSet presAssocID="{B2DF9A59-5A7A-4099-8C07-925656E78BA5}" presName="sibTrans" presStyleCnt="0"/>
      <dgm:spPr/>
    </dgm:pt>
    <dgm:pt modelId="{072ADB07-DD15-48C8-8EF8-7CCAE42F90A5}" type="pres">
      <dgm:prSet presAssocID="{166B852E-828A-4ECC-99D4-5D77BB8AEAD8}" presName="composite" presStyleCnt="0"/>
      <dgm:spPr/>
    </dgm:pt>
    <dgm:pt modelId="{D6650F56-67F5-4F54-9FA5-7D4033ED5B34}" type="pres">
      <dgm:prSet presAssocID="{166B852E-828A-4ECC-99D4-5D77BB8AEAD8}" presName="rect1" presStyleLbl="bgImgPlace1" presStyleIdx="2" presStyleCnt="4" custLinFactNeighborX="-3038" custLinFactNeighborY="-35702"/>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dgm:spPr>
    </dgm:pt>
    <dgm:pt modelId="{FAFD227A-3470-4347-8959-E7E8A431975E}" type="pres">
      <dgm:prSet presAssocID="{166B852E-828A-4ECC-99D4-5D77BB8AEAD8}" presName="wedgeRectCallout1" presStyleLbl="node1" presStyleIdx="2" presStyleCnt="4" custScaleY="380041" custLinFactNeighborY="58752">
        <dgm:presLayoutVars>
          <dgm:bulletEnabled val="1"/>
        </dgm:presLayoutVars>
      </dgm:prSet>
      <dgm:spPr/>
    </dgm:pt>
    <dgm:pt modelId="{6469358C-0A43-45D1-AED8-98838C9DCAC8}" type="pres">
      <dgm:prSet presAssocID="{04870D88-B1DE-4D00-ACEB-B8A9118ED5DA}" presName="sibTrans" presStyleCnt="0"/>
      <dgm:spPr/>
    </dgm:pt>
    <dgm:pt modelId="{095E921A-C331-4E2A-89E4-9BD9F7FF8202}" type="pres">
      <dgm:prSet presAssocID="{2F1F0591-451A-417C-BA9E-D0AC7B85F1FB}" presName="composite" presStyleCnt="0"/>
      <dgm:spPr/>
    </dgm:pt>
    <dgm:pt modelId="{C6FC1162-49DD-4FCD-853A-1E482DAEC5E5}" type="pres">
      <dgm:prSet presAssocID="{2F1F0591-451A-417C-BA9E-D0AC7B85F1FB}" presName="rect1" presStyleLbl="bgImgPlace1" presStyleIdx="3" presStyleCnt="4" custLinFactNeighborX="-3038" custLinFactNeighborY="-35702"/>
      <dgm:spPr>
        <a:blipFill>
          <a:blip xmlns:r="http://schemas.openxmlformats.org/officeDocument/2006/relationships" r:embed="rId4">
            <a:extLst>
              <a:ext uri="{28A0092B-C50C-407E-A947-70E740481C1C}">
                <a14:useLocalDpi xmlns:a14="http://schemas.microsoft.com/office/drawing/2010/main" val="0"/>
              </a:ext>
            </a:extLst>
          </a:blip>
          <a:srcRect/>
          <a:stretch>
            <a:fillRect l="-10000" r="-10000"/>
          </a:stretch>
        </a:blipFill>
      </dgm:spPr>
    </dgm:pt>
    <dgm:pt modelId="{5A8B435E-9625-4FF4-A3CB-D69DEBFBF5F9}" type="pres">
      <dgm:prSet presAssocID="{2F1F0591-451A-417C-BA9E-D0AC7B85F1FB}" presName="wedgeRectCallout1" presStyleLbl="node1" presStyleIdx="3" presStyleCnt="4" custScaleY="380041" custLinFactNeighborY="58752">
        <dgm:presLayoutVars>
          <dgm:bulletEnabled val="1"/>
        </dgm:presLayoutVars>
      </dgm:prSet>
      <dgm:spPr/>
    </dgm:pt>
  </dgm:ptLst>
  <dgm:cxnLst>
    <dgm:cxn modelId="{26085101-015A-4131-81C0-E5C2E78389A8}" type="presOf" srcId="{C766EE47-3D70-406A-A7AA-8B86B139716E}" destId="{055B7CD1-0B5D-4254-9F17-647362FCE4CC}" srcOrd="0" destOrd="0" presId="urn:microsoft.com/office/officeart/2008/layout/BendingPictureCaptionList"/>
    <dgm:cxn modelId="{A0921D16-A568-4DD5-8AF6-2534A3E914F8}" srcId="{55A621A8-A920-4AF8-BBB4-EACB0BB60F67}" destId="{166B852E-828A-4ECC-99D4-5D77BB8AEAD8}" srcOrd="2" destOrd="0" parTransId="{9DDC8601-5433-4EEF-A737-1E6175C21884}" sibTransId="{04870D88-B1DE-4D00-ACEB-B8A9118ED5DA}"/>
    <dgm:cxn modelId="{ADFF3E1F-0C6E-4135-82E0-7DCEA0AB1B27}" srcId="{55A621A8-A920-4AF8-BBB4-EACB0BB60F67}" destId="{C766EE47-3D70-406A-A7AA-8B86B139716E}" srcOrd="1" destOrd="0" parTransId="{118EBBB6-B2A3-47C6-821C-6F9A625AF0C2}" sibTransId="{B2DF9A59-5A7A-4099-8C07-925656E78BA5}"/>
    <dgm:cxn modelId="{CEFA2A29-F692-4B49-8361-1FD706CE7D6B}" type="presOf" srcId="{C7CC6543-C60E-4FEB-B699-4F5FAEFE01B1}" destId="{46F8C357-3AA8-40BF-840C-B934DAA3E162}" srcOrd="0" destOrd="0" presId="urn:microsoft.com/office/officeart/2008/layout/BendingPictureCaptionList"/>
    <dgm:cxn modelId="{588F3D56-AA04-4C0D-A8B7-2051EB3DE89D}" type="presOf" srcId="{2F1F0591-451A-417C-BA9E-D0AC7B85F1FB}" destId="{5A8B435E-9625-4FF4-A3CB-D69DEBFBF5F9}" srcOrd="0" destOrd="0" presId="urn:microsoft.com/office/officeart/2008/layout/BendingPictureCaptionList"/>
    <dgm:cxn modelId="{E323B380-417B-4CD8-9D0E-DDD7C4992492}" type="presOf" srcId="{166B852E-828A-4ECC-99D4-5D77BB8AEAD8}" destId="{FAFD227A-3470-4347-8959-E7E8A431975E}" srcOrd="0" destOrd="0" presId="urn:microsoft.com/office/officeart/2008/layout/BendingPictureCaptionList"/>
    <dgm:cxn modelId="{5AC9E488-B3A3-4F62-9CD9-1DD4C701630C}" type="presOf" srcId="{55A621A8-A920-4AF8-BBB4-EACB0BB60F67}" destId="{6EF6AF5C-FFBA-4B66-85FA-035BDFC9723C}" srcOrd="0" destOrd="0" presId="urn:microsoft.com/office/officeart/2008/layout/BendingPictureCaptionList"/>
    <dgm:cxn modelId="{84C835AC-7680-499E-8AA5-40FF5B35B0D1}" srcId="{55A621A8-A920-4AF8-BBB4-EACB0BB60F67}" destId="{C7CC6543-C60E-4FEB-B699-4F5FAEFE01B1}" srcOrd="0" destOrd="0" parTransId="{CF085F04-63AC-42A4-B848-C93FFED36039}" sibTransId="{14C5B910-8321-40F5-B7C9-433D9D228185}"/>
    <dgm:cxn modelId="{F8AE53EB-14A8-4223-83E1-8CE17E5F5F20}" srcId="{55A621A8-A920-4AF8-BBB4-EACB0BB60F67}" destId="{2F1F0591-451A-417C-BA9E-D0AC7B85F1FB}" srcOrd="3" destOrd="0" parTransId="{01CC6516-6997-40A4-AA3E-B92590FFB9FB}" sibTransId="{66814263-11F5-45AA-B919-FD33BC083BD0}"/>
    <dgm:cxn modelId="{2BFC23EF-398A-4E86-A5BC-763294B8B13C}" type="presParOf" srcId="{6EF6AF5C-FFBA-4B66-85FA-035BDFC9723C}" destId="{DA8F0714-B34A-4383-A749-86E20D301C55}" srcOrd="0" destOrd="0" presId="urn:microsoft.com/office/officeart/2008/layout/BendingPictureCaptionList"/>
    <dgm:cxn modelId="{3E0950E9-7957-466D-A9D8-0639311AB03A}" type="presParOf" srcId="{DA8F0714-B34A-4383-A749-86E20D301C55}" destId="{8137CDB7-EB5C-4CDA-BC9F-42B299460CE4}" srcOrd="0" destOrd="0" presId="urn:microsoft.com/office/officeart/2008/layout/BendingPictureCaptionList"/>
    <dgm:cxn modelId="{9CF199D1-4700-4885-804A-B0C2AB968B5D}" type="presParOf" srcId="{DA8F0714-B34A-4383-A749-86E20D301C55}" destId="{46F8C357-3AA8-40BF-840C-B934DAA3E162}" srcOrd="1" destOrd="0" presId="urn:microsoft.com/office/officeart/2008/layout/BendingPictureCaptionList"/>
    <dgm:cxn modelId="{80DF46B7-7A89-4F47-9649-3BCAABB8696D}" type="presParOf" srcId="{6EF6AF5C-FFBA-4B66-85FA-035BDFC9723C}" destId="{8931D29D-4BFA-4534-A8F2-0A9E6B94F029}" srcOrd="1" destOrd="0" presId="urn:microsoft.com/office/officeart/2008/layout/BendingPictureCaptionList"/>
    <dgm:cxn modelId="{7470696C-2D81-4910-8415-A32E1A86FD28}" type="presParOf" srcId="{6EF6AF5C-FFBA-4B66-85FA-035BDFC9723C}" destId="{D5ED9456-2F7F-4387-8470-48CAF631476B}" srcOrd="2" destOrd="0" presId="urn:microsoft.com/office/officeart/2008/layout/BendingPictureCaptionList"/>
    <dgm:cxn modelId="{B900A2CC-2183-4DEE-8917-B62C4DBC94F4}" type="presParOf" srcId="{D5ED9456-2F7F-4387-8470-48CAF631476B}" destId="{BA4E938D-946A-48CF-988B-F9CA792040C5}" srcOrd="0" destOrd="0" presId="urn:microsoft.com/office/officeart/2008/layout/BendingPictureCaptionList"/>
    <dgm:cxn modelId="{5EBE7ABB-E729-4FC6-9C2E-0E3066D52EED}" type="presParOf" srcId="{D5ED9456-2F7F-4387-8470-48CAF631476B}" destId="{055B7CD1-0B5D-4254-9F17-647362FCE4CC}" srcOrd="1" destOrd="0" presId="urn:microsoft.com/office/officeart/2008/layout/BendingPictureCaptionList"/>
    <dgm:cxn modelId="{B3177259-E722-4B8E-BFB9-8C7107D4DAD2}" type="presParOf" srcId="{6EF6AF5C-FFBA-4B66-85FA-035BDFC9723C}" destId="{243BE774-06F5-4441-8E61-3F002F96155B}" srcOrd="3" destOrd="0" presId="urn:microsoft.com/office/officeart/2008/layout/BendingPictureCaptionList"/>
    <dgm:cxn modelId="{698833BC-9BD9-4EDB-9246-DB3C98E9254C}" type="presParOf" srcId="{6EF6AF5C-FFBA-4B66-85FA-035BDFC9723C}" destId="{072ADB07-DD15-48C8-8EF8-7CCAE42F90A5}" srcOrd="4" destOrd="0" presId="urn:microsoft.com/office/officeart/2008/layout/BendingPictureCaptionList"/>
    <dgm:cxn modelId="{921B2F8B-20BB-4F9B-B367-3608313DA91D}" type="presParOf" srcId="{072ADB07-DD15-48C8-8EF8-7CCAE42F90A5}" destId="{D6650F56-67F5-4F54-9FA5-7D4033ED5B34}" srcOrd="0" destOrd="0" presId="urn:microsoft.com/office/officeart/2008/layout/BendingPictureCaptionList"/>
    <dgm:cxn modelId="{1365DD33-7E0E-4FDF-8366-1BE375FCDA53}" type="presParOf" srcId="{072ADB07-DD15-48C8-8EF8-7CCAE42F90A5}" destId="{FAFD227A-3470-4347-8959-E7E8A431975E}" srcOrd="1" destOrd="0" presId="urn:microsoft.com/office/officeart/2008/layout/BendingPictureCaptionList"/>
    <dgm:cxn modelId="{C7660AA3-F05D-488B-A58C-33047CD2572D}" type="presParOf" srcId="{6EF6AF5C-FFBA-4B66-85FA-035BDFC9723C}" destId="{6469358C-0A43-45D1-AED8-98838C9DCAC8}" srcOrd="5" destOrd="0" presId="urn:microsoft.com/office/officeart/2008/layout/BendingPictureCaptionList"/>
    <dgm:cxn modelId="{096A5C83-7812-46D5-8E7E-B15711C868D4}" type="presParOf" srcId="{6EF6AF5C-FFBA-4B66-85FA-035BDFC9723C}" destId="{095E921A-C331-4E2A-89E4-9BD9F7FF8202}" srcOrd="6" destOrd="0" presId="urn:microsoft.com/office/officeart/2008/layout/BendingPictureCaptionList"/>
    <dgm:cxn modelId="{19D081EB-0CA8-4B6B-9B77-F95540DC5804}" type="presParOf" srcId="{095E921A-C331-4E2A-89E4-9BD9F7FF8202}" destId="{C6FC1162-49DD-4FCD-853A-1E482DAEC5E5}" srcOrd="0" destOrd="0" presId="urn:microsoft.com/office/officeart/2008/layout/BendingPictureCaptionList"/>
    <dgm:cxn modelId="{6BAAAC55-09D0-467E-AEEC-63D4FF883809}" type="presParOf" srcId="{095E921A-C331-4E2A-89E4-9BD9F7FF8202}" destId="{5A8B435E-9625-4FF4-A3CB-D69DEBFBF5F9}"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BE518E-8EF8-4D1F-B6B3-151CDE9B2F52}" type="doc">
      <dgm:prSet loTypeId="urn:microsoft.com/office/officeart/2008/layout/BendingPictureCaption" loCatId="picture" qsTypeId="urn:microsoft.com/office/officeart/2005/8/quickstyle/simple5" qsCatId="simple" csTypeId="urn:microsoft.com/office/officeart/2005/8/colors/accent6_2" csCatId="accent6" phldr="1"/>
      <dgm:spPr/>
      <dgm:t>
        <a:bodyPr/>
        <a:lstStyle/>
        <a:p>
          <a:endParaRPr lang="en-US"/>
        </a:p>
      </dgm:t>
    </dgm:pt>
    <dgm:pt modelId="{A5152DBF-AE88-4218-88FD-E9EF7AA0443E}">
      <dgm:prSet phldrT="[Văn bản]" custT="1"/>
      <dgm:spPr/>
      <dgm:t>
        <a:bodyPr/>
        <a:lstStyle/>
        <a:p>
          <a:pPr>
            <a:lnSpc>
              <a:spcPct val="150000"/>
            </a:lnSpc>
          </a:pPr>
          <a:r>
            <a:rPr lang="en-US" sz="3200" dirty="0" err="1">
              <a:latin typeface="Arial" panose="020B0604020202020204" pitchFamily="34" charset="0"/>
              <a:cs typeface="Arial" panose="020B0604020202020204" pitchFamily="34" charset="0"/>
            </a:rPr>
            <a:t>Chuyển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động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thẳng</a:t>
          </a:r>
          <a:endParaRPr lang="en-US" sz="3200" dirty="0">
            <a:latin typeface="Arial" panose="020B0604020202020204" pitchFamily="34" charset="0"/>
            <a:cs typeface="Arial" panose="020B0604020202020204" pitchFamily="34" charset="0"/>
          </a:endParaRPr>
        </a:p>
      </dgm:t>
    </dgm:pt>
    <dgm:pt modelId="{ED890E14-BC62-4D27-A111-9AA405716A32}" type="parTrans" cxnId="{A1F65A5C-EB5F-42FF-AF6D-B61BE9AA030B}">
      <dgm:prSet/>
      <dgm:spPr/>
      <dgm:t>
        <a:bodyPr/>
        <a:lstStyle/>
        <a:p>
          <a:endParaRPr lang="en-US"/>
        </a:p>
      </dgm:t>
    </dgm:pt>
    <dgm:pt modelId="{FAA0240B-6689-473A-9C62-CD6C1160550A}" type="sibTrans" cxnId="{A1F65A5C-EB5F-42FF-AF6D-B61BE9AA030B}">
      <dgm:prSet/>
      <dgm:spPr/>
      <dgm:t>
        <a:bodyPr/>
        <a:lstStyle/>
        <a:p>
          <a:endParaRPr lang="en-US"/>
        </a:p>
      </dgm:t>
    </dgm:pt>
    <dgm:pt modelId="{736C5114-BBB3-4EFE-8C84-8D851E05FC1D}">
      <dgm:prSet phldrT="[Văn bản]" custT="1"/>
      <dgm:spPr/>
      <dgm:t>
        <a:bodyPr/>
        <a:lstStyle/>
        <a:p>
          <a:pPr>
            <a:lnSpc>
              <a:spcPct val="150000"/>
            </a:lnSpc>
          </a:pPr>
          <a:r>
            <a:rPr lang="en-US" sz="3200" dirty="0" err="1">
              <a:latin typeface="Arial" panose="020B0604020202020204" pitchFamily="34" charset="0"/>
              <a:cs typeface="Arial" panose="020B0604020202020204" pitchFamily="34" charset="0"/>
            </a:rPr>
            <a:t>Chuyển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động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cong</a:t>
          </a:r>
          <a:endParaRPr lang="en-US" sz="3200" dirty="0">
            <a:latin typeface="Arial" panose="020B0604020202020204" pitchFamily="34" charset="0"/>
            <a:cs typeface="Arial" panose="020B0604020202020204" pitchFamily="34" charset="0"/>
          </a:endParaRPr>
        </a:p>
      </dgm:t>
    </dgm:pt>
    <dgm:pt modelId="{7B12D5F3-3271-43F3-A29E-B65345ED38F3}" type="parTrans" cxnId="{15D3A913-FBB3-4463-B1DA-F8F2F1D759A8}">
      <dgm:prSet/>
      <dgm:spPr/>
      <dgm:t>
        <a:bodyPr/>
        <a:lstStyle/>
        <a:p>
          <a:endParaRPr lang="en-US"/>
        </a:p>
      </dgm:t>
    </dgm:pt>
    <dgm:pt modelId="{F5BB4FBC-204C-4EAA-9FF0-A51DFE8F0FC6}" type="sibTrans" cxnId="{15D3A913-FBB3-4463-B1DA-F8F2F1D759A8}">
      <dgm:prSet/>
      <dgm:spPr/>
      <dgm:t>
        <a:bodyPr/>
        <a:lstStyle/>
        <a:p>
          <a:endParaRPr lang="en-US"/>
        </a:p>
      </dgm:t>
    </dgm:pt>
    <dgm:pt modelId="{3BA53706-3F33-4016-93E1-FD49005058A6}">
      <dgm:prSet phldrT="[Văn bản]" custT="1"/>
      <dgm:spPr/>
      <dgm:t>
        <a:bodyPr/>
        <a:lstStyle/>
        <a:p>
          <a:pPr>
            <a:lnSpc>
              <a:spcPct val="150000"/>
            </a:lnSpc>
          </a:pPr>
          <a:r>
            <a:rPr lang="en-US" sz="3200" dirty="0" err="1">
              <a:latin typeface="Arial" panose="020B0604020202020204" pitchFamily="34" charset="0"/>
              <a:cs typeface="Arial" panose="020B0604020202020204" pitchFamily="34" charset="0"/>
            </a:rPr>
            <a:t>Chuyển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động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tròn</a:t>
          </a:r>
          <a:endParaRPr lang="en-US" sz="3200" dirty="0">
            <a:latin typeface="Arial" panose="020B0604020202020204" pitchFamily="34" charset="0"/>
            <a:cs typeface="Arial" panose="020B0604020202020204" pitchFamily="34" charset="0"/>
          </a:endParaRPr>
        </a:p>
      </dgm:t>
    </dgm:pt>
    <dgm:pt modelId="{818CD093-3E39-4B85-B118-7184868D5433}" type="parTrans" cxnId="{1FE089EF-00C2-446D-B1EF-69F5F319DCAA}">
      <dgm:prSet/>
      <dgm:spPr/>
      <dgm:t>
        <a:bodyPr/>
        <a:lstStyle/>
        <a:p>
          <a:endParaRPr lang="en-US"/>
        </a:p>
      </dgm:t>
    </dgm:pt>
    <dgm:pt modelId="{39112FC9-428E-4BBF-B948-8EBB3846103A}" type="sibTrans" cxnId="{1FE089EF-00C2-446D-B1EF-69F5F319DCAA}">
      <dgm:prSet/>
      <dgm:spPr/>
      <dgm:t>
        <a:bodyPr/>
        <a:lstStyle/>
        <a:p>
          <a:endParaRPr lang="en-US"/>
        </a:p>
      </dgm:t>
    </dgm:pt>
    <dgm:pt modelId="{5C273B55-3446-4F72-B4E3-E96C56720366}" type="pres">
      <dgm:prSet presAssocID="{5BBE518E-8EF8-4D1F-B6B3-151CDE9B2F52}" presName="diagram" presStyleCnt="0">
        <dgm:presLayoutVars>
          <dgm:dir/>
        </dgm:presLayoutVars>
      </dgm:prSet>
      <dgm:spPr/>
    </dgm:pt>
    <dgm:pt modelId="{D7C8DD6F-9283-4904-BD30-7250B1CA3B91}" type="pres">
      <dgm:prSet presAssocID="{A5152DBF-AE88-4218-88FD-E9EF7AA0443E}" presName="composite" presStyleCnt="0"/>
      <dgm:spPr/>
    </dgm:pt>
    <dgm:pt modelId="{51F79116-C839-4E45-98A6-11E30F032E0C}" type="pres">
      <dgm:prSet presAssocID="{A5152DBF-AE88-4218-88FD-E9EF7AA0443E}" presName="Image" presStyleLbl="bgShp" presStyleIdx="0" presStyleCnt="3" custLinFactNeighborX="-102" custLinFactNeighborY="-16865"/>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dgm:spPr>
    </dgm:pt>
    <dgm:pt modelId="{8773A351-9492-4E42-8118-92B092FB198C}" type="pres">
      <dgm:prSet presAssocID="{A5152DBF-AE88-4218-88FD-E9EF7AA0443E}" presName="Parent" presStyleLbl="node0" presStyleIdx="0" presStyleCnt="3" custScaleY="250800" custLinFactNeighborX="118">
        <dgm:presLayoutVars>
          <dgm:bulletEnabled val="1"/>
        </dgm:presLayoutVars>
      </dgm:prSet>
      <dgm:spPr/>
    </dgm:pt>
    <dgm:pt modelId="{EA8097F5-AE89-4D4B-A75E-97D0663C88C1}" type="pres">
      <dgm:prSet presAssocID="{FAA0240B-6689-473A-9C62-CD6C1160550A}" presName="sibTrans" presStyleCnt="0"/>
      <dgm:spPr/>
    </dgm:pt>
    <dgm:pt modelId="{DFA5CF64-A933-47EF-B7CC-719857C49CE7}" type="pres">
      <dgm:prSet presAssocID="{736C5114-BBB3-4EFE-8C84-8D851E05FC1D}" presName="composite" presStyleCnt="0"/>
      <dgm:spPr/>
    </dgm:pt>
    <dgm:pt modelId="{AD60AB63-E67B-484A-AF26-FAF7B6A9B8E0}" type="pres">
      <dgm:prSet presAssocID="{736C5114-BBB3-4EFE-8C84-8D851E05FC1D}" presName="Image" presStyleLbl="bgShp" presStyleIdx="1" presStyleCnt="3" custLinFactNeighborX="-102" custLinFactNeighborY="-16865"/>
      <dgm:spPr>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21000" r="-21000"/>
          </a:stretch>
        </a:blipFill>
      </dgm:spPr>
    </dgm:pt>
    <dgm:pt modelId="{08739E25-1D0D-4D33-A65C-AD38B3960BCD}" type="pres">
      <dgm:prSet presAssocID="{736C5114-BBB3-4EFE-8C84-8D851E05FC1D}" presName="Parent" presStyleLbl="node0" presStyleIdx="1" presStyleCnt="3" custScaleY="250800" custLinFactNeighborX="118">
        <dgm:presLayoutVars>
          <dgm:bulletEnabled val="1"/>
        </dgm:presLayoutVars>
      </dgm:prSet>
      <dgm:spPr/>
    </dgm:pt>
    <dgm:pt modelId="{2DDF1CC2-F4CA-49D7-B89E-F8795E0B8E23}" type="pres">
      <dgm:prSet presAssocID="{F5BB4FBC-204C-4EAA-9FF0-A51DFE8F0FC6}" presName="sibTrans" presStyleCnt="0"/>
      <dgm:spPr/>
    </dgm:pt>
    <dgm:pt modelId="{441B0ED6-3A51-4F86-9984-795EF2810026}" type="pres">
      <dgm:prSet presAssocID="{3BA53706-3F33-4016-93E1-FD49005058A6}" presName="composite" presStyleCnt="0"/>
      <dgm:spPr/>
    </dgm:pt>
    <dgm:pt modelId="{4B833A04-ECA7-4D18-8086-52B7DEAA0E88}" type="pres">
      <dgm:prSet presAssocID="{3BA53706-3F33-4016-93E1-FD49005058A6}" presName="Image" presStyleLbl="bgShp" presStyleIdx="2" presStyleCnt="3" custLinFactNeighborX="-102" custLinFactNeighborY="-16865"/>
      <dgm:spPr>
        <a:blipFill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6000" r="-6000"/>
          </a:stretch>
        </a:blipFill>
      </dgm:spPr>
    </dgm:pt>
    <dgm:pt modelId="{92474D9A-74E6-40FF-A344-350FD1E9CE1C}" type="pres">
      <dgm:prSet presAssocID="{3BA53706-3F33-4016-93E1-FD49005058A6}" presName="Parent" presStyleLbl="node0" presStyleIdx="2" presStyleCnt="3" custScaleY="250800" custLinFactNeighborX="118">
        <dgm:presLayoutVars>
          <dgm:bulletEnabled val="1"/>
        </dgm:presLayoutVars>
      </dgm:prSet>
      <dgm:spPr/>
    </dgm:pt>
  </dgm:ptLst>
  <dgm:cxnLst>
    <dgm:cxn modelId="{15D3A913-FBB3-4463-B1DA-F8F2F1D759A8}" srcId="{5BBE518E-8EF8-4D1F-B6B3-151CDE9B2F52}" destId="{736C5114-BBB3-4EFE-8C84-8D851E05FC1D}" srcOrd="1" destOrd="0" parTransId="{7B12D5F3-3271-43F3-A29E-B65345ED38F3}" sibTransId="{F5BB4FBC-204C-4EAA-9FF0-A51DFE8F0FC6}"/>
    <dgm:cxn modelId="{9112E13A-6A13-4FAD-95A1-397F23604983}" type="presOf" srcId="{3BA53706-3F33-4016-93E1-FD49005058A6}" destId="{92474D9A-74E6-40FF-A344-350FD1E9CE1C}" srcOrd="0" destOrd="0" presId="urn:microsoft.com/office/officeart/2008/layout/BendingPictureCaption"/>
    <dgm:cxn modelId="{A1F65A5C-EB5F-42FF-AF6D-B61BE9AA030B}" srcId="{5BBE518E-8EF8-4D1F-B6B3-151CDE9B2F52}" destId="{A5152DBF-AE88-4218-88FD-E9EF7AA0443E}" srcOrd="0" destOrd="0" parTransId="{ED890E14-BC62-4D27-A111-9AA405716A32}" sibTransId="{FAA0240B-6689-473A-9C62-CD6C1160550A}"/>
    <dgm:cxn modelId="{5CA7AB7A-F750-4B41-B6F8-1A31CD4A2FAB}" type="presOf" srcId="{736C5114-BBB3-4EFE-8C84-8D851E05FC1D}" destId="{08739E25-1D0D-4D33-A65C-AD38B3960BCD}" srcOrd="0" destOrd="0" presId="urn:microsoft.com/office/officeart/2008/layout/BendingPictureCaption"/>
    <dgm:cxn modelId="{945763D7-63A3-48F6-9DA8-B5AFF05B3325}" type="presOf" srcId="{A5152DBF-AE88-4218-88FD-E9EF7AA0443E}" destId="{8773A351-9492-4E42-8118-92B092FB198C}" srcOrd="0" destOrd="0" presId="urn:microsoft.com/office/officeart/2008/layout/BendingPictureCaption"/>
    <dgm:cxn modelId="{C6954EE3-4B67-4B68-AA06-0E0676BD21E5}" type="presOf" srcId="{5BBE518E-8EF8-4D1F-B6B3-151CDE9B2F52}" destId="{5C273B55-3446-4F72-B4E3-E96C56720366}" srcOrd="0" destOrd="0" presId="urn:microsoft.com/office/officeart/2008/layout/BendingPictureCaption"/>
    <dgm:cxn modelId="{1FE089EF-00C2-446D-B1EF-69F5F319DCAA}" srcId="{5BBE518E-8EF8-4D1F-B6B3-151CDE9B2F52}" destId="{3BA53706-3F33-4016-93E1-FD49005058A6}" srcOrd="2" destOrd="0" parTransId="{818CD093-3E39-4B85-B118-7184868D5433}" sibTransId="{39112FC9-428E-4BBF-B948-8EBB3846103A}"/>
    <dgm:cxn modelId="{35CA119E-C769-405E-847B-E1DEB1524F1B}" type="presParOf" srcId="{5C273B55-3446-4F72-B4E3-E96C56720366}" destId="{D7C8DD6F-9283-4904-BD30-7250B1CA3B91}" srcOrd="0" destOrd="0" presId="urn:microsoft.com/office/officeart/2008/layout/BendingPictureCaption"/>
    <dgm:cxn modelId="{E88E301C-60AB-495B-BC16-6C410A71C488}" type="presParOf" srcId="{D7C8DD6F-9283-4904-BD30-7250B1CA3B91}" destId="{51F79116-C839-4E45-98A6-11E30F032E0C}" srcOrd="0" destOrd="0" presId="urn:microsoft.com/office/officeart/2008/layout/BendingPictureCaption"/>
    <dgm:cxn modelId="{719A5B43-4C2E-4268-AB27-644B9932B1A9}" type="presParOf" srcId="{D7C8DD6F-9283-4904-BD30-7250B1CA3B91}" destId="{8773A351-9492-4E42-8118-92B092FB198C}" srcOrd="1" destOrd="0" presId="urn:microsoft.com/office/officeart/2008/layout/BendingPictureCaption"/>
    <dgm:cxn modelId="{01A4A538-36C7-45FE-B112-F22FD98C9500}" type="presParOf" srcId="{5C273B55-3446-4F72-B4E3-E96C56720366}" destId="{EA8097F5-AE89-4D4B-A75E-97D0663C88C1}" srcOrd="1" destOrd="0" presId="urn:microsoft.com/office/officeart/2008/layout/BendingPictureCaption"/>
    <dgm:cxn modelId="{7B6E7427-2B04-437A-BA2F-CEEC5070C500}" type="presParOf" srcId="{5C273B55-3446-4F72-B4E3-E96C56720366}" destId="{DFA5CF64-A933-47EF-B7CC-719857C49CE7}" srcOrd="2" destOrd="0" presId="urn:microsoft.com/office/officeart/2008/layout/BendingPictureCaption"/>
    <dgm:cxn modelId="{4C8B69FC-9544-4F76-BEEF-FA7B876A92AB}" type="presParOf" srcId="{DFA5CF64-A933-47EF-B7CC-719857C49CE7}" destId="{AD60AB63-E67B-484A-AF26-FAF7B6A9B8E0}" srcOrd="0" destOrd="0" presId="urn:microsoft.com/office/officeart/2008/layout/BendingPictureCaption"/>
    <dgm:cxn modelId="{3769EF59-1EC5-427D-B2F2-8492EB36B057}" type="presParOf" srcId="{DFA5CF64-A933-47EF-B7CC-719857C49CE7}" destId="{08739E25-1D0D-4D33-A65C-AD38B3960BCD}" srcOrd="1" destOrd="0" presId="urn:microsoft.com/office/officeart/2008/layout/BendingPictureCaption"/>
    <dgm:cxn modelId="{EB0F7564-6CE1-458A-9A14-519C423A5B10}" type="presParOf" srcId="{5C273B55-3446-4F72-B4E3-E96C56720366}" destId="{2DDF1CC2-F4CA-49D7-B89E-F8795E0B8E23}" srcOrd="3" destOrd="0" presId="urn:microsoft.com/office/officeart/2008/layout/BendingPictureCaption"/>
    <dgm:cxn modelId="{6214A4BD-6D2E-44F4-A5BB-2AA833E19ECC}" type="presParOf" srcId="{5C273B55-3446-4F72-B4E3-E96C56720366}" destId="{441B0ED6-3A51-4F86-9984-795EF2810026}" srcOrd="4" destOrd="0" presId="urn:microsoft.com/office/officeart/2008/layout/BendingPictureCaption"/>
    <dgm:cxn modelId="{CFE211EC-E99E-42A7-BE32-C90EC02D3EAB}" type="presParOf" srcId="{441B0ED6-3A51-4F86-9984-795EF2810026}" destId="{4B833A04-ECA7-4D18-8086-52B7DEAA0E88}" srcOrd="0" destOrd="0" presId="urn:microsoft.com/office/officeart/2008/layout/BendingPictureCaption"/>
    <dgm:cxn modelId="{EFB6D2EE-F7CD-4D32-B320-817CF2E633AA}" type="presParOf" srcId="{441B0ED6-3A51-4F86-9984-795EF2810026}" destId="{92474D9A-74E6-40FF-A344-350FD1E9CE1C}"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9C6DE-F5A6-47C5-AEF9-63BDD8C29386}">
      <dsp:nvSpPr>
        <dsp:cNvPr id="0" name=""/>
        <dsp:cNvSpPr/>
      </dsp:nvSpPr>
      <dsp:spPr>
        <a:xfrm>
          <a:off x="1378" y="1316949"/>
          <a:ext cx="5377904" cy="824600"/>
        </a:xfrm>
        <a:prstGeom prst="roundRect">
          <a:avLst>
            <a:gd name="adj" fmla="val 10000"/>
          </a:avLst>
        </a:prstGeom>
        <a:solidFill>
          <a:schemeClr val="accent2">
            <a:hueOff val="0"/>
            <a:satOff val="0"/>
            <a:lumOff val="0"/>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kern="1200" dirty="0" err="1">
              <a:solidFill>
                <a:schemeClr val="tx1"/>
              </a:solidFill>
              <a:latin typeface="Arial" panose="020B0604020202020204" pitchFamily="34" charset="0"/>
              <a:cs typeface="Arial" panose="020B0604020202020204" pitchFamily="34" charset="0"/>
            </a:rPr>
            <a:t>Chương</a:t>
          </a:r>
          <a:r>
            <a:rPr lang="en-US" sz="3200" kern="1200" dirty="0">
              <a:solidFill>
                <a:schemeClr val="tx1"/>
              </a:solidFill>
              <a:latin typeface="Arial" panose="020B0604020202020204" pitchFamily="34" charset="0"/>
              <a:cs typeface="Arial" panose="020B0604020202020204" pitchFamily="34" charset="0"/>
            </a:rPr>
            <a:t> I – </a:t>
          </a:r>
          <a:r>
            <a:rPr lang="en-US" sz="3200" kern="1200" dirty="0" err="1">
              <a:solidFill>
                <a:schemeClr val="tx1"/>
              </a:solidFill>
              <a:latin typeface="Arial" panose="020B0604020202020204" pitchFamily="34" charset="0"/>
              <a:cs typeface="Arial" panose="020B0604020202020204" pitchFamily="34" charset="0"/>
            </a:rPr>
            <a:t>Cơ</a:t>
          </a:r>
          <a:r>
            <a:rPr lang="en-US" sz="3200" kern="1200" dirty="0">
              <a:solidFill>
                <a:schemeClr val="tx1"/>
              </a:solidFill>
              <a:latin typeface="Arial" panose="020B0604020202020204" pitchFamily="34" charset="0"/>
              <a:cs typeface="Arial" panose="020B0604020202020204" pitchFamily="34" charset="0"/>
            </a:rPr>
            <a:t> </a:t>
          </a:r>
          <a:r>
            <a:rPr lang="en-US" sz="3200" kern="1200" dirty="0" err="1">
              <a:solidFill>
                <a:schemeClr val="tx1"/>
              </a:solidFill>
              <a:latin typeface="Arial" panose="020B0604020202020204" pitchFamily="34" charset="0"/>
              <a:cs typeface="Arial" panose="020B0604020202020204" pitchFamily="34" charset="0"/>
            </a:rPr>
            <a:t>học</a:t>
          </a:r>
          <a:endParaRPr lang="en-US" sz="3200" kern="1200" dirty="0">
            <a:solidFill>
              <a:schemeClr val="tx1"/>
            </a:solidFill>
            <a:latin typeface="Arial" panose="020B0604020202020204" pitchFamily="34" charset="0"/>
            <a:cs typeface="Arial" panose="020B0604020202020204" pitchFamily="34" charset="0"/>
          </a:endParaRPr>
        </a:p>
      </dsp:txBody>
      <dsp:txXfrm>
        <a:off x="25530" y="1341101"/>
        <a:ext cx="5329600" cy="776296"/>
      </dsp:txXfrm>
    </dsp:sp>
    <dsp:sp modelId="{ECC5317C-A8A2-423B-8947-D1A35AC9C1EA}">
      <dsp:nvSpPr>
        <dsp:cNvPr id="0" name=""/>
        <dsp:cNvSpPr/>
      </dsp:nvSpPr>
      <dsp:spPr>
        <a:xfrm>
          <a:off x="1378" y="2289978"/>
          <a:ext cx="824600" cy="824600"/>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6000" r="-16000"/>
          </a:stretch>
        </a:blip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13FF65C-A9AF-4167-BD37-B5C14BF2A294}">
      <dsp:nvSpPr>
        <dsp:cNvPr id="0" name=""/>
        <dsp:cNvSpPr/>
      </dsp:nvSpPr>
      <dsp:spPr>
        <a:xfrm>
          <a:off x="875455" y="2289978"/>
          <a:ext cx="4503827" cy="824600"/>
        </a:xfrm>
        <a:prstGeom prst="roundRect">
          <a:avLst>
            <a:gd name="adj" fmla="val 16670"/>
          </a:avLst>
        </a:prstGeom>
        <a:solidFill>
          <a:schemeClr val="accent3">
            <a:hueOff val="0"/>
            <a:satOff val="0"/>
            <a:lumOff val="0"/>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err="1">
              <a:solidFill>
                <a:schemeClr val="tx1"/>
              </a:solidFill>
              <a:latin typeface="Arial" panose="020B0604020202020204" pitchFamily="34" charset="0"/>
              <a:cs typeface="Arial" panose="020B0604020202020204" pitchFamily="34" charset="0"/>
            </a:rPr>
            <a:t>Chuyển</a:t>
          </a:r>
          <a:r>
            <a:rPr lang="en-US" sz="3200" kern="1200" dirty="0">
              <a:solidFill>
                <a:schemeClr val="tx1"/>
              </a:solidFill>
              <a:latin typeface="Arial" panose="020B0604020202020204" pitchFamily="34" charset="0"/>
              <a:cs typeface="Arial" panose="020B0604020202020204" pitchFamily="34" charset="0"/>
            </a:rPr>
            <a:t> </a:t>
          </a:r>
          <a:r>
            <a:rPr lang="en-US" sz="3200" kern="1200" dirty="0" err="1">
              <a:solidFill>
                <a:schemeClr val="tx1"/>
              </a:solidFill>
              <a:latin typeface="Arial" panose="020B0604020202020204" pitchFamily="34" charset="0"/>
              <a:cs typeface="Arial" panose="020B0604020202020204" pitchFamily="34" charset="0"/>
            </a:rPr>
            <a:t>động</a:t>
          </a:r>
          <a:endParaRPr lang="en-US" sz="3200" kern="1200" dirty="0">
            <a:solidFill>
              <a:schemeClr val="tx1"/>
            </a:solidFill>
            <a:latin typeface="Arial" panose="020B0604020202020204" pitchFamily="34" charset="0"/>
            <a:cs typeface="Arial" panose="020B0604020202020204" pitchFamily="34" charset="0"/>
          </a:endParaRPr>
        </a:p>
      </dsp:txBody>
      <dsp:txXfrm>
        <a:off x="915716" y="2330239"/>
        <a:ext cx="4423305" cy="744078"/>
      </dsp:txXfrm>
    </dsp:sp>
    <dsp:sp modelId="{A5A2D4F0-E570-44A2-8E3E-8BDA3FE774C3}">
      <dsp:nvSpPr>
        <dsp:cNvPr id="0" name=""/>
        <dsp:cNvSpPr/>
      </dsp:nvSpPr>
      <dsp:spPr>
        <a:xfrm>
          <a:off x="1378" y="3213531"/>
          <a:ext cx="824600" cy="824600"/>
        </a:xfrm>
        <a:prstGeom prst="roundRect">
          <a:avLst>
            <a:gd name="adj" fmla="val 166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1000" r="-41000"/>
          </a:stretch>
        </a:blip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E3FF0FB-5D9A-4496-A88F-7308FE5F7BA8}">
      <dsp:nvSpPr>
        <dsp:cNvPr id="0" name=""/>
        <dsp:cNvSpPr/>
      </dsp:nvSpPr>
      <dsp:spPr>
        <a:xfrm>
          <a:off x="875455" y="3213531"/>
          <a:ext cx="4503827" cy="824600"/>
        </a:xfrm>
        <a:prstGeom prst="roundRect">
          <a:avLst>
            <a:gd name="adj" fmla="val 16670"/>
          </a:avLst>
        </a:prstGeom>
        <a:solidFill>
          <a:schemeClr val="accent3">
            <a:hueOff val="3519069"/>
            <a:satOff val="-8018"/>
            <a:lumOff val="3216"/>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err="1">
              <a:solidFill>
                <a:schemeClr val="tx1"/>
              </a:solidFill>
              <a:latin typeface="Arial" panose="020B0604020202020204" pitchFamily="34" charset="0"/>
              <a:cs typeface="Arial" panose="020B0604020202020204" pitchFamily="34" charset="0"/>
            </a:rPr>
            <a:t>Lực</a:t>
          </a:r>
          <a:r>
            <a:rPr lang="en-US" sz="3200" kern="1200" dirty="0">
              <a:solidFill>
                <a:schemeClr val="tx1"/>
              </a:solidFill>
              <a:latin typeface="Arial" panose="020B0604020202020204" pitchFamily="34" charset="0"/>
              <a:cs typeface="Arial" panose="020B0604020202020204" pitchFamily="34" charset="0"/>
            </a:rPr>
            <a:t> </a:t>
          </a:r>
          <a:r>
            <a:rPr lang="en-US" sz="3200" kern="1200" dirty="0" err="1">
              <a:solidFill>
                <a:schemeClr val="tx1"/>
              </a:solidFill>
              <a:latin typeface="Arial" panose="020B0604020202020204" pitchFamily="34" charset="0"/>
              <a:cs typeface="Arial" panose="020B0604020202020204" pitchFamily="34" charset="0"/>
            </a:rPr>
            <a:t>và</a:t>
          </a:r>
          <a:r>
            <a:rPr lang="en-US" sz="3200" kern="1200" dirty="0">
              <a:solidFill>
                <a:schemeClr val="tx1"/>
              </a:solidFill>
              <a:latin typeface="Arial" panose="020B0604020202020204" pitchFamily="34" charset="0"/>
              <a:cs typeface="Arial" panose="020B0604020202020204" pitchFamily="34" charset="0"/>
            </a:rPr>
            <a:t> </a:t>
          </a:r>
          <a:r>
            <a:rPr lang="en-US" sz="3200" kern="1200" dirty="0" err="1">
              <a:solidFill>
                <a:schemeClr val="tx1"/>
              </a:solidFill>
              <a:latin typeface="Arial" panose="020B0604020202020204" pitchFamily="34" charset="0"/>
              <a:cs typeface="Arial" panose="020B0604020202020204" pitchFamily="34" charset="0"/>
            </a:rPr>
            <a:t>biểu</a:t>
          </a:r>
          <a:r>
            <a:rPr lang="en-US" sz="3200" kern="1200" dirty="0">
              <a:solidFill>
                <a:schemeClr val="tx1"/>
              </a:solidFill>
              <a:latin typeface="Arial" panose="020B0604020202020204" pitchFamily="34" charset="0"/>
              <a:cs typeface="Arial" panose="020B0604020202020204" pitchFamily="34" charset="0"/>
            </a:rPr>
            <a:t> </a:t>
          </a:r>
          <a:r>
            <a:rPr lang="en-US" sz="3200" kern="1200" dirty="0" err="1">
              <a:solidFill>
                <a:schemeClr val="tx1"/>
              </a:solidFill>
              <a:latin typeface="Arial" panose="020B0604020202020204" pitchFamily="34" charset="0"/>
              <a:cs typeface="Arial" panose="020B0604020202020204" pitchFamily="34" charset="0"/>
            </a:rPr>
            <a:t>diễn</a:t>
          </a:r>
          <a:r>
            <a:rPr lang="en-US" sz="3200" kern="1200" dirty="0">
              <a:solidFill>
                <a:schemeClr val="tx1"/>
              </a:solidFill>
              <a:latin typeface="Arial" panose="020B0604020202020204" pitchFamily="34" charset="0"/>
              <a:cs typeface="Arial" panose="020B0604020202020204" pitchFamily="34" charset="0"/>
            </a:rPr>
            <a:t> </a:t>
          </a:r>
          <a:r>
            <a:rPr lang="en-US" sz="3200" kern="1200" dirty="0" err="1">
              <a:solidFill>
                <a:schemeClr val="tx1"/>
              </a:solidFill>
              <a:latin typeface="Arial" panose="020B0604020202020204" pitchFamily="34" charset="0"/>
              <a:cs typeface="Arial" panose="020B0604020202020204" pitchFamily="34" charset="0"/>
            </a:rPr>
            <a:t>lực</a:t>
          </a:r>
          <a:endParaRPr lang="en-US" sz="3200" kern="1200" dirty="0">
            <a:solidFill>
              <a:schemeClr val="tx1"/>
            </a:solidFill>
            <a:latin typeface="Arial" panose="020B0604020202020204" pitchFamily="34" charset="0"/>
            <a:cs typeface="Arial" panose="020B0604020202020204" pitchFamily="34" charset="0"/>
          </a:endParaRPr>
        </a:p>
      </dsp:txBody>
      <dsp:txXfrm>
        <a:off x="915716" y="3253792"/>
        <a:ext cx="4423305" cy="744078"/>
      </dsp:txXfrm>
    </dsp:sp>
    <dsp:sp modelId="{84D59F1F-B6F7-4B36-8165-923F78B387FF}">
      <dsp:nvSpPr>
        <dsp:cNvPr id="0" name=""/>
        <dsp:cNvSpPr/>
      </dsp:nvSpPr>
      <dsp:spPr>
        <a:xfrm>
          <a:off x="1378" y="4137083"/>
          <a:ext cx="824600" cy="1474303"/>
        </a:xfrm>
        <a:prstGeom prst="roundRect">
          <a:avLst>
            <a:gd name="adj" fmla="val 166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71000" r="-71000"/>
          </a:stretch>
        </a:blip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68BB56D5-9096-42F9-8774-72767730EA2A}">
      <dsp:nvSpPr>
        <dsp:cNvPr id="0" name=""/>
        <dsp:cNvSpPr/>
      </dsp:nvSpPr>
      <dsp:spPr>
        <a:xfrm>
          <a:off x="875455" y="4137083"/>
          <a:ext cx="4503827" cy="1474303"/>
        </a:xfrm>
        <a:prstGeom prst="roundRect">
          <a:avLst>
            <a:gd name="adj" fmla="val 16670"/>
          </a:avLst>
        </a:prstGeom>
        <a:solidFill>
          <a:schemeClr val="accent3">
            <a:hueOff val="7038137"/>
            <a:satOff val="-16035"/>
            <a:lumOff val="6432"/>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err="1">
              <a:solidFill>
                <a:schemeClr val="tx1"/>
              </a:solidFill>
              <a:latin typeface="Arial" panose="020B0604020202020204" pitchFamily="34" charset="0"/>
              <a:cs typeface="Arial" panose="020B0604020202020204" pitchFamily="34" charset="0"/>
            </a:rPr>
            <a:t>Công</a:t>
          </a:r>
          <a:r>
            <a:rPr lang="en-US" sz="3200" kern="1200" dirty="0">
              <a:solidFill>
                <a:schemeClr val="tx1"/>
              </a:solidFill>
              <a:latin typeface="Arial" panose="020B0604020202020204" pitchFamily="34" charset="0"/>
              <a:cs typeface="Arial" panose="020B0604020202020204" pitchFamily="34" charset="0"/>
            </a:rPr>
            <a:t>, </a:t>
          </a:r>
          <a:r>
            <a:rPr lang="en-US" sz="3200" kern="1200" dirty="0" err="1">
              <a:solidFill>
                <a:schemeClr val="tx1"/>
              </a:solidFill>
              <a:latin typeface="Arial" panose="020B0604020202020204" pitchFamily="34" charset="0"/>
              <a:cs typeface="Arial" panose="020B0604020202020204" pitchFamily="34" charset="0"/>
            </a:rPr>
            <a:t>công</a:t>
          </a:r>
          <a:r>
            <a:rPr lang="en-US" sz="3200" kern="1200" dirty="0">
              <a:solidFill>
                <a:schemeClr val="tx1"/>
              </a:solidFill>
              <a:latin typeface="Arial" panose="020B0604020202020204" pitchFamily="34" charset="0"/>
              <a:cs typeface="Arial" panose="020B0604020202020204" pitchFamily="34" charset="0"/>
            </a:rPr>
            <a:t> </a:t>
          </a:r>
          <a:r>
            <a:rPr lang="en-US" sz="3200" kern="1200" dirty="0" err="1">
              <a:solidFill>
                <a:schemeClr val="tx1"/>
              </a:solidFill>
              <a:latin typeface="Arial" panose="020B0604020202020204" pitchFamily="34" charset="0"/>
              <a:cs typeface="Arial" panose="020B0604020202020204" pitchFamily="34" charset="0"/>
            </a:rPr>
            <a:t>suất</a:t>
          </a:r>
          <a:r>
            <a:rPr lang="en-US" sz="3200" kern="1200" dirty="0">
              <a:solidFill>
                <a:schemeClr val="tx1"/>
              </a:solidFill>
              <a:latin typeface="Arial" panose="020B0604020202020204" pitchFamily="34" charset="0"/>
              <a:cs typeface="Arial" panose="020B0604020202020204" pitchFamily="34" charset="0"/>
            </a:rPr>
            <a:t>, </a:t>
          </a:r>
          <a:r>
            <a:rPr lang="en-US" sz="3200" kern="1200" dirty="0" err="1">
              <a:solidFill>
                <a:schemeClr val="tx1"/>
              </a:solidFill>
              <a:latin typeface="Arial" panose="020B0604020202020204" pitchFamily="34" charset="0"/>
              <a:cs typeface="Arial" panose="020B0604020202020204" pitchFamily="34" charset="0"/>
            </a:rPr>
            <a:t>cơ</a:t>
          </a:r>
          <a:r>
            <a:rPr lang="en-US" sz="3200" kern="1200" dirty="0">
              <a:solidFill>
                <a:schemeClr val="tx1"/>
              </a:solidFill>
              <a:latin typeface="Arial" panose="020B0604020202020204" pitchFamily="34" charset="0"/>
              <a:cs typeface="Arial" panose="020B0604020202020204" pitchFamily="34" charset="0"/>
            </a:rPr>
            <a:t> </a:t>
          </a:r>
          <a:r>
            <a:rPr lang="en-US" sz="3200" kern="1200" dirty="0" err="1">
              <a:solidFill>
                <a:schemeClr val="tx1"/>
              </a:solidFill>
              <a:latin typeface="Arial" panose="020B0604020202020204" pitchFamily="34" charset="0"/>
              <a:cs typeface="Arial" panose="020B0604020202020204" pitchFamily="34" charset="0"/>
            </a:rPr>
            <a:t>năng</a:t>
          </a:r>
          <a:endParaRPr lang="en-US" sz="3200" kern="1200" dirty="0">
            <a:solidFill>
              <a:schemeClr val="tx1"/>
            </a:solidFill>
            <a:latin typeface="Arial" panose="020B0604020202020204" pitchFamily="34" charset="0"/>
            <a:cs typeface="Arial" panose="020B0604020202020204" pitchFamily="34" charset="0"/>
          </a:endParaRPr>
        </a:p>
      </dsp:txBody>
      <dsp:txXfrm>
        <a:off x="947437" y="4209065"/>
        <a:ext cx="4359863" cy="1330339"/>
      </dsp:txXfrm>
    </dsp:sp>
    <dsp:sp modelId="{D4B3DBEA-5569-4ECC-8C42-65316294A249}">
      <dsp:nvSpPr>
        <dsp:cNvPr id="0" name=""/>
        <dsp:cNvSpPr/>
      </dsp:nvSpPr>
      <dsp:spPr>
        <a:xfrm>
          <a:off x="5917073" y="1316949"/>
          <a:ext cx="5377904" cy="824600"/>
        </a:xfrm>
        <a:prstGeom prst="roundRect">
          <a:avLst>
            <a:gd name="adj" fmla="val 10000"/>
          </a:avLst>
        </a:prstGeom>
        <a:solidFill>
          <a:schemeClr val="accent2">
            <a:hueOff val="0"/>
            <a:satOff val="0"/>
            <a:lumOff val="0"/>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kern="1200" dirty="0" err="1">
              <a:solidFill>
                <a:schemeClr val="tx1"/>
              </a:solidFill>
              <a:latin typeface="Arial" panose="020B0604020202020204" pitchFamily="34" charset="0"/>
              <a:cs typeface="Arial" panose="020B0604020202020204" pitchFamily="34" charset="0"/>
            </a:rPr>
            <a:t>Chương</a:t>
          </a:r>
          <a:r>
            <a:rPr lang="en-US" sz="3200" kern="1200" dirty="0">
              <a:solidFill>
                <a:schemeClr val="tx1"/>
              </a:solidFill>
              <a:latin typeface="Arial" panose="020B0604020202020204" pitchFamily="34" charset="0"/>
              <a:cs typeface="Arial" panose="020B0604020202020204" pitchFamily="34" charset="0"/>
            </a:rPr>
            <a:t> II – </a:t>
          </a:r>
          <a:r>
            <a:rPr lang="en-US" sz="3200" kern="1200" dirty="0" err="1">
              <a:solidFill>
                <a:schemeClr val="tx1"/>
              </a:solidFill>
              <a:latin typeface="Arial" panose="020B0604020202020204" pitchFamily="34" charset="0"/>
              <a:cs typeface="Arial" panose="020B0604020202020204" pitchFamily="34" charset="0"/>
            </a:rPr>
            <a:t>Nhiệt</a:t>
          </a:r>
          <a:r>
            <a:rPr lang="en-US" sz="3200" kern="1200" dirty="0">
              <a:solidFill>
                <a:schemeClr val="tx1"/>
              </a:solidFill>
              <a:latin typeface="Arial" panose="020B0604020202020204" pitchFamily="34" charset="0"/>
              <a:cs typeface="Arial" panose="020B0604020202020204" pitchFamily="34" charset="0"/>
            </a:rPr>
            <a:t> </a:t>
          </a:r>
          <a:r>
            <a:rPr lang="en-US" sz="3200" kern="1200" dirty="0" err="1">
              <a:solidFill>
                <a:schemeClr val="tx1"/>
              </a:solidFill>
              <a:latin typeface="Arial" panose="020B0604020202020204" pitchFamily="34" charset="0"/>
              <a:cs typeface="Arial" panose="020B0604020202020204" pitchFamily="34" charset="0"/>
            </a:rPr>
            <a:t>học</a:t>
          </a:r>
          <a:endParaRPr lang="en-US" sz="3200" kern="1200" dirty="0">
            <a:solidFill>
              <a:schemeClr val="tx1"/>
            </a:solidFill>
            <a:latin typeface="Arial" panose="020B0604020202020204" pitchFamily="34" charset="0"/>
            <a:cs typeface="Arial" panose="020B0604020202020204" pitchFamily="34" charset="0"/>
          </a:endParaRPr>
        </a:p>
      </dsp:txBody>
      <dsp:txXfrm>
        <a:off x="5941225" y="1341101"/>
        <a:ext cx="5329600" cy="776296"/>
      </dsp:txXfrm>
    </dsp:sp>
    <dsp:sp modelId="{58324C07-F9B5-44BE-8390-6EF4D0BC3B8B}">
      <dsp:nvSpPr>
        <dsp:cNvPr id="0" name=""/>
        <dsp:cNvSpPr/>
      </dsp:nvSpPr>
      <dsp:spPr>
        <a:xfrm>
          <a:off x="5917073" y="2289978"/>
          <a:ext cx="824600" cy="824600"/>
        </a:xfrm>
        <a:prstGeom prst="roundRect">
          <a:avLst>
            <a:gd name="adj" fmla="val 1667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9DDAC99-83C2-420E-B9CF-EECE8D93186C}">
      <dsp:nvSpPr>
        <dsp:cNvPr id="0" name=""/>
        <dsp:cNvSpPr/>
      </dsp:nvSpPr>
      <dsp:spPr>
        <a:xfrm>
          <a:off x="6791150" y="2289978"/>
          <a:ext cx="4503827" cy="824600"/>
        </a:xfrm>
        <a:prstGeom prst="roundRect">
          <a:avLst>
            <a:gd name="adj" fmla="val 16670"/>
          </a:avLst>
        </a:prstGeom>
        <a:solidFill>
          <a:schemeClr val="accent3">
            <a:hueOff val="10557206"/>
            <a:satOff val="-24053"/>
            <a:lumOff val="9648"/>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err="1">
              <a:solidFill>
                <a:schemeClr val="tx1"/>
              </a:solidFill>
              <a:latin typeface="Arial" panose="020B0604020202020204" pitchFamily="34" charset="0"/>
              <a:cs typeface="Arial" panose="020B0604020202020204" pitchFamily="34" charset="0"/>
            </a:rPr>
            <a:t>Cấu</a:t>
          </a:r>
          <a:r>
            <a:rPr lang="en-US" sz="3200" kern="1200" dirty="0">
              <a:solidFill>
                <a:schemeClr val="tx1"/>
              </a:solidFill>
              <a:latin typeface="Arial" panose="020B0604020202020204" pitchFamily="34" charset="0"/>
              <a:cs typeface="Arial" panose="020B0604020202020204" pitchFamily="34" charset="0"/>
            </a:rPr>
            <a:t> </a:t>
          </a:r>
          <a:r>
            <a:rPr lang="en-US" sz="3200" kern="1200" dirty="0" err="1">
              <a:solidFill>
                <a:schemeClr val="tx1"/>
              </a:solidFill>
              <a:latin typeface="Arial" panose="020B0604020202020204" pitchFamily="34" charset="0"/>
              <a:cs typeface="Arial" panose="020B0604020202020204" pitchFamily="34" charset="0"/>
            </a:rPr>
            <a:t>tạo</a:t>
          </a:r>
          <a:r>
            <a:rPr lang="en-US" sz="3200" kern="1200" dirty="0">
              <a:solidFill>
                <a:schemeClr val="tx1"/>
              </a:solidFill>
              <a:latin typeface="Arial" panose="020B0604020202020204" pitchFamily="34" charset="0"/>
              <a:cs typeface="Arial" panose="020B0604020202020204" pitchFamily="34" charset="0"/>
            </a:rPr>
            <a:t> </a:t>
          </a:r>
          <a:r>
            <a:rPr lang="en-US" sz="3200" kern="1200" dirty="0" err="1">
              <a:solidFill>
                <a:schemeClr val="tx1"/>
              </a:solidFill>
              <a:latin typeface="Arial" panose="020B0604020202020204" pitchFamily="34" charset="0"/>
              <a:cs typeface="Arial" panose="020B0604020202020204" pitchFamily="34" charset="0"/>
            </a:rPr>
            <a:t>chất</a:t>
          </a:r>
          <a:endParaRPr lang="en-US" sz="3200" kern="1200" dirty="0">
            <a:solidFill>
              <a:schemeClr val="tx1"/>
            </a:solidFill>
            <a:latin typeface="Arial" panose="020B0604020202020204" pitchFamily="34" charset="0"/>
            <a:cs typeface="Arial" panose="020B0604020202020204" pitchFamily="34" charset="0"/>
          </a:endParaRPr>
        </a:p>
      </dsp:txBody>
      <dsp:txXfrm>
        <a:off x="6831411" y="2330239"/>
        <a:ext cx="4423305" cy="744078"/>
      </dsp:txXfrm>
    </dsp:sp>
    <dsp:sp modelId="{A7AE8084-9CCA-4D00-95AC-00EE210E10C4}">
      <dsp:nvSpPr>
        <dsp:cNvPr id="0" name=""/>
        <dsp:cNvSpPr/>
      </dsp:nvSpPr>
      <dsp:spPr>
        <a:xfrm>
          <a:off x="5917073" y="3213531"/>
          <a:ext cx="824600" cy="824600"/>
        </a:xfrm>
        <a:prstGeom prst="roundRect">
          <a:avLst>
            <a:gd name="adj" fmla="val 1667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11000" r="-11000"/>
          </a:stretch>
        </a:blip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6CDADAC-B8BF-4A19-9A02-C95C5D0836D0}">
      <dsp:nvSpPr>
        <dsp:cNvPr id="0" name=""/>
        <dsp:cNvSpPr/>
      </dsp:nvSpPr>
      <dsp:spPr>
        <a:xfrm>
          <a:off x="6791150" y="3213531"/>
          <a:ext cx="4503827" cy="824600"/>
        </a:xfrm>
        <a:prstGeom prst="roundRect">
          <a:avLst>
            <a:gd name="adj" fmla="val 16670"/>
          </a:avLst>
        </a:prstGeom>
        <a:solidFill>
          <a:schemeClr val="accent3">
            <a:hueOff val="14076274"/>
            <a:satOff val="-32070"/>
            <a:lumOff val="12864"/>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err="1">
              <a:solidFill>
                <a:schemeClr val="tx1"/>
              </a:solidFill>
              <a:latin typeface="Arial" panose="020B0604020202020204" pitchFamily="34" charset="0"/>
              <a:cs typeface="Arial" panose="020B0604020202020204" pitchFamily="34" charset="0"/>
            </a:rPr>
            <a:t>Truyền</a:t>
          </a:r>
          <a:r>
            <a:rPr lang="en-US" sz="3200" kern="1200" dirty="0">
              <a:solidFill>
                <a:schemeClr val="tx1"/>
              </a:solidFill>
              <a:latin typeface="Arial" panose="020B0604020202020204" pitchFamily="34" charset="0"/>
              <a:cs typeface="Arial" panose="020B0604020202020204" pitchFamily="34" charset="0"/>
            </a:rPr>
            <a:t> </a:t>
          </a:r>
          <a:r>
            <a:rPr lang="en-US" sz="3200" kern="1200" dirty="0" err="1">
              <a:solidFill>
                <a:schemeClr val="tx1"/>
              </a:solidFill>
              <a:latin typeface="Arial" panose="020B0604020202020204" pitchFamily="34" charset="0"/>
              <a:cs typeface="Arial" panose="020B0604020202020204" pitchFamily="34" charset="0"/>
            </a:rPr>
            <a:t>nhiệt</a:t>
          </a:r>
          <a:endParaRPr lang="en-US" sz="3200" kern="1200" dirty="0">
            <a:solidFill>
              <a:schemeClr val="tx1"/>
            </a:solidFill>
            <a:latin typeface="Arial" panose="020B0604020202020204" pitchFamily="34" charset="0"/>
            <a:cs typeface="Arial" panose="020B0604020202020204" pitchFamily="34" charset="0"/>
          </a:endParaRPr>
        </a:p>
      </dsp:txBody>
      <dsp:txXfrm>
        <a:off x="6831411" y="3253792"/>
        <a:ext cx="4423305" cy="744078"/>
      </dsp:txXfrm>
    </dsp:sp>
    <dsp:sp modelId="{B78C7867-C43F-452D-AE50-779447CCAF7A}">
      <dsp:nvSpPr>
        <dsp:cNvPr id="0" name=""/>
        <dsp:cNvSpPr/>
      </dsp:nvSpPr>
      <dsp:spPr>
        <a:xfrm>
          <a:off x="5917073" y="4137083"/>
          <a:ext cx="824600" cy="824600"/>
        </a:xfrm>
        <a:prstGeom prst="roundRect">
          <a:avLst>
            <a:gd name="adj" fmla="val 16670"/>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32000" r="-32000"/>
          </a:stretch>
        </a:blip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013286C-28C4-415A-B372-8C6E5AA0890C}">
      <dsp:nvSpPr>
        <dsp:cNvPr id="0" name=""/>
        <dsp:cNvSpPr/>
      </dsp:nvSpPr>
      <dsp:spPr>
        <a:xfrm>
          <a:off x="6791150" y="4137083"/>
          <a:ext cx="4503827" cy="824600"/>
        </a:xfrm>
        <a:prstGeom prst="roundRect">
          <a:avLst>
            <a:gd name="adj" fmla="val 16670"/>
          </a:avLst>
        </a:prstGeom>
        <a:solidFill>
          <a:schemeClr val="accent3">
            <a:hueOff val="17595342"/>
            <a:satOff val="-40088"/>
            <a:lumOff val="16080"/>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err="1">
              <a:solidFill>
                <a:schemeClr val="tx1"/>
              </a:solidFill>
              <a:latin typeface="Arial" panose="020B0604020202020204" pitchFamily="34" charset="0"/>
              <a:cs typeface="Arial" panose="020B0604020202020204" pitchFamily="34" charset="0"/>
            </a:rPr>
            <a:t>Nhiệt</a:t>
          </a:r>
          <a:r>
            <a:rPr lang="en-US" sz="3200" kern="1200" dirty="0">
              <a:solidFill>
                <a:schemeClr val="tx1"/>
              </a:solidFill>
              <a:latin typeface="Arial" panose="020B0604020202020204" pitchFamily="34" charset="0"/>
              <a:cs typeface="Arial" panose="020B0604020202020204" pitchFamily="34" charset="0"/>
            </a:rPr>
            <a:t> </a:t>
          </a:r>
          <a:r>
            <a:rPr lang="en-US" sz="3200" kern="1200" dirty="0" err="1">
              <a:solidFill>
                <a:schemeClr val="tx1"/>
              </a:solidFill>
              <a:latin typeface="Arial" panose="020B0604020202020204" pitchFamily="34" charset="0"/>
              <a:cs typeface="Arial" panose="020B0604020202020204" pitchFamily="34" charset="0"/>
            </a:rPr>
            <a:t>lượng</a:t>
          </a:r>
          <a:endParaRPr lang="en-US" sz="3200" kern="1200" dirty="0">
            <a:solidFill>
              <a:schemeClr val="tx1"/>
            </a:solidFill>
            <a:latin typeface="Arial" panose="020B0604020202020204" pitchFamily="34" charset="0"/>
            <a:cs typeface="Arial" panose="020B0604020202020204" pitchFamily="34" charset="0"/>
          </a:endParaRPr>
        </a:p>
      </dsp:txBody>
      <dsp:txXfrm>
        <a:off x="6831411" y="4177344"/>
        <a:ext cx="4423305" cy="7440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37CDB7-EB5C-4CDA-BC9F-42B299460CE4}">
      <dsp:nvSpPr>
        <dsp:cNvPr id="0" name=""/>
        <dsp:cNvSpPr/>
      </dsp:nvSpPr>
      <dsp:spPr>
        <a:xfrm>
          <a:off x="0" y="0"/>
          <a:ext cx="2639803" cy="2111842"/>
        </a:xfrm>
        <a:prstGeom prst="rect">
          <a:avLst/>
        </a:prstGeom>
        <a:blipFill>
          <a:blip xmlns:r="http://schemas.openxmlformats.org/officeDocument/2006/relationships" r:embed="rId1"/>
          <a:srcRect/>
          <a:stretch>
            <a:fillRect t="-13000" b="-13000"/>
          </a:stretch>
        </a:blipFill>
        <a:ln w="6350" cap="rnd" cmpd="sng"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46F8C357-3AA8-40BF-840C-B934DAA3E162}">
      <dsp:nvSpPr>
        <dsp:cNvPr id="0" name=""/>
        <dsp:cNvSpPr/>
      </dsp:nvSpPr>
      <dsp:spPr>
        <a:xfrm>
          <a:off x="240909" y="2045365"/>
          <a:ext cx="2349425" cy="2809054"/>
        </a:xfrm>
        <a:prstGeom prst="wedgeRectCallout">
          <a:avLst>
            <a:gd name="adj1" fmla="val 20250"/>
            <a:gd name="adj2" fmla="val -60700"/>
          </a:avLst>
        </a:prstGeom>
        <a:gradFill rotWithShape="0">
          <a:gsLst>
            <a:gs pos="0">
              <a:schemeClr val="accent2">
                <a:hueOff val="0"/>
                <a:satOff val="0"/>
                <a:lumOff val="0"/>
                <a:alphaOff val="0"/>
                <a:tint val="58000"/>
                <a:satMod val="300000"/>
              </a:schemeClr>
            </a:gs>
            <a:gs pos="100000">
              <a:schemeClr val="accent2">
                <a:hueOff val="0"/>
                <a:satOff val="0"/>
                <a:lumOff val="0"/>
                <a:alphaOff val="0"/>
                <a:tint val="68000"/>
                <a:satMod val="300000"/>
              </a:schemeClr>
            </a:gs>
          </a:gsLst>
          <a:path path="rect">
            <a:fillToRect l="50000" t="50000" r="50000" b="50000"/>
          </a:path>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Arial" panose="020B0604020202020204" pitchFamily="34" charset="0"/>
              <a:cs typeface="Arial" panose="020B0604020202020204" pitchFamily="34" charset="0"/>
            </a:rPr>
            <a:t>I. </a:t>
          </a:r>
          <a:r>
            <a:rPr lang="en-US" sz="3200" kern="1200" dirty="0" err="1">
              <a:latin typeface="Arial" panose="020B0604020202020204" pitchFamily="34" charset="0"/>
              <a:cs typeface="Arial" panose="020B0604020202020204" pitchFamily="34" charset="0"/>
            </a:rPr>
            <a:t>Làm</a:t>
          </a:r>
          <a:r>
            <a:rPr lang="en-US" sz="3200" kern="1200" dirty="0">
              <a:latin typeface="Arial" panose="020B0604020202020204" pitchFamily="34" charset="0"/>
              <a:cs typeface="Arial" panose="020B0604020202020204" pitchFamily="34" charset="0"/>
            </a:rPr>
            <a:t> </a:t>
          </a:r>
          <a:r>
            <a:rPr lang="en-US" sz="3200" kern="1200" dirty="0" err="1">
              <a:latin typeface="Arial" panose="020B0604020202020204" pitchFamily="34" charset="0"/>
              <a:cs typeface="Arial" panose="020B0604020202020204" pitchFamily="34" charset="0"/>
            </a:rPr>
            <a:t>thế</a:t>
          </a:r>
          <a:r>
            <a:rPr lang="en-US" sz="3200" kern="1200" dirty="0">
              <a:latin typeface="Arial" panose="020B0604020202020204" pitchFamily="34" charset="0"/>
              <a:cs typeface="Arial" panose="020B0604020202020204" pitchFamily="34" charset="0"/>
            </a:rPr>
            <a:t> </a:t>
          </a:r>
          <a:r>
            <a:rPr lang="en-US" sz="3200" kern="1200" dirty="0" err="1">
              <a:latin typeface="Arial" panose="020B0604020202020204" pitchFamily="34" charset="0"/>
              <a:cs typeface="Arial" panose="020B0604020202020204" pitchFamily="34" charset="0"/>
            </a:rPr>
            <a:t>nào</a:t>
          </a:r>
          <a:r>
            <a:rPr lang="en-US" sz="3200" kern="1200" dirty="0">
              <a:latin typeface="Arial" panose="020B0604020202020204" pitchFamily="34" charset="0"/>
              <a:cs typeface="Arial" panose="020B0604020202020204" pitchFamily="34" charset="0"/>
            </a:rPr>
            <a:t> </a:t>
          </a:r>
          <a:r>
            <a:rPr lang="en-US" sz="3200" kern="1200" dirty="0" err="1">
              <a:latin typeface="Arial" panose="020B0604020202020204" pitchFamily="34" charset="0"/>
              <a:cs typeface="Arial" panose="020B0604020202020204" pitchFamily="34" charset="0"/>
            </a:rPr>
            <a:t>để</a:t>
          </a:r>
          <a:r>
            <a:rPr lang="en-US" sz="3200" kern="1200" dirty="0">
              <a:latin typeface="Arial" panose="020B0604020202020204" pitchFamily="34" charset="0"/>
              <a:cs typeface="Arial" panose="020B0604020202020204" pitchFamily="34" charset="0"/>
            </a:rPr>
            <a:t> </a:t>
          </a:r>
          <a:r>
            <a:rPr lang="en-US" sz="3200" kern="1200" dirty="0" err="1">
              <a:latin typeface="Arial" panose="020B0604020202020204" pitchFamily="34" charset="0"/>
              <a:cs typeface="Arial" panose="020B0604020202020204" pitchFamily="34" charset="0"/>
            </a:rPr>
            <a:t>biết</a:t>
          </a:r>
          <a:r>
            <a:rPr lang="en-US" sz="3200" kern="1200" dirty="0">
              <a:latin typeface="Arial" panose="020B0604020202020204" pitchFamily="34" charset="0"/>
              <a:cs typeface="Arial" panose="020B0604020202020204" pitchFamily="34" charset="0"/>
            </a:rPr>
            <a:t> </a:t>
          </a:r>
          <a:r>
            <a:rPr lang="en-US" sz="3200" kern="1200" dirty="0" err="1">
              <a:latin typeface="Arial" panose="020B0604020202020204" pitchFamily="34" charset="0"/>
              <a:cs typeface="Arial" panose="020B0604020202020204" pitchFamily="34" charset="0"/>
            </a:rPr>
            <a:t>một</a:t>
          </a:r>
          <a:r>
            <a:rPr lang="en-US" sz="3200" kern="1200" dirty="0">
              <a:latin typeface="Arial" panose="020B0604020202020204" pitchFamily="34" charset="0"/>
              <a:cs typeface="Arial" panose="020B0604020202020204" pitchFamily="34" charset="0"/>
            </a:rPr>
            <a:t> </a:t>
          </a:r>
          <a:r>
            <a:rPr lang="en-US" sz="3200" kern="1200" dirty="0" err="1">
              <a:latin typeface="Arial" panose="020B0604020202020204" pitchFamily="34" charset="0"/>
              <a:cs typeface="Arial" panose="020B0604020202020204" pitchFamily="34" charset="0"/>
            </a:rPr>
            <a:t>vật</a:t>
          </a:r>
          <a:r>
            <a:rPr lang="en-US" sz="3200" kern="1200" dirty="0">
              <a:latin typeface="Arial" panose="020B0604020202020204" pitchFamily="34" charset="0"/>
              <a:cs typeface="Arial" panose="020B0604020202020204" pitchFamily="34" charset="0"/>
            </a:rPr>
            <a:t> </a:t>
          </a:r>
          <a:r>
            <a:rPr lang="en-US" sz="3200" kern="1200" dirty="0" err="1">
              <a:latin typeface="Arial" panose="020B0604020202020204" pitchFamily="34" charset="0"/>
              <a:cs typeface="Arial" panose="020B0604020202020204" pitchFamily="34" charset="0"/>
            </a:rPr>
            <a:t>chuyển</a:t>
          </a:r>
          <a:r>
            <a:rPr lang="en-US" sz="3200" kern="1200" dirty="0">
              <a:latin typeface="Arial" panose="020B0604020202020204" pitchFamily="34" charset="0"/>
              <a:cs typeface="Arial" panose="020B0604020202020204" pitchFamily="34" charset="0"/>
            </a:rPr>
            <a:t> </a:t>
          </a:r>
          <a:r>
            <a:rPr lang="en-US" sz="3200" kern="1200" dirty="0" err="1">
              <a:latin typeface="Arial" panose="020B0604020202020204" pitchFamily="34" charset="0"/>
              <a:cs typeface="Arial" panose="020B0604020202020204" pitchFamily="34" charset="0"/>
            </a:rPr>
            <a:t>động</a:t>
          </a:r>
          <a:r>
            <a:rPr lang="en-US" sz="3200" kern="1200" dirty="0">
              <a:latin typeface="Arial" panose="020B0604020202020204" pitchFamily="34" charset="0"/>
              <a:cs typeface="Arial" panose="020B0604020202020204" pitchFamily="34" charset="0"/>
            </a:rPr>
            <a:t> hay </a:t>
          </a:r>
          <a:r>
            <a:rPr lang="en-US" sz="3200" kern="1200" dirty="0" err="1">
              <a:latin typeface="Arial" panose="020B0604020202020204" pitchFamily="34" charset="0"/>
              <a:cs typeface="Arial" panose="020B0604020202020204" pitchFamily="34" charset="0"/>
            </a:rPr>
            <a:t>đứng</a:t>
          </a:r>
          <a:r>
            <a:rPr lang="en-US" sz="3200" kern="1200" dirty="0">
              <a:latin typeface="Arial" panose="020B0604020202020204" pitchFamily="34" charset="0"/>
              <a:cs typeface="Arial" panose="020B0604020202020204" pitchFamily="34" charset="0"/>
            </a:rPr>
            <a:t> </a:t>
          </a:r>
          <a:r>
            <a:rPr lang="en-US" sz="3200" kern="1200" dirty="0" err="1">
              <a:latin typeface="Arial" panose="020B0604020202020204" pitchFamily="34" charset="0"/>
              <a:cs typeface="Arial" panose="020B0604020202020204" pitchFamily="34" charset="0"/>
            </a:rPr>
            <a:t>yên</a:t>
          </a:r>
          <a:endParaRPr lang="en-US" sz="3200" kern="1200" dirty="0">
            <a:latin typeface="Arial" panose="020B0604020202020204" pitchFamily="34" charset="0"/>
            <a:cs typeface="Arial" panose="020B0604020202020204" pitchFamily="34" charset="0"/>
          </a:endParaRPr>
        </a:p>
      </dsp:txBody>
      <dsp:txXfrm>
        <a:off x="240909" y="2045365"/>
        <a:ext cx="2349425" cy="2809054"/>
      </dsp:txXfrm>
    </dsp:sp>
    <dsp:sp modelId="{BA4E938D-946A-48CF-988B-F9CA792040C5}">
      <dsp:nvSpPr>
        <dsp:cNvPr id="0" name=""/>
        <dsp:cNvSpPr/>
      </dsp:nvSpPr>
      <dsp:spPr>
        <a:xfrm>
          <a:off x="2826914" y="0"/>
          <a:ext cx="2639803" cy="2111842"/>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3000" b="-13000"/>
          </a:stretch>
        </a:blipFill>
        <a:ln w="6350" cap="rnd" cmpd="sng"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055B7CD1-0B5D-4254-9F17-647362FCE4CC}">
      <dsp:nvSpPr>
        <dsp:cNvPr id="0" name=""/>
        <dsp:cNvSpPr/>
      </dsp:nvSpPr>
      <dsp:spPr>
        <a:xfrm>
          <a:off x="3144693" y="2045365"/>
          <a:ext cx="2349425" cy="2809054"/>
        </a:xfrm>
        <a:prstGeom prst="wedgeRectCallout">
          <a:avLst>
            <a:gd name="adj1" fmla="val 20250"/>
            <a:gd name="adj2" fmla="val -60700"/>
          </a:avLst>
        </a:prstGeom>
        <a:gradFill rotWithShape="0">
          <a:gsLst>
            <a:gs pos="0">
              <a:schemeClr val="accent3">
                <a:hueOff val="0"/>
                <a:satOff val="0"/>
                <a:lumOff val="0"/>
                <a:alphaOff val="0"/>
                <a:tint val="58000"/>
                <a:satMod val="300000"/>
              </a:schemeClr>
            </a:gs>
            <a:gs pos="100000">
              <a:schemeClr val="accent3">
                <a:hueOff val="0"/>
                <a:satOff val="0"/>
                <a:lumOff val="0"/>
                <a:alphaOff val="0"/>
                <a:tint val="68000"/>
                <a:satMod val="300000"/>
              </a:schemeClr>
            </a:gs>
          </a:gsLst>
          <a:path path="rect">
            <a:fillToRect l="50000" t="50000" r="50000" b="50000"/>
          </a:path>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latin typeface="Arial" panose="020B0604020202020204" pitchFamily="34" charset="0"/>
              <a:cs typeface="Arial" panose="020B0604020202020204" pitchFamily="34" charset="0"/>
            </a:rPr>
            <a:t>II. Tính tương đối của chuyển động và đứng yên</a:t>
          </a:r>
          <a:endParaRPr lang="en-US" sz="3200" kern="1200" dirty="0">
            <a:latin typeface="Arial" panose="020B0604020202020204" pitchFamily="34" charset="0"/>
            <a:cs typeface="Arial" panose="020B0604020202020204" pitchFamily="34" charset="0"/>
          </a:endParaRPr>
        </a:p>
      </dsp:txBody>
      <dsp:txXfrm>
        <a:off x="3144693" y="2045365"/>
        <a:ext cx="2349425" cy="2809054"/>
      </dsp:txXfrm>
    </dsp:sp>
    <dsp:sp modelId="{D6650F56-67F5-4F54-9FA5-7D4033ED5B34}">
      <dsp:nvSpPr>
        <dsp:cNvPr id="0" name=""/>
        <dsp:cNvSpPr/>
      </dsp:nvSpPr>
      <dsp:spPr>
        <a:xfrm>
          <a:off x="5730698" y="0"/>
          <a:ext cx="2639803" cy="211184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a:ln w="6350" cap="rnd" cmpd="sng"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FAFD227A-3470-4347-8959-E7E8A431975E}">
      <dsp:nvSpPr>
        <dsp:cNvPr id="0" name=""/>
        <dsp:cNvSpPr/>
      </dsp:nvSpPr>
      <dsp:spPr>
        <a:xfrm>
          <a:off x="6048478" y="2045365"/>
          <a:ext cx="2349425" cy="2809054"/>
        </a:xfrm>
        <a:prstGeom prst="wedgeRectCallout">
          <a:avLst>
            <a:gd name="adj1" fmla="val 20250"/>
            <a:gd name="adj2" fmla="val -60700"/>
          </a:avLst>
        </a:prstGeom>
        <a:gradFill rotWithShape="0">
          <a:gsLst>
            <a:gs pos="0">
              <a:schemeClr val="accent4">
                <a:hueOff val="0"/>
                <a:satOff val="0"/>
                <a:lumOff val="0"/>
                <a:alphaOff val="0"/>
                <a:tint val="58000"/>
                <a:satMod val="300000"/>
              </a:schemeClr>
            </a:gs>
            <a:gs pos="100000">
              <a:schemeClr val="accent4">
                <a:hueOff val="0"/>
                <a:satOff val="0"/>
                <a:lumOff val="0"/>
                <a:alphaOff val="0"/>
                <a:tint val="68000"/>
                <a:satMod val="300000"/>
              </a:schemeClr>
            </a:gs>
          </a:gsLst>
          <a:path path="rect">
            <a:fillToRect l="50000" t="50000" r="50000" b="50000"/>
          </a:path>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latin typeface="Arial" panose="020B0604020202020204" pitchFamily="34" charset="0"/>
              <a:cs typeface="Arial" panose="020B0604020202020204" pitchFamily="34" charset="0"/>
            </a:rPr>
            <a:t>III. Một số chuyển động thường gặp</a:t>
          </a:r>
          <a:endParaRPr lang="en-US" sz="3200" kern="1200" dirty="0">
            <a:latin typeface="Arial" panose="020B0604020202020204" pitchFamily="34" charset="0"/>
            <a:cs typeface="Arial" panose="020B0604020202020204" pitchFamily="34" charset="0"/>
          </a:endParaRPr>
        </a:p>
      </dsp:txBody>
      <dsp:txXfrm>
        <a:off x="6048478" y="2045365"/>
        <a:ext cx="2349425" cy="2809054"/>
      </dsp:txXfrm>
    </dsp:sp>
    <dsp:sp modelId="{C6FC1162-49DD-4FCD-853A-1E482DAEC5E5}">
      <dsp:nvSpPr>
        <dsp:cNvPr id="0" name=""/>
        <dsp:cNvSpPr/>
      </dsp:nvSpPr>
      <dsp:spPr>
        <a:xfrm>
          <a:off x="8634482" y="0"/>
          <a:ext cx="2639803" cy="2111842"/>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0000" r="-10000"/>
          </a:stretch>
        </a:blipFill>
        <a:ln w="6350" cap="rnd" cmpd="sng"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5A8B435E-9625-4FF4-A3CB-D69DEBFBF5F9}">
      <dsp:nvSpPr>
        <dsp:cNvPr id="0" name=""/>
        <dsp:cNvSpPr/>
      </dsp:nvSpPr>
      <dsp:spPr>
        <a:xfrm>
          <a:off x="8952262" y="2045365"/>
          <a:ext cx="2349425" cy="2809054"/>
        </a:xfrm>
        <a:prstGeom prst="wedgeRectCallout">
          <a:avLst>
            <a:gd name="adj1" fmla="val 20250"/>
            <a:gd name="adj2" fmla="val -60700"/>
          </a:avLst>
        </a:prstGeom>
        <a:gradFill rotWithShape="0">
          <a:gsLst>
            <a:gs pos="0">
              <a:schemeClr val="accent5">
                <a:hueOff val="0"/>
                <a:satOff val="0"/>
                <a:lumOff val="0"/>
                <a:alphaOff val="0"/>
                <a:tint val="58000"/>
                <a:satMod val="300000"/>
              </a:schemeClr>
            </a:gs>
            <a:gs pos="100000">
              <a:schemeClr val="accent5">
                <a:hueOff val="0"/>
                <a:satOff val="0"/>
                <a:lumOff val="0"/>
                <a:alphaOff val="0"/>
                <a:tint val="68000"/>
                <a:satMod val="300000"/>
              </a:schemeClr>
            </a:gs>
          </a:gsLst>
          <a:path path="rect">
            <a:fillToRect l="50000" t="50000" r="50000" b="50000"/>
          </a:path>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Arial" panose="020B0604020202020204" pitchFamily="34" charset="0"/>
              <a:cs typeface="Arial" panose="020B0604020202020204" pitchFamily="34" charset="0"/>
            </a:rPr>
            <a:t>IV. </a:t>
          </a:r>
          <a:r>
            <a:rPr lang="en-US" sz="3200" kern="1200" dirty="0" err="1">
              <a:latin typeface="Arial" panose="020B0604020202020204" pitchFamily="34" charset="0"/>
              <a:cs typeface="Arial" panose="020B0604020202020204" pitchFamily="34" charset="0"/>
            </a:rPr>
            <a:t>Vận</a:t>
          </a:r>
          <a:r>
            <a:rPr lang="en-US" sz="3200" kern="1200" dirty="0">
              <a:latin typeface="Arial" panose="020B0604020202020204" pitchFamily="34" charset="0"/>
              <a:cs typeface="Arial" panose="020B0604020202020204" pitchFamily="34" charset="0"/>
            </a:rPr>
            <a:t> </a:t>
          </a:r>
          <a:r>
            <a:rPr lang="en-US" sz="3200" kern="1200" dirty="0" err="1">
              <a:latin typeface="Arial" panose="020B0604020202020204" pitchFamily="34" charset="0"/>
              <a:cs typeface="Arial" panose="020B0604020202020204" pitchFamily="34" charset="0"/>
            </a:rPr>
            <a:t>dụng</a:t>
          </a:r>
          <a:endParaRPr lang="en-US" sz="3200" kern="1200" dirty="0">
            <a:latin typeface="Arial" panose="020B0604020202020204" pitchFamily="34" charset="0"/>
            <a:cs typeface="Arial" panose="020B0604020202020204" pitchFamily="34" charset="0"/>
          </a:endParaRPr>
        </a:p>
      </dsp:txBody>
      <dsp:txXfrm>
        <a:off x="8952262" y="2045365"/>
        <a:ext cx="2349425" cy="28090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79116-C839-4E45-98A6-11E30F032E0C}">
      <dsp:nvSpPr>
        <dsp:cNvPr id="0" name=""/>
        <dsp:cNvSpPr/>
      </dsp:nvSpPr>
      <dsp:spPr>
        <a:xfrm>
          <a:off x="0" y="578810"/>
          <a:ext cx="3265624" cy="241328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sp>
    <dsp:sp modelId="{8773A351-9492-4E42-8118-92B092FB198C}">
      <dsp:nvSpPr>
        <dsp:cNvPr id="0" name=""/>
        <dsp:cNvSpPr/>
      </dsp:nvSpPr>
      <dsp:spPr>
        <a:xfrm>
          <a:off x="666718" y="2451628"/>
          <a:ext cx="2813995" cy="1696034"/>
        </a:xfrm>
        <a:prstGeom prst="rect">
          <a:avLst/>
        </a:prstGeom>
        <a:gradFill rotWithShape="0">
          <a:gsLst>
            <a:gs pos="0">
              <a:schemeClr val="accent6">
                <a:hueOff val="0"/>
                <a:satOff val="0"/>
                <a:lumOff val="0"/>
                <a:alphaOff val="0"/>
                <a:shade val="100000"/>
                <a:satMod val="137000"/>
              </a:schemeClr>
            </a:gs>
            <a:gs pos="71000">
              <a:schemeClr val="accent6">
                <a:hueOff val="0"/>
                <a:satOff val="0"/>
                <a:lumOff val="0"/>
                <a:alphaOff val="0"/>
                <a:shade val="98000"/>
                <a:satMod val="137000"/>
              </a:schemeClr>
            </a:gs>
            <a:gs pos="100000">
              <a:schemeClr val="accent6">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150000"/>
            </a:lnSpc>
            <a:spcBef>
              <a:spcPct val="0"/>
            </a:spcBef>
            <a:spcAft>
              <a:spcPct val="5000"/>
            </a:spcAft>
            <a:buNone/>
          </a:pPr>
          <a:r>
            <a:rPr lang="en-US" sz="3200" kern="1200" dirty="0" err="1">
              <a:latin typeface="Arial" panose="020B0604020202020204" pitchFamily="34" charset="0"/>
              <a:cs typeface="Arial" panose="020B0604020202020204" pitchFamily="34" charset="0"/>
            </a:rPr>
            <a:t>Chuyển</a:t>
          </a:r>
          <a:r>
            <a:rPr lang="en-US" sz="3200" kern="1200" dirty="0">
              <a:latin typeface="Arial" panose="020B0604020202020204" pitchFamily="34" charset="0"/>
              <a:cs typeface="Arial" panose="020B0604020202020204" pitchFamily="34" charset="0"/>
            </a:rPr>
            <a:t> </a:t>
          </a:r>
          <a:r>
            <a:rPr lang="en-US" sz="3200" kern="1200" dirty="0" err="1">
              <a:latin typeface="Arial" panose="020B0604020202020204" pitchFamily="34" charset="0"/>
              <a:cs typeface="Arial" panose="020B0604020202020204" pitchFamily="34" charset="0"/>
            </a:rPr>
            <a:t>động</a:t>
          </a:r>
          <a:r>
            <a:rPr lang="en-US" sz="3200" kern="1200" dirty="0">
              <a:latin typeface="Arial" panose="020B0604020202020204" pitchFamily="34" charset="0"/>
              <a:cs typeface="Arial" panose="020B0604020202020204" pitchFamily="34" charset="0"/>
            </a:rPr>
            <a:t> </a:t>
          </a:r>
          <a:r>
            <a:rPr lang="en-US" sz="3200" kern="1200" dirty="0" err="1">
              <a:latin typeface="Arial" panose="020B0604020202020204" pitchFamily="34" charset="0"/>
              <a:cs typeface="Arial" panose="020B0604020202020204" pitchFamily="34" charset="0"/>
            </a:rPr>
            <a:t>thẳng</a:t>
          </a:r>
          <a:endParaRPr lang="en-US" sz="3200" kern="1200" dirty="0">
            <a:latin typeface="Arial" panose="020B0604020202020204" pitchFamily="34" charset="0"/>
            <a:cs typeface="Arial" panose="020B0604020202020204" pitchFamily="34" charset="0"/>
          </a:endParaRPr>
        </a:p>
      </dsp:txBody>
      <dsp:txXfrm>
        <a:off x="666718" y="2451628"/>
        <a:ext cx="2813995" cy="1696034"/>
      </dsp:txXfrm>
    </dsp:sp>
    <dsp:sp modelId="{AD60AB63-E67B-484A-AF26-FAF7B6A9B8E0}">
      <dsp:nvSpPr>
        <dsp:cNvPr id="0" name=""/>
        <dsp:cNvSpPr/>
      </dsp:nvSpPr>
      <dsp:spPr>
        <a:xfrm>
          <a:off x="4074897" y="578810"/>
          <a:ext cx="3265624" cy="2413284"/>
        </a:xfrm>
        <a:prstGeom prst="rect">
          <a:avLst/>
        </a:prstGeom>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21000" r="-21000"/>
          </a:stretch>
        </a:blip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sp>
    <dsp:sp modelId="{08739E25-1D0D-4D33-A65C-AD38B3960BCD}">
      <dsp:nvSpPr>
        <dsp:cNvPr id="0" name=""/>
        <dsp:cNvSpPr/>
      </dsp:nvSpPr>
      <dsp:spPr>
        <a:xfrm>
          <a:off x="4741622" y="2451628"/>
          <a:ext cx="2813995" cy="1696034"/>
        </a:xfrm>
        <a:prstGeom prst="rect">
          <a:avLst/>
        </a:prstGeom>
        <a:gradFill rotWithShape="0">
          <a:gsLst>
            <a:gs pos="0">
              <a:schemeClr val="accent6">
                <a:hueOff val="0"/>
                <a:satOff val="0"/>
                <a:lumOff val="0"/>
                <a:alphaOff val="0"/>
                <a:shade val="100000"/>
                <a:satMod val="137000"/>
              </a:schemeClr>
            </a:gs>
            <a:gs pos="71000">
              <a:schemeClr val="accent6">
                <a:hueOff val="0"/>
                <a:satOff val="0"/>
                <a:lumOff val="0"/>
                <a:alphaOff val="0"/>
                <a:shade val="98000"/>
                <a:satMod val="137000"/>
              </a:schemeClr>
            </a:gs>
            <a:gs pos="100000">
              <a:schemeClr val="accent6">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150000"/>
            </a:lnSpc>
            <a:spcBef>
              <a:spcPct val="0"/>
            </a:spcBef>
            <a:spcAft>
              <a:spcPct val="5000"/>
            </a:spcAft>
            <a:buNone/>
          </a:pPr>
          <a:r>
            <a:rPr lang="en-US" sz="3200" kern="1200" dirty="0" err="1">
              <a:latin typeface="Arial" panose="020B0604020202020204" pitchFamily="34" charset="0"/>
              <a:cs typeface="Arial" panose="020B0604020202020204" pitchFamily="34" charset="0"/>
            </a:rPr>
            <a:t>Chuyển</a:t>
          </a:r>
          <a:r>
            <a:rPr lang="en-US" sz="3200" kern="1200" dirty="0">
              <a:latin typeface="Arial" panose="020B0604020202020204" pitchFamily="34" charset="0"/>
              <a:cs typeface="Arial" panose="020B0604020202020204" pitchFamily="34" charset="0"/>
            </a:rPr>
            <a:t> </a:t>
          </a:r>
          <a:r>
            <a:rPr lang="en-US" sz="3200" kern="1200" dirty="0" err="1">
              <a:latin typeface="Arial" panose="020B0604020202020204" pitchFamily="34" charset="0"/>
              <a:cs typeface="Arial" panose="020B0604020202020204" pitchFamily="34" charset="0"/>
            </a:rPr>
            <a:t>động</a:t>
          </a:r>
          <a:r>
            <a:rPr lang="en-US" sz="3200" kern="1200" dirty="0">
              <a:latin typeface="Arial" panose="020B0604020202020204" pitchFamily="34" charset="0"/>
              <a:cs typeface="Arial" panose="020B0604020202020204" pitchFamily="34" charset="0"/>
            </a:rPr>
            <a:t> </a:t>
          </a:r>
          <a:r>
            <a:rPr lang="en-US" sz="3200" kern="1200" dirty="0" err="1">
              <a:latin typeface="Arial" panose="020B0604020202020204" pitchFamily="34" charset="0"/>
              <a:cs typeface="Arial" panose="020B0604020202020204" pitchFamily="34" charset="0"/>
            </a:rPr>
            <a:t>cong</a:t>
          </a:r>
          <a:endParaRPr lang="en-US" sz="3200" kern="1200" dirty="0">
            <a:latin typeface="Arial" panose="020B0604020202020204" pitchFamily="34" charset="0"/>
            <a:cs typeface="Arial" panose="020B0604020202020204" pitchFamily="34" charset="0"/>
          </a:endParaRPr>
        </a:p>
      </dsp:txBody>
      <dsp:txXfrm>
        <a:off x="4741622" y="2451628"/>
        <a:ext cx="2813995" cy="1696034"/>
      </dsp:txXfrm>
    </dsp:sp>
    <dsp:sp modelId="{4B833A04-ECA7-4D18-8086-52B7DEAA0E88}">
      <dsp:nvSpPr>
        <dsp:cNvPr id="0" name=""/>
        <dsp:cNvSpPr/>
      </dsp:nvSpPr>
      <dsp:spPr>
        <a:xfrm>
          <a:off x="8149801" y="578810"/>
          <a:ext cx="3265624" cy="2413284"/>
        </a:xfrm>
        <a:prstGeom prst="rect">
          <a:avLst/>
        </a:prstGeom>
        <a:blipFill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6000" r="-6000"/>
          </a:stretch>
        </a:blip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sp>
    <dsp:sp modelId="{92474D9A-74E6-40FF-A344-350FD1E9CE1C}">
      <dsp:nvSpPr>
        <dsp:cNvPr id="0" name=""/>
        <dsp:cNvSpPr/>
      </dsp:nvSpPr>
      <dsp:spPr>
        <a:xfrm>
          <a:off x="8816525" y="2451628"/>
          <a:ext cx="2813995" cy="1696034"/>
        </a:xfrm>
        <a:prstGeom prst="rect">
          <a:avLst/>
        </a:prstGeom>
        <a:gradFill rotWithShape="0">
          <a:gsLst>
            <a:gs pos="0">
              <a:schemeClr val="accent6">
                <a:hueOff val="0"/>
                <a:satOff val="0"/>
                <a:lumOff val="0"/>
                <a:alphaOff val="0"/>
                <a:shade val="100000"/>
                <a:satMod val="137000"/>
              </a:schemeClr>
            </a:gs>
            <a:gs pos="71000">
              <a:schemeClr val="accent6">
                <a:hueOff val="0"/>
                <a:satOff val="0"/>
                <a:lumOff val="0"/>
                <a:alphaOff val="0"/>
                <a:shade val="98000"/>
                <a:satMod val="137000"/>
              </a:schemeClr>
            </a:gs>
            <a:gs pos="100000">
              <a:schemeClr val="accent6">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150000"/>
            </a:lnSpc>
            <a:spcBef>
              <a:spcPct val="0"/>
            </a:spcBef>
            <a:spcAft>
              <a:spcPct val="5000"/>
            </a:spcAft>
            <a:buNone/>
          </a:pPr>
          <a:r>
            <a:rPr lang="en-US" sz="3200" kern="1200" dirty="0" err="1">
              <a:latin typeface="Arial" panose="020B0604020202020204" pitchFamily="34" charset="0"/>
              <a:cs typeface="Arial" panose="020B0604020202020204" pitchFamily="34" charset="0"/>
            </a:rPr>
            <a:t>Chuyển</a:t>
          </a:r>
          <a:r>
            <a:rPr lang="en-US" sz="3200" kern="1200" dirty="0">
              <a:latin typeface="Arial" panose="020B0604020202020204" pitchFamily="34" charset="0"/>
              <a:cs typeface="Arial" panose="020B0604020202020204" pitchFamily="34" charset="0"/>
            </a:rPr>
            <a:t> </a:t>
          </a:r>
          <a:r>
            <a:rPr lang="en-US" sz="3200" kern="1200" dirty="0" err="1">
              <a:latin typeface="Arial" panose="020B0604020202020204" pitchFamily="34" charset="0"/>
              <a:cs typeface="Arial" panose="020B0604020202020204" pitchFamily="34" charset="0"/>
            </a:rPr>
            <a:t>động</a:t>
          </a:r>
          <a:r>
            <a:rPr lang="en-US" sz="3200" kern="1200" dirty="0">
              <a:latin typeface="Arial" panose="020B0604020202020204" pitchFamily="34" charset="0"/>
              <a:cs typeface="Arial" panose="020B0604020202020204" pitchFamily="34" charset="0"/>
            </a:rPr>
            <a:t> </a:t>
          </a:r>
          <a:r>
            <a:rPr lang="en-US" sz="3200" kern="1200" dirty="0" err="1">
              <a:latin typeface="Arial" panose="020B0604020202020204" pitchFamily="34" charset="0"/>
              <a:cs typeface="Arial" panose="020B0604020202020204" pitchFamily="34" charset="0"/>
            </a:rPr>
            <a:t>tròn</a:t>
          </a:r>
          <a:endParaRPr lang="en-US" sz="3200" kern="1200" dirty="0">
            <a:latin typeface="Arial" panose="020B0604020202020204" pitchFamily="34" charset="0"/>
            <a:cs typeface="Arial" panose="020B0604020202020204" pitchFamily="34" charset="0"/>
          </a:endParaRPr>
        </a:p>
      </dsp:txBody>
      <dsp:txXfrm>
        <a:off x="8816525" y="2451628"/>
        <a:ext cx="2813995" cy="1696034"/>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vi-VN">
              <a:latin typeface="Arial" panose="020B0604020202020204" pitchFamily="34" charset="0"/>
            </a:endParaRPr>
          </a:p>
        </p:txBody>
      </p:sp>
      <p:sp>
        <p:nvSpPr>
          <p:cNvPr id="3" name="Chỗ dành sẵn cho Ngày tháng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7932E66-470A-441C-AC8E-D95E9CD55164}" type="datetime1">
              <a:rPr lang="vi-VN" smtClean="0">
                <a:latin typeface="Arial" panose="020B0604020202020204" pitchFamily="34" charset="0"/>
              </a:rPr>
              <a:t>07/09/2021</a:t>
            </a:fld>
            <a:endParaRPr lang="vi-VN">
              <a:latin typeface="Arial" panose="020B0604020202020204" pitchFamily="34" charset="0"/>
            </a:endParaRPr>
          </a:p>
        </p:txBody>
      </p:sp>
      <p:sp>
        <p:nvSpPr>
          <p:cNvPr id="4" name="Chỗ dành sẵn cho Chân trang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vi-VN">
              <a:latin typeface="Arial" panose="020B0604020202020204" pitchFamily="34" charset="0"/>
            </a:endParaRPr>
          </a:p>
        </p:txBody>
      </p:sp>
      <p:sp>
        <p:nvSpPr>
          <p:cNvPr id="5" name="Chỗ dành sẵn cho Số hiệu Bản chiế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6834459-7356-44BF-850D-8B30C4FB3B6B}" type="slidenum">
              <a:rPr lang="vi-VN">
                <a:latin typeface="Arial" panose="020B0604020202020204" pitchFamily="34" charset="0"/>
              </a:rPr>
              <a:t>‹#›</a:t>
            </a:fld>
            <a:endParaRPr lang="vi-VN">
              <a:latin typeface="Arial" panose="020B0604020202020204" pitchFamily="34" charset="0"/>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vi-VN" noProof="0">
              <a:latin typeface="Arial" panose="020B0604020202020204" pitchFamily="34" charset="0"/>
              <a:cs typeface="Arial" panose="020B0604020202020204" pitchFamily="34" charset="0"/>
            </a:endParaRPr>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592DE864-4C15-47C6-84A9-DD2610173879}" type="datetime1">
              <a:rPr lang="vi-VN" smtClean="0"/>
              <a:pPr/>
              <a:t>07/09/2021</a:t>
            </a:fld>
            <a:endParaRPr lang="vi-VN" dirty="0"/>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vi-VN" noProof="0"/>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vi-VN" noProof="0">
              <a:latin typeface="Arial" panose="020B0604020202020204" pitchFamily="34" charset="0"/>
              <a:cs typeface="Arial" panose="020B0604020202020204" pitchFamily="34" charset="0"/>
            </a:endParaRPr>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0A3C37BE-C303-496D-B5CD-85F2937540FC}" type="slidenum">
              <a:rPr lang="vi-VN" noProof="0" smtClean="0"/>
              <a:pPr/>
              <a:t>‹#›</a:t>
            </a:fld>
            <a:endParaRPr lang="vi-VN" noProof="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rtlCol="0"/>
          <a:lstStyle/>
          <a:p>
            <a:pPr rtl="0"/>
            <a:r>
              <a:rPr lang="vi-VN" b="1" i="1">
                <a:latin typeface="Arial" pitchFamily="34" charset="0"/>
                <a:cs typeface="Arial" pitchFamily="34" charset="0"/>
              </a:rPr>
              <a:t>LƯU Ý:</a:t>
            </a:r>
          </a:p>
          <a:p>
            <a:pPr rtl="0"/>
            <a:r>
              <a:rPr lang="vi-VN" i="1">
                <a:latin typeface="Arial" pitchFamily="34" charset="0"/>
                <a:cs typeface="Arial" pitchFamily="34" charset="0"/>
              </a:rPr>
              <a:t>Để thay đổi hình ảnh trên trang chiếu này, hãy chọn ảnh, rồi xóa ảnh đi. Sau đó bấm vào biểu tượng Ảnh trong chỗ dành sẵn để chèn hình ảnh riêng của bạn.</a:t>
            </a:r>
          </a:p>
        </p:txBody>
      </p:sp>
      <p:sp>
        <p:nvSpPr>
          <p:cNvPr id="4" name="Chỗ dành sẵn cho Số hiệu Bản chiếu 3"/>
          <p:cNvSpPr>
            <a:spLocks noGrp="1"/>
          </p:cNvSpPr>
          <p:nvPr>
            <p:ph type="sldNum" sz="quarter" idx="10"/>
          </p:nvPr>
        </p:nvSpPr>
        <p:spPr/>
        <p:txBody>
          <a:bodyPr rtlCol="0"/>
          <a:lstStyle/>
          <a:p>
            <a:pPr rtl="0"/>
            <a:fld id="{0A3C37BE-C303-496D-B5CD-85F2937540FC}" type="slidenum">
              <a:rPr lang="vi-VN" smtClean="0"/>
              <a:t>1</a:t>
            </a:fld>
            <a:endParaRPr lang="vi-VN"/>
          </a:p>
        </p:txBody>
      </p:sp>
    </p:spTree>
    <p:extLst>
      <p:ext uri="{BB962C8B-B14F-4D97-AF65-F5344CB8AC3E}">
        <p14:creationId xmlns:p14="http://schemas.microsoft.com/office/powerpoint/2010/main" val="240615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rtlCol="0"/>
          <a:lstStyle/>
          <a:p>
            <a:pPr rtl="0"/>
            <a:endParaRPr lang="vi-VN"/>
          </a:p>
        </p:txBody>
      </p:sp>
      <p:sp>
        <p:nvSpPr>
          <p:cNvPr id="4" name="Chỗ dành sẵn cho Số hiệu Bản chiếu 3"/>
          <p:cNvSpPr>
            <a:spLocks noGrp="1"/>
          </p:cNvSpPr>
          <p:nvPr>
            <p:ph type="sldNum" sz="quarter" idx="5"/>
          </p:nvPr>
        </p:nvSpPr>
        <p:spPr/>
        <p:txBody>
          <a:bodyPr rtlCol="0"/>
          <a:lstStyle/>
          <a:p>
            <a:pPr rtl="0"/>
            <a:fld id="{0A3C37BE-C303-496D-B5CD-85F2937540FC}" type="slidenum">
              <a:rPr lang="vi-VN" smtClean="0"/>
              <a:t>3</a:t>
            </a:fld>
            <a:endParaRPr lang="vi-VN"/>
          </a:p>
        </p:txBody>
      </p:sp>
    </p:spTree>
    <p:extLst>
      <p:ext uri="{BB962C8B-B14F-4D97-AF65-F5344CB8AC3E}">
        <p14:creationId xmlns:p14="http://schemas.microsoft.com/office/powerpoint/2010/main" val="3804686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rtlCol="0"/>
          <a:lstStyle/>
          <a:p>
            <a:pPr rtl="0"/>
            <a:endParaRPr lang="vi-VN"/>
          </a:p>
        </p:txBody>
      </p:sp>
      <p:sp>
        <p:nvSpPr>
          <p:cNvPr id="4" name="Chỗ dành sẵn cho Số hiệu Bản chiếu 3"/>
          <p:cNvSpPr>
            <a:spLocks noGrp="1"/>
          </p:cNvSpPr>
          <p:nvPr>
            <p:ph type="sldNum" sz="quarter" idx="5"/>
          </p:nvPr>
        </p:nvSpPr>
        <p:spPr/>
        <p:txBody>
          <a:bodyPr rtlCol="0"/>
          <a:lstStyle/>
          <a:p>
            <a:pPr rtl="0"/>
            <a:fld id="{0A3C37BE-C303-496D-B5CD-85F2937540FC}" type="slidenum">
              <a:rPr lang="vi-VN" smtClean="0"/>
              <a:t>5</a:t>
            </a:fld>
            <a:endParaRPr lang="vi-VN"/>
          </a:p>
        </p:txBody>
      </p:sp>
    </p:spTree>
    <p:extLst>
      <p:ext uri="{BB962C8B-B14F-4D97-AF65-F5344CB8AC3E}">
        <p14:creationId xmlns:p14="http://schemas.microsoft.com/office/powerpoint/2010/main" val="144323968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rang chiếu Tiêu đề">
    <p:spTree>
      <p:nvGrpSpPr>
        <p:cNvPr id="1" name=""/>
        <p:cNvGrpSpPr/>
        <p:nvPr/>
      </p:nvGrpSpPr>
      <p:grpSpPr>
        <a:xfrm>
          <a:off x="0" y="0"/>
          <a:ext cx="0" cy="0"/>
          <a:chOff x="0" y="0"/>
          <a:chExt cx="0" cy="0"/>
        </a:xfrm>
      </p:grpSpPr>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lnSpc>
                <a:spcPct val="150000"/>
              </a:lnSpc>
            </a:pPr>
            <a:endParaRPr lang="vi-VN" noProof="0" dirty="0">
              <a:latin typeface="Arial" panose="020B0604020202020204" pitchFamily="34" charset="0"/>
            </a:endParaRPr>
          </a:p>
        </p:txBody>
      </p:sp>
      <p:pic>
        <p:nvPicPr>
          <p:cNvPr id="11" name="Hình ảnh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êu đề 1"/>
          <p:cNvSpPr>
            <a:spLocks noGrp="1"/>
          </p:cNvSpPr>
          <p:nvPr>
            <p:ph type="ctrTitle" hasCustomPrompt="1"/>
          </p:nvPr>
        </p:nvSpPr>
        <p:spPr>
          <a:xfrm>
            <a:off x="1104900" y="2292094"/>
            <a:ext cx="10096500" cy="2219691"/>
          </a:xfrm>
        </p:spPr>
        <p:txBody>
          <a:bodyPr rtlCol="0" anchor="ctr">
            <a:normAutofit/>
          </a:bodyPr>
          <a:lstStyle>
            <a:lvl1pPr algn="ctr">
              <a:lnSpc>
                <a:spcPct val="150000"/>
              </a:lnSpc>
              <a:defRPr sz="4400" cap="all" baseline="0"/>
            </a:lvl1pPr>
          </a:lstStyle>
          <a:p>
            <a:pPr rtl="0"/>
            <a:r>
              <a:rPr lang="vi-VN" noProof="0"/>
              <a:t>Bấm để chỉnh sửa kiểu tiêu đề Bản cái</a:t>
            </a:r>
          </a:p>
        </p:txBody>
      </p:sp>
      <p:sp>
        <p:nvSpPr>
          <p:cNvPr id="3" name="Tiêu đề phụ 2"/>
          <p:cNvSpPr>
            <a:spLocks noGrp="1"/>
          </p:cNvSpPr>
          <p:nvPr>
            <p:ph type="subTitle" idx="1" hasCustomPrompt="1"/>
          </p:nvPr>
        </p:nvSpPr>
        <p:spPr>
          <a:xfrm>
            <a:off x="1104898" y="4511784"/>
            <a:ext cx="10096501" cy="955565"/>
          </a:xfrm>
        </p:spPr>
        <p:txBody>
          <a:bodyPr rtlCol="0">
            <a:normAutofit/>
          </a:bodyPr>
          <a:lstStyle>
            <a:lvl1pPr marL="0" indent="0" algn="ctr">
              <a:lnSpc>
                <a:spcPct val="150000"/>
              </a:lnSpc>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a:t>
            </a:r>
            <a:r>
              <a:rPr lang="vi-VN" noProof="0" dirty="0" err="1"/>
              <a:t>phụ</a:t>
            </a:r>
            <a:r>
              <a:rPr lang="vi-VN" noProof="0" dirty="0"/>
              <a:t> </a:t>
            </a:r>
            <a:r>
              <a:rPr lang="vi-VN" noProof="0" dirty="0" err="1"/>
              <a:t>đề</a:t>
            </a:r>
            <a:r>
              <a:rPr lang="vi-VN" noProof="0" dirty="0"/>
              <a:t> </a:t>
            </a:r>
            <a:r>
              <a:rPr lang="vi-VN" noProof="0" dirty="0" err="1"/>
              <a:t>của</a:t>
            </a:r>
            <a:r>
              <a:rPr lang="vi-VN" noProof="0" dirty="0"/>
              <a:t> </a:t>
            </a:r>
            <a:r>
              <a:rPr lang="vi-VN" noProof="0" dirty="0" err="1"/>
              <a:t>Bản</a:t>
            </a:r>
            <a:r>
              <a:rPr lang="vi-VN" noProof="0" dirty="0"/>
              <a:t> </a:t>
            </a:r>
            <a:r>
              <a:rPr lang="vi-VN" noProof="0" dirty="0" err="1"/>
              <a:t>cái</a:t>
            </a:r>
            <a:endParaRPr lang="vi-VN" noProof="0" dirty="0"/>
          </a:p>
        </p:txBody>
      </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lnSpc>
                <a:spcPct val="150000"/>
              </a:lnSpc>
            </a:pPr>
            <a:endParaRPr lang="vi-VN" noProof="0" dirty="0">
              <a:latin typeface="Arial" panose="020B0604020202020204" pitchFamily="34" charset="0"/>
            </a:endParaRPr>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Ảnh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b"/>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3396996" cy="4572000"/>
          </a:xfrm>
        </p:spPr>
        <p:txBody>
          <a:bodyPr rtlCol="0">
            <a:normAutofit/>
          </a:bodyPr>
          <a:lstStyle>
            <a:lvl1pPr marL="0" indent="0" algn="ctr">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bản Bản cái</a:t>
            </a:r>
          </a:p>
        </p:txBody>
      </p:sp>
      <p:sp>
        <p:nvSpPr>
          <p:cNvPr id="3" name="Chỗ dành sẵn cho Hình ảnh 2" descr="Chỗ dành sẵn trống để thêm một hình ảnh. Bấm vào chỗ dành sẵn, rồi chọn hình ảnh mà bạn muốn thêm."/>
          <p:cNvSpPr>
            <a:spLocks noGrp="1"/>
          </p:cNvSpPr>
          <p:nvPr>
            <p:ph type="pic" idx="1"/>
          </p:nvPr>
        </p:nvSpPr>
        <p:spPr>
          <a:xfrm>
            <a:off x="4654671" y="1600199"/>
            <a:ext cx="6430912" cy="4572001"/>
          </a:xfrm>
        </p:spPr>
        <p:txBody>
          <a:bodyPr tIns="118872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vi-VN" noProof="0"/>
              <a:t>Bấm biểu tượng để thêm hình ảnh</a:t>
            </a: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Tiêu đề và Văn bản Dọc">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9372600" y="365125"/>
            <a:ext cx="1714500" cy="5811838"/>
          </a:xfrm>
        </p:spPr>
        <p:txBody>
          <a:bodyPr vert="eaVert"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a:xfrm>
            <a:off x="1104900" y="365125"/>
            <a:ext cx="8098896" cy="5811838"/>
          </a:xfrm>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grpSp>
        <p:nvGrpSpPr>
          <p:cNvPr id="7" name="Nhóm 6"/>
          <p:cNvGrpSpPr/>
          <p:nvPr/>
        </p:nvGrpSpPr>
        <p:grpSpPr>
          <a:xfrm rot="5400000">
            <a:off x="6514047" y="3228843"/>
            <a:ext cx="5632704" cy="84403"/>
            <a:chOff x="1073150" y="1219201"/>
            <a:chExt cx="10058400" cy="63125"/>
          </a:xfrm>
        </p:grpSpPr>
        <p:cxnSp>
          <p:nvCxnSpPr>
            <p:cNvPr id="8" name="Đường nối Thẳng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Đường nối Thẳng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idx="1" hasCustomPrompt="1"/>
          </p:nvPr>
        </p:nvSpPr>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rang chiếu Tiêu đề có Ảnh">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633846" y="1936062"/>
            <a:ext cx="5734050" cy="2219691"/>
          </a:xfrm>
        </p:spPr>
        <p:txBody>
          <a:bodyPr rtlCol="0" anchor="ctr">
            <a:normAutofit/>
          </a:bodyPr>
          <a:lstStyle>
            <a:lvl1pPr algn="ctr">
              <a:defRPr sz="4000" cap="none" baseline="0"/>
            </a:lvl1p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tiêu đề bản cái</a:t>
            </a:r>
          </a:p>
        </p:txBody>
      </p:sp>
      <p:sp>
        <p:nvSpPr>
          <p:cNvPr id="3" name="Tiêu đề phụ 2"/>
          <p:cNvSpPr>
            <a:spLocks noGrp="1"/>
          </p:cNvSpPr>
          <p:nvPr>
            <p:ph type="subTitle" idx="1" hasCustomPrompt="1"/>
          </p:nvPr>
        </p:nvSpPr>
        <p:spPr>
          <a:xfrm>
            <a:off x="633846" y="4155752"/>
            <a:ext cx="5734050" cy="955565"/>
          </a:xfrm>
        </p:spPr>
        <p:txBody>
          <a:bodyPr rtlCol="0">
            <a:noAutofit/>
          </a:bodyPr>
          <a:lstStyle>
            <a:lvl1pPr marL="0" indent="0" algn="ctr">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a:t>
            </a:r>
            <a:r>
              <a:rPr lang="vi-VN" noProof="0" dirty="0" err="1"/>
              <a:t>phụ</a:t>
            </a:r>
            <a:r>
              <a:rPr lang="vi-VN" noProof="0" dirty="0"/>
              <a:t> </a:t>
            </a:r>
            <a:r>
              <a:rPr lang="vi-VN" noProof="0" dirty="0" err="1"/>
              <a:t>đề</a:t>
            </a:r>
            <a:r>
              <a:rPr lang="vi-VN" noProof="0" dirty="0"/>
              <a:t> </a:t>
            </a:r>
            <a:r>
              <a:rPr lang="vi-VN" noProof="0" dirty="0" err="1"/>
              <a:t>của</a:t>
            </a:r>
            <a:r>
              <a:rPr lang="vi-VN" noProof="0" dirty="0"/>
              <a:t> </a:t>
            </a:r>
            <a:r>
              <a:rPr lang="vi-VN" noProof="0" dirty="0" err="1"/>
              <a:t>Bản</a:t>
            </a:r>
            <a:r>
              <a:rPr lang="vi-VN" noProof="0" dirty="0"/>
              <a:t> </a:t>
            </a:r>
            <a:r>
              <a:rPr lang="vi-VN" noProof="0" dirty="0" err="1"/>
              <a:t>cái</a:t>
            </a:r>
            <a:endParaRPr lang="vi-VN" noProof="0" dirty="0"/>
          </a:p>
        </p:txBody>
      </p:sp>
      <p:sp>
        <p:nvSpPr>
          <p:cNvPr id="11" name="Chỗ dành sẵn cho Hình ảnh 10" descr="Chỗ dành sẵn trống để thêm một hình ảnh. Bấm vào chỗ dành sẵn, rồi chọn hình ảnh mà bạn muốn thêm."/>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vi-VN" noProof="0"/>
              <a:t>Bấm biểu tượng để thêm hình ảnh</a:t>
            </a:r>
          </a:p>
        </p:txBody>
      </p:sp>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vi-VN" noProof="0" dirty="0">
              <a:latin typeface="Arial" panose="020B0604020202020204" pitchFamily="34" charset="0"/>
            </a:endParaRPr>
          </a:p>
        </p:txBody>
      </p:sp>
      <p:grpSp>
        <p:nvGrpSpPr>
          <p:cNvPr id="14" name="Nhóm 13"/>
          <p:cNvGrpSpPr/>
          <p:nvPr/>
        </p:nvGrpSpPr>
        <p:grpSpPr>
          <a:xfrm>
            <a:off x="0" y="1143000"/>
            <a:ext cx="12192000" cy="63125"/>
            <a:chOff x="507492" y="1501519"/>
            <a:chExt cx="8129016" cy="63125"/>
          </a:xfrm>
        </p:grpSpPr>
        <p:cxnSp>
          <p:nvCxnSpPr>
            <p:cNvPr id="15" name="Đường nối Thẳng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Đường nối Thẳng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3" name="Nhóm 12"/>
          <p:cNvGrpSpPr/>
          <p:nvPr/>
        </p:nvGrpSpPr>
        <p:grpSpPr>
          <a:xfrm rot="10800000">
            <a:off x="0" y="5645510"/>
            <a:ext cx="12192000" cy="63125"/>
            <a:chOff x="507492" y="1501519"/>
            <a:chExt cx="8129016" cy="63125"/>
          </a:xfrm>
        </p:grpSpPr>
        <p:cxnSp>
          <p:nvCxnSpPr>
            <p:cNvPr id="17" name="Đường nối Thẳng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Đường nối Thẳng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vi-VN" noProof="0" dirty="0">
              <a:latin typeface="Arial" panose="020B0604020202020204" pitchFamily="34" charset="0"/>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Đầu trang của phần">
    <p:spTree>
      <p:nvGrpSpPr>
        <p:cNvPr id="1" name=""/>
        <p:cNvGrpSpPr/>
        <p:nvPr/>
      </p:nvGrpSpPr>
      <p:grpSpPr>
        <a:xfrm>
          <a:off x="0" y="0"/>
          <a:ext cx="0" cy="0"/>
          <a:chOff x="0" y="0"/>
          <a:chExt cx="0" cy="0"/>
        </a:xfrm>
      </p:grpSpPr>
      <p:grpSp>
        <p:nvGrpSpPr>
          <p:cNvPr id="8" name="Nhóm 7"/>
          <p:cNvGrpSpPr/>
          <p:nvPr/>
        </p:nvGrpSpPr>
        <p:grpSpPr>
          <a:xfrm>
            <a:off x="0" y="2514600"/>
            <a:ext cx="12192000" cy="3194035"/>
            <a:chOff x="647402" y="2514600"/>
            <a:chExt cx="10838688" cy="3194035"/>
          </a:xfrm>
          <a:solidFill>
            <a:srgbClr val="002060"/>
          </a:solidFill>
        </p:grpSpPr>
        <p:grpSp>
          <p:nvGrpSpPr>
            <p:cNvPr id="9" name="Nhóm 8"/>
            <p:cNvGrpSpPr/>
            <p:nvPr/>
          </p:nvGrpSpPr>
          <p:grpSpPr>
            <a:xfrm>
              <a:off x="647402" y="2514600"/>
              <a:ext cx="10838688" cy="63125"/>
              <a:chOff x="507492" y="1501519"/>
              <a:chExt cx="8129016" cy="63125"/>
            </a:xfrm>
            <a:grpFill/>
          </p:grpSpPr>
          <p:cxnSp>
            <p:nvCxnSpPr>
              <p:cNvPr id="14" name="Đường nối Thẳng 13"/>
              <p:cNvCxnSpPr/>
              <p:nvPr/>
            </p:nvCxnSpPr>
            <p:spPr>
              <a:xfrm>
                <a:off x="507492" y="1564644"/>
                <a:ext cx="8129016" cy="0"/>
              </a:xfrm>
              <a:prstGeom prst="line">
                <a:avLst/>
              </a:prstGeom>
              <a:grpFill/>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Đường nối Thẳng 14"/>
              <p:cNvCxnSpPr/>
              <p:nvPr/>
            </p:nvCxnSpPr>
            <p:spPr>
              <a:xfrm>
                <a:off x="507492" y="1501519"/>
                <a:ext cx="8129016" cy="0"/>
              </a:xfrm>
              <a:prstGeom prst="line">
                <a:avLst/>
              </a:prstGeom>
              <a:grpFill/>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Hình chữ nhật 9"/>
            <p:cNvSpPr/>
            <p:nvPr/>
          </p:nvSpPr>
          <p:spPr>
            <a:xfrm>
              <a:off x="647402" y="2640850"/>
              <a:ext cx="10838688" cy="29415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vi-VN" noProof="0">
                <a:latin typeface="Arial" panose="020B0604020202020204" pitchFamily="34" charset="0"/>
              </a:endParaRPr>
            </a:p>
          </p:txBody>
        </p:sp>
        <p:grpSp>
          <p:nvGrpSpPr>
            <p:cNvPr id="11" name="Nhóm 10"/>
            <p:cNvGrpSpPr/>
            <p:nvPr/>
          </p:nvGrpSpPr>
          <p:grpSpPr>
            <a:xfrm rot="10800000">
              <a:off x="647402" y="5645510"/>
              <a:ext cx="10838688" cy="63125"/>
              <a:chOff x="507492" y="1501519"/>
              <a:chExt cx="8129016" cy="63125"/>
            </a:xfrm>
            <a:grpFill/>
          </p:grpSpPr>
          <p:cxnSp>
            <p:nvCxnSpPr>
              <p:cNvPr id="12" name="Đường nối Thẳng 11"/>
              <p:cNvCxnSpPr/>
              <p:nvPr/>
            </p:nvCxnSpPr>
            <p:spPr>
              <a:xfrm>
                <a:off x="507492" y="1564644"/>
                <a:ext cx="8129016" cy="0"/>
              </a:xfrm>
              <a:prstGeom prst="line">
                <a:avLst/>
              </a:prstGeom>
              <a:grpFill/>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Đường nối Thẳng 12"/>
              <p:cNvCxnSpPr/>
              <p:nvPr/>
            </p:nvCxnSpPr>
            <p:spPr>
              <a:xfrm>
                <a:off x="507492" y="1501519"/>
                <a:ext cx="8129016" cy="0"/>
              </a:xfrm>
              <a:prstGeom prst="line">
                <a:avLst/>
              </a:prstGeom>
              <a:grpFill/>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Hình ảnh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êu đề 1"/>
          <p:cNvSpPr>
            <a:spLocks noGrp="1"/>
          </p:cNvSpPr>
          <p:nvPr>
            <p:ph type="title" hasCustomPrompt="1"/>
          </p:nvPr>
        </p:nvSpPr>
        <p:spPr>
          <a:xfrm>
            <a:off x="1104899" y="2971806"/>
            <a:ext cx="10071099" cy="1684150"/>
          </a:xfrm>
        </p:spPr>
        <p:txBody>
          <a:bodyPr rtlCol="0" anchor="ctr">
            <a:noAutofit/>
          </a:bodyPr>
          <a:lstStyle>
            <a:lvl1pPr algn="ctr">
              <a:defRPr sz="3600" cap="all" baseline="0">
                <a:solidFill>
                  <a:schemeClr val="bg1"/>
                </a:solidFill>
              </a:defRPr>
            </a:lvl1p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tiêu đề Bản cái</a:t>
            </a:r>
          </a:p>
        </p:txBody>
      </p:sp>
      <p:sp>
        <p:nvSpPr>
          <p:cNvPr id="3" name="Chỗ dành sẵn cho Văn bản 2"/>
          <p:cNvSpPr>
            <a:spLocks noGrp="1"/>
          </p:cNvSpPr>
          <p:nvPr>
            <p:ph type="body" idx="1" hasCustomPrompt="1"/>
          </p:nvPr>
        </p:nvSpPr>
        <p:spPr>
          <a:xfrm>
            <a:off x="1104899" y="4655956"/>
            <a:ext cx="10071099" cy="509750"/>
          </a:xfrm>
        </p:spPr>
        <p:txBody>
          <a:bodyPr rtlCol="0">
            <a:noAutofit/>
          </a:bodyPr>
          <a:lstStyle>
            <a:lvl1pPr marL="0" indent="0" algn="ctr">
              <a:spcBef>
                <a:spcPts val="0"/>
              </a:spcBef>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bản Bản cái</a:t>
            </a: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sz="half" idx="1" hasCustomPrompt="1"/>
          </p:nvPr>
        </p:nvSpPr>
        <p:spPr>
          <a:xfrm>
            <a:off x="1104900" y="1600200"/>
            <a:ext cx="4914900" cy="4571999"/>
          </a:xfrm>
        </p:spPr>
        <p:txBody>
          <a:bodyPr rtlCol="0"/>
          <a:lstStyle>
            <a:lvl5pPr>
              <a:defRPr/>
            </a:lvl5pPr>
            <a:lvl6pPr>
              <a:defRPr/>
            </a:lvl6pPr>
            <a:lvl7pPr>
              <a:defRPr/>
            </a:lvl7pPr>
            <a:lvl8pPr>
              <a:defRPr/>
            </a:lvl8pPr>
            <a:lvl9pPr>
              <a:defRPr/>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ội dung 3"/>
          <p:cNvSpPr>
            <a:spLocks noGrp="1"/>
          </p:cNvSpPr>
          <p:nvPr>
            <p:ph sz="half" idx="2" hasCustomPrompt="1"/>
          </p:nvPr>
        </p:nvSpPr>
        <p:spPr>
          <a:xfrm>
            <a:off x="6172200" y="1600200"/>
            <a:ext cx="4914900" cy="4571999"/>
          </a:xfrm>
        </p:spPr>
        <p:txBody>
          <a:bodyPr rtlCol="0"/>
          <a:lstStyle>
            <a:lvl5pPr>
              <a:defRPr/>
            </a:lvl5pPr>
            <a:lvl6pPr>
              <a:defRPr/>
            </a:lvl6pPr>
            <a:lvl7pPr>
              <a:defRPr/>
            </a:lvl7pPr>
            <a:lvl8pPr>
              <a:defRPr/>
            </a:lvl8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ctr"/>
          <a:lstStyle/>
          <a:p>
            <a:pPr rtl="0"/>
            <a:r>
              <a:rPr lang="vi-VN" noProof="0"/>
              <a:t>Bấm để chỉnh sửa kiểu tiêu đề Bản cái</a:t>
            </a:r>
          </a:p>
        </p:txBody>
      </p:sp>
      <p:sp>
        <p:nvSpPr>
          <p:cNvPr id="3" name="Chỗ dành sẵn cho Văn bản 2"/>
          <p:cNvSpPr>
            <a:spLocks noGrp="1"/>
          </p:cNvSpPr>
          <p:nvPr>
            <p:ph type="body" idx="1" hasCustomPrompt="1"/>
          </p:nvPr>
        </p:nvSpPr>
        <p:spPr>
          <a:xfrm>
            <a:off x="1104900" y="1600200"/>
            <a:ext cx="4919472" cy="990600"/>
          </a:xfrm>
        </p:spPr>
        <p:txBody>
          <a:bodyPr rtlCol="0" anchor="ctr"/>
          <a:lstStyle>
            <a:lvl1pPr marL="0" indent="0" algn="ctr">
              <a:spcBef>
                <a:spcPts val="0"/>
              </a:spcBef>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bản Bản cái</a:t>
            </a:r>
          </a:p>
        </p:txBody>
      </p:sp>
      <p:sp>
        <p:nvSpPr>
          <p:cNvPr id="4" name="Chỗ dành sẵn cho Nội dung 3"/>
          <p:cNvSpPr>
            <a:spLocks noGrp="1"/>
          </p:cNvSpPr>
          <p:nvPr>
            <p:ph sz="half" idx="2" hasCustomPrompt="1"/>
          </p:nvPr>
        </p:nvSpPr>
        <p:spPr>
          <a:xfrm>
            <a:off x="1104900" y="2851150"/>
            <a:ext cx="4919472" cy="3748088"/>
          </a:xfrm>
        </p:spPr>
        <p:txBody>
          <a:bodyPr rtlCol="0" anchor="ct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Văn bản 4"/>
          <p:cNvSpPr>
            <a:spLocks noGrp="1"/>
          </p:cNvSpPr>
          <p:nvPr>
            <p:ph type="body" sz="quarter" idx="3" hasCustomPrompt="1"/>
          </p:nvPr>
        </p:nvSpPr>
        <p:spPr>
          <a:xfrm>
            <a:off x="6166110" y="1600200"/>
            <a:ext cx="4919472" cy="990600"/>
          </a:xfrm>
        </p:spPr>
        <p:txBody>
          <a:bodyPr rtlCol="0" anchor="ctr"/>
          <a:lstStyle>
            <a:lvl1pPr marL="0" indent="0" algn="ctr">
              <a:spcBef>
                <a:spcPts val="0"/>
              </a:spcBef>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bản Bản cái</a:t>
            </a:r>
          </a:p>
        </p:txBody>
      </p:sp>
      <p:sp>
        <p:nvSpPr>
          <p:cNvPr id="6" name="Chỗ dành sẵn cho Nội dung 5"/>
          <p:cNvSpPr>
            <a:spLocks noGrp="1"/>
          </p:cNvSpPr>
          <p:nvPr>
            <p:ph sz="quarter" idx="4" hasCustomPrompt="1"/>
          </p:nvPr>
        </p:nvSpPr>
        <p:spPr>
          <a:xfrm>
            <a:off x="6166110" y="2851150"/>
            <a:ext cx="4919472" cy="3748088"/>
          </a:xfrm>
        </p:spPr>
        <p:txBody>
          <a:bodyPr rtlCol="0" anchor="ct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Trố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Nội dung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b"/>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4384548"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a:t>Bấm để chỉnh sửa kiểu văn bản Bản cái</a:t>
            </a:r>
          </a:p>
        </p:txBody>
      </p:sp>
      <p:sp>
        <p:nvSpPr>
          <p:cNvPr id="3" name="Chỗ dành sẵn cho Nội dung 2"/>
          <p:cNvSpPr>
            <a:spLocks noGrp="1"/>
          </p:cNvSpPr>
          <p:nvPr>
            <p:ph idx="1" hasCustomPrompt="1"/>
          </p:nvPr>
        </p:nvSpPr>
        <p:spPr>
          <a:xfrm>
            <a:off x="5641848" y="1600199"/>
            <a:ext cx="5445252" cy="4572001"/>
          </a:xfrm>
        </p:spPr>
        <p:txBody>
          <a:bodyPr rtlCol="0">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BCE"/>
        </a:solidFill>
        <a:effectLst/>
      </p:bgPr>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104900" y="76200"/>
            <a:ext cx="9980682" cy="1096962"/>
          </a:xfrm>
          <a:prstGeom prst="rect">
            <a:avLst/>
          </a:prstGeom>
        </p:spPr>
        <p:txBody>
          <a:bodyPr vert="horz" lIns="0" tIns="45720" rIns="0" bIns="45720" rtlCol="0" anchor="ctr">
            <a:normAutofit/>
          </a:body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tiêu đề Bản cái</a:t>
            </a:r>
          </a:p>
        </p:txBody>
      </p:sp>
      <p:sp>
        <p:nvSpPr>
          <p:cNvPr id="3" name="Chỗ dành sẵn cho Văn bản 2"/>
          <p:cNvSpPr>
            <a:spLocks noGrp="1"/>
          </p:cNvSpPr>
          <p:nvPr>
            <p:ph type="body" idx="1"/>
          </p:nvPr>
        </p:nvSpPr>
        <p:spPr>
          <a:xfrm>
            <a:off x="1104900" y="1600200"/>
            <a:ext cx="9982200" cy="4572000"/>
          </a:xfrm>
          <a:prstGeom prst="rect">
            <a:avLst/>
          </a:prstGeom>
        </p:spPr>
        <p:txBody>
          <a:bodyPr vert="horz" lIns="0" tIns="45720" rIns="0" bIns="45720" rtlCol="0" anchor="ctr">
            <a:normAutofit/>
          </a:bodyPr>
          <a:lstStyle/>
          <a:p>
            <a:pPr lvl="0"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bản Bản cái</a:t>
            </a:r>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bốn</a:t>
            </a:r>
          </a:p>
        </p:txBody>
      </p:sp>
      <p:grpSp>
        <p:nvGrpSpPr>
          <p:cNvPr id="15" name="Nhóm 14"/>
          <p:cNvGrpSpPr/>
          <p:nvPr/>
        </p:nvGrpSpPr>
        <p:grpSpPr>
          <a:xfrm>
            <a:off x="1103376" y="1219201"/>
            <a:ext cx="9985248" cy="84403"/>
            <a:chOff x="1073150" y="1219201"/>
            <a:chExt cx="10058400" cy="63125"/>
          </a:xfrm>
        </p:grpSpPr>
        <p:cxnSp>
          <p:nvCxnSpPr>
            <p:cNvPr id="13" name="Đường nối Thẳng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Đường nối Thẳng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914400" rtl="0" eaLnBrk="1" latinLnBrk="0" hangingPunct="1">
        <a:lnSpc>
          <a:spcPct val="150000"/>
        </a:lnSpc>
        <a:spcBef>
          <a:spcPts val="0"/>
        </a:spcBef>
        <a:buNone/>
        <a:defRPr sz="3200" kern="1200">
          <a:solidFill>
            <a:srgbClr val="C00000"/>
          </a:solidFill>
          <a:latin typeface="Arial" panose="020B0604020202020204" pitchFamily="34" charset="0"/>
          <a:ea typeface="+mj-ea"/>
          <a:cs typeface="Arial" panose="020B0604020202020204" pitchFamily="34" charset="0"/>
        </a:defRPr>
      </a:lvl1pPr>
    </p:titleStyle>
    <p:bodyStyle>
      <a:lvl1pPr marL="228600" indent="-228600" algn="just"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just"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just"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50000"/>
        </a:lnSpc>
        <a:spcBef>
          <a:spcPts val="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150000"/>
        </a:lnSpc>
        <a:spcBef>
          <a:spcPts val="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150000"/>
        </a:lnSpc>
        <a:spcBef>
          <a:spcPts val="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150000"/>
        </a:lnSpc>
        <a:spcBef>
          <a:spcPts val="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hyperlink" Target="https://forms.gle/p2agCdkgGVMU7hNh8" TargetMode="External"/><Relationship Id="rId4" Type="http://schemas.openxmlformats.org/officeDocument/2006/relationships/hyperlink" Target="https://azota.vn/bai-tap/jcjqm3"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ww.flickr.com/photos/forstreetracing/16260312851"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video" Target="https://www.youtube.com/embed/PkkV1vLHUvQ?feature=oembed" TargetMode="Externa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Vivarail_D-Train" TargetMode="External"/><Relationship Id="rId2" Type="http://schemas.openxmlformats.org/officeDocument/2006/relationships/image" Target="../media/image23.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êu đề 5"/>
          <p:cNvSpPr>
            <a:spLocks noGrp="1"/>
          </p:cNvSpPr>
          <p:nvPr>
            <p:ph type="ctrTitle"/>
          </p:nvPr>
        </p:nvSpPr>
        <p:spPr>
          <a:xfrm>
            <a:off x="2162779" y="1182236"/>
            <a:ext cx="2828506" cy="1369311"/>
          </a:xfrm>
        </p:spPr>
        <p:txBody>
          <a:bodyPr rtlCol="0" anchor="ctr"/>
          <a:lstStyle/>
          <a:p>
            <a:pPr rtl="0"/>
            <a:r>
              <a:rPr lang="en-US" altLang="en-US" sz="4000" b="1" dirty="0">
                <a:solidFill>
                  <a:srgbClr val="7030A0"/>
                </a:solidFill>
                <a:latin typeface="Arial" panose="020B0604020202020204" pitchFamily="34" charset="0"/>
                <a:cs typeface="Arial" panose="020B0604020202020204" pitchFamily="34" charset="0"/>
              </a:rPr>
              <a:t>VẬT LÍ 8</a:t>
            </a:r>
            <a:endParaRPr lang="vi-VN" dirty="0"/>
          </a:p>
        </p:txBody>
      </p:sp>
      <p:sp>
        <p:nvSpPr>
          <p:cNvPr id="7" name="Tiêu đề phụ 6"/>
          <p:cNvSpPr>
            <a:spLocks noGrp="1"/>
          </p:cNvSpPr>
          <p:nvPr>
            <p:ph type="subTitle" idx="1"/>
          </p:nvPr>
        </p:nvSpPr>
        <p:spPr>
          <a:xfrm>
            <a:off x="710007" y="2313321"/>
            <a:ext cx="5734050" cy="1369311"/>
          </a:xfrm>
        </p:spPr>
        <p:txBody>
          <a:bodyPr rtlCol="0"/>
          <a:lstStyle/>
          <a:p>
            <a:pPr rtl="0"/>
            <a:r>
              <a:rPr lang="vi-VN" dirty="0" err="1"/>
              <a:t>Giáo</a:t>
            </a:r>
            <a:r>
              <a:rPr lang="vi-VN" dirty="0"/>
              <a:t> viên:</a:t>
            </a:r>
          </a:p>
          <a:p>
            <a:pPr rtl="0"/>
            <a:r>
              <a:rPr lang="vi-VN" dirty="0"/>
              <a:t>Đinh </a:t>
            </a:r>
            <a:r>
              <a:rPr lang="vi-VN" dirty="0" err="1"/>
              <a:t>Thị</a:t>
            </a:r>
            <a:r>
              <a:rPr lang="vi-VN" dirty="0"/>
              <a:t> Thu </a:t>
            </a:r>
            <a:r>
              <a:rPr lang="vi-VN" dirty="0" err="1"/>
              <a:t>Thủy</a:t>
            </a:r>
            <a:endParaRPr lang="vi-VN" dirty="0"/>
          </a:p>
        </p:txBody>
      </p:sp>
      <p:pic>
        <p:nvPicPr>
          <p:cNvPr id="13" name="Picture 4" descr="Nội quy lớp học trực tuyến mới nhất - Quy tắc lớp học trực tuyến">
            <a:extLst>
              <a:ext uri="{FF2B5EF4-FFF2-40B4-BE49-F238E27FC236}">
                <a16:creationId xmlns:a16="http://schemas.microsoft.com/office/drawing/2014/main" id="{BE5035C0-561A-4AFB-808E-8E8D5A2279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255239" y="0"/>
            <a:ext cx="4936761" cy="6990317"/>
          </a:xfrm>
          <a:prstGeom prst="rect">
            <a:avLst/>
          </a:prstGeom>
          <a:noFill/>
        </p:spPr>
      </p:pic>
      <p:sp>
        <p:nvSpPr>
          <p:cNvPr id="14" name="Hộp Văn bản 6">
            <a:extLst>
              <a:ext uri="{FF2B5EF4-FFF2-40B4-BE49-F238E27FC236}">
                <a16:creationId xmlns:a16="http://schemas.microsoft.com/office/drawing/2014/main" id="{BDFC56BB-E7BE-4AA3-8215-0E0D3AD578D3}"/>
              </a:ext>
            </a:extLst>
          </p:cNvPr>
          <p:cNvSpPr txBox="1">
            <a:spLocks noChangeArrowheads="1"/>
          </p:cNvSpPr>
          <p:nvPr/>
        </p:nvSpPr>
        <p:spPr bwMode="auto">
          <a:xfrm>
            <a:off x="2331557" y="273843"/>
            <a:ext cx="2727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r>
              <a:rPr lang="en-US" altLang="en-US" sz="2400" b="1" dirty="0">
                <a:solidFill>
                  <a:schemeClr val="bg1"/>
                </a:solidFill>
                <a:latin typeface="Arial" panose="020B0604020202020204" pitchFamily="34" charset="0"/>
                <a:cs typeface="Arial" panose="020B0604020202020204" pitchFamily="34" charset="0"/>
              </a:rPr>
              <a:t>THCS NGỌC HỒI</a:t>
            </a:r>
          </a:p>
        </p:txBody>
      </p:sp>
      <p:pic>
        <p:nvPicPr>
          <p:cNvPr id="15" name="Đồ họa 14" descr="Open book with table lamp, books, pen and pencil">
            <a:extLst>
              <a:ext uri="{FF2B5EF4-FFF2-40B4-BE49-F238E27FC236}">
                <a16:creationId xmlns:a16="http://schemas.microsoft.com/office/drawing/2014/main" id="{2AC5F622-B743-440E-AF1A-1CE1B1EE12D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8" y="2505616"/>
            <a:ext cx="4616201" cy="4616201"/>
          </a:xfrm>
          <a:prstGeom prst="rect">
            <a:avLst/>
          </a:prstGeom>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Mặt trời mọc hướng nào lặn hướng nào và lặn hướng nào?">
            <a:extLst>
              <a:ext uri="{FF2B5EF4-FFF2-40B4-BE49-F238E27FC236}">
                <a16:creationId xmlns:a16="http://schemas.microsoft.com/office/drawing/2014/main" id="{659F5632-871C-4BF3-9B91-544DABEF1E1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94084" y="308099"/>
            <a:ext cx="10603832" cy="3782638"/>
          </a:xfrm>
          <a:prstGeom prst="rect">
            <a:avLst/>
          </a:prstGeom>
          <a:noFill/>
          <a:ln>
            <a:noFill/>
          </a:ln>
        </p:spPr>
      </p:pic>
      <p:sp>
        <p:nvSpPr>
          <p:cNvPr id="7" name="Hộp Văn bản 6">
            <a:extLst>
              <a:ext uri="{FF2B5EF4-FFF2-40B4-BE49-F238E27FC236}">
                <a16:creationId xmlns:a16="http://schemas.microsoft.com/office/drawing/2014/main" id="{B1247D72-6415-43EC-BFED-B794EA2F84F4}"/>
              </a:ext>
            </a:extLst>
          </p:cNvPr>
          <p:cNvSpPr txBox="1"/>
          <p:nvPr/>
        </p:nvSpPr>
        <p:spPr>
          <a:xfrm>
            <a:off x="794084" y="4310057"/>
            <a:ext cx="10603832" cy="223984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vi-VN" sz="2400" dirty="0">
                <a:solidFill>
                  <a:srgbClr val="0070C0"/>
                </a:solidFill>
                <a:latin typeface="Arial" panose="020B0604020202020204" pitchFamily="34" charset="0"/>
                <a:cs typeface="Arial" panose="020B0604020202020204" pitchFamily="34" charset="0"/>
              </a:rPr>
              <a:t>CH4: </a:t>
            </a:r>
            <a:r>
              <a:rPr lang="vi-VN" sz="2400" dirty="0" err="1">
                <a:latin typeface="Arial" panose="020B0604020202020204" pitchFamily="34" charset="0"/>
                <a:cs typeface="Arial" panose="020B0604020202020204" pitchFamily="34" charset="0"/>
              </a:rPr>
              <a:t>Có</a:t>
            </a:r>
            <a:r>
              <a:rPr lang="vi-VN" sz="2400" dirty="0">
                <a:latin typeface="Arial" panose="020B0604020202020204" pitchFamily="34" charset="0"/>
                <a:cs typeface="Arial" panose="020B0604020202020204" pitchFamily="34" charset="0"/>
              </a:rPr>
              <a:t> 2 ý </a:t>
            </a:r>
            <a:r>
              <a:rPr lang="vi-VN" sz="2400" dirty="0" err="1">
                <a:latin typeface="Arial" panose="020B0604020202020204" pitchFamily="34" charset="0"/>
                <a:cs typeface="Arial" panose="020B0604020202020204" pitchFamily="34" charset="0"/>
              </a:rPr>
              <a:t>kiến</a:t>
            </a:r>
            <a:r>
              <a:rPr lang="vi-VN" sz="2400" dirty="0">
                <a:latin typeface="Arial" panose="020B0604020202020204" pitchFamily="34" charset="0"/>
                <a:cs typeface="Arial" panose="020B0604020202020204" pitchFamily="34" charset="0"/>
              </a:rPr>
              <a:t> sau:</a:t>
            </a:r>
          </a:p>
          <a:p>
            <a:pPr algn="just">
              <a:lnSpc>
                <a:spcPct val="150000"/>
              </a:lnSpc>
            </a:pPr>
            <a:r>
              <a:rPr lang="vi-VN" sz="2400" dirty="0">
                <a:latin typeface="Arial" panose="020B0604020202020204" pitchFamily="34" charset="0"/>
                <a:cs typeface="Arial" panose="020B0604020202020204" pitchFamily="34" charset="0"/>
              </a:rPr>
              <a:t>1. </a:t>
            </a:r>
            <a:r>
              <a:rPr lang="vi-VN" sz="2400" dirty="0" err="1">
                <a:latin typeface="Arial" panose="020B0604020202020204" pitchFamily="34" charset="0"/>
                <a:cs typeface="Arial" panose="020B0604020202020204" pitchFamily="34" charset="0"/>
              </a:rPr>
              <a:t>Mặt</a:t>
            </a:r>
            <a:r>
              <a:rPr lang="vi-VN"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Trời</a:t>
            </a:r>
            <a:r>
              <a:rPr lang="vi-VN"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mọc</a:t>
            </a:r>
            <a:r>
              <a:rPr lang="vi-VN" sz="2400" dirty="0">
                <a:latin typeface="Arial" panose="020B0604020202020204" pitchFamily="34" charset="0"/>
                <a:cs typeface="Arial" panose="020B0604020202020204" pitchFamily="34" charset="0"/>
              </a:rPr>
              <a:t> ở </a:t>
            </a:r>
            <a:r>
              <a:rPr lang="vi-VN" sz="2400" dirty="0" err="1">
                <a:latin typeface="Arial" panose="020B0604020202020204" pitchFamily="34" charset="0"/>
                <a:cs typeface="Arial" panose="020B0604020202020204" pitchFamily="34" charset="0"/>
              </a:rPr>
              <a:t>hướng</a:t>
            </a:r>
            <a:r>
              <a:rPr lang="vi-VN" sz="2400" dirty="0">
                <a:latin typeface="Arial" panose="020B0604020202020204" pitchFamily="34" charset="0"/>
                <a:cs typeface="Arial" panose="020B0604020202020204" pitchFamily="34" charset="0"/>
              </a:rPr>
              <a:t> Đông, </a:t>
            </a:r>
            <a:r>
              <a:rPr lang="vi-VN" sz="2400" dirty="0" err="1">
                <a:latin typeface="Arial" panose="020B0604020202020204" pitchFamily="34" charset="0"/>
                <a:cs typeface="Arial" panose="020B0604020202020204" pitchFamily="34" charset="0"/>
              </a:rPr>
              <a:t>lặn</a:t>
            </a:r>
            <a:r>
              <a:rPr lang="vi-VN" sz="2400" dirty="0">
                <a:latin typeface="Arial" panose="020B0604020202020204" pitchFamily="34" charset="0"/>
                <a:cs typeface="Arial" panose="020B0604020202020204" pitchFamily="34" charset="0"/>
              </a:rPr>
              <a:t> ở </a:t>
            </a:r>
            <a:r>
              <a:rPr lang="vi-VN" sz="2400" dirty="0" err="1">
                <a:latin typeface="Arial" panose="020B0604020202020204" pitchFamily="34" charset="0"/>
                <a:cs typeface="Arial" panose="020B0604020202020204" pitchFamily="34" charset="0"/>
              </a:rPr>
              <a:t>hướng</a:t>
            </a:r>
            <a:r>
              <a:rPr lang="vi-VN" sz="2400" dirty="0">
                <a:latin typeface="Arial" panose="020B0604020202020204" pitchFamily="34" charset="0"/>
                <a:cs typeface="Arial" panose="020B0604020202020204" pitchFamily="34" charset="0"/>
              </a:rPr>
              <a:t> Tây nên </a:t>
            </a:r>
            <a:r>
              <a:rPr lang="vi-VN" sz="2400" dirty="0" err="1">
                <a:latin typeface="Arial" panose="020B0604020202020204" pitchFamily="34" charset="0"/>
                <a:cs typeface="Arial" panose="020B0604020202020204" pitchFamily="34" charset="0"/>
              </a:rPr>
              <a:t>Mặt</a:t>
            </a:r>
            <a:r>
              <a:rPr lang="vi-VN"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trời</a:t>
            </a:r>
            <a:r>
              <a:rPr lang="vi-VN"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chuyển</a:t>
            </a:r>
            <a:r>
              <a:rPr lang="vi-VN"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động</a:t>
            </a:r>
            <a:r>
              <a:rPr lang="vi-VN" sz="2400" dirty="0">
                <a:latin typeface="Arial" panose="020B0604020202020204" pitchFamily="34" charset="0"/>
                <a:cs typeface="Arial" panose="020B0604020202020204" pitchFamily="34" charset="0"/>
              </a:rPr>
              <a:t>.</a:t>
            </a:r>
          </a:p>
          <a:p>
            <a:pPr algn="just">
              <a:lnSpc>
                <a:spcPct val="150000"/>
              </a:lnSpc>
            </a:pPr>
            <a:r>
              <a:rPr lang="vi-VN" sz="2400" dirty="0">
                <a:latin typeface="Arial" panose="020B0604020202020204" pitchFamily="34" charset="0"/>
                <a:cs typeface="Arial" panose="020B0604020202020204" pitchFamily="34" charset="0"/>
              </a:rPr>
              <a:t>2. </a:t>
            </a:r>
            <a:r>
              <a:rPr lang="vi-VN" sz="2400" dirty="0" err="1">
                <a:latin typeface="Arial" panose="020B0604020202020204" pitchFamily="34" charset="0"/>
                <a:cs typeface="Arial" panose="020B0604020202020204" pitchFamily="34" charset="0"/>
              </a:rPr>
              <a:t>Trái</a:t>
            </a:r>
            <a:r>
              <a:rPr lang="vi-VN"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Đất</a:t>
            </a:r>
            <a:r>
              <a:rPr lang="vi-VN"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chuyển</a:t>
            </a:r>
            <a:r>
              <a:rPr lang="vi-VN"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động</a:t>
            </a:r>
            <a:r>
              <a:rPr lang="vi-VN" sz="2400" dirty="0">
                <a:latin typeface="Arial" panose="020B0604020202020204" pitchFamily="34" charset="0"/>
                <a:cs typeface="Arial" panose="020B0604020202020204" pitchFamily="34" charset="0"/>
              </a:rPr>
              <a:t> xung quanh </a:t>
            </a:r>
            <a:r>
              <a:rPr lang="vi-VN" sz="2400" dirty="0" err="1">
                <a:latin typeface="Arial" panose="020B0604020202020204" pitchFamily="34" charset="0"/>
                <a:cs typeface="Arial" panose="020B0604020202020204" pitchFamily="34" charset="0"/>
              </a:rPr>
              <a:t>Mặt</a:t>
            </a:r>
            <a:r>
              <a:rPr lang="vi-VN"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Trời</a:t>
            </a:r>
            <a:r>
              <a:rPr lang="vi-VN" sz="2400" dirty="0">
                <a:latin typeface="Arial" panose="020B0604020202020204" pitchFamily="34" charset="0"/>
                <a:cs typeface="Arial" panose="020B0604020202020204" pitchFamily="34" charset="0"/>
              </a:rPr>
              <a:t>.</a:t>
            </a:r>
          </a:p>
          <a:p>
            <a:pPr algn="just">
              <a:lnSpc>
                <a:spcPct val="150000"/>
              </a:lnSpc>
            </a:pPr>
            <a:r>
              <a:rPr lang="vi-VN" sz="2400" dirty="0" err="1">
                <a:latin typeface="Arial" panose="020B0604020202020204" pitchFamily="34" charset="0"/>
                <a:cs typeface="Arial" panose="020B0604020202020204" pitchFamily="34" charset="0"/>
              </a:rPr>
              <a:t>Hỏi</a:t>
            </a:r>
            <a:r>
              <a:rPr lang="vi-VN" sz="2400" dirty="0">
                <a:latin typeface="Arial" panose="020B0604020202020204" pitchFamily="34" charset="0"/>
                <a:cs typeface="Arial" panose="020B0604020202020204" pitchFamily="34" charset="0"/>
              </a:rPr>
              <a:t>: Ý </a:t>
            </a:r>
            <a:r>
              <a:rPr lang="vi-VN" sz="2400" dirty="0" err="1">
                <a:latin typeface="Arial" panose="020B0604020202020204" pitchFamily="34" charset="0"/>
                <a:cs typeface="Arial" panose="020B0604020202020204" pitchFamily="34" charset="0"/>
              </a:rPr>
              <a:t>kiến</a:t>
            </a:r>
            <a:r>
              <a:rPr lang="vi-VN"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nào</a:t>
            </a:r>
            <a:r>
              <a:rPr lang="vi-VN"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đúng</a:t>
            </a:r>
            <a:r>
              <a:rPr lang="vi-VN"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Vì</a:t>
            </a:r>
            <a:r>
              <a:rPr lang="vi-VN" sz="2400" dirty="0">
                <a:latin typeface="Arial" panose="020B0604020202020204" pitchFamily="34" charset="0"/>
                <a:cs typeface="Arial" panose="020B0604020202020204" pitchFamily="34" charset="0"/>
              </a:rPr>
              <a:t> sao?</a:t>
            </a:r>
          </a:p>
        </p:txBody>
      </p:sp>
    </p:spTree>
    <p:extLst>
      <p:ext uri="{BB962C8B-B14F-4D97-AF65-F5344CB8AC3E}">
        <p14:creationId xmlns:p14="http://schemas.microsoft.com/office/powerpoint/2010/main" val="157829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3ACAB4B-47EC-4193-A5A3-9B13B0A99347}"/>
              </a:ext>
            </a:extLst>
          </p:cNvPr>
          <p:cNvSpPr>
            <a:spLocks noGrp="1"/>
          </p:cNvSpPr>
          <p:nvPr>
            <p:ph type="title"/>
          </p:nvPr>
        </p:nvSpPr>
        <p:spPr/>
        <p:txBody>
          <a:bodyPr/>
          <a:lstStyle/>
          <a:p>
            <a:r>
              <a:rPr lang="vi-VN" dirty="0"/>
              <a:t>III. </a:t>
            </a:r>
            <a:r>
              <a:rPr lang="vi-VN" dirty="0" err="1"/>
              <a:t>Một</a:t>
            </a:r>
            <a:r>
              <a:rPr lang="vi-VN" dirty="0"/>
              <a:t> </a:t>
            </a:r>
            <a:r>
              <a:rPr lang="vi-VN" dirty="0" err="1"/>
              <a:t>số</a:t>
            </a:r>
            <a:r>
              <a:rPr lang="vi-VN" dirty="0"/>
              <a:t> </a:t>
            </a:r>
            <a:r>
              <a:rPr lang="vi-VN" dirty="0" err="1"/>
              <a:t>chuyển</a:t>
            </a:r>
            <a:r>
              <a:rPr lang="vi-VN" dirty="0"/>
              <a:t> </a:t>
            </a:r>
            <a:r>
              <a:rPr lang="vi-VN" dirty="0" err="1"/>
              <a:t>động</a:t>
            </a:r>
            <a:r>
              <a:rPr lang="vi-VN" dirty="0"/>
              <a:t> </a:t>
            </a:r>
            <a:r>
              <a:rPr lang="vi-VN" dirty="0" err="1"/>
              <a:t>thường</a:t>
            </a:r>
            <a:r>
              <a:rPr lang="vi-VN" dirty="0"/>
              <a:t> </a:t>
            </a:r>
            <a:r>
              <a:rPr lang="vi-VN" dirty="0" err="1"/>
              <a:t>gặp</a:t>
            </a:r>
            <a:endParaRPr lang="en-US" dirty="0"/>
          </a:p>
        </p:txBody>
      </p:sp>
      <p:graphicFrame>
        <p:nvGraphicFramePr>
          <p:cNvPr id="4" name="Chỗ dành sẵn cho Nội dung 3">
            <a:extLst>
              <a:ext uri="{FF2B5EF4-FFF2-40B4-BE49-F238E27FC236}">
                <a16:creationId xmlns:a16="http://schemas.microsoft.com/office/drawing/2014/main" id="{0B352B45-5B8D-4A2D-A374-90D8F4694BF3}"/>
              </a:ext>
            </a:extLst>
          </p:cNvPr>
          <p:cNvGraphicFramePr>
            <a:graphicFrameLocks noGrp="1"/>
          </p:cNvGraphicFramePr>
          <p:nvPr>
            <p:ph idx="1"/>
            <p:extLst>
              <p:ext uri="{D42A27DB-BD31-4B8C-83A1-F6EECF244321}">
                <p14:modId xmlns:p14="http://schemas.microsoft.com/office/powerpoint/2010/main" val="1505388251"/>
              </p:ext>
            </p:extLst>
          </p:nvPr>
        </p:nvGraphicFramePr>
        <p:xfrm>
          <a:off x="280737" y="1507958"/>
          <a:ext cx="11630526" cy="5133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3206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êu đề 3">
            <a:extLst>
              <a:ext uri="{FF2B5EF4-FFF2-40B4-BE49-F238E27FC236}">
                <a16:creationId xmlns:a16="http://schemas.microsoft.com/office/drawing/2014/main" id="{ACB8FA45-2CB3-414C-95FF-DC27A4D37FA4}"/>
              </a:ext>
            </a:extLst>
          </p:cNvPr>
          <p:cNvSpPr>
            <a:spLocks noGrp="1"/>
          </p:cNvSpPr>
          <p:nvPr>
            <p:ph type="title"/>
          </p:nvPr>
        </p:nvSpPr>
        <p:spPr>
          <a:xfrm>
            <a:off x="1104900" y="76200"/>
            <a:ext cx="9980682" cy="1096962"/>
          </a:xfrm>
        </p:spPr>
        <p:txBody>
          <a:bodyPr anchor="ctr">
            <a:normAutofit/>
          </a:bodyPr>
          <a:lstStyle/>
          <a:p>
            <a:r>
              <a:rPr lang="en-US" dirty="0"/>
              <a:t>IV. </a:t>
            </a:r>
            <a:r>
              <a:rPr lang="en-US" dirty="0" err="1"/>
              <a:t>Vận</a:t>
            </a:r>
            <a:r>
              <a:rPr lang="en-US" dirty="0"/>
              <a:t> </a:t>
            </a:r>
            <a:r>
              <a:rPr lang="en-US" dirty="0" err="1"/>
              <a:t>dụng</a:t>
            </a:r>
            <a:endParaRPr lang="en-US" dirty="0"/>
          </a:p>
        </p:txBody>
      </p:sp>
      <p:pic>
        <p:nvPicPr>
          <p:cNvPr id="6" name="Hình ảnh 5" descr="Child writing on a notebook">
            <a:extLst>
              <a:ext uri="{FF2B5EF4-FFF2-40B4-BE49-F238E27FC236}">
                <a16:creationId xmlns:a16="http://schemas.microsoft.com/office/drawing/2014/main" id="{4D083809-3570-4D02-803C-A415F8FB432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7164" r="2" b="14221"/>
          <a:stretch/>
        </p:blipFill>
        <p:spPr>
          <a:xfrm>
            <a:off x="1104900" y="1600200"/>
            <a:ext cx="9982200" cy="4572000"/>
          </a:xfrm>
          <a:prstGeom prst="rect">
            <a:avLst/>
          </a:prstGeom>
          <a:noFill/>
        </p:spPr>
      </p:pic>
    </p:spTree>
    <p:extLst>
      <p:ext uri="{BB962C8B-B14F-4D97-AF65-F5344CB8AC3E}">
        <p14:creationId xmlns:p14="http://schemas.microsoft.com/office/powerpoint/2010/main" val="121775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êu đề 3">
            <a:extLst>
              <a:ext uri="{FF2B5EF4-FFF2-40B4-BE49-F238E27FC236}">
                <a16:creationId xmlns:a16="http://schemas.microsoft.com/office/drawing/2014/main" id="{54C718E7-AA44-4457-9AF5-36BEF537A8C1}"/>
              </a:ext>
            </a:extLst>
          </p:cNvPr>
          <p:cNvSpPr>
            <a:spLocks noGrp="1"/>
          </p:cNvSpPr>
          <p:nvPr>
            <p:ph type="title"/>
          </p:nvPr>
        </p:nvSpPr>
        <p:spPr>
          <a:xfrm>
            <a:off x="336884" y="76200"/>
            <a:ext cx="11582400" cy="1096962"/>
          </a:xfrm>
        </p:spPr>
        <p:txBody>
          <a:bodyPr>
            <a:noAutofit/>
          </a:bodyPr>
          <a:lstStyle/>
          <a:p>
            <a:r>
              <a:rPr lang="en-US" sz="2800" dirty="0"/>
              <a:t>Quan </a:t>
            </a:r>
            <a:r>
              <a:rPr lang="en-US" sz="2800" dirty="0" err="1"/>
              <a:t>sát</a:t>
            </a:r>
            <a:r>
              <a:rPr lang="en-US" sz="2800" dirty="0"/>
              <a:t> </a:t>
            </a:r>
            <a:r>
              <a:rPr lang="en-US" sz="2800" dirty="0" err="1"/>
              <a:t>hình</a:t>
            </a:r>
            <a:r>
              <a:rPr lang="en-US" sz="2800" dirty="0"/>
              <a:t> </a:t>
            </a:r>
            <a:r>
              <a:rPr lang="en-US" sz="2800" dirty="0" err="1"/>
              <a:t>vẽ</a:t>
            </a:r>
            <a:r>
              <a:rPr lang="en-US" sz="2800" dirty="0"/>
              <a:t> </a:t>
            </a:r>
            <a:r>
              <a:rPr lang="en-US" sz="2800" dirty="0" err="1"/>
              <a:t>và</a:t>
            </a:r>
            <a:r>
              <a:rPr lang="en-US" sz="2800" dirty="0"/>
              <a:t> </a:t>
            </a:r>
            <a:r>
              <a:rPr lang="en-US" sz="2800" dirty="0" err="1"/>
              <a:t>cho</a:t>
            </a:r>
            <a:r>
              <a:rPr lang="en-US" sz="2800" dirty="0"/>
              <a:t> </a:t>
            </a:r>
            <a:r>
              <a:rPr lang="en-US" sz="2800" dirty="0" err="1"/>
              <a:t>biết</a:t>
            </a:r>
            <a:r>
              <a:rPr lang="en-US" sz="2800" dirty="0"/>
              <a:t> </a:t>
            </a:r>
            <a:r>
              <a:rPr lang="en-US" sz="2800" dirty="0" err="1"/>
              <a:t>mỗi</a:t>
            </a:r>
            <a:r>
              <a:rPr lang="en-US" sz="2800" dirty="0"/>
              <a:t> </a:t>
            </a:r>
            <a:r>
              <a:rPr lang="en-US" sz="2800" dirty="0" err="1"/>
              <a:t>vật</a:t>
            </a:r>
            <a:r>
              <a:rPr lang="en-US" sz="2800" dirty="0"/>
              <a:t> </a:t>
            </a:r>
            <a:r>
              <a:rPr lang="en-US" sz="2800" dirty="0" err="1"/>
              <a:t>đứng</a:t>
            </a:r>
            <a:r>
              <a:rPr lang="en-US" sz="2800" dirty="0"/>
              <a:t> </a:t>
            </a:r>
            <a:r>
              <a:rPr lang="en-US" sz="2800" dirty="0" err="1"/>
              <a:t>yên</a:t>
            </a:r>
            <a:r>
              <a:rPr lang="en-US" sz="2800" dirty="0"/>
              <a:t> so </a:t>
            </a:r>
            <a:r>
              <a:rPr lang="en-US" sz="2800" dirty="0" err="1"/>
              <a:t>với</a:t>
            </a:r>
            <a:r>
              <a:rPr lang="en-US" sz="2800" dirty="0"/>
              <a:t> </a:t>
            </a:r>
            <a:r>
              <a:rPr lang="en-US" sz="2800" dirty="0" err="1"/>
              <a:t>vật</a:t>
            </a:r>
            <a:r>
              <a:rPr lang="en-US" sz="2800" dirty="0"/>
              <a:t> </a:t>
            </a:r>
            <a:r>
              <a:rPr lang="en-US" sz="2800" dirty="0" err="1"/>
              <a:t>nào</a:t>
            </a:r>
            <a:r>
              <a:rPr lang="en-US" sz="2800" dirty="0"/>
              <a:t>, </a:t>
            </a:r>
            <a:r>
              <a:rPr lang="en-US" sz="2800" dirty="0" err="1"/>
              <a:t>chuyển</a:t>
            </a:r>
            <a:r>
              <a:rPr lang="en-US" sz="2800" dirty="0"/>
              <a:t> </a:t>
            </a:r>
            <a:r>
              <a:rPr lang="en-US" sz="2800" dirty="0" err="1"/>
              <a:t>động</a:t>
            </a:r>
            <a:r>
              <a:rPr lang="en-US" sz="2800" dirty="0"/>
              <a:t> so </a:t>
            </a:r>
            <a:r>
              <a:rPr lang="en-US" sz="2800" dirty="0" err="1"/>
              <a:t>với</a:t>
            </a:r>
            <a:r>
              <a:rPr lang="en-US" sz="2800" dirty="0"/>
              <a:t> </a:t>
            </a:r>
            <a:r>
              <a:rPr lang="en-US" sz="2800" dirty="0" err="1"/>
              <a:t>vật</a:t>
            </a:r>
            <a:r>
              <a:rPr lang="en-US" sz="2800" dirty="0"/>
              <a:t> </a:t>
            </a:r>
            <a:r>
              <a:rPr lang="en-US" sz="2800" dirty="0" err="1"/>
              <a:t>nào</a:t>
            </a:r>
            <a:r>
              <a:rPr lang="en-US" sz="2800" dirty="0"/>
              <a:t>?</a:t>
            </a:r>
          </a:p>
        </p:txBody>
      </p:sp>
      <p:graphicFrame>
        <p:nvGraphicFramePr>
          <p:cNvPr id="9" name="Chỗ dành sẵn cho Nội dung 8">
            <a:extLst>
              <a:ext uri="{FF2B5EF4-FFF2-40B4-BE49-F238E27FC236}">
                <a16:creationId xmlns:a16="http://schemas.microsoft.com/office/drawing/2014/main" id="{E468F173-589D-43B5-9137-26426B97A3F2}"/>
              </a:ext>
            </a:extLst>
          </p:cNvPr>
          <p:cNvGraphicFramePr>
            <a:graphicFrameLocks noGrp="1"/>
          </p:cNvGraphicFramePr>
          <p:nvPr>
            <p:ph idx="1"/>
            <p:extLst>
              <p:ext uri="{D42A27DB-BD31-4B8C-83A1-F6EECF244321}">
                <p14:modId xmlns:p14="http://schemas.microsoft.com/office/powerpoint/2010/main" val="183888691"/>
              </p:ext>
            </p:extLst>
          </p:nvPr>
        </p:nvGraphicFramePr>
        <p:xfrm>
          <a:off x="6754389" y="1706496"/>
          <a:ext cx="5076915" cy="4630134"/>
        </p:xfrm>
        <a:graphic>
          <a:graphicData uri="http://schemas.openxmlformats.org/drawingml/2006/table">
            <a:tbl>
              <a:tblPr firstRow="1" firstCol="1" bandRow="1">
                <a:tableStyleId>{BDBED569-4797-4DF1-A0F4-6AAB3CD982D8}</a:tableStyleId>
              </a:tblPr>
              <a:tblGrid>
                <a:gridCol w="1692305">
                  <a:extLst>
                    <a:ext uri="{9D8B030D-6E8A-4147-A177-3AD203B41FA5}">
                      <a16:colId xmlns:a16="http://schemas.microsoft.com/office/drawing/2014/main" val="3066459509"/>
                    </a:ext>
                  </a:extLst>
                </a:gridCol>
                <a:gridCol w="1692305">
                  <a:extLst>
                    <a:ext uri="{9D8B030D-6E8A-4147-A177-3AD203B41FA5}">
                      <a16:colId xmlns:a16="http://schemas.microsoft.com/office/drawing/2014/main" val="851987543"/>
                    </a:ext>
                  </a:extLst>
                </a:gridCol>
                <a:gridCol w="1692305">
                  <a:extLst>
                    <a:ext uri="{9D8B030D-6E8A-4147-A177-3AD203B41FA5}">
                      <a16:colId xmlns:a16="http://schemas.microsoft.com/office/drawing/2014/main" val="2223423994"/>
                    </a:ext>
                  </a:extLst>
                </a:gridCol>
              </a:tblGrid>
              <a:tr h="1543378">
                <a:tc>
                  <a:txBody>
                    <a:bodyPr/>
                    <a:lstStyle/>
                    <a:p>
                      <a:pPr algn="ctr">
                        <a:spcBef>
                          <a:spcPts val="600"/>
                        </a:spcBef>
                        <a:spcAft>
                          <a:spcPts val="600"/>
                        </a:spcAft>
                      </a:pPr>
                      <a:r>
                        <a:rPr lang="en-US" sz="2400" dirty="0">
                          <a:effectLst/>
                          <a:latin typeface="Arial" panose="020B0604020202020204" pitchFamily="34" charset="0"/>
                          <a:cs typeface="Arial" panose="020B0604020202020204" pitchFamily="34" charset="0"/>
                        </a:rPr>
                        <a:t> </a:t>
                      </a:r>
                      <a:endPar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Bef>
                          <a:spcPts val="600"/>
                        </a:spcBef>
                        <a:spcAft>
                          <a:spcPts val="600"/>
                        </a:spcAft>
                      </a:pPr>
                      <a:r>
                        <a:rPr lang="en-US" sz="2400">
                          <a:effectLst/>
                          <a:latin typeface="Arial" panose="020B0604020202020204" pitchFamily="34" charset="0"/>
                          <a:cs typeface="Arial" panose="020B0604020202020204" pitchFamily="34" charset="0"/>
                        </a:rPr>
                        <a:t>Đứng yên</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Bef>
                          <a:spcPts val="600"/>
                        </a:spcBef>
                        <a:spcAft>
                          <a:spcPts val="600"/>
                        </a:spcAft>
                      </a:pPr>
                      <a:r>
                        <a:rPr lang="en-US" sz="2400">
                          <a:effectLst/>
                          <a:latin typeface="Arial" panose="020B0604020202020204" pitchFamily="34" charset="0"/>
                          <a:cs typeface="Arial" panose="020B0604020202020204" pitchFamily="34" charset="0"/>
                        </a:rPr>
                        <a:t>Chuyển động</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145009289"/>
                  </a:ext>
                </a:extLst>
              </a:tr>
              <a:tr h="771689">
                <a:tc>
                  <a:txBody>
                    <a:bodyPr/>
                    <a:lstStyle/>
                    <a:p>
                      <a:pPr algn="ctr">
                        <a:spcBef>
                          <a:spcPts val="600"/>
                        </a:spcBef>
                        <a:spcAft>
                          <a:spcPts val="600"/>
                        </a:spcAft>
                      </a:pPr>
                      <a:r>
                        <a:rPr lang="en-US" sz="2400">
                          <a:effectLst/>
                          <a:latin typeface="Arial" panose="020B0604020202020204" pitchFamily="34" charset="0"/>
                          <a:cs typeface="Arial" panose="020B0604020202020204" pitchFamily="34" charset="0"/>
                        </a:rPr>
                        <a:t>Xe ô tô</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Bef>
                          <a:spcPts val="600"/>
                        </a:spcBef>
                        <a:spcAft>
                          <a:spcPts val="600"/>
                        </a:spcAft>
                      </a:pPr>
                      <a:r>
                        <a:rPr lang="en-US" sz="2400" dirty="0">
                          <a:effectLst/>
                          <a:latin typeface="Arial" panose="020B0604020202020204" pitchFamily="34" charset="0"/>
                          <a:cs typeface="Arial" panose="020B0604020202020204" pitchFamily="34" charset="0"/>
                        </a:rPr>
                        <a:t> </a:t>
                      </a:r>
                      <a:endPar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Bef>
                          <a:spcPts val="600"/>
                        </a:spcBef>
                        <a:spcAft>
                          <a:spcPts val="600"/>
                        </a:spcAft>
                      </a:pPr>
                      <a:r>
                        <a:rPr lang="en-US" sz="2400">
                          <a:effectLst/>
                          <a:latin typeface="Arial" panose="020B0604020202020204" pitchFamily="34" charset="0"/>
                          <a:cs typeface="Arial" panose="020B0604020202020204" pitchFamily="34" charset="0"/>
                        </a:rPr>
                        <a:t> </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5642255"/>
                  </a:ext>
                </a:extLst>
              </a:tr>
              <a:tr h="1543378">
                <a:tc>
                  <a:txBody>
                    <a:bodyPr/>
                    <a:lstStyle/>
                    <a:p>
                      <a:pPr algn="ctr">
                        <a:spcBef>
                          <a:spcPts val="600"/>
                        </a:spcBef>
                        <a:spcAft>
                          <a:spcPts val="600"/>
                        </a:spcAft>
                      </a:pPr>
                      <a:r>
                        <a:rPr lang="en-US" sz="2400">
                          <a:effectLst/>
                          <a:latin typeface="Arial" panose="020B0604020202020204" pitchFamily="34" charset="0"/>
                          <a:cs typeface="Arial" panose="020B0604020202020204" pitchFamily="34" charset="0"/>
                        </a:rPr>
                        <a:t>Người đi bộ</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Bef>
                          <a:spcPts val="600"/>
                        </a:spcBef>
                        <a:spcAft>
                          <a:spcPts val="600"/>
                        </a:spcAft>
                      </a:pPr>
                      <a:r>
                        <a:rPr lang="en-US" sz="2400" dirty="0">
                          <a:effectLst/>
                          <a:latin typeface="Arial" panose="020B0604020202020204" pitchFamily="34" charset="0"/>
                          <a:cs typeface="Arial" panose="020B0604020202020204" pitchFamily="34" charset="0"/>
                        </a:rPr>
                        <a:t> </a:t>
                      </a:r>
                      <a:endPar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Bef>
                          <a:spcPts val="600"/>
                        </a:spcBef>
                        <a:spcAft>
                          <a:spcPts val="600"/>
                        </a:spcAft>
                      </a:pPr>
                      <a:r>
                        <a:rPr lang="en-US" sz="2400">
                          <a:effectLst/>
                          <a:latin typeface="Arial" panose="020B0604020202020204" pitchFamily="34" charset="0"/>
                          <a:cs typeface="Arial" panose="020B0604020202020204" pitchFamily="34" charset="0"/>
                        </a:rPr>
                        <a:t> </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54585691"/>
                  </a:ext>
                </a:extLst>
              </a:tr>
              <a:tr h="771689">
                <a:tc>
                  <a:txBody>
                    <a:bodyPr/>
                    <a:lstStyle/>
                    <a:p>
                      <a:pPr algn="ctr">
                        <a:spcBef>
                          <a:spcPts val="600"/>
                        </a:spcBef>
                        <a:spcAft>
                          <a:spcPts val="600"/>
                        </a:spcAft>
                      </a:pPr>
                      <a:r>
                        <a:rPr lang="en-US" sz="2400">
                          <a:effectLst/>
                          <a:latin typeface="Arial" panose="020B0604020202020204" pitchFamily="34" charset="0"/>
                          <a:cs typeface="Arial" panose="020B0604020202020204" pitchFamily="34" charset="0"/>
                        </a:rPr>
                        <a:t>Cột điện</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Bef>
                          <a:spcPts val="600"/>
                        </a:spcBef>
                        <a:spcAft>
                          <a:spcPts val="600"/>
                        </a:spcAft>
                      </a:pPr>
                      <a:r>
                        <a:rPr lang="en-US" sz="2400">
                          <a:effectLst/>
                          <a:latin typeface="Arial" panose="020B0604020202020204" pitchFamily="34" charset="0"/>
                          <a:cs typeface="Arial" panose="020B0604020202020204" pitchFamily="34" charset="0"/>
                        </a:rPr>
                        <a:t> </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Bef>
                          <a:spcPts val="600"/>
                        </a:spcBef>
                        <a:spcAft>
                          <a:spcPts val="600"/>
                        </a:spcAft>
                      </a:pPr>
                      <a:r>
                        <a:rPr lang="en-US" sz="2400" dirty="0">
                          <a:effectLst/>
                          <a:latin typeface="Arial" panose="020B0604020202020204" pitchFamily="34" charset="0"/>
                          <a:cs typeface="Arial" panose="020B0604020202020204" pitchFamily="34" charset="0"/>
                        </a:rPr>
                        <a:t> </a:t>
                      </a:r>
                      <a:endPar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224924871"/>
                  </a:ext>
                </a:extLst>
              </a:tr>
            </a:tbl>
          </a:graphicData>
        </a:graphic>
      </p:graphicFrame>
      <p:pic>
        <p:nvPicPr>
          <p:cNvPr id="7" name="Hình ảnh 6" descr="Bài 1: Chuyển động cơ học #Vật Lý lớp 8 ... - IOShare">
            <a:extLst>
              <a:ext uri="{FF2B5EF4-FFF2-40B4-BE49-F238E27FC236}">
                <a16:creationId xmlns:a16="http://schemas.microsoft.com/office/drawing/2014/main" id="{694D3AF6-E03B-415C-ACDA-5DAAF145154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696" y="1706495"/>
            <a:ext cx="5735304" cy="4630135"/>
          </a:xfrm>
          <a:prstGeom prst="rect">
            <a:avLst/>
          </a:prstGeom>
          <a:noFill/>
          <a:ln>
            <a:noFill/>
          </a:ln>
        </p:spPr>
      </p:pic>
    </p:spTree>
    <p:extLst>
      <p:ext uri="{BB962C8B-B14F-4D97-AF65-F5344CB8AC3E}">
        <p14:creationId xmlns:p14="http://schemas.microsoft.com/office/powerpoint/2010/main" val="3554460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ộn: Ngang 3">
            <a:extLst>
              <a:ext uri="{FF2B5EF4-FFF2-40B4-BE49-F238E27FC236}">
                <a16:creationId xmlns:a16="http://schemas.microsoft.com/office/drawing/2014/main" id="{6936ED0E-8CE4-4D34-AAE5-3F5147C60489}"/>
              </a:ext>
            </a:extLst>
          </p:cNvPr>
          <p:cNvSpPr/>
          <p:nvPr/>
        </p:nvSpPr>
        <p:spPr>
          <a:xfrm>
            <a:off x="567891" y="1604209"/>
            <a:ext cx="5528109" cy="4427621"/>
          </a:xfrm>
          <a:prstGeom prst="horizontalScroll">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en-US" sz="3200" dirty="0" err="1">
                <a:latin typeface="Arial" panose="020B0604020202020204" pitchFamily="34" charset="0"/>
                <a:cs typeface="Arial" panose="020B0604020202020204" pitchFamily="34" charset="0"/>
              </a:rPr>
              <a:t>Hoàn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thành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các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bài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tập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trong</a:t>
            </a:r>
            <a:r>
              <a:rPr lang="en-US" sz="3200" dirty="0">
                <a:latin typeface="Arial" panose="020B0604020202020204" pitchFamily="34" charset="0"/>
                <a:cs typeface="Arial" panose="020B0604020202020204" pitchFamily="34" charset="0"/>
              </a:rPr>
              <a:t> SBT (</a:t>
            </a:r>
            <a:r>
              <a:rPr lang="en-US" sz="3200" dirty="0" err="1">
                <a:latin typeface="Arial" panose="020B0604020202020204" pitchFamily="34" charset="0"/>
                <a:cs typeface="Arial" panose="020B0604020202020204" pitchFamily="34" charset="0"/>
              </a:rPr>
              <a:t>Bài</a:t>
            </a:r>
            <a:r>
              <a:rPr lang="en-US" sz="3200" dirty="0">
                <a:latin typeface="Arial" panose="020B0604020202020204" pitchFamily="34" charset="0"/>
                <a:cs typeface="Arial" panose="020B0604020202020204" pitchFamily="34" charset="0"/>
              </a:rPr>
              <a:t> 1.1 – 1.3; 1.5 – 1.8; 1.10; 1.13; 1.15; 1.16)</a:t>
            </a:r>
          </a:p>
        </p:txBody>
      </p:sp>
      <p:pic>
        <p:nvPicPr>
          <p:cNvPr id="7" name="Đồ họa 6" descr="Desk outline">
            <a:extLst>
              <a:ext uri="{FF2B5EF4-FFF2-40B4-BE49-F238E27FC236}">
                <a16:creationId xmlns:a16="http://schemas.microsoft.com/office/drawing/2014/main" id="{CCEA2E04-B414-4F14-A04A-8F3026773A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92443" y="1435396"/>
            <a:ext cx="3693139" cy="3693139"/>
          </a:xfrm>
          <a:prstGeom prst="rect">
            <a:avLst/>
          </a:prstGeom>
        </p:spPr>
      </p:pic>
      <p:sp>
        <p:nvSpPr>
          <p:cNvPr id="6" name="Tiêu đề 5">
            <a:extLst>
              <a:ext uri="{FF2B5EF4-FFF2-40B4-BE49-F238E27FC236}">
                <a16:creationId xmlns:a16="http://schemas.microsoft.com/office/drawing/2014/main" id="{F53C236D-C3C4-469E-A39A-4F3874539279}"/>
              </a:ext>
            </a:extLst>
          </p:cNvPr>
          <p:cNvSpPr>
            <a:spLocks noGrp="1"/>
          </p:cNvSpPr>
          <p:nvPr>
            <p:ph type="title"/>
          </p:nvPr>
        </p:nvSpPr>
        <p:spPr/>
        <p:txBody>
          <a:bodyPr/>
          <a:lstStyle/>
          <a:p>
            <a:r>
              <a:rPr lang="en-US" dirty="0" err="1"/>
              <a:t>Nhiệm</a:t>
            </a:r>
            <a:r>
              <a:rPr lang="en-US" dirty="0"/>
              <a:t> </a:t>
            </a:r>
            <a:r>
              <a:rPr lang="en-US" dirty="0" err="1"/>
              <a:t>vụ</a:t>
            </a:r>
            <a:r>
              <a:rPr lang="en-US" dirty="0"/>
              <a:t> </a:t>
            </a:r>
            <a:r>
              <a:rPr lang="en-US" dirty="0" err="1"/>
              <a:t>về</a:t>
            </a:r>
            <a:r>
              <a:rPr lang="en-US" dirty="0"/>
              <a:t> </a:t>
            </a:r>
            <a:r>
              <a:rPr lang="en-US" dirty="0" err="1"/>
              <a:t>nhà</a:t>
            </a:r>
            <a:endParaRPr lang="en-US" dirty="0"/>
          </a:p>
        </p:txBody>
      </p:sp>
      <p:sp>
        <p:nvSpPr>
          <p:cNvPr id="8" name="Hộp Văn bản 7">
            <a:extLst>
              <a:ext uri="{FF2B5EF4-FFF2-40B4-BE49-F238E27FC236}">
                <a16:creationId xmlns:a16="http://schemas.microsoft.com/office/drawing/2014/main" id="{DD36BA8C-02A4-4A4D-8464-71B42D09F211}"/>
              </a:ext>
            </a:extLst>
          </p:cNvPr>
          <p:cNvSpPr txBox="1"/>
          <p:nvPr/>
        </p:nvSpPr>
        <p:spPr>
          <a:xfrm>
            <a:off x="282773" y="6084891"/>
            <a:ext cx="6098344" cy="523220"/>
          </a:xfrm>
          <a:prstGeom prst="rect">
            <a:avLst/>
          </a:prstGeom>
          <a:noFill/>
        </p:spPr>
        <p:txBody>
          <a:bodyPr wrap="square">
            <a:spAutoFit/>
          </a:bodyPr>
          <a:lstStyle/>
          <a:p>
            <a:pPr algn="ctr"/>
            <a:r>
              <a:rPr lang="en-US" sz="2800" dirty="0">
                <a:latin typeface="Arial" panose="020B0604020202020204" pitchFamily="34" charset="0"/>
                <a:cs typeface="Arial" panose="020B0604020202020204" pitchFamily="34" charset="0"/>
                <a:hlinkClick r:id="rId4"/>
              </a:rPr>
              <a:t>https://azota.vn/bai-tap/jcjqm3</a:t>
            </a:r>
            <a:endParaRPr lang="en-US" sz="2800" dirty="0">
              <a:latin typeface="Arial" panose="020B0604020202020204" pitchFamily="34" charset="0"/>
              <a:cs typeface="Arial" panose="020B0604020202020204" pitchFamily="34" charset="0"/>
            </a:endParaRPr>
          </a:p>
        </p:txBody>
      </p:sp>
      <p:sp>
        <p:nvSpPr>
          <p:cNvPr id="9" name="Hộp Văn bản 8">
            <a:extLst>
              <a:ext uri="{FF2B5EF4-FFF2-40B4-BE49-F238E27FC236}">
                <a16:creationId xmlns:a16="http://schemas.microsoft.com/office/drawing/2014/main" id="{383D61A3-8BE4-4147-8F1A-2C238FAD50A7}"/>
              </a:ext>
            </a:extLst>
          </p:cNvPr>
          <p:cNvSpPr txBox="1"/>
          <p:nvPr/>
        </p:nvSpPr>
        <p:spPr>
          <a:xfrm>
            <a:off x="6093656" y="5777114"/>
            <a:ext cx="6098344" cy="830997"/>
          </a:xfrm>
          <a:prstGeom prst="rect">
            <a:avLst/>
          </a:prstGeom>
          <a:noFill/>
        </p:spPr>
        <p:txBody>
          <a:bodyPr wrap="square">
            <a:spAutoFit/>
          </a:bodyPr>
          <a:lstStyle/>
          <a:p>
            <a:pPr algn="ctr"/>
            <a:r>
              <a:rPr lang="en-US" sz="2400" dirty="0">
                <a:latin typeface="Arial" panose="020B0604020202020204" pitchFamily="34" charset="0"/>
                <a:cs typeface="Arial" panose="020B0604020202020204" pitchFamily="34" charset="0"/>
              </a:rPr>
              <a:t>Link Google Forms: </a:t>
            </a:r>
            <a:r>
              <a:rPr lang="en-US" sz="2400" dirty="0">
                <a:latin typeface="Arial" panose="020B0604020202020204" pitchFamily="34" charset="0"/>
                <a:cs typeface="Arial" panose="020B0604020202020204" pitchFamily="34" charset="0"/>
                <a:hlinkClick r:id="rId5"/>
              </a:rPr>
              <a:t>https://forms.gle/p2agCdkgGVMU7hNh8</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753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Đồ họa 3" descr="An assortment of differently patterned circles">
            <a:extLst>
              <a:ext uri="{FF2B5EF4-FFF2-40B4-BE49-F238E27FC236}">
                <a16:creationId xmlns:a16="http://schemas.microsoft.com/office/drawing/2014/main" id="{BFD874AA-217A-454E-B760-1459E959BCF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1">
            <a:extLst>
              <a:ext uri="{FF2B5EF4-FFF2-40B4-BE49-F238E27FC236}">
                <a16:creationId xmlns:a16="http://schemas.microsoft.com/office/drawing/2014/main" id="{F425F64D-EE65-4515-BD10-FDA387C8EB52}"/>
              </a:ext>
            </a:extLst>
          </p:cNvPr>
          <p:cNvSpPr/>
          <p:nvPr/>
        </p:nvSpPr>
        <p:spPr>
          <a:xfrm>
            <a:off x="2590892" y="2362229"/>
            <a:ext cx="7010216" cy="1200329"/>
          </a:xfrm>
          <a:prstGeom prst="rect">
            <a:avLst/>
          </a:prstGeom>
          <a:noFill/>
        </p:spPr>
        <p:txBody>
          <a:bodyPr>
            <a:spAutoFit/>
          </a:bodyPr>
          <a:lstStyle/>
          <a:p>
            <a:pPr algn="ctr">
              <a:defRPr/>
            </a:pPr>
            <a:r>
              <a:rPr lang="en-US" sz="7200" i="1" dirty="0" err="1">
                <a:ln w="0"/>
                <a:solidFill>
                  <a:schemeClr val="accent2">
                    <a:lumMod val="5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Bài</a:t>
            </a:r>
            <a:r>
              <a:rPr lang="en-US" sz="7200" i="1" dirty="0">
                <a:ln w="0"/>
                <a:solidFill>
                  <a:schemeClr val="accent2">
                    <a:lumMod val="5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 </a:t>
            </a:r>
            <a:r>
              <a:rPr lang="en-US" sz="7200" i="1" dirty="0" err="1">
                <a:ln w="0"/>
                <a:solidFill>
                  <a:schemeClr val="accent2">
                    <a:lumMod val="5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học</a:t>
            </a:r>
            <a:r>
              <a:rPr lang="en-US" sz="7200" i="1" dirty="0">
                <a:ln w="0"/>
                <a:solidFill>
                  <a:schemeClr val="accent2">
                    <a:lumMod val="5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 </a:t>
            </a:r>
            <a:r>
              <a:rPr lang="en-US" sz="7200" i="1" dirty="0" err="1">
                <a:ln w="0"/>
                <a:solidFill>
                  <a:schemeClr val="accent2">
                    <a:lumMod val="5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kết</a:t>
            </a:r>
            <a:r>
              <a:rPr lang="en-US" sz="7200" i="1" dirty="0">
                <a:ln w="0"/>
                <a:solidFill>
                  <a:schemeClr val="accent2">
                    <a:lumMod val="5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 </a:t>
            </a:r>
            <a:r>
              <a:rPr lang="en-US" sz="7200" i="1" dirty="0" err="1">
                <a:ln w="0"/>
                <a:solidFill>
                  <a:schemeClr val="accent2">
                    <a:lumMod val="5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thúc</a:t>
            </a:r>
            <a:endParaRPr lang="vi-VN" sz="7200" i="1" dirty="0">
              <a:ln w="0"/>
              <a:solidFill>
                <a:schemeClr val="accent2">
                  <a:lumMod val="5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êu đề 4">
            <a:extLst>
              <a:ext uri="{FF2B5EF4-FFF2-40B4-BE49-F238E27FC236}">
                <a16:creationId xmlns:a16="http://schemas.microsoft.com/office/drawing/2014/main" id="{4A267EA8-8F52-4E56-B787-11C7CB668E86}"/>
              </a:ext>
            </a:extLst>
          </p:cNvPr>
          <p:cNvSpPr>
            <a:spLocks noGrp="1"/>
          </p:cNvSpPr>
          <p:nvPr>
            <p:ph type="title"/>
          </p:nvPr>
        </p:nvSpPr>
        <p:spPr/>
        <p:txBody>
          <a:bodyPr/>
          <a:lstStyle/>
          <a:p>
            <a:r>
              <a:rPr lang="vi-VN" dirty="0" err="1"/>
              <a:t>Các</a:t>
            </a:r>
            <a:r>
              <a:rPr lang="vi-VN" dirty="0"/>
              <a:t> chương trong chương </a:t>
            </a:r>
            <a:r>
              <a:rPr lang="vi-VN" dirty="0" err="1"/>
              <a:t>trình</a:t>
            </a:r>
            <a:r>
              <a:rPr lang="vi-VN" dirty="0"/>
              <a:t> </a:t>
            </a:r>
            <a:r>
              <a:rPr lang="vi-VN" dirty="0" err="1"/>
              <a:t>Vật</a:t>
            </a:r>
            <a:r>
              <a:rPr lang="vi-VN" dirty="0"/>
              <a:t> </a:t>
            </a:r>
            <a:r>
              <a:rPr lang="vi-VN" dirty="0" err="1"/>
              <a:t>lí</a:t>
            </a:r>
            <a:r>
              <a:rPr lang="vi-VN" dirty="0"/>
              <a:t> </a:t>
            </a:r>
            <a:r>
              <a:rPr lang="en-US" dirty="0"/>
              <a:t>8</a:t>
            </a:r>
          </a:p>
        </p:txBody>
      </p:sp>
      <p:graphicFrame>
        <p:nvGraphicFramePr>
          <p:cNvPr id="7" name="Chỗ dành sẵn cho Nội dung 6">
            <a:extLst>
              <a:ext uri="{FF2B5EF4-FFF2-40B4-BE49-F238E27FC236}">
                <a16:creationId xmlns:a16="http://schemas.microsoft.com/office/drawing/2014/main" id="{13494F0A-2A4A-4D2A-94C1-D2F22B387ADB}"/>
              </a:ext>
            </a:extLst>
          </p:cNvPr>
          <p:cNvGraphicFramePr>
            <a:graphicFrameLocks noGrp="1"/>
          </p:cNvGraphicFramePr>
          <p:nvPr>
            <p:ph idx="1"/>
            <p:extLst>
              <p:ext uri="{D42A27DB-BD31-4B8C-83A1-F6EECF244321}">
                <p14:modId xmlns:p14="http://schemas.microsoft.com/office/powerpoint/2010/main" val="1740855592"/>
              </p:ext>
            </p:extLst>
          </p:nvPr>
        </p:nvGraphicFramePr>
        <p:xfrm>
          <a:off x="447821" y="640081"/>
          <a:ext cx="11296357" cy="6928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7346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ctrTitle"/>
          </p:nvPr>
        </p:nvSpPr>
        <p:spPr>
          <a:xfrm>
            <a:off x="585719" y="1653443"/>
            <a:ext cx="5734050" cy="3551114"/>
          </a:xfrm>
        </p:spPr>
        <p:txBody>
          <a:bodyPr rtlCol="0" anchor="ctr">
            <a:normAutofit fontScale="90000"/>
          </a:bodyPr>
          <a:lstStyle/>
          <a:p>
            <a:pPr rtl="0"/>
            <a:r>
              <a:rPr lang="en-US" b="1" dirty="0" err="1"/>
              <a:t>Chương</a:t>
            </a:r>
            <a:r>
              <a:rPr lang="en-US" b="1" dirty="0"/>
              <a:t> I – CƠ HỌC</a:t>
            </a:r>
            <a:br>
              <a:rPr lang="en-US" b="1" dirty="0"/>
            </a:br>
            <a:br>
              <a:rPr lang="en-US" b="1" dirty="0"/>
            </a:br>
            <a:r>
              <a:rPr lang="vi-VN" b="1" dirty="0" err="1"/>
              <a:t>Bài</a:t>
            </a:r>
            <a:r>
              <a:rPr lang="vi-VN" b="1" dirty="0"/>
              <a:t> 1</a:t>
            </a:r>
            <a:br>
              <a:rPr lang="en-US" b="1" dirty="0"/>
            </a:br>
            <a:r>
              <a:rPr lang="vi-VN" b="1" dirty="0"/>
              <a:t>CHUYỂN ĐỘNG CƠ HỌC</a:t>
            </a:r>
          </a:p>
        </p:txBody>
      </p:sp>
      <p:pic>
        <p:nvPicPr>
          <p:cNvPr id="10" name="Chỗ dành sẵn cho Hình ảnh 9" descr="Ảnh có chứa con đường, cuộc đua, ngoài trời, theo dõi&#10;&#10;Mô tả được tạo tự động">
            <a:extLst>
              <a:ext uri="{FF2B5EF4-FFF2-40B4-BE49-F238E27FC236}">
                <a16:creationId xmlns:a16="http://schemas.microsoft.com/office/drawing/2014/main" id="{D8B80346-513A-425B-A0BB-C7FB3C2D9CE9}"/>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7352" r="3" b="3"/>
          <a:stretch/>
        </p:blipFill>
        <p:spPr>
          <a:xfrm>
            <a:off x="6981063" y="1310656"/>
            <a:ext cx="5210937" cy="4208604"/>
          </a:xfrm>
          <a:noFill/>
        </p:spPr>
      </p:pic>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AF32FAD-9008-4A00-99CF-7F860F4488F9}"/>
              </a:ext>
            </a:extLst>
          </p:cNvPr>
          <p:cNvSpPr>
            <a:spLocks noGrp="1"/>
          </p:cNvSpPr>
          <p:nvPr>
            <p:ph type="title"/>
          </p:nvPr>
        </p:nvSpPr>
        <p:spPr/>
        <p:txBody>
          <a:bodyPr/>
          <a:lstStyle/>
          <a:p>
            <a:r>
              <a:rPr lang="en-US" dirty="0" err="1"/>
              <a:t>Nội</a:t>
            </a:r>
            <a:r>
              <a:rPr lang="en-US" dirty="0"/>
              <a:t> dung </a:t>
            </a:r>
            <a:r>
              <a:rPr lang="en-US" dirty="0" err="1"/>
              <a:t>chính</a:t>
            </a:r>
            <a:r>
              <a:rPr lang="en-US" dirty="0"/>
              <a:t> </a:t>
            </a:r>
            <a:r>
              <a:rPr lang="en-US" dirty="0" err="1"/>
              <a:t>của</a:t>
            </a:r>
            <a:r>
              <a:rPr lang="en-US" dirty="0"/>
              <a:t> </a:t>
            </a:r>
            <a:r>
              <a:rPr lang="en-US" dirty="0" err="1"/>
              <a:t>bài</a:t>
            </a:r>
            <a:endParaRPr lang="en-US" dirty="0"/>
          </a:p>
        </p:txBody>
      </p:sp>
      <p:graphicFrame>
        <p:nvGraphicFramePr>
          <p:cNvPr id="4" name="Chỗ dành sẵn cho Nội dung 3">
            <a:extLst>
              <a:ext uri="{FF2B5EF4-FFF2-40B4-BE49-F238E27FC236}">
                <a16:creationId xmlns:a16="http://schemas.microsoft.com/office/drawing/2014/main" id="{965B282C-0FC7-4375-AA74-7F9067228F4F}"/>
              </a:ext>
            </a:extLst>
          </p:cNvPr>
          <p:cNvGraphicFramePr>
            <a:graphicFrameLocks noGrp="1"/>
          </p:cNvGraphicFramePr>
          <p:nvPr>
            <p:ph idx="1"/>
            <p:extLst>
              <p:ext uri="{D42A27DB-BD31-4B8C-83A1-F6EECF244321}">
                <p14:modId xmlns:p14="http://schemas.microsoft.com/office/powerpoint/2010/main" val="2218766470"/>
              </p:ext>
            </p:extLst>
          </p:nvPr>
        </p:nvGraphicFramePr>
        <p:xfrm>
          <a:off x="513347" y="1411705"/>
          <a:ext cx="11357811" cy="5165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7431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êu đề 12"/>
          <p:cNvSpPr>
            <a:spLocks noGrp="1"/>
          </p:cNvSpPr>
          <p:nvPr>
            <p:ph type="title"/>
          </p:nvPr>
        </p:nvSpPr>
        <p:spPr/>
        <p:txBody>
          <a:bodyPr rtlCol="0" anchor="ctr">
            <a:normAutofit fontScale="90000"/>
          </a:bodyPr>
          <a:lstStyle/>
          <a:p>
            <a:pPr rtl="0"/>
            <a:r>
              <a:rPr lang="vi-VN" dirty="0"/>
              <a:t>I. </a:t>
            </a:r>
            <a:r>
              <a:rPr lang="vi-VN" dirty="0" err="1"/>
              <a:t>Làm</a:t>
            </a:r>
            <a:r>
              <a:rPr lang="vi-VN" dirty="0"/>
              <a:t> </a:t>
            </a:r>
            <a:r>
              <a:rPr lang="vi-VN" dirty="0" err="1"/>
              <a:t>thế</a:t>
            </a:r>
            <a:r>
              <a:rPr lang="vi-VN" dirty="0"/>
              <a:t> </a:t>
            </a:r>
            <a:r>
              <a:rPr lang="vi-VN" dirty="0" err="1"/>
              <a:t>nào</a:t>
            </a:r>
            <a:r>
              <a:rPr lang="vi-VN" dirty="0"/>
              <a:t> </a:t>
            </a:r>
            <a:r>
              <a:rPr lang="vi-VN" dirty="0" err="1"/>
              <a:t>để</a:t>
            </a:r>
            <a:r>
              <a:rPr lang="vi-VN" dirty="0"/>
              <a:t> </a:t>
            </a:r>
            <a:r>
              <a:rPr lang="vi-VN" dirty="0" err="1"/>
              <a:t>biết</a:t>
            </a:r>
            <a:r>
              <a:rPr lang="vi-VN" dirty="0"/>
              <a:t> </a:t>
            </a:r>
            <a:r>
              <a:rPr lang="vi-VN" dirty="0" err="1"/>
              <a:t>một</a:t>
            </a:r>
            <a:r>
              <a:rPr lang="vi-VN" dirty="0"/>
              <a:t> </a:t>
            </a:r>
            <a:r>
              <a:rPr lang="vi-VN" dirty="0" err="1"/>
              <a:t>vật</a:t>
            </a:r>
            <a:r>
              <a:rPr lang="vi-VN" dirty="0"/>
              <a:t> </a:t>
            </a:r>
            <a:r>
              <a:rPr lang="vi-VN" dirty="0" err="1"/>
              <a:t>chuyển</a:t>
            </a:r>
            <a:r>
              <a:rPr lang="vi-VN" dirty="0"/>
              <a:t> </a:t>
            </a:r>
            <a:r>
              <a:rPr lang="vi-VN" dirty="0" err="1"/>
              <a:t>động</a:t>
            </a:r>
            <a:r>
              <a:rPr lang="vi-VN" dirty="0"/>
              <a:t> hay </a:t>
            </a:r>
            <a:r>
              <a:rPr lang="vi-VN" dirty="0" err="1"/>
              <a:t>đứng</a:t>
            </a:r>
            <a:r>
              <a:rPr lang="vi-VN" dirty="0"/>
              <a:t> yên?</a:t>
            </a:r>
          </a:p>
        </p:txBody>
      </p:sp>
      <p:sp>
        <p:nvSpPr>
          <p:cNvPr id="3" name="Chỗ dành sẵn cho Văn bản 2">
            <a:extLst>
              <a:ext uri="{FF2B5EF4-FFF2-40B4-BE49-F238E27FC236}">
                <a16:creationId xmlns:a16="http://schemas.microsoft.com/office/drawing/2014/main" id="{00F85F3C-8EEB-4838-8CE1-25B03F3968B0}"/>
              </a:ext>
            </a:extLst>
          </p:cNvPr>
          <p:cNvSpPr>
            <a:spLocks noGrp="1"/>
          </p:cNvSpPr>
          <p:nvPr>
            <p:ph type="body" sz="half" idx="2"/>
          </p:nvPr>
        </p:nvSpPr>
        <p:spPr>
          <a:xfrm>
            <a:off x="192506" y="1824790"/>
            <a:ext cx="4347410" cy="4572000"/>
          </a:xfrm>
        </p:spPr>
        <p:style>
          <a:lnRef idx="2">
            <a:schemeClr val="accent1"/>
          </a:lnRef>
          <a:fillRef idx="1">
            <a:schemeClr val="lt1"/>
          </a:fillRef>
          <a:effectRef idx="0">
            <a:schemeClr val="accent1"/>
          </a:effectRef>
          <a:fontRef idx="minor">
            <a:schemeClr val="dk1"/>
          </a:fontRef>
        </p:style>
        <p:txBody>
          <a:bodyPr>
            <a:normAutofit/>
          </a:bodyPr>
          <a:lstStyle/>
          <a:p>
            <a:r>
              <a:rPr lang="vi-VN" sz="2400" dirty="0">
                <a:solidFill>
                  <a:schemeClr val="accent6">
                    <a:lumMod val="50000"/>
                  </a:schemeClr>
                </a:solidFill>
                <a:latin typeface="Arial" panose="020B0604020202020204" pitchFamily="34" charset="0"/>
                <a:cs typeface="Arial" panose="020B0604020202020204" pitchFamily="34" charset="0"/>
              </a:rPr>
              <a:t>CH1: </a:t>
            </a:r>
            <a:r>
              <a:rPr lang="vi-VN" sz="2400" dirty="0" err="1">
                <a:latin typeface="Arial" panose="020B0604020202020204" pitchFamily="34" charset="0"/>
                <a:cs typeface="Arial" panose="020B0604020202020204" pitchFamily="34" charset="0"/>
              </a:rPr>
              <a:t>Làm</a:t>
            </a:r>
            <a:r>
              <a:rPr lang="vi-VN"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thế</a:t>
            </a:r>
            <a:r>
              <a:rPr lang="vi-VN"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nào</a:t>
            </a:r>
            <a:r>
              <a:rPr lang="vi-VN"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để</a:t>
            </a:r>
            <a:r>
              <a:rPr lang="vi-VN"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biết</a:t>
            </a:r>
            <a:r>
              <a:rPr lang="vi-VN" sz="2400" dirty="0">
                <a:latin typeface="Arial" panose="020B0604020202020204" pitchFamily="34" charset="0"/>
                <a:cs typeface="Arial" panose="020B0604020202020204" pitchFamily="34" charset="0"/>
              </a:rPr>
              <a:t> xe đang </a:t>
            </a:r>
            <a:r>
              <a:rPr lang="vi-VN" sz="2400" dirty="0" err="1">
                <a:latin typeface="Arial" panose="020B0604020202020204" pitchFamily="34" charset="0"/>
                <a:cs typeface="Arial" panose="020B0604020202020204" pitchFamily="34" charset="0"/>
              </a:rPr>
              <a:t>chuyển</a:t>
            </a:r>
            <a:r>
              <a:rPr lang="vi-VN"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động</a:t>
            </a:r>
            <a:r>
              <a:rPr lang="vi-VN" sz="2400" dirty="0">
                <a:latin typeface="Arial" panose="020B0604020202020204" pitchFamily="34" charset="0"/>
                <a:cs typeface="Arial" panose="020B0604020202020204" pitchFamily="34" charset="0"/>
              </a:rPr>
              <a:t> hay </a:t>
            </a:r>
            <a:r>
              <a:rPr lang="vi-VN" sz="2400" dirty="0" err="1">
                <a:latin typeface="Arial" panose="020B0604020202020204" pitchFamily="34" charset="0"/>
                <a:cs typeface="Arial" panose="020B0604020202020204" pitchFamily="34" charset="0"/>
              </a:rPr>
              <a:t>đứng</a:t>
            </a:r>
            <a:r>
              <a:rPr lang="vi-VN" sz="2400" dirty="0">
                <a:latin typeface="Arial" panose="020B0604020202020204" pitchFamily="34" charset="0"/>
                <a:cs typeface="Arial" panose="020B0604020202020204" pitchFamily="34" charset="0"/>
              </a:rPr>
              <a:t> yên?</a:t>
            </a:r>
          </a:p>
          <a:p>
            <a:r>
              <a:rPr lang="vi-VN"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Dựa</a:t>
            </a:r>
            <a:r>
              <a:rPr lang="vi-VN"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vào</a:t>
            </a:r>
            <a:r>
              <a:rPr lang="vi-VN"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đồng</a:t>
            </a:r>
            <a:r>
              <a:rPr lang="vi-VN"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hồ</a:t>
            </a:r>
            <a:r>
              <a:rPr lang="vi-VN" sz="2400" dirty="0">
                <a:latin typeface="Arial" panose="020B0604020202020204" pitchFamily="34" charset="0"/>
                <a:cs typeface="Arial" panose="020B0604020202020204" pitchFamily="34" charset="0"/>
              </a:rPr>
              <a:t> công tơ </a:t>
            </a:r>
            <a:r>
              <a:rPr lang="vi-VN" sz="2400" dirty="0" err="1">
                <a:latin typeface="Arial" panose="020B0604020202020204" pitchFamily="34" charset="0"/>
                <a:cs typeface="Arial" panose="020B0604020202020204" pitchFamily="34" charset="0"/>
              </a:rPr>
              <a:t>mét</a:t>
            </a:r>
            <a:r>
              <a:rPr lang="vi-VN" sz="2400" dirty="0">
                <a:latin typeface="Arial" panose="020B0604020202020204" pitchFamily="34" charset="0"/>
                <a:cs typeface="Arial" panose="020B0604020202020204" pitchFamily="34" charset="0"/>
              </a:rPr>
              <a:t> trên ô tô </a:t>
            </a:r>
            <a:r>
              <a:rPr lang="vi-VN" sz="2400" dirty="0" err="1">
                <a:latin typeface="Arial" panose="020B0604020202020204" pitchFamily="34" charset="0"/>
                <a:cs typeface="Arial" panose="020B0604020202020204" pitchFamily="34" charset="0"/>
              </a:rPr>
              <a:t>hoặc</a:t>
            </a:r>
            <a:r>
              <a:rPr lang="vi-VN"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thấy</a:t>
            </a:r>
            <a:r>
              <a:rPr lang="vi-VN" sz="2400" dirty="0">
                <a:latin typeface="Arial" panose="020B0604020202020204" pitchFamily="34" charset="0"/>
                <a:cs typeface="Arial" panose="020B0604020202020204" pitchFamily="34" charset="0"/>
              </a:rPr>
              <a:t> xe đi trên </a:t>
            </a:r>
            <a:r>
              <a:rPr lang="vi-VN" sz="2400" dirty="0" err="1">
                <a:latin typeface="Arial" panose="020B0604020202020204" pitchFamily="34" charset="0"/>
                <a:cs typeface="Arial" panose="020B0604020202020204" pitchFamily="34" charset="0"/>
              </a:rPr>
              <a:t>đường</a:t>
            </a:r>
            <a:r>
              <a:rPr lang="vi-VN" sz="2400" dirty="0">
                <a:latin typeface="Arial" panose="020B0604020202020204" pitchFamily="34" charset="0"/>
                <a:cs typeface="Arial" panose="020B0604020202020204" pitchFamily="34" charset="0"/>
              </a:rPr>
              <a:t>.</a:t>
            </a:r>
          </a:p>
        </p:txBody>
      </p:sp>
      <p:pic>
        <p:nvPicPr>
          <p:cNvPr id="4" name="Phương tiện Trực tuyến 3" title="BUGATTI Chiron 0-400-0 km/h in 42 seconds – A WORLD RECORD #IAA2017">
            <a:hlinkClick r:id="" action="ppaction://media"/>
            <a:extLst>
              <a:ext uri="{FF2B5EF4-FFF2-40B4-BE49-F238E27FC236}">
                <a16:creationId xmlns:a16="http://schemas.microsoft.com/office/drawing/2014/main" id="{40A770C0-CB01-4B38-B871-72B4070A16CF}"/>
              </a:ext>
            </a:extLst>
          </p:cNvPr>
          <p:cNvPicPr>
            <a:picLocks noGrp="1" noRot="1" noChangeAspect="1"/>
          </p:cNvPicPr>
          <p:nvPr>
            <p:ph idx="1"/>
            <a:videoFile r:link="rId1"/>
          </p:nvPr>
        </p:nvPicPr>
        <p:blipFill>
          <a:blip r:embed="rId4"/>
          <a:stretch>
            <a:fillRect/>
          </a:stretch>
        </p:blipFill>
        <p:spPr>
          <a:xfrm>
            <a:off x="4796589" y="1824790"/>
            <a:ext cx="7395411" cy="4647324"/>
          </a:xfrm>
          <a:prstGeom prst="rect">
            <a:avLst/>
          </a:prstGeom>
        </p:spPr>
      </p:pic>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additive="base">
                                        <p:cTn id="11"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25" fill="hold" display="0">
                  <p:stCondLst>
                    <p:cond delay="indefinite"/>
                  </p:stCondLst>
                </p:cTn>
                <p:tgtEl>
                  <p:spTgt spid="4"/>
                </p:tgtEl>
              </p:cMediaNode>
            </p:video>
            <p:seq concurrent="1" nextAc="seek">
              <p:cTn id="26" restart="whenNotActive" fill="hold" evtFilter="cancelBubble" nodeType="interactiveSeq">
                <p:stCondLst>
                  <p:cond evt="onClick" delay="0">
                    <p:tgtEl>
                      <p:spTgt spid="4"/>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4"/>
                                        </p:tgtEl>
                                      </p:cBhvr>
                                    </p:cmd>
                                  </p:childTnLst>
                                </p:cTn>
                              </p:par>
                            </p:childTnLst>
                          </p:cTn>
                        </p:par>
                      </p:childTnLst>
                    </p:cTn>
                  </p:par>
                </p:childTnLst>
              </p:cTn>
              <p:nextCondLst>
                <p:cond evt="onClick" delay="0">
                  <p:tgtEl>
                    <p:spTgt spid="4"/>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êu đề 4">
            <a:extLst>
              <a:ext uri="{FF2B5EF4-FFF2-40B4-BE49-F238E27FC236}">
                <a16:creationId xmlns:a16="http://schemas.microsoft.com/office/drawing/2014/main" id="{2F64D71F-DF0C-4717-BD1A-B4680EB27B53}"/>
              </a:ext>
            </a:extLst>
          </p:cNvPr>
          <p:cNvSpPr>
            <a:spLocks noGrp="1"/>
          </p:cNvSpPr>
          <p:nvPr>
            <p:ph type="title"/>
          </p:nvPr>
        </p:nvSpPr>
        <p:spPr/>
        <p:txBody>
          <a:bodyPr>
            <a:normAutofit fontScale="90000"/>
          </a:bodyPr>
          <a:lstStyle/>
          <a:p>
            <a:r>
              <a:rPr lang="vi-VN" dirty="0"/>
              <a:t>I. </a:t>
            </a:r>
            <a:r>
              <a:rPr lang="vi-VN" dirty="0" err="1"/>
              <a:t>Làm</a:t>
            </a:r>
            <a:r>
              <a:rPr lang="vi-VN" dirty="0"/>
              <a:t> </a:t>
            </a:r>
            <a:r>
              <a:rPr lang="vi-VN" dirty="0" err="1"/>
              <a:t>thế</a:t>
            </a:r>
            <a:r>
              <a:rPr lang="vi-VN" dirty="0"/>
              <a:t> </a:t>
            </a:r>
            <a:r>
              <a:rPr lang="vi-VN" dirty="0" err="1"/>
              <a:t>nào</a:t>
            </a:r>
            <a:r>
              <a:rPr lang="vi-VN" dirty="0"/>
              <a:t> </a:t>
            </a:r>
            <a:r>
              <a:rPr lang="vi-VN" dirty="0" err="1"/>
              <a:t>để</a:t>
            </a:r>
            <a:r>
              <a:rPr lang="vi-VN" dirty="0"/>
              <a:t> </a:t>
            </a:r>
            <a:r>
              <a:rPr lang="vi-VN" dirty="0" err="1"/>
              <a:t>biết</a:t>
            </a:r>
            <a:r>
              <a:rPr lang="vi-VN" dirty="0"/>
              <a:t> </a:t>
            </a:r>
            <a:r>
              <a:rPr lang="vi-VN" dirty="0" err="1"/>
              <a:t>một</a:t>
            </a:r>
            <a:r>
              <a:rPr lang="vi-VN" dirty="0"/>
              <a:t> </a:t>
            </a:r>
            <a:r>
              <a:rPr lang="vi-VN" dirty="0" err="1"/>
              <a:t>vật</a:t>
            </a:r>
            <a:r>
              <a:rPr lang="vi-VN" dirty="0"/>
              <a:t> </a:t>
            </a:r>
            <a:r>
              <a:rPr lang="vi-VN" dirty="0" err="1"/>
              <a:t>chuyển</a:t>
            </a:r>
            <a:r>
              <a:rPr lang="vi-VN" dirty="0"/>
              <a:t> </a:t>
            </a:r>
            <a:r>
              <a:rPr lang="vi-VN" dirty="0" err="1"/>
              <a:t>động</a:t>
            </a:r>
            <a:r>
              <a:rPr lang="vi-VN" dirty="0"/>
              <a:t> hay </a:t>
            </a:r>
            <a:r>
              <a:rPr lang="vi-VN" dirty="0" err="1"/>
              <a:t>đứng</a:t>
            </a:r>
            <a:r>
              <a:rPr lang="vi-VN" dirty="0"/>
              <a:t> yên?</a:t>
            </a:r>
            <a:endParaRPr lang="en-US" dirty="0"/>
          </a:p>
        </p:txBody>
      </p:sp>
      <p:sp>
        <p:nvSpPr>
          <p:cNvPr id="6" name="Chỗ dành sẵn cho Nội dung 5">
            <a:extLst>
              <a:ext uri="{FF2B5EF4-FFF2-40B4-BE49-F238E27FC236}">
                <a16:creationId xmlns:a16="http://schemas.microsoft.com/office/drawing/2014/main" id="{A9D78DBF-9526-4ABA-8549-436870844F75}"/>
              </a:ext>
            </a:extLst>
          </p:cNvPr>
          <p:cNvSpPr>
            <a:spLocks noGrp="1"/>
          </p:cNvSpPr>
          <p:nvPr>
            <p:ph idx="1"/>
          </p:nvPr>
        </p:nvSpPr>
        <p:spPr/>
        <p:txBody>
          <a:bodyPr/>
          <a:lstStyle/>
          <a:p>
            <a:r>
              <a:rPr lang="vi-VN" dirty="0" err="1"/>
              <a:t>Sự</a:t>
            </a:r>
            <a:r>
              <a:rPr lang="vi-VN" dirty="0"/>
              <a:t> </a:t>
            </a:r>
            <a:r>
              <a:rPr lang="vi-VN" dirty="0">
                <a:solidFill>
                  <a:srgbClr val="0070C0"/>
                </a:solidFill>
              </a:rPr>
              <a:t>thay </a:t>
            </a:r>
            <a:r>
              <a:rPr lang="vi-VN" dirty="0" err="1">
                <a:solidFill>
                  <a:srgbClr val="0070C0"/>
                </a:solidFill>
              </a:rPr>
              <a:t>đổi</a:t>
            </a:r>
            <a:r>
              <a:rPr lang="vi-VN" dirty="0">
                <a:solidFill>
                  <a:srgbClr val="0070C0"/>
                </a:solidFill>
              </a:rPr>
              <a:t> </a:t>
            </a:r>
            <a:r>
              <a:rPr lang="vi-VN" dirty="0" err="1">
                <a:solidFill>
                  <a:srgbClr val="0070C0"/>
                </a:solidFill>
              </a:rPr>
              <a:t>vị</a:t>
            </a:r>
            <a:r>
              <a:rPr lang="vi-VN" dirty="0">
                <a:solidFill>
                  <a:srgbClr val="0070C0"/>
                </a:solidFill>
              </a:rPr>
              <a:t> </a:t>
            </a:r>
            <a:r>
              <a:rPr lang="vi-VN" dirty="0" err="1">
                <a:solidFill>
                  <a:srgbClr val="0070C0"/>
                </a:solidFill>
              </a:rPr>
              <a:t>trí</a:t>
            </a:r>
            <a:r>
              <a:rPr lang="vi-VN" dirty="0">
                <a:solidFill>
                  <a:srgbClr val="0070C0"/>
                </a:solidFill>
              </a:rPr>
              <a:t> </a:t>
            </a:r>
            <a:r>
              <a:rPr lang="vi-VN" dirty="0" err="1">
                <a:solidFill>
                  <a:srgbClr val="0070C0"/>
                </a:solidFill>
              </a:rPr>
              <a:t>của</a:t>
            </a:r>
            <a:r>
              <a:rPr lang="vi-VN" dirty="0">
                <a:solidFill>
                  <a:srgbClr val="0070C0"/>
                </a:solidFill>
              </a:rPr>
              <a:t> </a:t>
            </a:r>
            <a:r>
              <a:rPr lang="vi-VN" dirty="0" err="1">
                <a:solidFill>
                  <a:srgbClr val="0070C0"/>
                </a:solidFill>
              </a:rPr>
              <a:t>một</a:t>
            </a:r>
            <a:r>
              <a:rPr lang="vi-VN" dirty="0">
                <a:solidFill>
                  <a:srgbClr val="0070C0"/>
                </a:solidFill>
              </a:rPr>
              <a:t> </a:t>
            </a:r>
            <a:r>
              <a:rPr lang="vi-VN" dirty="0" err="1">
                <a:solidFill>
                  <a:srgbClr val="0070C0"/>
                </a:solidFill>
              </a:rPr>
              <a:t>vật</a:t>
            </a:r>
            <a:r>
              <a:rPr lang="vi-VN" dirty="0">
                <a:solidFill>
                  <a:srgbClr val="0070C0"/>
                </a:solidFill>
              </a:rPr>
              <a:t> theo </a:t>
            </a:r>
            <a:r>
              <a:rPr lang="vi-VN" dirty="0" err="1">
                <a:solidFill>
                  <a:srgbClr val="0070C0"/>
                </a:solidFill>
              </a:rPr>
              <a:t>thời</a:t>
            </a:r>
            <a:r>
              <a:rPr lang="vi-VN" dirty="0">
                <a:solidFill>
                  <a:srgbClr val="0070C0"/>
                </a:solidFill>
              </a:rPr>
              <a:t> gian so </a:t>
            </a:r>
            <a:r>
              <a:rPr lang="vi-VN" dirty="0" err="1">
                <a:solidFill>
                  <a:srgbClr val="0070C0"/>
                </a:solidFill>
              </a:rPr>
              <a:t>với</a:t>
            </a:r>
            <a:r>
              <a:rPr lang="vi-VN" dirty="0">
                <a:solidFill>
                  <a:srgbClr val="0070C0"/>
                </a:solidFill>
              </a:rPr>
              <a:t> </a:t>
            </a:r>
            <a:r>
              <a:rPr lang="vi-VN" dirty="0" err="1">
                <a:solidFill>
                  <a:srgbClr val="0070C0"/>
                </a:solidFill>
              </a:rPr>
              <a:t>vật</a:t>
            </a:r>
            <a:r>
              <a:rPr lang="vi-VN" dirty="0">
                <a:solidFill>
                  <a:srgbClr val="0070C0"/>
                </a:solidFill>
              </a:rPr>
              <a:t> </a:t>
            </a:r>
            <a:r>
              <a:rPr lang="vi-VN" dirty="0" err="1">
                <a:solidFill>
                  <a:srgbClr val="0070C0"/>
                </a:solidFill>
              </a:rPr>
              <a:t>khác</a:t>
            </a:r>
            <a:r>
              <a:rPr lang="vi-VN" dirty="0">
                <a:solidFill>
                  <a:srgbClr val="0070C0"/>
                </a:solidFill>
              </a:rPr>
              <a:t> </a:t>
            </a:r>
            <a:r>
              <a:rPr lang="vi-VN" dirty="0" err="1"/>
              <a:t>gọi</a:t>
            </a:r>
            <a:r>
              <a:rPr lang="vi-VN" dirty="0"/>
              <a:t> </a:t>
            </a:r>
            <a:r>
              <a:rPr lang="vi-VN" dirty="0" err="1"/>
              <a:t>là</a:t>
            </a:r>
            <a:r>
              <a:rPr lang="vi-VN" dirty="0"/>
              <a:t> </a:t>
            </a:r>
            <a:r>
              <a:rPr lang="vi-VN" dirty="0" err="1"/>
              <a:t>chuyển</a:t>
            </a:r>
            <a:r>
              <a:rPr lang="vi-VN" dirty="0"/>
              <a:t> </a:t>
            </a:r>
            <a:r>
              <a:rPr lang="vi-VN" dirty="0" err="1"/>
              <a:t>động</a:t>
            </a:r>
            <a:r>
              <a:rPr lang="vi-VN" dirty="0"/>
              <a:t> cơ </a:t>
            </a:r>
            <a:r>
              <a:rPr lang="vi-VN" dirty="0" err="1"/>
              <a:t>học</a:t>
            </a:r>
            <a:r>
              <a:rPr lang="vi-VN" dirty="0"/>
              <a:t>.</a:t>
            </a:r>
            <a:endParaRPr lang="en-US" dirty="0"/>
          </a:p>
          <a:p>
            <a:endParaRPr lang="vi-VN" dirty="0"/>
          </a:p>
          <a:p>
            <a:r>
              <a:rPr lang="vi-VN" dirty="0" err="1"/>
              <a:t>Vật</a:t>
            </a:r>
            <a:r>
              <a:rPr lang="vi-VN" dirty="0"/>
              <a:t> </a:t>
            </a:r>
            <a:r>
              <a:rPr lang="vi-VN" dirty="0" err="1"/>
              <a:t>mốc</a:t>
            </a:r>
            <a:r>
              <a:rPr lang="vi-VN" dirty="0"/>
              <a:t> </a:t>
            </a:r>
            <a:r>
              <a:rPr lang="vi-VN" dirty="0" err="1"/>
              <a:t>có</a:t>
            </a:r>
            <a:r>
              <a:rPr lang="vi-VN" dirty="0"/>
              <a:t> </a:t>
            </a:r>
            <a:r>
              <a:rPr lang="vi-VN" dirty="0" err="1"/>
              <a:t>thể</a:t>
            </a:r>
            <a:r>
              <a:rPr lang="vi-VN" dirty="0"/>
              <a:t> </a:t>
            </a:r>
            <a:r>
              <a:rPr lang="vi-VN" dirty="0" err="1"/>
              <a:t>chọn</a:t>
            </a:r>
            <a:r>
              <a:rPr lang="vi-VN" dirty="0"/>
              <a:t> </a:t>
            </a:r>
            <a:r>
              <a:rPr lang="vi-VN" dirty="0" err="1"/>
              <a:t>bất</a:t>
            </a:r>
            <a:r>
              <a:rPr lang="vi-VN" dirty="0"/>
              <a:t> </a:t>
            </a:r>
            <a:r>
              <a:rPr lang="vi-VN" dirty="0" err="1"/>
              <a:t>kỳ</a:t>
            </a:r>
            <a:r>
              <a:rPr lang="vi-VN" dirty="0"/>
              <a:t>, </a:t>
            </a:r>
            <a:r>
              <a:rPr lang="vi-VN" dirty="0" err="1"/>
              <a:t>thường</a:t>
            </a:r>
            <a:r>
              <a:rPr lang="vi-VN" dirty="0"/>
              <a:t> </a:t>
            </a:r>
            <a:r>
              <a:rPr lang="vi-VN" dirty="0" err="1"/>
              <a:t>là</a:t>
            </a:r>
            <a:r>
              <a:rPr lang="vi-VN" dirty="0"/>
              <a:t> </a:t>
            </a:r>
            <a:r>
              <a:rPr lang="vi-VN" dirty="0" err="1">
                <a:solidFill>
                  <a:srgbClr val="0070C0"/>
                </a:solidFill>
              </a:rPr>
              <a:t>mặt</a:t>
            </a:r>
            <a:r>
              <a:rPr lang="vi-VN" dirty="0">
                <a:solidFill>
                  <a:srgbClr val="0070C0"/>
                </a:solidFill>
              </a:rPr>
              <a:t> </a:t>
            </a:r>
            <a:r>
              <a:rPr lang="vi-VN" dirty="0" err="1">
                <a:solidFill>
                  <a:srgbClr val="0070C0"/>
                </a:solidFill>
              </a:rPr>
              <a:t>đất</a:t>
            </a:r>
            <a:r>
              <a:rPr lang="vi-VN" dirty="0">
                <a:solidFill>
                  <a:srgbClr val="0070C0"/>
                </a:solidFill>
              </a:rPr>
              <a:t> </a:t>
            </a:r>
            <a:r>
              <a:rPr lang="vi-VN" dirty="0" err="1">
                <a:solidFill>
                  <a:srgbClr val="0070C0"/>
                </a:solidFill>
              </a:rPr>
              <a:t>hoặc</a:t>
            </a:r>
            <a:r>
              <a:rPr lang="vi-VN" dirty="0">
                <a:solidFill>
                  <a:srgbClr val="0070C0"/>
                </a:solidFill>
              </a:rPr>
              <a:t> </a:t>
            </a:r>
            <a:r>
              <a:rPr lang="vi-VN" dirty="0" err="1">
                <a:solidFill>
                  <a:srgbClr val="0070C0"/>
                </a:solidFill>
              </a:rPr>
              <a:t>các</a:t>
            </a:r>
            <a:r>
              <a:rPr lang="vi-VN" dirty="0">
                <a:solidFill>
                  <a:srgbClr val="0070C0"/>
                </a:solidFill>
              </a:rPr>
              <a:t> </a:t>
            </a:r>
            <a:r>
              <a:rPr lang="vi-VN" dirty="0" err="1">
                <a:solidFill>
                  <a:srgbClr val="0070C0"/>
                </a:solidFill>
              </a:rPr>
              <a:t>vật</a:t>
            </a:r>
            <a:r>
              <a:rPr lang="vi-VN" dirty="0">
                <a:solidFill>
                  <a:srgbClr val="0070C0"/>
                </a:solidFill>
              </a:rPr>
              <a:t> </a:t>
            </a:r>
            <a:r>
              <a:rPr lang="vi-VN" dirty="0" err="1">
                <a:solidFill>
                  <a:srgbClr val="0070C0"/>
                </a:solidFill>
              </a:rPr>
              <a:t>gắn</a:t>
            </a:r>
            <a:r>
              <a:rPr lang="vi-VN" dirty="0">
                <a:solidFill>
                  <a:srgbClr val="0070C0"/>
                </a:solidFill>
              </a:rPr>
              <a:t> </a:t>
            </a:r>
            <a:r>
              <a:rPr lang="vi-VN" dirty="0" err="1">
                <a:solidFill>
                  <a:srgbClr val="0070C0"/>
                </a:solidFill>
              </a:rPr>
              <a:t>với</a:t>
            </a:r>
            <a:r>
              <a:rPr lang="vi-VN" dirty="0">
                <a:solidFill>
                  <a:srgbClr val="0070C0"/>
                </a:solidFill>
              </a:rPr>
              <a:t> </a:t>
            </a:r>
            <a:r>
              <a:rPr lang="vi-VN" dirty="0" err="1">
                <a:solidFill>
                  <a:srgbClr val="0070C0"/>
                </a:solidFill>
              </a:rPr>
              <a:t>mặt</a:t>
            </a:r>
            <a:r>
              <a:rPr lang="vi-VN" dirty="0">
                <a:solidFill>
                  <a:srgbClr val="0070C0"/>
                </a:solidFill>
              </a:rPr>
              <a:t> </a:t>
            </a:r>
            <a:r>
              <a:rPr lang="vi-VN" dirty="0" err="1">
                <a:solidFill>
                  <a:srgbClr val="0070C0"/>
                </a:solidFill>
              </a:rPr>
              <a:t>đất</a:t>
            </a:r>
            <a:r>
              <a:rPr lang="vi-VN" dirty="0"/>
              <a:t> (cây </a:t>
            </a:r>
            <a:r>
              <a:rPr lang="vi-VN" dirty="0" err="1"/>
              <a:t>cối</a:t>
            </a:r>
            <a:r>
              <a:rPr lang="vi-VN" dirty="0"/>
              <a:t>, </a:t>
            </a:r>
            <a:r>
              <a:rPr lang="vi-VN" dirty="0" err="1"/>
              <a:t>nhà</a:t>
            </a:r>
            <a:r>
              <a:rPr lang="vi-VN" dirty="0"/>
              <a:t> </a:t>
            </a:r>
            <a:r>
              <a:rPr lang="vi-VN" dirty="0" err="1"/>
              <a:t>cửa</a:t>
            </a:r>
            <a:r>
              <a:rPr lang="vi-VN" dirty="0"/>
              <a:t>, </a:t>
            </a:r>
            <a:r>
              <a:rPr lang="vi-VN" dirty="0" err="1"/>
              <a:t>cột</a:t>
            </a:r>
            <a:r>
              <a:rPr lang="vi-VN" dirty="0"/>
              <a:t> </a:t>
            </a:r>
            <a:r>
              <a:rPr lang="vi-VN" dirty="0" err="1"/>
              <a:t>đèn</a:t>
            </a:r>
            <a:r>
              <a:rPr lang="vi-VN" dirty="0"/>
              <a:t>,…)</a:t>
            </a:r>
          </a:p>
        </p:txBody>
      </p:sp>
    </p:spTree>
    <p:extLst>
      <p:ext uri="{BB962C8B-B14F-4D97-AF65-F5344CB8AC3E}">
        <p14:creationId xmlns:p14="http://schemas.microsoft.com/office/powerpoint/2010/main" val="1819444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468CBDC-92A0-4C33-A213-D3D13F1F5162}"/>
              </a:ext>
            </a:extLst>
          </p:cNvPr>
          <p:cNvSpPr>
            <a:spLocks noGrp="1"/>
          </p:cNvSpPr>
          <p:nvPr>
            <p:ph type="title"/>
          </p:nvPr>
        </p:nvSpPr>
        <p:spPr>
          <a:xfrm>
            <a:off x="304800" y="74571"/>
            <a:ext cx="11582400" cy="1096962"/>
          </a:xfrm>
        </p:spPr>
        <p:txBody>
          <a:bodyPr>
            <a:noAutofit/>
          </a:bodyPr>
          <a:lstStyle/>
          <a:p>
            <a:r>
              <a:rPr lang="en-US" sz="2800" dirty="0" err="1"/>
              <a:t>Hãy</a:t>
            </a:r>
            <a:r>
              <a:rPr lang="en-US" sz="2800" dirty="0"/>
              <a:t> </a:t>
            </a:r>
            <a:r>
              <a:rPr lang="vi-VN" sz="2800" dirty="0" err="1"/>
              <a:t>chọn</a:t>
            </a:r>
            <a:r>
              <a:rPr lang="vi-VN" sz="2800" dirty="0"/>
              <a:t> </a:t>
            </a:r>
            <a:r>
              <a:rPr lang="vi-VN" sz="2800" dirty="0" err="1"/>
              <a:t>các</a:t>
            </a:r>
            <a:r>
              <a:rPr lang="vi-VN" sz="2800" dirty="0"/>
              <a:t> </a:t>
            </a:r>
            <a:r>
              <a:rPr lang="vi-VN" sz="2800" dirty="0" err="1"/>
              <a:t>vật</a:t>
            </a:r>
            <a:r>
              <a:rPr lang="vi-VN" sz="2800" dirty="0"/>
              <a:t> </a:t>
            </a:r>
            <a:r>
              <a:rPr lang="vi-VN" sz="2800" dirty="0" err="1"/>
              <a:t>mốc</a:t>
            </a:r>
            <a:r>
              <a:rPr lang="vi-VN" sz="2800" dirty="0"/>
              <a:t> </a:t>
            </a:r>
            <a:r>
              <a:rPr lang="vi-VN" sz="2800" dirty="0" err="1"/>
              <a:t>và</a:t>
            </a:r>
            <a:r>
              <a:rPr lang="vi-VN" sz="2800" dirty="0"/>
              <a:t> phân </a:t>
            </a:r>
            <a:r>
              <a:rPr lang="vi-VN" sz="2800" dirty="0" err="1"/>
              <a:t>tích</a:t>
            </a:r>
            <a:r>
              <a:rPr lang="vi-VN" sz="2800" dirty="0"/>
              <a:t> </a:t>
            </a:r>
            <a:r>
              <a:rPr lang="vi-VN" sz="2800" dirty="0" err="1"/>
              <a:t>sự</a:t>
            </a:r>
            <a:r>
              <a:rPr lang="vi-VN" sz="2800" dirty="0"/>
              <a:t> </a:t>
            </a:r>
            <a:r>
              <a:rPr lang="vi-VN" sz="2800" dirty="0" err="1"/>
              <a:t>vật</a:t>
            </a:r>
            <a:r>
              <a:rPr lang="vi-VN" sz="2800" dirty="0"/>
              <a:t> đang </a:t>
            </a:r>
            <a:r>
              <a:rPr lang="vi-VN" sz="2800" dirty="0" err="1"/>
              <a:t>chuyển</a:t>
            </a:r>
            <a:r>
              <a:rPr lang="vi-VN" sz="2800" dirty="0"/>
              <a:t> </a:t>
            </a:r>
            <a:r>
              <a:rPr lang="vi-VN" sz="2800" dirty="0" err="1"/>
              <a:t>động</a:t>
            </a:r>
            <a:r>
              <a:rPr lang="vi-VN" sz="2800" dirty="0"/>
              <a:t> hay </a:t>
            </a:r>
            <a:r>
              <a:rPr lang="vi-VN" sz="2800" dirty="0" err="1"/>
              <a:t>đứng</a:t>
            </a:r>
            <a:r>
              <a:rPr lang="vi-VN" sz="2800" dirty="0"/>
              <a:t> yên so </a:t>
            </a:r>
            <a:r>
              <a:rPr lang="vi-VN" sz="2800" dirty="0" err="1"/>
              <a:t>với</a:t>
            </a:r>
            <a:r>
              <a:rPr lang="vi-VN" sz="2800" dirty="0"/>
              <a:t> </a:t>
            </a:r>
            <a:r>
              <a:rPr lang="vi-VN" sz="2800" dirty="0" err="1"/>
              <a:t>vật</a:t>
            </a:r>
            <a:r>
              <a:rPr lang="vi-VN" sz="2800" dirty="0"/>
              <a:t> </a:t>
            </a:r>
            <a:r>
              <a:rPr lang="vi-VN" sz="2800" dirty="0" err="1"/>
              <a:t>mốc</a:t>
            </a:r>
            <a:r>
              <a:rPr lang="vi-VN" sz="2800" dirty="0"/>
              <a:t> trong </a:t>
            </a:r>
            <a:r>
              <a:rPr lang="vi-VN" sz="2800" dirty="0" err="1"/>
              <a:t>các</a:t>
            </a:r>
            <a:r>
              <a:rPr lang="vi-VN" sz="2800" dirty="0"/>
              <a:t> </a:t>
            </a:r>
            <a:r>
              <a:rPr lang="vi-VN" sz="2800" dirty="0" err="1"/>
              <a:t>hình</a:t>
            </a:r>
            <a:r>
              <a:rPr lang="vi-VN" sz="2800" dirty="0"/>
              <a:t> </a:t>
            </a:r>
            <a:r>
              <a:rPr lang="vi-VN" sz="2800" dirty="0" err="1"/>
              <a:t>ảnh</a:t>
            </a:r>
            <a:r>
              <a:rPr lang="vi-VN" sz="2800" dirty="0"/>
              <a:t> sau</a:t>
            </a:r>
            <a:endParaRPr lang="en-US" sz="2800" dirty="0"/>
          </a:p>
        </p:txBody>
      </p:sp>
      <p:sp>
        <p:nvSpPr>
          <p:cNvPr id="4" name="Chỗ dành sẵn cho Văn bản 3">
            <a:extLst>
              <a:ext uri="{FF2B5EF4-FFF2-40B4-BE49-F238E27FC236}">
                <a16:creationId xmlns:a16="http://schemas.microsoft.com/office/drawing/2014/main" id="{AE58E0AC-EA57-4894-B471-89AEBFBF9271}"/>
              </a:ext>
            </a:extLst>
          </p:cNvPr>
          <p:cNvSpPr>
            <a:spLocks noGrp="1"/>
          </p:cNvSpPr>
          <p:nvPr>
            <p:ph type="body" idx="1"/>
          </p:nvPr>
        </p:nvSpPr>
        <p:spPr>
          <a:xfrm>
            <a:off x="1146279" y="1121591"/>
            <a:ext cx="4187476" cy="693821"/>
          </a:xfrm>
        </p:spPr>
        <p:txBody>
          <a:bodyPr/>
          <a:lstStyle/>
          <a:p>
            <a:r>
              <a:rPr lang="en-US" dirty="0" err="1"/>
              <a:t>Chim</a:t>
            </a:r>
            <a:r>
              <a:rPr lang="en-US" dirty="0"/>
              <a:t> </a:t>
            </a:r>
            <a:r>
              <a:rPr lang="en-US" dirty="0" err="1"/>
              <a:t>đang</a:t>
            </a:r>
            <a:r>
              <a:rPr lang="en-US" dirty="0"/>
              <a:t> bay </a:t>
            </a:r>
            <a:r>
              <a:rPr lang="en-US" dirty="0" err="1"/>
              <a:t>trên</a:t>
            </a:r>
            <a:r>
              <a:rPr lang="en-US" dirty="0"/>
              <a:t> </a:t>
            </a:r>
            <a:r>
              <a:rPr lang="en-US" dirty="0" err="1"/>
              <a:t>mặt</a:t>
            </a:r>
            <a:r>
              <a:rPr lang="en-US" dirty="0"/>
              <a:t> </a:t>
            </a:r>
            <a:r>
              <a:rPr lang="en-US" dirty="0" err="1"/>
              <a:t>hồ</a:t>
            </a:r>
            <a:endParaRPr lang="en-US" dirty="0"/>
          </a:p>
        </p:txBody>
      </p:sp>
      <p:sp>
        <p:nvSpPr>
          <p:cNvPr id="6" name="Chỗ dành sẵn cho Văn bản 5">
            <a:extLst>
              <a:ext uri="{FF2B5EF4-FFF2-40B4-BE49-F238E27FC236}">
                <a16:creationId xmlns:a16="http://schemas.microsoft.com/office/drawing/2014/main" id="{CCDD57C5-D927-46A1-A46B-95642169F32E}"/>
              </a:ext>
            </a:extLst>
          </p:cNvPr>
          <p:cNvSpPr>
            <a:spLocks noGrp="1"/>
          </p:cNvSpPr>
          <p:nvPr>
            <p:ph type="body" sz="quarter" idx="3"/>
          </p:nvPr>
        </p:nvSpPr>
        <p:spPr>
          <a:xfrm>
            <a:off x="8086096" y="4022984"/>
            <a:ext cx="3013189" cy="747732"/>
          </a:xfrm>
        </p:spPr>
        <p:txBody>
          <a:bodyPr/>
          <a:lstStyle/>
          <a:p>
            <a:r>
              <a:rPr lang="en-US" dirty="0" err="1"/>
              <a:t>Quạt</a:t>
            </a:r>
            <a:r>
              <a:rPr lang="en-US" dirty="0"/>
              <a:t> </a:t>
            </a:r>
            <a:r>
              <a:rPr lang="en-US" dirty="0" err="1"/>
              <a:t>trần</a:t>
            </a:r>
            <a:r>
              <a:rPr lang="en-US" dirty="0"/>
              <a:t> </a:t>
            </a:r>
            <a:r>
              <a:rPr lang="en-US" dirty="0" err="1"/>
              <a:t>đang</a:t>
            </a:r>
            <a:r>
              <a:rPr lang="en-US" dirty="0"/>
              <a:t> </a:t>
            </a:r>
            <a:r>
              <a:rPr lang="en-US" dirty="0" err="1"/>
              <a:t>tắt</a:t>
            </a:r>
            <a:endParaRPr lang="en-US" dirty="0"/>
          </a:p>
        </p:txBody>
      </p:sp>
      <p:pic>
        <p:nvPicPr>
          <p:cNvPr id="8" name="Chỗ dành sẵn cho Nội dung 7">
            <a:extLst>
              <a:ext uri="{FF2B5EF4-FFF2-40B4-BE49-F238E27FC236}">
                <a16:creationId xmlns:a16="http://schemas.microsoft.com/office/drawing/2014/main" id="{BF97D6E6-CB4E-4484-BC07-A7D3D202055E}"/>
              </a:ext>
            </a:extLst>
          </p:cNvPr>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1725240" y="1915185"/>
            <a:ext cx="3029554" cy="2107799"/>
          </a:xfrm>
          <a:prstGeom prst="rect">
            <a:avLst/>
          </a:prstGeom>
          <a:noFill/>
          <a:ln>
            <a:noFill/>
          </a:ln>
        </p:spPr>
      </p:pic>
      <p:pic>
        <p:nvPicPr>
          <p:cNvPr id="9" name="Chỗ dành sẵn cho Nội dung 8">
            <a:extLst>
              <a:ext uri="{FF2B5EF4-FFF2-40B4-BE49-F238E27FC236}">
                <a16:creationId xmlns:a16="http://schemas.microsoft.com/office/drawing/2014/main" id="{378490BD-FC93-499D-9413-DBC7EFAFEC55}"/>
              </a:ext>
            </a:extLst>
          </p:cNvPr>
          <p:cNvPicPr>
            <a:picLocks noGrp="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1725240" y="4808033"/>
            <a:ext cx="3029554" cy="2075387"/>
          </a:xfrm>
          <a:prstGeom prst="rect">
            <a:avLst/>
          </a:prstGeom>
          <a:noFill/>
          <a:ln>
            <a:noFill/>
          </a:ln>
        </p:spPr>
      </p:pic>
      <p:pic>
        <p:nvPicPr>
          <p:cNvPr id="10" name="Hình ảnh 9" descr="Bảng giá vé thuyền rồng và giá cho thuê thuyền rồng trên sông Hương - Dịch  vụ cho thuê xe và tổ chức tour du lịch, cung cấp tour du lịch giá">
            <a:extLst>
              <a:ext uri="{FF2B5EF4-FFF2-40B4-BE49-F238E27FC236}">
                <a16:creationId xmlns:a16="http://schemas.microsoft.com/office/drawing/2014/main" id="{9E45C273-CE01-44D4-BC13-67223575728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7081" y="1915185"/>
            <a:ext cx="2867178" cy="2133376"/>
          </a:xfrm>
          <a:prstGeom prst="rect">
            <a:avLst/>
          </a:prstGeom>
          <a:noFill/>
          <a:ln>
            <a:noFill/>
          </a:ln>
        </p:spPr>
      </p:pic>
      <p:pic>
        <p:nvPicPr>
          <p:cNvPr id="11" name="Hình ảnh 10">
            <a:extLst>
              <a:ext uri="{FF2B5EF4-FFF2-40B4-BE49-F238E27FC236}">
                <a16:creationId xmlns:a16="http://schemas.microsoft.com/office/drawing/2014/main" id="{F51CE49D-58E9-4B30-BEC5-41155ECE02D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7081" y="4940969"/>
            <a:ext cx="2867178" cy="1917032"/>
          </a:xfrm>
          <a:prstGeom prst="rect">
            <a:avLst/>
          </a:prstGeom>
          <a:noFill/>
          <a:ln>
            <a:noFill/>
          </a:ln>
        </p:spPr>
      </p:pic>
      <p:sp>
        <p:nvSpPr>
          <p:cNvPr id="12" name="Chỗ dành sẵn cho Văn bản 5">
            <a:extLst>
              <a:ext uri="{FF2B5EF4-FFF2-40B4-BE49-F238E27FC236}">
                <a16:creationId xmlns:a16="http://schemas.microsoft.com/office/drawing/2014/main" id="{C46A2368-9130-4F7B-8D71-153828D37E9F}"/>
              </a:ext>
            </a:extLst>
          </p:cNvPr>
          <p:cNvSpPr txBox="1">
            <a:spLocks/>
          </p:cNvSpPr>
          <p:nvPr/>
        </p:nvSpPr>
        <p:spPr>
          <a:xfrm>
            <a:off x="7954076" y="1047397"/>
            <a:ext cx="3013189" cy="842211"/>
          </a:xfrm>
          <a:prstGeom prst="rect">
            <a:avLst/>
          </a:prstGeom>
        </p:spPr>
        <p:txBody>
          <a:bodyPr vert="horz" lIns="0" tIns="45720" rIns="0" bIns="45720" rtlCol="0" anchor="ctr">
            <a:normAutofit/>
          </a:bodyPr>
          <a:lstStyle>
            <a:lvl1pPr marL="0" indent="0" algn="ctr" defTabSz="914400" rtl="0" eaLnBrk="1" latinLnBrk="0" hangingPunct="1">
              <a:lnSpc>
                <a:spcPct val="150000"/>
              </a:lnSpc>
              <a:spcBef>
                <a:spcPts val="0"/>
              </a:spcBef>
              <a:buFont typeface="Arial" panose="020B0604020202020204" pitchFamily="34" charset="0"/>
              <a:buNone/>
              <a:defRPr sz="2400" b="0" kern="1200">
                <a:solidFill>
                  <a:srgbClr val="0070C0"/>
                </a:solidFill>
                <a:latin typeface="Arial" panose="020B0604020202020204" pitchFamily="34" charset="0"/>
                <a:ea typeface="+mn-ea"/>
                <a:cs typeface="Arial" panose="020B0604020202020204" pitchFamily="34" charset="0"/>
              </a:defRPr>
            </a:lvl1pPr>
            <a:lvl2pPr marL="457200" indent="0" algn="just" defTabSz="914400" rtl="0" eaLnBrk="1" latinLnBrk="0" hangingPunct="1">
              <a:lnSpc>
                <a:spcPct val="150000"/>
              </a:lnSpc>
              <a:spcBef>
                <a:spcPts val="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just" defTabSz="914400" rtl="0" eaLnBrk="1" latinLnBrk="0" hangingPunct="1">
              <a:lnSpc>
                <a:spcPct val="150000"/>
              </a:lnSpc>
              <a:spcBef>
                <a:spcPts val="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just" defTabSz="914400" rtl="0" eaLnBrk="1" latinLnBrk="0" hangingPunct="1">
              <a:lnSpc>
                <a:spcPct val="150000"/>
              </a:lnSpc>
              <a:spcBef>
                <a:spcPts val="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50000"/>
              </a:lnSpc>
              <a:spcBef>
                <a:spcPts val="0"/>
              </a:spcBef>
              <a:buFont typeface="Wingdings" panose="05000000000000000000" pitchFamily="2" charset="2"/>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150000"/>
              </a:lnSpc>
              <a:spcBef>
                <a:spcPts val="0"/>
              </a:spcBef>
              <a:buFont typeface="Wingdings" panose="05000000000000000000" pitchFamily="2" charset="2"/>
              <a:buNone/>
              <a:defRPr sz="1600" b="1" kern="1200">
                <a:solidFill>
                  <a:schemeClr val="tx1"/>
                </a:solidFill>
                <a:latin typeface="Arial" panose="020B0604020202020204" pitchFamily="34" charset="0"/>
                <a:ea typeface="+mn-ea"/>
                <a:cs typeface="Arial" panose="020B0604020202020204" pitchFamily="34" charset="0"/>
              </a:defRPr>
            </a:lvl6pPr>
            <a:lvl7pPr marL="2743200" indent="0" algn="l" defTabSz="914400" rtl="0" eaLnBrk="1" latinLnBrk="0" hangingPunct="1">
              <a:lnSpc>
                <a:spcPct val="150000"/>
              </a:lnSpc>
              <a:spcBef>
                <a:spcPts val="0"/>
              </a:spcBef>
              <a:buFont typeface="Wingdings" panose="05000000000000000000" pitchFamily="2" charset="2"/>
              <a:buNone/>
              <a:defRPr sz="1600" b="1" kern="1200">
                <a:solidFill>
                  <a:schemeClr val="tx1"/>
                </a:solidFill>
                <a:latin typeface="Arial" panose="020B0604020202020204" pitchFamily="34" charset="0"/>
                <a:ea typeface="+mn-ea"/>
                <a:cs typeface="Arial" panose="020B0604020202020204" pitchFamily="34" charset="0"/>
              </a:defRPr>
            </a:lvl7pPr>
            <a:lvl8pPr marL="3200400" indent="0" algn="l" defTabSz="914400" rtl="0" eaLnBrk="1" latinLnBrk="0" hangingPunct="1">
              <a:lnSpc>
                <a:spcPct val="150000"/>
              </a:lnSpc>
              <a:spcBef>
                <a:spcPts val="0"/>
              </a:spcBef>
              <a:buFont typeface="Wingdings" panose="05000000000000000000" pitchFamily="2" charset="2"/>
              <a:buNone/>
              <a:defRPr sz="1600" b="1" kern="1200">
                <a:solidFill>
                  <a:schemeClr val="tx1"/>
                </a:solidFill>
                <a:latin typeface="Arial" panose="020B0604020202020204" pitchFamily="34" charset="0"/>
                <a:ea typeface="+mn-ea"/>
                <a:cs typeface="Arial" panose="020B0604020202020204" pitchFamily="34" charset="0"/>
              </a:defRPr>
            </a:lvl8pPr>
            <a:lvl9pPr marL="3657600" indent="0" algn="l" defTabSz="914400" rtl="0" eaLnBrk="1" latinLnBrk="0" hangingPunct="1">
              <a:lnSpc>
                <a:spcPct val="150000"/>
              </a:lnSpc>
              <a:spcBef>
                <a:spcPts val="0"/>
              </a:spcBef>
              <a:buFont typeface="Wingdings" panose="05000000000000000000" pitchFamily="2" charset="2"/>
              <a:buNone/>
              <a:defRPr sz="1600" b="1" kern="1200">
                <a:solidFill>
                  <a:schemeClr val="tx1"/>
                </a:solidFill>
                <a:latin typeface="Arial" panose="020B0604020202020204" pitchFamily="34" charset="0"/>
                <a:ea typeface="+mn-ea"/>
                <a:cs typeface="Arial" panose="020B0604020202020204" pitchFamily="34" charset="0"/>
              </a:defRPr>
            </a:lvl9pPr>
          </a:lstStyle>
          <a:p>
            <a:r>
              <a:rPr lang="en-US" dirty="0" err="1"/>
              <a:t>Thuyền</a:t>
            </a:r>
            <a:r>
              <a:rPr lang="en-US" dirty="0"/>
              <a:t> </a:t>
            </a:r>
            <a:r>
              <a:rPr lang="en-US" dirty="0" err="1"/>
              <a:t>đi</a:t>
            </a:r>
            <a:r>
              <a:rPr lang="en-US" dirty="0"/>
              <a:t> </a:t>
            </a:r>
            <a:r>
              <a:rPr lang="en-US" dirty="0" err="1"/>
              <a:t>trên</a:t>
            </a:r>
            <a:r>
              <a:rPr lang="en-US" dirty="0"/>
              <a:t> </a:t>
            </a:r>
            <a:r>
              <a:rPr lang="en-US" dirty="0" err="1"/>
              <a:t>sông</a:t>
            </a:r>
            <a:endParaRPr lang="en-US" dirty="0"/>
          </a:p>
        </p:txBody>
      </p:sp>
      <p:sp>
        <p:nvSpPr>
          <p:cNvPr id="13" name="Chỗ dành sẵn cho Văn bản 5">
            <a:extLst>
              <a:ext uri="{FF2B5EF4-FFF2-40B4-BE49-F238E27FC236}">
                <a16:creationId xmlns:a16="http://schemas.microsoft.com/office/drawing/2014/main" id="{48650A22-95EF-4854-9D77-7C4C7511C4FC}"/>
              </a:ext>
            </a:extLst>
          </p:cNvPr>
          <p:cNvSpPr txBox="1">
            <a:spLocks/>
          </p:cNvSpPr>
          <p:nvPr/>
        </p:nvSpPr>
        <p:spPr>
          <a:xfrm>
            <a:off x="1443816" y="4011088"/>
            <a:ext cx="3592403" cy="771525"/>
          </a:xfrm>
          <a:prstGeom prst="rect">
            <a:avLst/>
          </a:prstGeom>
        </p:spPr>
        <p:txBody>
          <a:bodyPr vert="horz" lIns="0" tIns="45720" rIns="0" bIns="45720" rtlCol="0" anchor="ctr">
            <a:normAutofit/>
          </a:bodyPr>
          <a:lstStyle>
            <a:lvl1pPr marL="0" indent="0" algn="ctr" defTabSz="914400" rtl="0" eaLnBrk="1" latinLnBrk="0" hangingPunct="1">
              <a:lnSpc>
                <a:spcPct val="150000"/>
              </a:lnSpc>
              <a:spcBef>
                <a:spcPts val="0"/>
              </a:spcBef>
              <a:buFont typeface="Arial" panose="020B0604020202020204" pitchFamily="34" charset="0"/>
              <a:buNone/>
              <a:defRPr sz="2400" b="0" kern="1200">
                <a:solidFill>
                  <a:srgbClr val="0070C0"/>
                </a:solidFill>
                <a:latin typeface="Arial" panose="020B0604020202020204" pitchFamily="34" charset="0"/>
                <a:ea typeface="+mn-ea"/>
                <a:cs typeface="Arial" panose="020B0604020202020204" pitchFamily="34" charset="0"/>
              </a:defRPr>
            </a:lvl1pPr>
            <a:lvl2pPr marL="457200" indent="0" algn="just" defTabSz="914400" rtl="0" eaLnBrk="1" latinLnBrk="0" hangingPunct="1">
              <a:lnSpc>
                <a:spcPct val="150000"/>
              </a:lnSpc>
              <a:spcBef>
                <a:spcPts val="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just" defTabSz="914400" rtl="0" eaLnBrk="1" latinLnBrk="0" hangingPunct="1">
              <a:lnSpc>
                <a:spcPct val="150000"/>
              </a:lnSpc>
              <a:spcBef>
                <a:spcPts val="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just" defTabSz="914400" rtl="0" eaLnBrk="1" latinLnBrk="0" hangingPunct="1">
              <a:lnSpc>
                <a:spcPct val="150000"/>
              </a:lnSpc>
              <a:spcBef>
                <a:spcPts val="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50000"/>
              </a:lnSpc>
              <a:spcBef>
                <a:spcPts val="0"/>
              </a:spcBef>
              <a:buFont typeface="Wingdings" panose="05000000000000000000" pitchFamily="2" charset="2"/>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150000"/>
              </a:lnSpc>
              <a:spcBef>
                <a:spcPts val="0"/>
              </a:spcBef>
              <a:buFont typeface="Wingdings" panose="05000000000000000000" pitchFamily="2" charset="2"/>
              <a:buNone/>
              <a:defRPr sz="1600" b="1" kern="1200">
                <a:solidFill>
                  <a:schemeClr val="tx1"/>
                </a:solidFill>
                <a:latin typeface="Arial" panose="020B0604020202020204" pitchFamily="34" charset="0"/>
                <a:ea typeface="+mn-ea"/>
                <a:cs typeface="Arial" panose="020B0604020202020204" pitchFamily="34" charset="0"/>
              </a:defRPr>
            </a:lvl6pPr>
            <a:lvl7pPr marL="2743200" indent="0" algn="l" defTabSz="914400" rtl="0" eaLnBrk="1" latinLnBrk="0" hangingPunct="1">
              <a:lnSpc>
                <a:spcPct val="150000"/>
              </a:lnSpc>
              <a:spcBef>
                <a:spcPts val="0"/>
              </a:spcBef>
              <a:buFont typeface="Wingdings" panose="05000000000000000000" pitchFamily="2" charset="2"/>
              <a:buNone/>
              <a:defRPr sz="1600" b="1" kern="1200">
                <a:solidFill>
                  <a:schemeClr val="tx1"/>
                </a:solidFill>
                <a:latin typeface="Arial" panose="020B0604020202020204" pitchFamily="34" charset="0"/>
                <a:ea typeface="+mn-ea"/>
                <a:cs typeface="Arial" panose="020B0604020202020204" pitchFamily="34" charset="0"/>
              </a:defRPr>
            </a:lvl7pPr>
            <a:lvl8pPr marL="3200400" indent="0" algn="l" defTabSz="914400" rtl="0" eaLnBrk="1" latinLnBrk="0" hangingPunct="1">
              <a:lnSpc>
                <a:spcPct val="150000"/>
              </a:lnSpc>
              <a:spcBef>
                <a:spcPts val="0"/>
              </a:spcBef>
              <a:buFont typeface="Wingdings" panose="05000000000000000000" pitchFamily="2" charset="2"/>
              <a:buNone/>
              <a:defRPr sz="1600" b="1" kern="1200">
                <a:solidFill>
                  <a:schemeClr val="tx1"/>
                </a:solidFill>
                <a:latin typeface="Arial" panose="020B0604020202020204" pitchFamily="34" charset="0"/>
                <a:ea typeface="+mn-ea"/>
                <a:cs typeface="Arial" panose="020B0604020202020204" pitchFamily="34" charset="0"/>
              </a:defRPr>
            </a:lvl8pPr>
            <a:lvl9pPr marL="3657600" indent="0" algn="l" defTabSz="914400" rtl="0" eaLnBrk="1" latinLnBrk="0" hangingPunct="1">
              <a:lnSpc>
                <a:spcPct val="150000"/>
              </a:lnSpc>
              <a:spcBef>
                <a:spcPts val="0"/>
              </a:spcBef>
              <a:buFont typeface="Wingdings" panose="05000000000000000000" pitchFamily="2" charset="2"/>
              <a:buNone/>
              <a:defRPr sz="1600" b="1" kern="1200">
                <a:solidFill>
                  <a:schemeClr val="tx1"/>
                </a:solidFill>
                <a:latin typeface="Arial" panose="020B0604020202020204" pitchFamily="34" charset="0"/>
                <a:ea typeface="+mn-ea"/>
                <a:cs typeface="Arial" panose="020B0604020202020204" pitchFamily="34" charset="0"/>
              </a:defRPr>
            </a:lvl9pPr>
          </a:lstStyle>
          <a:p>
            <a:r>
              <a:rPr lang="en-US" dirty="0" err="1"/>
              <a:t>Người</a:t>
            </a:r>
            <a:r>
              <a:rPr lang="en-US" dirty="0"/>
              <a:t> </a:t>
            </a:r>
            <a:r>
              <a:rPr lang="en-US" dirty="0" err="1"/>
              <a:t>đang</a:t>
            </a:r>
            <a:r>
              <a:rPr lang="en-US" dirty="0"/>
              <a:t> </a:t>
            </a:r>
            <a:r>
              <a:rPr lang="en-US" dirty="0" err="1"/>
              <a:t>chạy</a:t>
            </a:r>
            <a:r>
              <a:rPr lang="en-US" dirty="0"/>
              <a:t> </a:t>
            </a:r>
            <a:r>
              <a:rPr lang="en-US" dirty="0" err="1"/>
              <a:t>bộ</a:t>
            </a:r>
            <a:endParaRPr lang="en-US" dirty="0"/>
          </a:p>
        </p:txBody>
      </p:sp>
    </p:spTree>
    <p:extLst>
      <p:ext uri="{BB962C8B-B14F-4D97-AF65-F5344CB8AC3E}">
        <p14:creationId xmlns:p14="http://schemas.microsoft.com/office/powerpoint/2010/main" val="4010895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êu đề 6">
            <a:extLst>
              <a:ext uri="{FF2B5EF4-FFF2-40B4-BE49-F238E27FC236}">
                <a16:creationId xmlns:a16="http://schemas.microsoft.com/office/drawing/2014/main" id="{4FC735DC-CF19-4291-ACC4-6FC3FD96E76C}"/>
              </a:ext>
            </a:extLst>
          </p:cNvPr>
          <p:cNvSpPr>
            <a:spLocks noGrp="1"/>
          </p:cNvSpPr>
          <p:nvPr>
            <p:ph type="title"/>
          </p:nvPr>
        </p:nvSpPr>
        <p:spPr/>
        <p:txBody>
          <a:bodyPr anchor="ctr"/>
          <a:lstStyle/>
          <a:p>
            <a:r>
              <a:rPr lang="vi-VN" dirty="0"/>
              <a:t>II. </a:t>
            </a:r>
            <a:r>
              <a:rPr lang="vi-VN" dirty="0" err="1"/>
              <a:t>Tính</a:t>
            </a:r>
            <a:r>
              <a:rPr lang="vi-VN" dirty="0"/>
              <a:t> tương </a:t>
            </a:r>
            <a:r>
              <a:rPr lang="vi-VN" dirty="0" err="1"/>
              <a:t>đối</a:t>
            </a:r>
            <a:r>
              <a:rPr lang="vi-VN" dirty="0"/>
              <a:t> </a:t>
            </a:r>
            <a:r>
              <a:rPr lang="vi-VN" dirty="0" err="1"/>
              <a:t>của</a:t>
            </a:r>
            <a:r>
              <a:rPr lang="vi-VN" dirty="0"/>
              <a:t> </a:t>
            </a:r>
            <a:r>
              <a:rPr lang="vi-VN" dirty="0" err="1"/>
              <a:t>chuyển</a:t>
            </a:r>
            <a:r>
              <a:rPr lang="vi-VN" dirty="0"/>
              <a:t> </a:t>
            </a:r>
            <a:r>
              <a:rPr lang="vi-VN" dirty="0" err="1"/>
              <a:t>động</a:t>
            </a:r>
            <a:r>
              <a:rPr lang="vi-VN" dirty="0"/>
              <a:t> </a:t>
            </a:r>
            <a:r>
              <a:rPr lang="vi-VN" dirty="0" err="1"/>
              <a:t>và</a:t>
            </a:r>
            <a:r>
              <a:rPr lang="vi-VN" dirty="0"/>
              <a:t> </a:t>
            </a:r>
            <a:r>
              <a:rPr lang="vi-VN" dirty="0" err="1"/>
              <a:t>đứng</a:t>
            </a:r>
            <a:r>
              <a:rPr lang="vi-VN" dirty="0"/>
              <a:t> yên</a:t>
            </a:r>
            <a:endParaRPr lang="en-US" dirty="0"/>
          </a:p>
        </p:txBody>
      </p:sp>
      <p:sp>
        <p:nvSpPr>
          <p:cNvPr id="9" name="Chỗ dành sẵn cho Văn bản 8">
            <a:extLst>
              <a:ext uri="{FF2B5EF4-FFF2-40B4-BE49-F238E27FC236}">
                <a16:creationId xmlns:a16="http://schemas.microsoft.com/office/drawing/2014/main" id="{AFF1ABCE-0DBC-4C3C-B7D4-51CABD001F3F}"/>
              </a:ext>
            </a:extLst>
          </p:cNvPr>
          <p:cNvSpPr>
            <a:spLocks noGrp="1"/>
          </p:cNvSpPr>
          <p:nvPr>
            <p:ph type="body" sz="half" idx="2"/>
          </p:nvPr>
        </p:nvSpPr>
        <p:spPr>
          <a:xfrm>
            <a:off x="240633" y="1600200"/>
            <a:ext cx="4491788" cy="4572000"/>
          </a:xfrm>
        </p:spPr>
        <p:style>
          <a:lnRef idx="2">
            <a:schemeClr val="accent1"/>
          </a:lnRef>
          <a:fillRef idx="1">
            <a:schemeClr val="lt1"/>
          </a:fillRef>
          <a:effectRef idx="0">
            <a:schemeClr val="accent1"/>
          </a:effectRef>
          <a:fontRef idx="minor">
            <a:schemeClr val="dk1"/>
          </a:fontRef>
        </p:style>
        <p:txBody>
          <a:bodyPr>
            <a:normAutofit/>
          </a:bodyPr>
          <a:lstStyle/>
          <a:p>
            <a:pPr algn="just"/>
            <a:r>
              <a:rPr lang="en-US" sz="2400" dirty="0">
                <a:solidFill>
                  <a:srgbClr val="0070C0"/>
                </a:solidFill>
                <a:latin typeface="Arial" panose="020B0604020202020204" pitchFamily="34" charset="0"/>
                <a:cs typeface="Arial" panose="020B0604020202020204" pitchFamily="34" charset="0"/>
              </a:rPr>
              <a:t>CH2: </a:t>
            </a:r>
            <a:r>
              <a:rPr lang="en-US" sz="2400" dirty="0">
                <a:latin typeface="Arial" panose="020B0604020202020204" pitchFamily="34" charset="0"/>
                <a:cs typeface="Arial" panose="020B0604020202020204" pitchFamily="34" charset="0"/>
              </a:rPr>
              <a:t>So </a:t>
            </a:r>
            <a:r>
              <a:rPr lang="en-US" sz="2400" dirty="0" err="1">
                <a:latin typeface="Arial" panose="020B0604020202020204" pitchFamily="34" charset="0"/>
                <a:cs typeface="Arial" panose="020B0604020202020204" pitchFamily="34" charset="0"/>
              </a:rPr>
              <a:t>với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nhà</a:t>
            </a:r>
            <a:r>
              <a:rPr lang="en-US" sz="2400" dirty="0">
                <a:latin typeface="Arial" panose="020B0604020202020204" pitchFamily="34" charset="0"/>
                <a:cs typeface="Arial" panose="020B0604020202020204" pitchFamily="34" charset="0"/>
              </a:rPr>
              <a:t> ga </a:t>
            </a:r>
            <a:r>
              <a:rPr lang="en-US" sz="2400" dirty="0" err="1">
                <a:latin typeface="Arial" panose="020B0604020202020204" pitchFamily="34" charset="0"/>
                <a:cs typeface="Arial" panose="020B0604020202020204" pitchFamily="34" charset="0"/>
              </a:rPr>
              <a:t>thì</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hành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khách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tàu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động</a:t>
            </a:r>
            <a:r>
              <a:rPr lang="en-US" sz="2400" dirty="0">
                <a:latin typeface="Arial" panose="020B0604020202020204" pitchFamily="34" charset="0"/>
                <a:cs typeface="Arial" panose="020B0604020202020204" pitchFamily="34" charset="0"/>
              </a:rPr>
              <a:t> hay </a:t>
            </a:r>
            <a:r>
              <a:rPr lang="en-US" sz="2400" dirty="0" err="1">
                <a:latin typeface="Arial" panose="020B0604020202020204" pitchFamily="34" charset="0"/>
                <a:cs typeface="Arial" panose="020B0604020202020204" pitchFamily="34" charset="0"/>
              </a:rPr>
              <a:t>đứng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yên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Vì</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sao</a:t>
            </a:r>
            <a:r>
              <a:rPr lang="en-US" sz="2400" dirty="0">
                <a:latin typeface="Arial" panose="020B0604020202020204" pitchFamily="34" charset="0"/>
                <a:cs typeface="Arial" panose="020B0604020202020204" pitchFamily="34" charset="0"/>
              </a:rPr>
              <a:t>?</a:t>
            </a:r>
          </a:p>
          <a:p>
            <a:pPr algn="just"/>
            <a:r>
              <a:rPr lang="en-US" sz="2400" dirty="0">
                <a:solidFill>
                  <a:srgbClr val="0070C0"/>
                </a:solidFill>
                <a:latin typeface="Arial" panose="020B0604020202020204" pitchFamily="34" charset="0"/>
                <a:cs typeface="Arial" panose="020B0604020202020204" pitchFamily="34" charset="0"/>
              </a:rPr>
              <a:t>CH3: </a:t>
            </a:r>
            <a:r>
              <a:rPr lang="en-US" sz="2400" dirty="0">
                <a:latin typeface="Arial" panose="020B0604020202020204" pitchFamily="34" charset="0"/>
                <a:cs typeface="Arial" panose="020B0604020202020204" pitchFamily="34" charset="0"/>
              </a:rPr>
              <a:t>So </a:t>
            </a:r>
            <a:r>
              <a:rPr lang="en-US" sz="2400" dirty="0" err="1">
                <a:latin typeface="Arial" panose="020B0604020202020204" pitchFamily="34" charset="0"/>
                <a:cs typeface="Arial" panose="020B0604020202020204" pitchFamily="34" charset="0"/>
              </a:rPr>
              <a:t>với</a:t>
            </a:r>
            <a:r>
              <a:rPr lang="en-US" sz="2400" dirty="0">
                <a:latin typeface="Arial" panose="020B0604020202020204" pitchFamily="34" charset="0"/>
                <a:cs typeface="Arial" panose="020B0604020202020204" pitchFamily="34" charset="0"/>
              </a:rPr>
              <a:t> toa </a:t>
            </a:r>
            <a:r>
              <a:rPr lang="en-US" sz="2400" dirty="0" err="1">
                <a:latin typeface="Arial" panose="020B0604020202020204" pitchFamily="34" charset="0"/>
                <a:cs typeface="Arial" panose="020B0604020202020204" pitchFamily="34" charset="0"/>
              </a:rPr>
              <a:t>tàu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thì</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hành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khách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toan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tàu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đang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động</a:t>
            </a:r>
            <a:r>
              <a:rPr lang="en-US" sz="2400" dirty="0">
                <a:latin typeface="Arial" panose="020B0604020202020204" pitchFamily="34" charset="0"/>
                <a:cs typeface="Arial" panose="020B0604020202020204" pitchFamily="34" charset="0"/>
              </a:rPr>
              <a:t> hay </a:t>
            </a:r>
            <a:r>
              <a:rPr lang="en-US" sz="2400" dirty="0" err="1">
                <a:latin typeface="Arial" panose="020B0604020202020204" pitchFamily="34" charset="0"/>
                <a:cs typeface="Arial" panose="020B0604020202020204" pitchFamily="34" charset="0"/>
              </a:rPr>
              <a:t>đứng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yên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Vì</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sao</a:t>
            </a:r>
            <a:r>
              <a:rPr lang="en-US" sz="2400" dirty="0">
                <a:latin typeface="Arial" panose="020B0604020202020204" pitchFamily="34" charset="0"/>
                <a:cs typeface="Arial" panose="020B0604020202020204" pitchFamily="34" charset="0"/>
              </a:rPr>
              <a:t>?</a:t>
            </a:r>
          </a:p>
        </p:txBody>
      </p:sp>
      <p:pic>
        <p:nvPicPr>
          <p:cNvPr id="10" name="Hình ảnh 9">
            <a:extLst>
              <a:ext uri="{FF2B5EF4-FFF2-40B4-BE49-F238E27FC236}">
                <a16:creationId xmlns:a16="http://schemas.microsoft.com/office/drawing/2014/main" id="{A630AD1E-C701-4318-BE71-92D591646A0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5531" y="1600201"/>
            <a:ext cx="3396996" cy="2843464"/>
          </a:xfrm>
          <a:prstGeom prst="rect">
            <a:avLst/>
          </a:prstGeom>
          <a:noFill/>
          <a:ln>
            <a:noFill/>
          </a:ln>
        </p:spPr>
      </p:pic>
      <p:pic>
        <p:nvPicPr>
          <p:cNvPr id="11" name="Hình ảnh 10">
            <a:extLst>
              <a:ext uri="{FF2B5EF4-FFF2-40B4-BE49-F238E27FC236}">
                <a16:creationId xmlns:a16="http://schemas.microsoft.com/office/drawing/2014/main" id="{072236C6-4972-4B77-8DA5-336D3F67C63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2926" y="3886200"/>
            <a:ext cx="3978441" cy="2654968"/>
          </a:xfrm>
          <a:prstGeom prst="rect">
            <a:avLst/>
          </a:prstGeom>
          <a:noFill/>
          <a:ln>
            <a:noFill/>
          </a:ln>
        </p:spPr>
      </p:pic>
    </p:spTree>
    <p:extLst>
      <p:ext uri="{BB962C8B-B14F-4D97-AF65-F5344CB8AC3E}">
        <p14:creationId xmlns:p14="http://schemas.microsoft.com/office/powerpoint/2010/main" val="3688852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êu đề 4">
            <a:extLst>
              <a:ext uri="{FF2B5EF4-FFF2-40B4-BE49-F238E27FC236}">
                <a16:creationId xmlns:a16="http://schemas.microsoft.com/office/drawing/2014/main" id="{D9E43ADC-8551-44B1-B0A9-2A4658334395}"/>
              </a:ext>
            </a:extLst>
          </p:cNvPr>
          <p:cNvSpPr>
            <a:spLocks noGrp="1"/>
          </p:cNvSpPr>
          <p:nvPr>
            <p:ph type="title"/>
          </p:nvPr>
        </p:nvSpPr>
        <p:spPr/>
        <p:txBody>
          <a:bodyPr/>
          <a:lstStyle/>
          <a:p>
            <a:r>
              <a:rPr lang="vi-VN" dirty="0"/>
              <a:t>II. </a:t>
            </a:r>
            <a:r>
              <a:rPr lang="vi-VN" dirty="0" err="1"/>
              <a:t>Tính</a:t>
            </a:r>
            <a:r>
              <a:rPr lang="vi-VN" dirty="0"/>
              <a:t> tương </a:t>
            </a:r>
            <a:r>
              <a:rPr lang="vi-VN" dirty="0" err="1"/>
              <a:t>đối</a:t>
            </a:r>
            <a:r>
              <a:rPr lang="vi-VN" dirty="0"/>
              <a:t> </a:t>
            </a:r>
            <a:r>
              <a:rPr lang="vi-VN" dirty="0" err="1"/>
              <a:t>của</a:t>
            </a:r>
            <a:r>
              <a:rPr lang="vi-VN" dirty="0"/>
              <a:t> </a:t>
            </a:r>
            <a:r>
              <a:rPr lang="vi-VN" dirty="0" err="1"/>
              <a:t>chuyển</a:t>
            </a:r>
            <a:r>
              <a:rPr lang="vi-VN" dirty="0"/>
              <a:t> </a:t>
            </a:r>
            <a:r>
              <a:rPr lang="vi-VN" dirty="0" err="1"/>
              <a:t>động</a:t>
            </a:r>
            <a:r>
              <a:rPr lang="vi-VN" dirty="0"/>
              <a:t> </a:t>
            </a:r>
            <a:r>
              <a:rPr lang="vi-VN" dirty="0" err="1"/>
              <a:t>và</a:t>
            </a:r>
            <a:r>
              <a:rPr lang="vi-VN" dirty="0"/>
              <a:t> </a:t>
            </a:r>
            <a:r>
              <a:rPr lang="vi-VN" dirty="0" err="1"/>
              <a:t>đứng</a:t>
            </a:r>
            <a:r>
              <a:rPr lang="vi-VN" dirty="0"/>
              <a:t> yên</a:t>
            </a:r>
            <a:endParaRPr lang="en-US" dirty="0"/>
          </a:p>
        </p:txBody>
      </p:sp>
      <p:sp>
        <p:nvSpPr>
          <p:cNvPr id="6" name="Chỗ dành sẵn cho Nội dung 5">
            <a:extLst>
              <a:ext uri="{FF2B5EF4-FFF2-40B4-BE49-F238E27FC236}">
                <a16:creationId xmlns:a16="http://schemas.microsoft.com/office/drawing/2014/main" id="{2D25510A-44ED-4664-90C1-D4A06451C9BF}"/>
              </a:ext>
            </a:extLst>
          </p:cNvPr>
          <p:cNvSpPr>
            <a:spLocks noGrp="1"/>
          </p:cNvSpPr>
          <p:nvPr>
            <p:ph sz="half" idx="1"/>
          </p:nvPr>
        </p:nvSpPr>
        <p:spPr>
          <a:xfrm>
            <a:off x="639679" y="1591050"/>
            <a:ext cx="4914900" cy="4571999"/>
          </a:xfrm>
        </p:spPr>
        <p:txBody>
          <a:bodyPr/>
          <a:lstStyle/>
          <a:p>
            <a:r>
              <a:rPr lang="vi-VN" dirty="0" err="1"/>
              <a:t>Một</a:t>
            </a:r>
            <a:r>
              <a:rPr lang="vi-VN" dirty="0"/>
              <a:t> </a:t>
            </a:r>
            <a:r>
              <a:rPr lang="vi-VN" dirty="0" err="1"/>
              <a:t>vật</a:t>
            </a:r>
            <a:r>
              <a:rPr lang="vi-VN" dirty="0"/>
              <a:t> </a:t>
            </a:r>
            <a:r>
              <a:rPr lang="vi-VN" dirty="0" err="1"/>
              <a:t>có</a:t>
            </a:r>
            <a:r>
              <a:rPr lang="vi-VN" dirty="0"/>
              <a:t> </a:t>
            </a:r>
            <a:r>
              <a:rPr lang="vi-VN" dirty="0" err="1"/>
              <a:t>thể</a:t>
            </a:r>
            <a:r>
              <a:rPr lang="vi-VN" dirty="0"/>
              <a:t> </a:t>
            </a:r>
            <a:r>
              <a:rPr lang="vi-VN" dirty="0" err="1"/>
              <a:t>chuyển</a:t>
            </a:r>
            <a:r>
              <a:rPr lang="vi-VN" dirty="0"/>
              <a:t> </a:t>
            </a:r>
            <a:r>
              <a:rPr lang="vi-VN" dirty="0" err="1"/>
              <a:t>động</a:t>
            </a:r>
            <a:r>
              <a:rPr lang="vi-VN" dirty="0"/>
              <a:t> </a:t>
            </a:r>
            <a:r>
              <a:rPr lang="vi-VN" dirty="0" err="1">
                <a:solidFill>
                  <a:srgbClr val="0070C0"/>
                </a:solidFill>
              </a:rPr>
              <a:t>đối</a:t>
            </a:r>
            <a:r>
              <a:rPr lang="vi-VN" dirty="0">
                <a:solidFill>
                  <a:srgbClr val="0070C0"/>
                </a:solidFill>
              </a:rPr>
              <a:t> </a:t>
            </a:r>
            <a:r>
              <a:rPr lang="vi-VN" dirty="0" err="1">
                <a:solidFill>
                  <a:srgbClr val="0070C0"/>
                </a:solidFill>
              </a:rPr>
              <a:t>với</a:t>
            </a:r>
            <a:r>
              <a:rPr lang="vi-VN" dirty="0">
                <a:solidFill>
                  <a:srgbClr val="0070C0"/>
                </a:solidFill>
              </a:rPr>
              <a:t> </a:t>
            </a:r>
            <a:r>
              <a:rPr lang="vi-VN" dirty="0" err="1">
                <a:solidFill>
                  <a:srgbClr val="0070C0"/>
                </a:solidFill>
              </a:rPr>
              <a:t>vật</a:t>
            </a:r>
            <a:r>
              <a:rPr lang="vi-VN" dirty="0">
                <a:solidFill>
                  <a:srgbClr val="0070C0"/>
                </a:solidFill>
              </a:rPr>
              <a:t> </a:t>
            </a:r>
            <a:r>
              <a:rPr lang="vi-VN" dirty="0" err="1">
                <a:solidFill>
                  <a:srgbClr val="0070C0"/>
                </a:solidFill>
              </a:rPr>
              <a:t>này</a:t>
            </a:r>
            <a:r>
              <a:rPr lang="vi-VN" dirty="0">
                <a:solidFill>
                  <a:srgbClr val="0070C0"/>
                </a:solidFill>
              </a:rPr>
              <a:t> </a:t>
            </a:r>
            <a:r>
              <a:rPr lang="vi-VN" dirty="0"/>
              <a:t>nhưng </a:t>
            </a:r>
            <a:r>
              <a:rPr lang="vi-VN" dirty="0" err="1"/>
              <a:t>lại</a:t>
            </a:r>
            <a:r>
              <a:rPr lang="vi-VN" dirty="0"/>
              <a:t> </a:t>
            </a:r>
            <a:r>
              <a:rPr lang="vi-VN" dirty="0" err="1"/>
              <a:t>là</a:t>
            </a:r>
            <a:r>
              <a:rPr lang="vi-VN" dirty="0"/>
              <a:t> </a:t>
            </a:r>
            <a:r>
              <a:rPr lang="vi-VN" dirty="0" err="1"/>
              <a:t>đứng</a:t>
            </a:r>
            <a:r>
              <a:rPr lang="vi-VN" dirty="0"/>
              <a:t> yên </a:t>
            </a:r>
            <a:r>
              <a:rPr lang="vi-VN" dirty="0">
                <a:solidFill>
                  <a:srgbClr val="0070C0"/>
                </a:solidFill>
              </a:rPr>
              <a:t>so </a:t>
            </a:r>
            <a:r>
              <a:rPr lang="vi-VN" dirty="0" err="1">
                <a:solidFill>
                  <a:srgbClr val="0070C0"/>
                </a:solidFill>
              </a:rPr>
              <a:t>với</a:t>
            </a:r>
            <a:r>
              <a:rPr lang="vi-VN" dirty="0">
                <a:solidFill>
                  <a:srgbClr val="0070C0"/>
                </a:solidFill>
              </a:rPr>
              <a:t> </a:t>
            </a:r>
            <a:r>
              <a:rPr lang="vi-VN" dirty="0" err="1">
                <a:solidFill>
                  <a:srgbClr val="0070C0"/>
                </a:solidFill>
              </a:rPr>
              <a:t>vật</a:t>
            </a:r>
            <a:r>
              <a:rPr lang="vi-VN" dirty="0">
                <a:solidFill>
                  <a:srgbClr val="0070C0"/>
                </a:solidFill>
              </a:rPr>
              <a:t> </a:t>
            </a:r>
            <a:r>
              <a:rPr lang="vi-VN" dirty="0" err="1">
                <a:solidFill>
                  <a:srgbClr val="0070C0"/>
                </a:solidFill>
              </a:rPr>
              <a:t>khác</a:t>
            </a:r>
            <a:r>
              <a:rPr lang="vi-VN" dirty="0"/>
              <a:t>.</a:t>
            </a:r>
          </a:p>
          <a:p>
            <a:r>
              <a:rPr lang="vi-VN" dirty="0" err="1"/>
              <a:t>Chuyển</a:t>
            </a:r>
            <a:r>
              <a:rPr lang="vi-VN" dirty="0"/>
              <a:t> </a:t>
            </a:r>
            <a:r>
              <a:rPr lang="vi-VN" dirty="0" err="1"/>
              <a:t>động</a:t>
            </a:r>
            <a:r>
              <a:rPr lang="vi-VN" dirty="0"/>
              <a:t> hay </a:t>
            </a:r>
            <a:r>
              <a:rPr lang="vi-VN" dirty="0" err="1"/>
              <a:t>đứng</a:t>
            </a:r>
            <a:r>
              <a:rPr lang="vi-VN" dirty="0"/>
              <a:t> yên </a:t>
            </a:r>
            <a:r>
              <a:rPr lang="vi-VN" dirty="0" err="1"/>
              <a:t>có</a:t>
            </a:r>
            <a:r>
              <a:rPr lang="vi-VN" dirty="0"/>
              <a:t> </a:t>
            </a:r>
            <a:r>
              <a:rPr lang="vi-VN" dirty="0" err="1">
                <a:solidFill>
                  <a:srgbClr val="0070C0"/>
                </a:solidFill>
              </a:rPr>
              <a:t>tính</a:t>
            </a:r>
            <a:r>
              <a:rPr lang="vi-VN" dirty="0">
                <a:solidFill>
                  <a:srgbClr val="0070C0"/>
                </a:solidFill>
              </a:rPr>
              <a:t> tương </a:t>
            </a:r>
            <a:r>
              <a:rPr lang="vi-VN" dirty="0" err="1">
                <a:solidFill>
                  <a:srgbClr val="0070C0"/>
                </a:solidFill>
              </a:rPr>
              <a:t>đối</a:t>
            </a:r>
            <a:r>
              <a:rPr lang="vi-VN" dirty="0">
                <a:solidFill>
                  <a:srgbClr val="0070C0"/>
                </a:solidFill>
              </a:rPr>
              <a:t>.</a:t>
            </a:r>
          </a:p>
        </p:txBody>
      </p:sp>
      <p:pic>
        <p:nvPicPr>
          <p:cNvPr id="9" name="Chỗ dành sẵn cho Nội dung 8" descr="Ảnh có chứa tàu, theo dõi, cây, xanh lục&#10;&#10;Mô tả được tạo tự động">
            <a:extLst>
              <a:ext uri="{FF2B5EF4-FFF2-40B4-BE49-F238E27FC236}">
                <a16:creationId xmlns:a16="http://schemas.microsoft.com/office/drawing/2014/main" id="{D4CF7D47-828D-4CFC-A0D9-5C23373B4A28}"/>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396788" y="1786438"/>
            <a:ext cx="5574967" cy="4181225"/>
          </a:xfrm>
        </p:spPr>
      </p:pic>
    </p:spTree>
    <p:extLst>
      <p:ext uri="{BB962C8B-B14F-4D97-AF65-F5344CB8AC3E}">
        <p14:creationId xmlns:p14="http://schemas.microsoft.com/office/powerpoint/2010/main" val="3391461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ăn học 16x9">
  <a:themeElements>
    <a:clrScheme name="Giấy">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50521053_TF03431380_Win32" id="{97A0B05D-6A43-465A-975C-5643A4A8F354}" vid="{9870D970-F83A-40C9-94BE-B2C804BC00AB}"/>
    </a:ext>
  </a:extLst>
</a:theme>
</file>

<file path=ppt/theme/theme2.xml><?xml version="1.0" encoding="utf-8"?>
<a:theme xmlns:a="http://schemas.openxmlformats.org/drawingml/2006/main" name="Chủ đề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ủ đề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Thiết kế bản trình bày học thuật, kẻ sọc và dải ruy băng (màn hình rộng)</Template>
  <TotalTime>164</TotalTime>
  <Words>567</Words>
  <Application>Microsoft Office PowerPoint</Application>
  <PresentationFormat>Màn hình rộng</PresentationFormat>
  <Paragraphs>69</Paragraphs>
  <Slides>15</Slides>
  <Notes>3</Notes>
  <HiddenSlides>0</HiddenSlides>
  <MMClips>1</MMClips>
  <ScaleCrop>false</ScaleCrop>
  <HeadingPairs>
    <vt:vector size="6" baseType="variant">
      <vt:variant>
        <vt:lpstr>Phông được Dùng</vt:lpstr>
      </vt:variant>
      <vt:variant>
        <vt:i4>2</vt:i4>
      </vt:variant>
      <vt:variant>
        <vt:lpstr>Chủ đề</vt:lpstr>
      </vt:variant>
      <vt:variant>
        <vt:i4>1</vt:i4>
      </vt:variant>
      <vt:variant>
        <vt:lpstr>Tiêu đề Bản chiếu</vt:lpstr>
      </vt:variant>
      <vt:variant>
        <vt:i4>15</vt:i4>
      </vt:variant>
    </vt:vector>
  </HeadingPairs>
  <TitlesOfParts>
    <vt:vector size="18" baseType="lpstr">
      <vt:lpstr>Arial</vt:lpstr>
      <vt:lpstr>Wingdings</vt:lpstr>
      <vt:lpstr>Văn học 16x9</vt:lpstr>
      <vt:lpstr>VẬT LÍ 8</vt:lpstr>
      <vt:lpstr>Các chương trong chương trình Vật lí 8</vt:lpstr>
      <vt:lpstr>Chương I – CƠ HỌC  Bài 1 CHUYỂN ĐỘNG CƠ HỌC</vt:lpstr>
      <vt:lpstr>Nội dung chính của bài</vt:lpstr>
      <vt:lpstr>I. Làm thế nào để biết một vật chuyển động hay đứng yên?</vt:lpstr>
      <vt:lpstr>I. Làm thế nào để biết một vật chuyển động hay đứng yên?</vt:lpstr>
      <vt:lpstr>Hãy chọn các vật mốc và phân tích sự vật đang chuyển động hay đứng yên so với vật mốc trong các hình ảnh sau</vt:lpstr>
      <vt:lpstr>II. Tính tương đối của chuyển động và đứng yên</vt:lpstr>
      <vt:lpstr>II. Tính tương đối của chuyển động và đứng yên</vt:lpstr>
      <vt:lpstr>Bản trình bày PowerPoint</vt:lpstr>
      <vt:lpstr>III. Một số chuyển động thường gặp</vt:lpstr>
      <vt:lpstr>IV. Vận dụng</vt:lpstr>
      <vt:lpstr>Quan sát hình vẽ và cho biết mỗi vật đứng yên so với vật nào, chuyển động so với vật nào?</vt:lpstr>
      <vt:lpstr>Nhiệm vụ về nhà</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Tiêu đề có Bố trí Ảnh</dc:title>
  <dc:creator>Thu Thuỷ Đinh</dc:creator>
  <cp:lastModifiedBy>Thu Thuỷ Đinh</cp:lastModifiedBy>
  <cp:revision>12</cp:revision>
  <dcterms:created xsi:type="dcterms:W3CDTF">2021-09-05T13:58:26Z</dcterms:created>
  <dcterms:modified xsi:type="dcterms:W3CDTF">2021-09-07T01:21:38Z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