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484" r:id="rId2"/>
    <p:sldId id="448" r:id="rId3"/>
    <p:sldId id="443" r:id="rId4"/>
    <p:sldId id="440" r:id="rId5"/>
    <p:sldId id="477" r:id="rId6"/>
    <p:sldId id="449" r:id="rId7"/>
    <p:sldId id="442" r:id="rId8"/>
    <p:sldId id="450" r:id="rId9"/>
    <p:sldId id="444" r:id="rId10"/>
    <p:sldId id="463" r:id="rId11"/>
    <p:sldId id="464" r:id="rId12"/>
    <p:sldId id="465" r:id="rId13"/>
    <p:sldId id="466" r:id="rId14"/>
    <p:sldId id="467" r:id="rId15"/>
    <p:sldId id="483" r:id="rId16"/>
    <p:sldId id="446" r:id="rId17"/>
    <p:sldId id="482" r:id="rId18"/>
    <p:sldId id="424" r:id="rId1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4986" initials="8"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6666FF"/>
    <a:srgbClr val="FF00FF"/>
    <a:srgbClr val="6699FF"/>
    <a:srgbClr val="FF0066"/>
    <a:srgbClr val="FFFF99"/>
    <a:srgbClr val="00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91" autoAdjust="0"/>
    <p:restoredTop sz="92202"/>
  </p:normalViewPr>
  <p:slideViewPr>
    <p:cSldViewPr showGuides="1">
      <p:cViewPr varScale="1">
        <p:scale>
          <a:sx n="67" d="100"/>
          <a:sy n="67" d="100"/>
        </p:scale>
        <p:origin x="-1542" y="-102"/>
      </p:cViewPr>
      <p:guideLst>
        <p:guide orient="horz" pos="2160"/>
        <p:guide pos="284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Header Placeholder 2049"/>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en-US" sz="1200" dirty="0"/>
          </a:p>
        </p:txBody>
      </p:sp>
      <p:sp>
        <p:nvSpPr>
          <p:cNvPr id="2051" name="Date Placeholder 2050"/>
          <p:cNvSpPr>
            <a:spLocks noGrp="1"/>
          </p:cNvSpPr>
          <p:nvPr>
            <p:ph type="dt" idx="1"/>
          </p:nvPr>
        </p:nvSpPr>
        <p:spPr>
          <a:xfrm>
            <a:off x="3884613" y="0"/>
            <a:ext cx="2971800" cy="457200"/>
          </a:xfrm>
          <a:prstGeom prst="rect">
            <a:avLst/>
          </a:prstGeom>
          <a:noFill/>
          <a:ln w="9525">
            <a:noFill/>
          </a:ln>
        </p:spPr>
        <p:txBody>
          <a:bodyPr/>
          <a:lstStyle/>
          <a:p>
            <a:pPr lvl="0" algn="r" eaLnBrk="1" hangingPunct="1"/>
            <a:endParaRPr lang="en-US" sz="1200" dirty="0"/>
          </a:p>
        </p:txBody>
      </p:sp>
      <p:sp>
        <p:nvSpPr>
          <p:cNvPr id="2052" name="Slide Image Placeholder 2051"/>
          <p:cNvSpPr>
            <a:spLocks noGrp="1" noRot="1" noChangeAspec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2053" name="Text Placeholder 2052"/>
          <p:cNvSpPr>
            <a:spLocks noGrp="1"/>
          </p:cNvSpPr>
          <p:nvPr>
            <p:ph type="body" sz="quarter" idx="3"/>
          </p:nvPr>
        </p:nvSpPr>
        <p:spPr>
          <a:xfrm>
            <a:off x="685800" y="4343400"/>
            <a:ext cx="5486400" cy="4114800"/>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2054" name="Footer Placeholder 2053"/>
          <p:cNvSpPr>
            <a:spLocks noGrp="1"/>
          </p:cNvSpPr>
          <p:nvPr>
            <p:ph type="ftr" sz="quarter" idx="4"/>
          </p:nvPr>
        </p:nvSpPr>
        <p:spPr>
          <a:xfrm>
            <a:off x="0" y="8685213"/>
            <a:ext cx="2971800" cy="457200"/>
          </a:xfrm>
          <a:prstGeom prst="rect">
            <a:avLst/>
          </a:prstGeom>
          <a:noFill/>
          <a:ln w="9525">
            <a:noFill/>
          </a:ln>
        </p:spPr>
        <p:txBody>
          <a:bodyPr anchor="b" anchorCtr="0"/>
          <a:lstStyle/>
          <a:p>
            <a:pPr lvl="0" eaLnBrk="1" hangingPunct="1"/>
            <a:endParaRPr lang="en-US" sz="1200" dirty="0"/>
          </a:p>
        </p:txBody>
      </p:sp>
      <p:sp>
        <p:nvSpPr>
          <p:cNvPr id="2055" name="Slide Number Placeholder 2054"/>
          <p:cNvSpPr>
            <a:spLocks noGrp="1"/>
          </p:cNvSpPr>
          <p:nvPr>
            <p:ph type="sldNum" sz="quarter" idx="5"/>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pPr lvl="0" algn="r" eaLnBrk="1" hangingPunct="1"/>
              <a:t>‹#›</a:t>
            </a:fld>
            <a:endParaRPr 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p:spPr>
      </p:sp>
      <p:sp>
        <p:nvSpPr>
          <p:cNvPr id="3277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等线"/>
            </a:endParaRPr>
          </a:p>
        </p:txBody>
      </p:sp>
      <p:sp>
        <p:nvSpPr>
          <p:cNvPr id="32772" name="灯片编号占位符 3"/>
          <p:cNvSpPr>
            <a:spLocks noGrp="1"/>
          </p:cNvSpPr>
          <p:nvPr>
            <p:ph type="sldNum" sz="quarter" idx="5"/>
          </p:nvPr>
        </p:nvSpPr>
        <p:spPr bwMode="auto">
          <a:noFill/>
          <a:ln>
            <a:miter lim="800000"/>
            <a:headEnd/>
            <a:tailEnd/>
          </a:ln>
        </p:spPr>
        <p:txBody>
          <a:bodyPr/>
          <a:lstStyle/>
          <a:p>
            <a:fld id="{988C0669-B058-4F95-BDE7-F429A33FD13F}" type="slidenum">
              <a:rPr lang="zh-CN" altLang="en-US">
                <a:latin typeface="字魂59号-创粗黑"/>
                <a:cs typeface="等线"/>
              </a:rPr>
              <a:pPr/>
              <a:t>1</a:t>
            </a:fld>
            <a:endParaRPr lang="zh-CN" altLang="en-US">
              <a:latin typeface="字魂59号-创粗黑"/>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lgn="r" eaLnBrk="1" hangingPunct="1"/>
            <a:fld id="{9A0DB2DC-4C9A-4742-B13C-FB6460FD3503}" type="slidenum">
              <a:rPr lang="en-US" sz="1200" dirty="0"/>
              <a:pPr lvl="0" algn="r" eaLnBrk="1" hangingPunct="1"/>
              <a:t>18</a:t>
            </a:fld>
            <a:endParaRPr lang="en-US" sz="1200" dirty="0"/>
          </a:p>
        </p:txBody>
      </p:sp>
      <p:sp>
        <p:nvSpPr>
          <p:cNvPr id="153602" name="Slide Image Placeholder 153601"/>
          <p:cNvSpPr>
            <a:spLocks noGrp="1" noRot="1" noChangeAspect="1" noTextEdit="1"/>
          </p:cNvSpPr>
          <p:nvPr>
            <p:ph type="sldImg"/>
          </p:nvPr>
        </p:nvSpPr>
        <p:spPr/>
      </p:sp>
      <p:sp>
        <p:nvSpPr>
          <p:cNvPr id="153603" name="Text Placeholder 153602"/>
          <p:cNvSpPr>
            <a:spLocks noGrp="1"/>
          </p:cNvSpPr>
          <p:nvPr>
            <p:ph type="body" idx="1"/>
          </p:nvPr>
        </p:nvSpPr>
        <p:spPr/>
        <p:txBody>
          <a:bodyPr/>
          <a:lstStyle/>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en-US"/>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pPr lvl="0" eaLnBrk="1" hangingPunct="1"/>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pPr lvl="0" eaLnBrk="1" hangingPunct="1"/>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pPr lvl="0" eaLnBrk="1" hangingPunct="1"/>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pPr lvl="0" eaLnBrk="1" hangingPunct="1"/>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eaLnBrk="1" hangingPunct="1"/>
            <a:endParaRPr lang="en-US"/>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pPr lvl="0" eaLnBrk="1" hangingPunct="1"/>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en-US"/>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pPr lvl="0" eaLnBrk="1" hangingPunct="1"/>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en-US"/>
          </a:p>
        </p:txBody>
      </p:sp>
      <p:sp>
        <p:nvSpPr>
          <p:cNvPr id="8" name="Footer Placeholder 7"/>
          <p:cNvSpPr>
            <a:spLocks noGrp="1"/>
          </p:cNvSpPr>
          <p:nvPr>
            <p:ph type="ftr" sz="quarter" idx="11"/>
          </p:nvPr>
        </p:nvSpPr>
        <p:spPr/>
        <p:txBody>
          <a:bodyPr/>
          <a:lstStyle/>
          <a:p>
            <a:pPr lvl="0" eaLnBrk="1" hangingPunct="1"/>
            <a:endParaRPr lang="en-US"/>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pPr lvl="0" eaLnBrk="1" hangingPunct="1"/>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en-US"/>
          </a:p>
        </p:txBody>
      </p:sp>
      <p:sp>
        <p:nvSpPr>
          <p:cNvPr id="4" name="Footer Placeholder 3"/>
          <p:cNvSpPr>
            <a:spLocks noGrp="1"/>
          </p:cNvSpPr>
          <p:nvPr>
            <p:ph type="ftr" sz="quarter" idx="11"/>
          </p:nvPr>
        </p:nvSpPr>
        <p:spPr/>
        <p:txBody>
          <a:bodyPr/>
          <a:lstStyle/>
          <a:p>
            <a:pPr lvl="0" eaLnBrk="1" hangingPunct="1"/>
            <a:endParaRPr lang="en-US"/>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pPr lvl="0" eaLnBrk="1" hangingPunct="1"/>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fld id="{BB962C8B-B14F-4D97-AF65-F5344CB8AC3E}" type="datetime1">
              <a:rPr lang="en-US"/>
              <a:pPr lvl="0" eaLnBrk="1" hangingPunct="1"/>
              <a:t>10/7/2021</a:t>
            </a:fld>
            <a:endParaRPr lang="en-US"/>
          </a:p>
        </p:txBody>
      </p:sp>
      <p:sp>
        <p:nvSpPr>
          <p:cNvPr id="3" name="Footer Placeholder 2"/>
          <p:cNvSpPr>
            <a:spLocks noGrp="1"/>
          </p:cNvSpPr>
          <p:nvPr>
            <p:ph type="ftr" sz="quarter" idx="11"/>
          </p:nvPr>
        </p:nvSpPr>
        <p:spPr/>
        <p:txBody>
          <a:bodyPr/>
          <a:lstStyle/>
          <a:p>
            <a:pPr lvl="0" eaLnBrk="1" hangingPunct="1"/>
            <a:endParaRPr lang="en-US"/>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pPr lvl="0" eaLnBrk="1" hangingPunct="1"/>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eaLnBrk="1" hangingPunct="1"/>
            <a:endParaRPr lang="en-US"/>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pPr lvl="0" eaLnBrk="1" hangingPunct="1"/>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eaLnBrk="1" hangingPunct="1"/>
            <a:endParaRPr lang="en-US"/>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pPr lvl="0" eaLnBrk="1" hangingPunct="1"/>
              <a:t>‹#›</a:t>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eaLnBrk="1" hangingPunct="1"/>
            <a:fld id="{BB962C8B-B14F-4D97-AF65-F5344CB8AC3E}" type="datetime1">
              <a:rPr lang="en-US"/>
              <a:pPr lvl="0" eaLnBrk="1" hangingPunct="1"/>
              <a:t>10/7/2021</a:t>
            </a:fld>
            <a:endParaRPr lang="en-US"/>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hangingPunct="1"/>
            <a:endParaRPr lang="en-US"/>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hangingPunct="1"/>
            <a:fld id="{9A0DB2DC-4C9A-4742-B13C-FB6460FD3503}" type="slidenum">
              <a:rPr lang="en-US"/>
              <a:pPr lvl="0" eaLnBrk="1" hangingPunct="1"/>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file:///C:\Users\84986\AppData\Local\Temp\wps\INetCache\e21edadb24225c379990eb3255d39b0e" TargetMode="Externa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图片 4"/>
          <p:cNvSpPr>
            <a:spLocks noChangeAspect="1"/>
          </p:cNvSpPr>
          <p:nvPr/>
        </p:nvSpPr>
        <p:spPr bwMode="auto">
          <a:xfrm>
            <a:off x="0" y="0"/>
            <a:ext cx="9142413" cy="6858000"/>
          </a:xfrm>
          <a:prstGeom prst="rect">
            <a:avLst/>
          </a:prstGeom>
          <a:noFill/>
          <a:ln w="9525">
            <a:noFill/>
            <a:miter lim="800000"/>
            <a:headEnd/>
            <a:tailEnd/>
          </a:ln>
        </p:spPr>
        <p:txBody>
          <a:bodyPr/>
          <a:lstStyle/>
          <a:p>
            <a:endParaRPr lang="en-US"/>
          </a:p>
        </p:txBody>
      </p:sp>
      <p:pic>
        <p:nvPicPr>
          <p:cNvPr id="4099" name="图片 1"/>
          <p:cNvPicPr>
            <a:picLocks noChangeAspect="1"/>
          </p:cNvPicPr>
          <p:nvPr/>
        </p:nvPicPr>
        <p:blipFill>
          <a:blip r:embed="rId3"/>
          <a:srcRect/>
          <a:stretch>
            <a:fillRect/>
          </a:stretch>
        </p:blipFill>
        <p:spPr bwMode="auto">
          <a:xfrm>
            <a:off x="1588" y="4786313"/>
            <a:ext cx="9142412" cy="2071687"/>
          </a:xfrm>
          <a:prstGeom prst="rect">
            <a:avLst/>
          </a:prstGeom>
          <a:noFill/>
          <a:ln w="9525">
            <a:noFill/>
            <a:miter lim="800000"/>
            <a:headEnd/>
            <a:tailEnd/>
          </a:ln>
        </p:spPr>
      </p:pic>
      <p:pic>
        <p:nvPicPr>
          <p:cNvPr id="4100" name="图片 2"/>
          <p:cNvPicPr>
            <a:picLocks noChangeAspect="1"/>
          </p:cNvPicPr>
          <p:nvPr/>
        </p:nvPicPr>
        <p:blipFill>
          <a:blip r:embed="rId4"/>
          <a:srcRect/>
          <a:stretch>
            <a:fillRect/>
          </a:stretch>
        </p:blipFill>
        <p:spPr bwMode="auto">
          <a:xfrm>
            <a:off x="7467600" y="0"/>
            <a:ext cx="1676400" cy="2405063"/>
          </a:xfrm>
          <a:prstGeom prst="rect">
            <a:avLst/>
          </a:prstGeom>
          <a:noFill/>
          <a:ln w="9525">
            <a:noFill/>
            <a:miter lim="800000"/>
            <a:headEnd/>
            <a:tailEnd/>
          </a:ln>
        </p:spPr>
      </p:pic>
      <p:pic>
        <p:nvPicPr>
          <p:cNvPr id="4101" name="图片 3"/>
          <p:cNvPicPr>
            <a:picLocks noChangeAspect="1"/>
          </p:cNvPicPr>
          <p:nvPr/>
        </p:nvPicPr>
        <p:blipFill>
          <a:blip r:embed="rId5"/>
          <a:srcRect/>
          <a:stretch>
            <a:fillRect/>
          </a:stretch>
        </p:blipFill>
        <p:spPr bwMode="auto">
          <a:xfrm>
            <a:off x="476250" y="4302125"/>
            <a:ext cx="2932113" cy="2170113"/>
          </a:xfrm>
          <a:prstGeom prst="rect">
            <a:avLst/>
          </a:prstGeom>
          <a:noFill/>
          <a:ln w="9525">
            <a:noFill/>
            <a:miter lim="800000"/>
            <a:headEnd/>
            <a:tailEnd/>
          </a:ln>
        </p:spPr>
      </p:pic>
      <p:sp>
        <p:nvSpPr>
          <p:cNvPr id="8200" name="文本框 11"/>
          <p:cNvSpPr txBox="1">
            <a:spLocks noChangeArrowheads="1"/>
          </p:cNvSpPr>
          <p:nvPr/>
        </p:nvSpPr>
        <p:spPr bwMode="auto">
          <a:xfrm>
            <a:off x="1168400" y="44450"/>
            <a:ext cx="664368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3.OpenSans-San"/>
              </a:defRPr>
            </a:lvl1pPr>
            <a:lvl2pPr marL="742950" indent="-285750">
              <a:lnSpc>
                <a:spcPct val="90000"/>
              </a:lnSpc>
              <a:spcBef>
                <a:spcPts val="500"/>
              </a:spcBef>
              <a:buFont typeface="Arial" panose="020B0604020202020204" pitchFamily="34" charset="0"/>
              <a:buChar char="•"/>
              <a:defRPr sz="2400">
                <a:solidFill>
                  <a:schemeClr val="tx1"/>
                </a:solidFill>
                <a:latin typeface="A3.OpenSans-San"/>
              </a:defRPr>
            </a:lvl2pPr>
            <a:lvl3pPr marL="1143000" indent="-228600">
              <a:lnSpc>
                <a:spcPct val="90000"/>
              </a:lnSpc>
              <a:spcBef>
                <a:spcPts val="500"/>
              </a:spcBef>
              <a:buFont typeface="Arial" panose="020B0604020202020204" pitchFamily="34" charset="0"/>
              <a:buChar char="•"/>
              <a:defRPr sz="2000">
                <a:solidFill>
                  <a:schemeClr val="tx1"/>
                </a:solidFill>
                <a:latin typeface="A3.OpenSans-San"/>
              </a:defRPr>
            </a:lvl3pPr>
            <a:lvl4pPr marL="1600200" indent="-228600">
              <a:lnSpc>
                <a:spcPct val="90000"/>
              </a:lnSpc>
              <a:spcBef>
                <a:spcPts val="500"/>
              </a:spcBef>
              <a:buFont typeface="Arial" panose="020B0604020202020204" pitchFamily="34" charset="0"/>
              <a:buChar char="•"/>
              <a:defRPr sz="2000">
                <a:solidFill>
                  <a:schemeClr val="tx1"/>
                </a:solidFill>
                <a:latin typeface="A3.OpenSans-San"/>
              </a:defRPr>
            </a:lvl4pPr>
            <a:lvl5pPr marL="2057400" indent="-228600">
              <a:lnSpc>
                <a:spcPct val="90000"/>
              </a:lnSpc>
              <a:spcBef>
                <a:spcPts val="500"/>
              </a:spcBef>
              <a:buFont typeface="Arial" panose="020B0604020202020204" pitchFamily="34" charset="0"/>
              <a:buChar char="•"/>
              <a:defRPr sz="2000">
                <a:solidFill>
                  <a:schemeClr val="tx1"/>
                </a:solidFill>
                <a:latin typeface="A3.OpenSans-San"/>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3.OpenSans-San"/>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3.OpenSans-San"/>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3.OpenSans-San"/>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3.OpenSans-San"/>
              </a:defRPr>
            </a:lvl9pPr>
          </a:lstStyle>
          <a:p>
            <a:pPr algn="ctr">
              <a:lnSpc>
                <a:spcPct val="100000"/>
              </a:lnSpc>
              <a:spcBef>
                <a:spcPct val="0"/>
              </a:spcBef>
              <a:buFont typeface="Arial" panose="020B0604020202020204" pitchFamily="34" charset="0"/>
              <a:buNone/>
              <a:defRPr/>
            </a:pPr>
            <a:r>
              <a:rPr lang="vi-VN" b="1" dirty="0">
                <a:solidFill>
                  <a:schemeClr val="tx2"/>
                </a:solidFill>
                <a:latin typeface="Times New Roman" pitchFamily="18" charset="0"/>
                <a:cs typeface="Times New Roman" pitchFamily="18" charset="0"/>
              </a:rPr>
              <a:t>Phòng GD&amp;ĐT Huyện Thanh Trì </a:t>
            </a:r>
            <a:endParaRPr lang="vi-VN" b="1" dirty="0" smtClean="0">
              <a:solidFill>
                <a:schemeClr val="tx2"/>
              </a:solidFill>
              <a:latin typeface="Times New Roman" pitchFamily="18" charset="0"/>
              <a:cs typeface="Times New Roman" pitchFamily="18" charset="0"/>
            </a:endParaRPr>
          </a:p>
          <a:p>
            <a:pPr algn="ctr">
              <a:lnSpc>
                <a:spcPct val="100000"/>
              </a:lnSpc>
              <a:spcBef>
                <a:spcPct val="0"/>
              </a:spcBef>
              <a:buFont typeface="Arial" panose="020B0604020202020204" pitchFamily="34" charset="0"/>
              <a:buNone/>
              <a:defRPr/>
            </a:pPr>
            <a:r>
              <a:rPr lang="vi-VN" sz="3200" b="1" dirty="0" smtClean="0">
                <a:solidFill>
                  <a:schemeClr val="tx2"/>
                </a:solidFill>
                <a:latin typeface="Times New Roman" pitchFamily="18" charset="0"/>
                <a:cs typeface="Times New Roman" pitchFamily="18" charset="0"/>
              </a:rPr>
              <a:t>Trường </a:t>
            </a:r>
            <a:r>
              <a:rPr lang="vi-VN" sz="3200" b="1" dirty="0">
                <a:solidFill>
                  <a:schemeClr val="tx2"/>
                </a:solidFill>
                <a:latin typeface="Times New Roman" pitchFamily="18" charset="0"/>
                <a:cs typeface="Times New Roman" pitchFamily="18" charset="0"/>
              </a:rPr>
              <a:t>THCS Ngọc Hồi</a:t>
            </a:r>
            <a:endParaRPr lang="en-US" altLang="zh-CN" sz="3200" b="1" dirty="0">
              <a:solidFill>
                <a:schemeClr val="tx2"/>
              </a:solidFill>
              <a:latin typeface="Times New Roman" pitchFamily="18" charset="0"/>
              <a:ea typeface="SimSun" panose="02010600030101010101" pitchFamily="2" charset="-122"/>
              <a:cs typeface="Times New Roman" pitchFamily="18" charset="0"/>
            </a:endParaRPr>
          </a:p>
        </p:txBody>
      </p:sp>
      <p:grpSp>
        <p:nvGrpSpPr>
          <p:cNvPr id="2" name="组合 8"/>
          <p:cNvGrpSpPr>
            <a:grpSpLocks/>
          </p:cNvGrpSpPr>
          <p:nvPr/>
        </p:nvGrpSpPr>
        <p:grpSpPr bwMode="auto">
          <a:xfrm>
            <a:off x="3473450" y="3662363"/>
            <a:ext cx="5518150" cy="1417637"/>
            <a:chOff x="2457450" y="2397117"/>
            <a:chExt cx="4088884" cy="466896"/>
          </a:xfrm>
        </p:grpSpPr>
        <p:sp>
          <p:nvSpPr>
            <p:cNvPr id="17" name="对角圆角矩形 6"/>
            <p:cNvSpPr/>
            <p:nvPr/>
          </p:nvSpPr>
          <p:spPr>
            <a:xfrm>
              <a:off x="2457450" y="2397117"/>
              <a:ext cx="3950078" cy="449642"/>
            </a:xfrm>
            <a:prstGeom prst="round2DiagRect">
              <a:avLst>
                <a:gd name="adj1" fmla="val 33621"/>
                <a:gd name="adj2" fmla="val 0"/>
              </a:avLst>
            </a:prstGeom>
            <a:solidFill>
              <a:srgbClr val="81C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字魂59号-创粗黑" panose="00000500000000000000" pitchFamily="2" charset="-122"/>
                <a:ea typeface="字魂59号-创粗黑" panose="00000500000000000000" pitchFamily="2" charset="-122"/>
              </a:endParaRPr>
            </a:p>
          </p:txBody>
        </p:sp>
        <p:sp>
          <p:nvSpPr>
            <p:cNvPr id="4106" name="文本框 7"/>
            <p:cNvSpPr txBox="1">
              <a:spLocks noChangeArrowheads="1"/>
            </p:cNvSpPr>
            <p:nvPr/>
          </p:nvSpPr>
          <p:spPr bwMode="auto">
            <a:xfrm>
              <a:off x="2457450" y="2407875"/>
              <a:ext cx="4088884" cy="456138"/>
            </a:xfrm>
            <a:prstGeom prst="rect">
              <a:avLst/>
            </a:prstGeom>
            <a:noFill/>
            <a:ln w="9525">
              <a:noFill/>
              <a:miter lim="800000"/>
              <a:headEnd/>
              <a:tailEnd/>
            </a:ln>
          </p:spPr>
          <p:txBody>
            <a:bodyPr>
              <a:spAutoFit/>
            </a:bodyPr>
            <a:lstStyle/>
            <a:p>
              <a:r>
                <a:rPr lang="en-US" altLang="zh-CN" sz="2800" dirty="0">
                  <a:solidFill>
                    <a:schemeClr val="bg1"/>
                  </a:solidFill>
                  <a:latin typeface="Times New Roman" pitchFamily="18" charset="0"/>
                  <a:ea typeface="字魂59号-创粗黑"/>
                  <a:cs typeface="Times New Roman" pitchFamily="18" charset="0"/>
                </a:rPr>
                <a:t>  </a:t>
              </a:r>
              <a:r>
                <a:rPr lang="vi-VN" altLang="zh-CN" sz="2800" dirty="0">
                  <a:solidFill>
                    <a:schemeClr val="bg1"/>
                  </a:solidFill>
                  <a:latin typeface="Times New Roman" pitchFamily="18" charset="0"/>
                  <a:ea typeface="字魂59号-创粗黑"/>
                  <a:cs typeface="Times New Roman" pitchFamily="18" charset="0"/>
                </a:rPr>
                <a:t>Tên GV</a:t>
              </a:r>
              <a:r>
                <a:rPr lang="en-US" altLang="zh-CN" sz="2800" dirty="0">
                  <a:solidFill>
                    <a:schemeClr val="bg1"/>
                  </a:solidFill>
                  <a:latin typeface="Times New Roman" pitchFamily="18" charset="0"/>
                  <a:ea typeface="字魂59号-创粗黑"/>
                  <a:cs typeface="Times New Roman" pitchFamily="18" charset="0"/>
                </a:rPr>
                <a:t>: </a:t>
              </a:r>
              <a:r>
                <a:rPr lang="en-US" altLang="zh-CN" sz="2800" dirty="0" err="1" smtClean="0">
                  <a:solidFill>
                    <a:schemeClr val="bg1"/>
                  </a:solidFill>
                  <a:latin typeface="Times New Roman" pitchFamily="18" charset="0"/>
                  <a:ea typeface="字魂59号-创粗黑"/>
                  <a:cs typeface="Times New Roman" pitchFamily="18" charset="0"/>
                </a:rPr>
                <a:t>Lê</a:t>
              </a:r>
              <a:r>
                <a:rPr lang="en-US" altLang="zh-CN" sz="2800" dirty="0" smtClean="0">
                  <a:solidFill>
                    <a:schemeClr val="bg1"/>
                  </a:solidFill>
                  <a:latin typeface="Times New Roman" pitchFamily="18" charset="0"/>
                  <a:ea typeface="字魂59号-创粗黑"/>
                  <a:cs typeface="Times New Roman" pitchFamily="18" charset="0"/>
                </a:rPr>
                <a:t> </a:t>
              </a:r>
              <a:r>
                <a:rPr lang="en-US" altLang="zh-CN" sz="2800" dirty="0" err="1" smtClean="0">
                  <a:solidFill>
                    <a:schemeClr val="bg1"/>
                  </a:solidFill>
                  <a:latin typeface="Times New Roman" pitchFamily="18" charset="0"/>
                  <a:ea typeface="字魂59号-创粗黑"/>
                  <a:cs typeface="Times New Roman" pitchFamily="18" charset="0"/>
                </a:rPr>
                <a:t>Thị</a:t>
              </a:r>
              <a:r>
                <a:rPr lang="en-US" altLang="zh-CN" sz="2800" dirty="0" smtClean="0">
                  <a:solidFill>
                    <a:schemeClr val="bg1"/>
                  </a:solidFill>
                  <a:latin typeface="Times New Roman" pitchFamily="18" charset="0"/>
                  <a:ea typeface="字魂59号-创粗黑"/>
                  <a:cs typeface="Times New Roman" pitchFamily="18" charset="0"/>
                </a:rPr>
                <a:t> </a:t>
              </a:r>
              <a:r>
                <a:rPr lang="en-US" altLang="zh-CN" sz="2800" dirty="0" err="1" smtClean="0">
                  <a:solidFill>
                    <a:schemeClr val="bg1"/>
                  </a:solidFill>
                  <a:latin typeface="Times New Roman" pitchFamily="18" charset="0"/>
                  <a:ea typeface="字魂59号-创粗黑"/>
                  <a:cs typeface="Times New Roman" pitchFamily="18" charset="0"/>
                </a:rPr>
                <a:t>Lan</a:t>
              </a:r>
              <a:r>
                <a:rPr lang="en-US" altLang="zh-CN" sz="2800" dirty="0" smtClean="0">
                  <a:solidFill>
                    <a:schemeClr val="bg1"/>
                  </a:solidFill>
                  <a:latin typeface="Times New Roman" pitchFamily="18" charset="0"/>
                  <a:ea typeface="字魂59号-创粗黑"/>
                  <a:cs typeface="Times New Roman" pitchFamily="18" charset="0"/>
                </a:rPr>
                <a:t> </a:t>
              </a:r>
              <a:r>
                <a:rPr lang="en-US" altLang="zh-CN" sz="2800" dirty="0" err="1" smtClean="0">
                  <a:solidFill>
                    <a:schemeClr val="bg1"/>
                  </a:solidFill>
                  <a:latin typeface="Times New Roman" pitchFamily="18" charset="0"/>
                  <a:ea typeface="字魂59号-创粗黑"/>
                  <a:cs typeface="Times New Roman" pitchFamily="18" charset="0"/>
                </a:rPr>
                <a:t>Hương</a:t>
              </a:r>
              <a:r>
                <a:rPr lang="en-US" altLang="zh-CN" sz="2800" dirty="0" smtClean="0">
                  <a:solidFill>
                    <a:schemeClr val="bg1"/>
                  </a:solidFill>
                  <a:latin typeface="Times New Roman" pitchFamily="18" charset="0"/>
                  <a:ea typeface="字魂59号-创粗黑"/>
                  <a:cs typeface="Times New Roman" pitchFamily="18" charset="0"/>
                </a:rPr>
                <a:t> </a:t>
              </a:r>
              <a:endParaRPr lang="en-US" altLang="zh-CN" sz="2800" dirty="0">
                <a:solidFill>
                  <a:schemeClr val="bg1"/>
                </a:solidFill>
                <a:latin typeface="Times New Roman" pitchFamily="18" charset="0"/>
                <a:ea typeface="字魂59号-创粗黑"/>
                <a:cs typeface="Times New Roman" pitchFamily="18" charset="0"/>
              </a:endParaRPr>
            </a:p>
            <a:p>
              <a:r>
                <a:rPr lang="en-US" altLang="zh-CN" sz="2800" dirty="0">
                  <a:solidFill>
                    <a:schemeClr val="bg1"/>
                  </a:solidFill>
                  <a:latin typeface="Times New Roman" pitchFamily="18" charset="0"/>
                  <a:ea typeface="字魂59号-创粗黑"/>
                  <a:cs typeface="Times New Roman" pitchFamily="18" charset="0"/>
                </a:rPr>
                <a:t>  </a:t>
              </a:r>
              <a:r>
                <a:rPr lang="vi-VN" altLang="zh-CN" sz="2800" dirty="0">
                  <a:solidFill>
                    <a:schemeClr val="bg1"/>
                  </a:solidFill>
                  <a:latin typeface="Times New Roman" pitchFamily="18" charset="0"/>
                  <a:ea typeface="字魂59号-创粗黑"/>
                  <a:cs typeface="Times New Roman" pitchFamily="18" charset="0"/>
                </a:rPr>
                <a:t>Lớp</a:t>
              </a:r>
              <a:r>
                <a:rPr lang="en-US" altLang="zh-CN" sz="2800" dirty="0">
                  <a:solidFill>
                    <a:schemeClr val="bg1"/>
                  </a:solidFill>
                  <a:latin typeface="Times New Roman" pitchFamily="18" charset="0"/>
                  <a:ea typeface="字魂59号-创粗黑"/>
                  <a:cs typeface="Times New Roman" pitchFamily="18" charset="0"/>
                </a:rPr>
                <a:t>: ……………………..</a:t>
              </a:r>
            </a:p>
            <a:p>
              <a:r>
                <a:rPr lang="en-US" altLang="zh-CN" sz="2800" dirty="0">
                  <a:solidFill>
                    <a:schemeClr val="bg1"/>
                  </a:solidFill>
                  <a:latin typeface="Times New Roman" pitchFamily="18" charset="0"/>
                  <a:ea typeface="字魂59号-创粗黑"/>
                  <a:cs typeface="Times New Roman" pitchFamily="18" charset="0"/>
                </a:rPr>
                <a:t>  </a:t>
              </a:r>
              <a:r>
                <a:rPr lang="vi-VN" altLang="zh-CN" sz="2800" dirty="0">
                  <a:solidFill>
                    <a:schemeClr val="bg1"/>
                  </a:solidFill>
                  <a:latin typeface="Times New Roman" pitchFamily="18" charset="0"/>
                  <a:ea typeface="字魂59号-创粗黑"/>
                  <a:cs typeface="Times New Roman" pitchFamily="18" charset="0"/>
                </a:rPr>
                <a:t>Năm học: 2021 - 2022</a:t>
              </a:r>
              <a:endParaRPr lang="zh-CN" altLang="en-US" sz="2800" dirty="0">
                <a:solidFill>
                  <a:schemeClr val="bg1"/>
                </a:solidFill>
                <a:latin typeface="Times New Roman" pitchFamily="18" charset="0"/>
                <a:ea typeface="字魂59号-创粗黑"/>
                <a:cs typeface="Times New Roman" pitchFamily="18" charset="0"/>
              </a:endParaRPr>
            </a:p>
          </p:txBody>
        </p:sp>
      </p:grpSp>
      <p:sp>
        <p:nvSpPr>
          <p:cNvPr id="8" name="Rectangle 7"/>
          <p:cNvSpPr/>
          <p:nvPr/>
        </p:nvSpPr>
        <p:spPr>
          <a:xfrm>
            <a:off x="827088" y="1385888"/>
            <a:ext cx="7345362" cy="1446212"/>
          </a:xfrm>
          <a:prstGeom prst="rect">
            <a:avLst/>
          </a:prstGeom>
        </p:spPr>
        <p:txBody>
          <a:bodyPr>
            <a:spAutoFit/>
          </a:bodyPr>
          <a:lstStyle/>
          <a:p>
            <a:pPr algn="ctr">
              <a:defRPr/>
            </a:pPr>
            <a:r>
              <a:rPr lang="vi-VN" sz="4400" b="1" dirty="0">
                <a:solidFill>
                  <a:srgbClr val="FF0000"/>
                </a:solidFill>
                <a:latin typeface="Times New Roman" pitchFamily="18" charset="0"/>
                <a:cs typeface="Times New Roman" pitchFamily="18" charset="0"/>
              </a:rPr>
              <a:t>Chào mừng các em </a:t>
            </a:r>
          </a:p>
          <a:p>
            <a:pPr algn="ctr">
              <a:defRPr/>
            </a:pPr>
            <a:r>
              <a:rPr lang="vi-VN" sz="4400" b="1" dirty="0">
                <a:solidFill>
                  <a:srgbClr val="FF0000"/>
                </a:solidFill>
                <a:latin typeface="Times New Roman" pitchFamily="18" charset="0"/>
                <a:cs typeface="Times New Roman" pitchFamily="18" charset="0"/>
              </a:rPr>
              <a:t>đến với lớp học trực tuyến</a:t>
            </a:r>
            <a:endParaRPr lang="en-US" sz="4400" b="1" dirty="0">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08545"/>
          <p:cNvSpPr>
            <a:spLocks noGrp="1"/>
          </p:cNvSpPr>
          <p:nvPr/>
        </p:nvSpPr>
        <p:spPr>
          <a:xfrm>
            <a:off x="304800" y="75883"/>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sz="2400" b="1">
                <a:latin typeface="Times New Roman" pitchFamily="18" charset="0"/>
                <a:cs typeface="Times New Roman" pitchFamily="18" charset="0"/>
              </a:rPr>
              <a:t>III. </a:t>
            </a:r>
            <a:r>
              <a:rPr sz="2400" b="1" u="sng">
                <a:latin typeface="Times New Roman" pitchFamily="18" charset="0"/>
                <a:cs typeface="Times New Roman" pitchFamily="18" charset="0"/>
              </a:rPr>
              <a:t>MỘT SỐ CÁCH SẮP XẾP, TRANG TRÍ NHÀ</a:t>
            </a:r>
            <a:r>
              <a:rPr sz="2400" b="1">
                <a:latin typeface="Times New Roman" pitchFamily="18" charset="0"/>
                <a:cs typeface="Times New Roman" pitchFamily="18" charset="0"/>
              </a:rPr>
              <a:t> </a:t>
            </a:r>
            <a:br>
              <a:rPr sz="2400" b="1">
                <a:latin typeface="Times New Roman" pitchFamily="18" charset="0"/>
                <a:cs typeface="Times New Roman" pitchFamily="18" charset="0"/>
              </a:rPr>
            </a:br>
            <a:r>
              <a:rPr sz="2400" b="1">
                <a:latin typeface="Times New Roman" pitchFamily="18" charset="0"/>
                <a:cs typeface="Times New Roman" pitchFamily="18" charset="0"/>
              </a:rPr>
              <a:t>       </a:t>
            </a:r>
            <a:r>
              <a:rPr sz="2400" b="1" u="sng">
                <a:latin typeface="Times New Roman" pitchFamily="18" charset="0"/>
                <a:cs typeface="Times New Roman" pitchFamily="18" charset="0"/>
              </a:rPr>
              <a:t>BẾP THÔNG DỤNG</a:t>
            </a:r>
            <a:r>
              <a:rPr sz="2400" b="1">
                <a:latin typeface="Times New Roman" pitchFamily="18" charset="0"/>
                <a:cs typeface="Times New Roman" pitchFamily="18" charset="0"/>
              </a:rPr>
              <a:t>:</a:t>
            </a:r>
          </a:p>
        </p:txBody>
      </p:sp>
      <p:sp>
        <p:nvSpPr>
          <p:cNvPr id="108547" name="Text Placeholder 108546"/>
          <p:cNvSpPr>
            <a:spLocks noGrp="1"/>
          </p:cNvSpPr>
          <p:nvPr>
            <p:ph type="body" idx="1"/>
          </p:nvPr>
        </p:nvSpPr>
        <p:spPr/>
        <p:txBody>
          <a:bodyPr/>
          <a:lstStyle/>
          <a:p>
            <a:pPr>
              <a:buNone/>
            </a:pPr>
            <a:r>
              <a:rPr sz="2400">
                <a:latin typeface="Times New Roman" pitchFamily="18" charset="0"/>
                <a:cs typeface="Times New Roman" pitchFamily="18" charset="0"/>
              </a:rPr>
              <a:t> 	</a:t>
            </a:r>
            <a:r>
              <a:rPr sz="2400" i="1">
                <a:latin typeface="Times New Roman" pitchFamily="18" charset="0"/>
                <a:cs typeface="Times New Roman" pitchFamily="18" charset="0"/>
              </a:rPr>
              <a:t>☺ </a:t>
            </a:r>
            <a:r>
              <a:rPr sz="2400" i="1" err="1">
                <a:latin typeface="Times New Roman" pitchFamily="18" charset="0"/>
                <a:cs typeface="Times New Roman" pitchFamily="18" charset="0"/>
              </a:rPr>
              <a:t>Quan</a:t>
            </a:r>
            <a:r>
              <a:rPr sz="2400" i="1">
                <a:latin typeface="Times New Roman" pitchFamily="18" charset="0"/>
                <a:cs typeface="Times New Roman" pitchFamily="18" charset="0"/>
              </a:rPr>
              <a:t> </a:t>
            </a:r>
            <a:r>
              <a:rPr sz="2400" i="1" err="1">
                <a:latin typeface="Times New Roman" pitchFamily="18" charset="0"/>
                <a:cs typeface="Times New Roman" pitchFamily="18" charset="0"/>
              </a:rPr>
              <a:t>sát</a:t>
            </a:r>
            <a:r>
              <a:rPr sz="2400" i="1">
                <a:latin typeface="Times New Roman" pitchFamily="18" charset="0"/>
                <a:cs typeface="Times New Roman" pitchFamily="18" charset="0"/>
              </a:rPr>
              <a:t> </a:t>
            </a:r>
            <a:r>
              <a:rPr lang="en-US" sz="2400" i="1" dirty="0">
                <a:latin typeface="Times New Roman" pitchFamily="18" charset="0"/>
                <a:cs typeface="Times New Roman" pitchFamily="18" charset="0"/>
              </a:rPr>
              <a:t>n</a:t>
            </a:r>
            <a:r>
              <a:rPr sz="2400" i="1" err="1">
                <a:latin typeface="Times New Roman" pitchFamily="18" charset="0"/>
                <a:cs typeface="Times New Roman" pitchFamily="18" charset="0"/>
              </a:rPr>
              <a:t>hà</a:t>
            </a:r>
            <a:r>
              <a:rPr sz="2400" i="1">
                <a:latin typeface="Times New Roman" pitchFamily="18" charset="0"/>
                <a:cs typeface="Times New Roman" pitchFamily="18" charset="0"/>
              </a:rPr>
              <a:t> </a:t>
            </a:r>
            <a:r>
              <a:rPr sz="2400" i="1" err="1">
                <a:latin typeface="Times New Roman" pitchFamily="18" charset="0"/>
                <a:cs typeface="Times New Roman" pitchFamily="18" charset="0"/>
              </a:rPr>
              <a:t>bếp</a:t>
            </a:r>
            <a:r>
              <a:rPr sz="2400" i="1">
                <a:latin typeface="Times New Roman" pitchFamily="18" charset="0"/>
                <a:cs typeface="Times New Roman" pitchFamily="18" charset="0"/>
              </a:rPr>
              <a:t> </a:t>
            </a:r>
            <a:r>
              <a:rPr sz="2400" i="1" err="1">
                <a:latin typeface="Times New Roman" pitchFamily="18" charset="0"/>
                <a:cs typeface="Times New Roman" pitchFamily="18" charset="0"/>
              </a:rPr>
              <a:t>theo</a:t>
            </a:r>
            <a:r>
              <a:rPr sz="2400" i="1">
                <a:latin typeface="Times New Roman" pitchFamily="18" charset="0"/>
                <a:cs typeface="Times New Roman" pitchFamily="18" charset="0"/>
              </a:rPr>
              <a:t> </a:t>
            </a:r>
            <a:r>
              <a:rPr sz="2400" i="1" err="1">
                <a:latin typeface="Times New Roman" pitchFamily="18" charset="0"/>
                <a:cs typeface="Times New Roman" pitchFamily="18" charset="0"/>
              </a:rPr>
              <a:t>các</a:t>
            </a:r>
            <a:r>
              <a:rPr sz="2400" i="1">
                <a:latin typeface="Times New Roman" pitchFamily="18" charset="0"/>
                <a:cs typeface="Times New Roman" pitchFamily="18" charset="0"/>
              </a:rPr>
              <a:t> </a:t>
            </a:r>
            <a:r>
              <a:rPr sz="2400" i="1" err="1">
                <a:latin typeface="Times New Roman" pitchFamily="18" charset="0"/>
                <a:cs typeface="Times New Roman" pitchFamily="18" charset="0"/>
              </a:rPr>
              <a:t>dạng</a:t>
            </a:r>
            <a:r>
              <a:rPr sz="2400" i="1">
                <a:latin typeface="Times New Roman" pitchFamily="18" charset="0"/>
                <a:cs typeface="Times New Roman" pitchFamily="18" charset="0"/>
              </a:rPr>
              <a:t>:</a:t>
            </a:r>
          </a:p>
          <a:p>
            <a:pPr>
              <a:buNone/>
            </a:pPr>
            <a:r>
              <a:rPr sz="2400" i="1">
                <a:latin typeface="Times New Roman" pitchFamily="18" charset="0"/>
                <a:cs typeface="Times New Roman" pitchFamily="18" charset="0"/>
              </a:rPr>
              <a:t>		- </a:t>
            </a:r>
            <a:r>
              <a:rPr lang="en-US" sz="2400" i="1" dirty="0">
                <a:latin typeface="Times New Roman" pitchFamily="18" charset="0"/>
                <a:cs typeface="Times New Roman" pitchFamily="18" charset="0"/>
              </a:rPr>
              <a:t>D</a:t>
            </a:r>
            <a:r>
              <a:rPr sz="2400" i="1" err="1">
                <a:latin typeface="Times New Roman" pitchFamily="18" charset="0"/>
                <a:cs typeface="Times New Roman" pitchFamily="18" charset="0"/>
              </a:rPr>
              <a:t>ạng</a:t>
            </a:r>
            <a:r>
              <a:rPr sz="2400" i="1">
                <a:latin typeface="Times New Roman" pitchFamily="18" charset="0"/>
                <a:cs typeface="Times New Roman" pitchFamily="18" charset="0"/>
              </a:rPr>
              <a:t> </a:t>
            </a:r>
            <a:r>
              <a:rPr sz="2400" i="1" err="1">
                <a:latin typeface="Times New Roman" pitchFamily="18" charset="0"/>
                <a:cs typeface="Times New Roman" pitchFamily="18" charset="0"/>
              </a:rPr>
              <a:t>chữ</a:t>
            </a:r>
            <a:r>
              <a:rPr sz="2400" i="1">
                <a:latin typeface="Times New Roman" pitchFamily="18" charset="0"/>
                <a:cs typeface="Times New Roman" pitchFamily="18" charset="0"/>
              </a:rPr>
              <a:t> I.</a:t>
            </a:r>
          </a:p>
          <a:p>
            <a:pPr>
              <a:buNone/>
            </a:pPr>
            <a:r>
              <a:rPr sz="2400" i="1">
                <a:latin typeface="Times New Roman" pitchFamily="18" charset="0"/>
                <a:cs typeface="Times New Roman" pitchFamily="18" charset="0"/>
              </a:rPr>
              <a:t>		- </a:t>
            </a:r>
            <a:r>
              <a:rPr lang="en-US" sz="2400" i="1" dirty="0">
                <a:latin typeface="Times New Roman" pitchFamily="18" charset="0"/>
                <a:cs typeface="Times New Roman" pitchFamily="18" charset="0"/>
              </a:rPr>
              <a:t>D</a:t>
            </a:r>
            <a:r>
              <a:rPr sz="2400" i="1" err="1">
                <a:latin typeface="Times New Roman" pitchFamily="18" charset="0"/>
                <a:cs typeface="Times New Roman" pitchFamily="18" charset="0"/>
              </a:rPr>
              <a:t>ạng</a:t>
            </a:r>
            <a:r>
              <a:rPr sz="2400" i="1">
                <a:latin typeface="Times New Roman" pitchFamily="18" charset="0"/>
                <a:cs typeface="Times New Roman" pitchFamily="18" charset="0"/>
              </a:rPr>
              <a:t> </a:t>
            </a:r>
            <a:r>
              <a:rPr sz="2400" i="1" err="1">
                <a:latin typeface="Times New Roman" pitchFamily="18" charset="0"/>
                <a:cs typeface="Times New Roman" pitchFamily="18" charset="0"/>
              </a:rPr>
              <a:t>hai</a:t>
            </a:r>
            <a:r>
              <a:rPr sz="2400" i="1">
                <a:latin typeface="Times New Roman" pitchFamily="18" charset="0"/>
                <a:cs typeface="Times New Roman" pitchFamily="18" charset="0"/>
              </a:rPr>
              <a:t> </a:t>
            </a:r>
            <a:r>
              <a:rPr sz="2400" i="1" err="1">
                <a:latin typeface="Times New Roman" pitchFamily="18" charset="0"/>
                <a:cs typeface="Times New Roman" pitchFamily="18" charset="0"/>
              </a:rPr>
              <a:t>đường</a:t>
            </a:r>
            <a:r>
              <a:rPr sz="2400" i="1">
                <a:latin typeface="Times New Roman" pitchFamily="18" charset="0"/>
                <a:cs typeface="Times New Roman" pitchFamily="18" charset="0"/>
              </a:rPr>
              <a:t> song </a:t>
            </a:r>
            <a:r>
              <a:rPr sz="2400" i="1" err="1">
                <a:latin typeface="Times New Roman" pitchFamily="18" charset="0"/>
                <a:cs typeface="Times New Roman" pitchFamily="18" charset="0"/>
              </a:rPr>
              <a:t>song</a:t>
            </a:r>
            <a:r>
              <a:rPr sz="2400" i="1">
                <a:latin typeface="Times New Roman" pitchFamily="18" charset="0"/>
                <a:cs typeface="Times New Roman" pitchFamily="18" charset="0"/>
              </a:rPr>
              <a:t>.</a:t>
            </a:r>
          </a:p>
          <a:p>
            <a:pPr>
              <a:buNone/>
            </a:pPr>
            <a:r>
              <a:rPr sz="2400" i="1">
                <a:latin typeface="Times New Roman" pitchFamily="18" charset="0"/>
                <a:cs typeface="Times New Roman" pitchFamily="18" charset="0"/>
              </a:rPr>
              <a:t>		- </a:t>
            </a:r>
            <a:r>
              <a:rPr lang="en-US" sz="2400" i="1" dirty="0">
                <a:latin typeface="Times New Roman" pitchFamily="18" charset="0"/>
                <a:cs typeface="Times New Roman" pitchFamily="18" charset="0"/>
              </a:rPr>
              <a:t>D</a:t>
            </a:r>
            <a:r>
              <a:rPr sz="2400" i="1" err="1">
                <a:latin typeface="Times New Roman" pitchFamily="18" charset="0"/>
                <a:cs typeface="Times New Roman" pitchFamily="18" charset="0"/>
              </a:rPr>
              <a:t>ạng</a:t>
            </a:r>
            <a:r>
              <a:rPr sz="2400" i="1">
                <a:latin typeface="Times New Roman" pitchFamily="18" charset="0"/>
                <a:cs typeface="Times New Roman" pitchFamily="18" charset="0"/>
              </a:rPr>
              <a:t> </a:t>
            </a:r>
            <a:r>
              <a:rPr sz="2400" i="1" err="1">
                <a:latin typeface="Times New Roman" pitchFamily="18" charset="0"/>
                <a:cs typeface="Times New Roman" pitchFamily="18" charset="0"/>
              </a:rPr>
              <a:t>chữ</a:t>
            </a:r>
            <a:r>
              <a:rPr sz="2400" i="1">
                <a:latin typeface="Times New Roman" pitchFamily="18" charset="0"/>
                <a:cs typeface="Times New Roman" pitchFamily="18" charset="0"/>
              </a:rPr>
              <a:t> U.</a:t>
            </a:r>
          </a:p>
          <a:p>
            <a:pPr>
              <a:buNone/>
            </a:pPr>
            <a:r>
              <a:rPr sz="2400" i="1">
                <a:latin typeface="Times New Roman" pitchFamily="18" charset="0"/>
                <a:cs typeface="Times New Roman" pitchFamily="18" charset="0"/>
              </a:rPr>
              <a:t>		- </a:t>
            </a:r>
            <a:r>
              <a:rPr lang="en-US" sz="2400" i="1" dirty="0">
                <a:latin typeface="Times New Roman" pitchFamily="18" charset="0"/>
                <a:cs typeface="Times New Roman" pitchFamily="18" charset="0"/>
              </a:rPr>
              <a:t>D</a:t>
            </a:r>
            <a:r>
              <a:rPr sz="2400" i="1" err="1">
                <a:latin typeface="Times New Roman" pitchFamily="18" charset="0"/>
                <a:cs typeface="Times New Roman" pitchFamily="18" charset="0"/>
              </a:rPr>
              <a:t>ạng</a:t>
            </a:r>
            <a:r>
              <a:rPr sz="2400" i="1">
                <a:latin typeface="Times New Roman" pitchFamily="18" charset="0"/>
                <a:cs typeface="Times New Roman" pitchFamily="18" charset="0"/>
              </a:rPr>
              <a:t> </a:t>
            </a:r>
            <a:r>
              <a:rPr sz="2400" i="1" err="1">
                <a:latin typeface="Times New Roman" pitchFamily="18" charset="0"/>
                <a:cs typeface="Times New Roman" pitchFamily="18" charset="0"/>
              </a:rPr>
              <a:t>chữ</a:t>
            </a:r>
            <a:r>
              <a:rPr sz="2400" i="1">
                <a:latin typeface="Times New Roman" pitchFamily="18" charset="0"/>
                <a:cs typeface="Times New Roman" pitchFamily="18" charset="0"/>
              </a:rPr>
              <a:t> L.</a:t>
            </a:r>
          </a:p>
          <a:p>
            <a:pPr>
              <a:buNone/>
            </a:pPr>
            <a:r>
              <a:rPr sz="2400">
                <a:latin typeface="Times New Roman" pitchFamily="18" charset="0"/>
                <a:cs typeface="Times New Roman" pitchFamily="18" charset="0"/>
              </a:rPr>
              <a:t>		</a:t>
            </a:r>
          </a:p>
          <a:p>
            <a:pPr>
              <a:buNone/>
            </a:pPr>
            <a:endParaRPr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blinds(horizontal)">
                                      <p:cBhvr>
                                        <p:cTn id="7" dur="5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blinds(horizontal)">
                                      <p:cBhvr>
                                        <p:cTn id="12" dur="5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blinds(horizontal)">
                                      <p:cBhvr>
                                        <p:cTn id="17" dur="500"/>
                                        <p:tgtEl>
                                          <p:spTgt spid="108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blinds(horizontal)">
                                      <p:cBhvr>
                                        <p:cTn id="22" dur="500"/>
                                        <p:tgtEl>
                                          <p:spTgt spid="1085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8547">
                                            <p:txEl>
                                              <p:pRg st="4" end="4"/>
                                            </p:txEl>
                                          </p:spTgt>
                                        </p:tgtEl>
                                        <p:attrNameLst>
                                          <p:attrName>style.visibility</p:attrName>
                                        </p:attrNameLst>
                                      </p:cBhvr>
                                      <p:to>
                                        <p:strVal val="visible"/>
                                      </p:to>
                                    </p:set>
                                    <p:animEffect transition="in" filter="blinds(horizontal)">
                                      <p:cBhvr>
                                        <p:cTn id="27" dur="500"/>
                                        <p:tgtEl>
                                          <p:spTgt spid="1085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8547">
                                            <p:txEl>
                                              <p:pRg st="5" end="5"/>
                                            </p:txEl>
                                          </p:spTgt>
                                        </p:tgtEl>
                                        <p:attrNameLst>
                                          <p:attrName>style.visibility</p:attrName>
                                        </p:attrNameLst>
                                      </p:cBhvr>
                                      <p:to>
                                        <p:strVal val="visible"/>
                                      </p:to>
                                    </p:set>
                                    <p:animEffect transition="in" filter="blinds(horizontal)">
                                      <p:cBhvr>
                                        <p:cTn id="32" dur="500"/>
                                        <p:tgtEl>
                                          <p:spTgt spid="108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1915"/>
            <a:ext cx="3488055" cy="568325"/>
          </a:xfrm>
        </p:spPr>
        <p:txBody>
          <a:bodyPr/>
          <a:lstStyle/>
          <a:p>
            <a:pPr algn="l"/>
            <a:r>
              <a:rPr lang="en-US" sz="2800">
                <a:solidFill>
                  <a:srgbClr val="FF0000"/>
                </a:solidFill>
              </a:rPr>
              <a:t>1. Dạng chữ I</a:t>
            </a:r>
          </a:p>
        </p:txBody>
      </p:sp>
      <p:pic>
        <p:nvPicPr>
          <p:cNvPr id="107" name="Content Placeholder 106"/>
          <p:cNvPicPr>
            <a:picLocks noGrp="1" noChangeAspect="1"/>
          </p:cNvPicPr>
          <p:nvPr>
            <p:ph sz="half" idx="1"/>
          </p:nvPr>
        </p:nvPicPr>
        <p:blipFill>
          <a:blip r:embed="rId2"/>
          <a:stretch>
            <a:fillRect/>
          </a:stretch>
        </p:blipFill>
        <p:spPr>
          <a:xfrm>
            <a:off x="228600" y="3954780"/>
            <a:ext cx="2601595" cy="2804160"/>
          </a:xfrm>
          <a:prstGeom prst="rect">
            <a:avLst/>
          </a:prstGeom>
          <a:noFill/>
          <a:ln w="9525">
            <a:noFill/>
          </a:ln>
        </p:spPr>
      </p:pic>
      <p:pic>
        <p:nvPicPr>
          <p:cNvPr id="108" name="Content Placeholder 107"/>
          <p:cNvPicPr>
            <a:picLocks noGrp="1"/>
          </p:cNvPicPr>
          <p:nvPr>
            <p:ph sz="half" idx="2"/>
          </p:nvPr>
        </p:nvPicPr>
        <p:blipFill>
          <a:blip r:embed="rId3"/>
          <a:stretch>
            <a:fillRect/>
          </a:stretch>
        </p:blipFill>
        <p:spPr>
          <a:xfrm>
            <a:off x="6172200" y="3954780"/>
            <a:ext cx="2945765" cy="2804160"/>
          </a:xfrm>
          <a:prstGeom prst="rect">
            <a:avLst/>
          </a:prstGeom>
          <a:noFill/>
          <a:ln w="9525">
            <a:noFill/>
          </a:ln>
        </p:spPr>
      </p:pic>
      <p:pic>
        <p:nvPicPr>
          <p:cNvPr id="109" name="Picture 108"/>
          <p:cNvPicPr/>
          <p:nvPr/>
        </p:nvPicPr>
        <p:blipFill>
          <a:blip r:embed="rId4"/>
          <a:stretch>
            <a:fillRect/>
          </a:stretch>
        </p:blipFill>
        <p:spPr>
          <a:xfrm>
            <a:off x="3192780" y="3962400"/>
            <a:ext cx="2540635" cy="2815590"/>
          </a:xfrm>
          <a:prstGeom prst="rect">
            <a:avLst/>
          </a:prstGeom>
          <a:noFill/>
          <a:ln w="9525">
            <a:noFill/>
          </a:ln>
        </p:spPr>
      </p:pic>
      <p:pic>
        <p:nvPicPr>
          <p:cNvPr id="5" name="Picture 2" descr="IMG_257"/>
          <p:cNvPicPr>
            <a:picLocks noChangeAspect="1"/>
          </p:cNvPicPr>
          <p:nvPr/>
        </p:nvPicPr>
        <p:blipFill>
          <a:blip r:embed="rId5"/>
          <a:stretch>
            <a:fillRect/>
          </a:stretch>
        </p:blipFill>
        <p:spPr>
          <a:xfrm>
            <a:off x="152400" y="762000"/>
            <a:ext cx="2825750" cy="3105150"/>
          </a:xfrm>
          <a:prstGeom prst="rect">
            <a:avLst/>
          </a:prstGeom>
          <a:noFill/>
          <a:ln w="9525">
            <a:noFill/>
          </a:ln>
        </p:spPr>
      </p:pic>
      <p:sp>
        <p:nvSpPr>
          <p:cNvPr id="135" name="Text Box 134"/>
          <p:cNvSpPr txBox="1"/>
          <p:nvPr/>
        </p:nvSpPr>
        <p:spPr>
          <a:xfrm>
            <a:off x="3387725" y="650240"/>
            <a:ext cx="5520690" cy="3046095"/>
          </a:xfrm>
          <a:prstGeom prst="rect">
            <a:avLst/>
          </a:prstGeom>
          <a:noFill/>
          <a:ln w="9525">
            <a:noFill/>
          </a:ln>
        </p:spPr>
        <p:txBody>
          <a:bodyPr wrap="square">
            <a:spAutoFit/>
          </a:bodyPr>
          <a:lstStyle/>
          <a:p>
            <a:r>
              <a:rPr lang="en-US" sz="2400">
                <a:cs typeface="Arial" panose="020B0604020202020204" pitchFamily="34" charset="0"/>
              </a:rPr>
              <a:t>    Sử dụng một bên tường </a:t>
            </a:r>
          </a:p>
          <a:p>
            <a:r>
              <a:rPr lang="en-US" sz="2400">
                <a:cs typeface="Arial" panose="020B0604020202020204" pitchFamily="34" charset="0"/>
              </a:rPr>
              <a:t>+ Tủ chứa thức ăn (1)</a:t>
            </a:r>
          </a:p>
          <a:p>
            <a:r>
              <a:rPr lang="en-US" sz="2400">
                <a:cs typeface="Arial" panose="020B0604020202020204" pitchFamily="34" charset="0"/>
              </a:rPr>
              <a:t>+ Nơi rửa dọn (2)</a:t>
            </a:r>
          </a:p>
          <a:p>
            <a:r>
              <a:rPr lang="en-US" sz="2400">
                <a:cs typeface="Arial" panose="020B0604020202020204" pitchFamily="34" charset="0"/>
              </a:rPr>
              <a:t>+ Nơi đun nấu (3)</a:t>
            </a:r>
          </a:p>
          <a:p>
            <a:r>
              <a:rPr lang="en-US" sz="2400">
                <a:cs typeface="Arial" panose="020B0604020202020204" pitchFamily="34" charset="0"/>
              </a:rPr>
              <a:t>- Các khu vực làm việc được nối liền bởi các ngăn và kệ tủ.</a:t>
            </a:r>
          </a:p>
          <a:p>
            <a:r>
              <a:rPr lang="en-US" sz="2400">
                <a:cs typeface="Arial" panose="020B0604020202020204" pitchFamily="34" charset="0"/>
              </a:rPr>
              <a:t>- Trên tường có các ngăn tủ chứa bát đĩa, thức ăn và dụng cụ cần thiết.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955"/>
            <a:ext cx="8229600" cy="548005"/>
          </a:xfrm>
        </p:spPr>
        <p:txBody>
          <a:bodyPr/>
          <a:lstStyle/>
          <a:p>
            <a:pPr algn="l"/>
            <a:r>
              <a:rPr lang="en-US" sz="2400">
                <a:solidFill>
                  <a:srgbClr val="FF0000"/>
                </a:solidFill>
                <a:latin typeface="Times New Roman" pitchFamily="18" charset="0"/>
                <a:cs typeface="Times New Roman" pitchFamily="18" charset="0"/>
              </a:rPr>
              <a:t>2. Dạng 2 đường thẳng song song</a:t>
            </a:r>
          </a:p>
        </p:txBody>
      </p:sp>
      <p:pic>
        <p:nvPicPr>
          <p:cNvPr id="111" name="Content Placeholder 110"/>
          <p:cNvPicPr>
            <a:picLocks noGrp="1" noChangeAspect="1"/>
          </p:cNvPicPr>
          <p:nvPr>
            <p:ph sz="half" idx="1"/>
          </p:nvPr>
        </p:nvPicPr>
        <p:blipFill>
          <a:blip r:embed="rId2"/>
          <a:stretch>
            <a:fillRect/>
          </a:stretch>
        </p:blipFill>
        <p:spPr>
          <a:xfrm>
            <a:off x="3991610" y="4114800"/>
            <a:ext cx="2432050" cy="2567940"/>
          </a:xfrm>
          <a:prstGeom prst="rect">
            <a:avLst/>
          </a:prstGeom>
          <a:noFill/>
          <a:ln w="9525">
            <a:noFill/>
          </a:ln>
        </p:spPr>
      </p:pic>
      <p:pic>
        <p:nvPicPr>
          <p:cNvPr id="112" name="Picture 111"/>
          <p:cNvPicPr/>
          <p:nvPr/>
        </p:nvPicPr>
        <p:blipFill>
          <a:blip r:embed="rId3"/>
          <a:stretch>
            <a:fillRect/>
          </a:stretch>
        </p:blipFill>
        <p:spPr>
          <a:xfrm>
            <a:off x="4023360" y="1219200"/>
            <a:ext cx="2400300" cy="2613025"/>
          </a:xfrm>
          <a:prstGeom prst="rect">
            <a:avLst/>
          </a:prstGeom>
          <a:noFill/>
          <a:ln w="9525">
            <a:noFill/>
          </a:ln>
        </p:spPr>
      </p:pic>
      <p:pic>
        <p:nvPicPr>
          <p:cNvPr id="113" name="Picture 112"/>
          <p:cNvPicPr/>
          <p:nvPr/>
        </p:nvPicPr>
        <p:blipFill>
          <a:blip r:embed="rId4" r:link="rId5"/>
          <a:stretch>
            <a:fillRect/>
          </a:stretch>
        </p:blipFill>
        <p:spPr>
          <a:xfrm>
            <a:off x="4572000" y="3429000"/>
            <a:ext cx="0" cy="0"/>
          </a:xfrm>
          <a:prstGeom prst="rect">
            <a:avLst/>
          </a:prstGeom>
          <a:noFill/>
          <a:ln w="9525">
            <a:noFill/>
          </a:ln>
        </p:spPr>
      </p:pic>
      <p:pic>
        <p:nvPicPr>
          <p:cNvPr id="114" name="Content Placeholder 113"/>
          <p:cNvPicPr>
            <a:picLocks noGrp="1"/>
          </p:cNvPicPr>
          <p:nvPr>
            <p:ph sz="half" idx="2"/>
          </p:nvPr>
        </p:nvPicPr>
        <p:blipFill>
          <a:blip r:embed="rId6"/>
          <a:stretch>
            <a:fillRect/>
          </a:stretch>
        </p:blipFill>
        <p:spPr>
          <a:xfrm>
            <a:off x="6824345" y="1257935"/>
            <a:ext cx="2166620" cy="2668270"/>
          </a:xfrm>
          <a:prstGeom prst="rect">
            <a:avLst/>
          </a:prstGeom>
          <a:noFill/>
          <a:ln w="9525">
            <a:noFill/>
          </a:ln>
        </p:spPr>
      </p:pic>
      <p:pic>
        <p:nvPicPr>
          <p:cNvPr id="122" name="Picture 121"/>
          <p:cNvPicPr/>
          <p:nvPr/>
        </p:nvPicPr>
        <p:blipFill>
          <a:blip r:embed="rId7"/>
          <a:stretch>
            <a:fillRect/>
          </a:stretch>
        </p:blipFill>
        <p:spPr>
          <a:xfrm>
            <a:off x="6858000" y="4194810"/>
            <a:ext cx="2064385" cy="2663190"/>
          </a:xfrm>
          <a:prstGeom prst="rect">
            <a:avLst/>
          </a:prstGeom>
          <a:noFill/>
          <a:ln w="9525">
            <a:noFill/>
          </a:ln>
        </p:spPr>
      </p:pic>
      <p:pic>
        <p:nvPicPr>
          <p:cNvPr id="9" name="Picture 3" descr="IMG_258"/>
          <p:cNvPicPr>
            <a:picLocks noChangeAspect="1"/>
          </p:cNvPicPr>
          <p:nvPr/>
        </p:nvPicPr>
        <p:blipFill>
          <a:blip r:embed="rId8"/>
          <a:stretch>
            <a:fillRect/>
          </a:stretch>
        </p:blipFill>
        <p:spPr>
          <a:xfrm>
            <a:off x="264160" y="1257935"/>
            <a:ext cx="2901315" cy="3219450"/>
          </a:xfrm>
          <a:prstGeom prst="rect">
            <a:avLst/>
          </a:prstGeom>
          <a:noFill/>
          <a:ln w="9525">
            <a:noFill/>
          </a:ln>
        </p:spPr>
      </p:pic>
      <p:sp>
        <p:nvSpPr>
          <p:cNvPr id="135" name="Text Box 134"/>
          <p:cNvSpPr txBox="1"/>
          <p:nvPr/>
        </p:nvSpPr>
        <p:spPr>
          <a:xfrm>
            <a:off x="152400" y="4800600"/>
            <a:ext cx="3288665" cy="830997"/>
          </a:xfrm>
          <a:prstGeom prst="rect">
            <a:avLst/>
          </a:prstGeom>
          <a:noFill/>
          <a:ln w="9525">
            <a:noFill/>
          </a:ln>
        </p:spPr>
        <p:txBody>
          <a:bodyPr wrap="square">
            <a:spAutoFit/>
          </a:bodyPr>
          <a:lstStyle/>
          <a:p>
            <a:pPr algn="ct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518160"/>
          </a:xfrm>
        </p:spPr>
        <p:txBody>
          <a:bodyPr/>
          <a:lstStyle/>
          <a:p>
            <a:pPr algn="l"/>
            <a:r>
              <a:rPr lang="en-US" sz="2400">
                <a:solidFill>
                  <a:srgbClr val="FF0000"/>
                </a:solidFill>
                <a:latin typeface="Times New Roman" pitchFamily="18" charset="0"/>
                <a:cs typeface="Times New Roman" pitchFamily="18" charset="0"/>
              </a:rPr>
              <a:t>3. Dạng chữ U</a:t>
            </a:r>
          </a:p>
        </p:txBody>
      </p:sp>
      <p:pic>
        <p:nvPicPr>
          <p:cNvPr id="115" name="Content Placeholder 114"/>
          <p:cNvPicPr>
            <a:picLocks noGrp="1" noChangeAspect="1"/>
          </p:cNvPicPr>
          <p:nvPr>
            <p:ph sz="half" idx="1"/>
          </p:nvPr>
        </p:nvPicPr>
        <p:blipFill>
          <a:blip r:embed="rId2"/>
          <a:stretch>
            <a:fillRect/>
          </a:stretch>
        </p:blipFill>
        <p:spPr>
          <a:xfrm>
            <a:off x="6326505" y="4257675"/>
            <a:ext cx="2517775" cy="2510790"/>
          </a:xfrm>
          <a:prstGeom prst="rect">
            <a:avLst/>
          </a:prstGeom>
          <a:noFill/>
          <a:ln w="9525">
            <a:noFill/>
          </a:ln>
        </p:spPr>
      </p:pic>
      <p:pic>
        <p:nvPicPr>
          <p:cNvPr id="116" name="Content Placeholder 115"/>
          <p:cNvPicPr>
            <a:picLocks noGrp="1"/>
          </p:cNvPicPr>
          <p:nvPr>
            <p:ph sz="half" idx="2"/>
          </p:nvPr>
        </p:nvPicPr>
        <p:blipFill>
          <a:blip r:embed="rId3"/>
          <a:stretch>
            <a:fillRect/>
          </a:stretch>
        </p:blipFill>
        <p:spPr>
          <a:xfrm>
            <a:off x="6934200" y="1067435"/>
            <a:ext cx="1910715" cy="3103880"/>
          </a:xfrm>
          <a:prstGeom prst="rect">
            <a:avLst/>
          </a:prstGeom>
          <a:noFill/>
          <a:ln w="9525">
            <a:noFill/>
          </a:ln>
        </p:spPr>
      </p:pic>
      <p:pic>
        <p:nvPicPr>
          <p:cNvPr id="117" name="Picture 116"/>
          <p:cNvPicPr/>
          <p:nvPr/>
        </p:nvPicPr>
        <p:blipFill>
          <a:blip r:embed="rId4"/>
          <a:stretch>
            <a:fillRect/>
          </a:stretch>
        </p:blipFill>
        <p:spPr>
          <a:xfrm>
            <a:off x="3886200" y="1066800"/>
            <a:ext cx="1958975" cy="3104515"/>
          </a:xfrm>
          <a:prstGeom prst="rect">
            <a:avLst/>
          </a:prstGeom>
          <a:noFill/>
          <a:ln w="9525">
            <a:noFill/>
          </a:ln>
        </p:spPr>
      </p:pic>
      <p:pic>
        <p:nvPicPr>
          <p:cNvPr id="123" name="Picture 122"/>
          <p:cNvPicPr/>
          <p:nvPr/>
        </p:nvPicPr>
        <p:blipFill>
          <a:blip r:embed="rId5" cstate="print"/>
          <a:stretch>
            <a:fillRect/>
          </a:stretch>
        </p:blipFill>
        <p:spPr>
          <a:xfrm>
            <a:off x="3886200" y="4265295"/>
            <a:ext cx="2306955" cy="2437130"/>
          </a:xfrm>
          <a:prstGeom prst="rect">
            <a:avLst/>
          </a:prstGeom>
          <a:noFill/>
          <a:ln w="9525">
            <a:noFill/>
          </a:ln>
        </p:spPr>
      </p:pic>
      <p:pic>
        <p:nvPicPr>
          <p:cNvPr id="5" name="Picture 4" descr="IMG_259"/>
          <p:cNvPicPr>
            <a:picLocks noChangeAspect="1"/>
          </p:cNvPicPr>
          <p:nvPr/>
        </p:nvPicPr>
        <p:blipFill>
          <a:blip r:embed="rId6"/>
          <a:stretch>
            <a:fillRect/>
          </a:stretch>
        </p:blipFill>
        <p:spPr>
          <a:xfrm>
            <a:off x="228600" y="1066483"/>
            <a:ext cx="3238500" cy="3305175"/>
          </a:xfrm>
          <a:prstGeom prst="rect">
            <a:avLst/>
          </a:prstGeom>
          <a:noFill/>
          <a:ln w="9525">
            <a:noFill/>
          </a:ln>
        </p:spPr>
      </p:pic>
      <p:sp>
        <p:nvSpPr>
          <p:cNvPr id="135" name="Text Box 134"/>
          <p:cNvSpPr txBox="1"/>
          <p:nvPr/>
        </p:nvSpPr>
        <p:spPr>
          <a:xfrm>
            <a:off x="76200" y="4724400"/>
            <a:ext cx="3578225" cy="1200329"/>
          </a:xfrm>
          <a:prstGeom prst="rect">
            <a:avLst/>
          </a:prstGeom>
          <a:noFill/>
          <a:ln w="9525">
            <a:noFill/>
          </a:ln>
        </p:spPr>
        <p:txBody>
          <a:bodyPr wrap="square">
            <a:spAutoFit/>
          </a:bodyPr>
          <a:lstStyle/>
          <a:p>
            <a:pPr algn="ct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Khu</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vực</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làm</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việc</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đặt</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theo</a:t>
            </a:r>
            <a:r>
              <a:rPr lang="en-US" sz="2400" dirty="0">
                <a:latin typeface="Times New Roman" pitchFamily="18" charset="0"/>
                <a:ea typeface="SimSun" panose="02010600030101010101" pitchFamily="2" charset="-122"/>
                <a:cs typeface="Times New Roman" pitchFamily="18" charset="0"/>
              </a:rPr>
              <a:t> 3 </a:t>
            </a:r>
            <a:r>
              <a:rPr lang="en-US" sz="2400" dirty="0" err="1">
                <a:latin typeface="Times New Roman" pitchFamily="18" charset="0"/>
                <a:ea typeface="SimSun" panose="02010600030101010101" pitchFamily="2" charset="-122"/>
                <a:cs typeface="Times New Roman" pitchFamily="18" charset="0"/>
              </a:rPr>
              <a:t>cạnh</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tường</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hình</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chữ</a:t>
            </a:r>
            <a:r>
              <a:rPr lang="en-US" sz="2400" dirty="0">
                <a:latin typeface="Times New Roman" pitchFamily="18" charset="0"/>
                <a:ea typeface="SimSun" panose="02010600030101010101" pitchFamily="2" charset="-122"/>
                <a:cs typeface="Times New Roman" pitchFamily="18" charset="0"/>
              </a:rPr>
              <a:t> U)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3073400" cy="777875"/>
          </a:xfrm>
        </p:spPr>
        <p:txBody>
          <a:bodyPr/>
          <a:lstStyle/>
          <a:p>
            <a:r>
              <a:rPr lang="en-US" sz="2400">
                <a:solidFill>
                  <a:srgbClr val="FF0000"/>
                </a:solidFill>
                <a:latin typeface="Times New Roman" pitchFamily="18" charset="0"/>
                <a:cs typeface="Times New Roman" pitchFamily="18" charset="0"/>
              </a:rPr>
              <a:t>4. Dạng chữ L</a:t>
            </a:r>
          </a:p>
        </p:txBody>
      </p:sp>
      <p:pic>
        <p:nvPicPr>
          <p:cNvPr id="119" name="Content Placeholder 118"/>
          <p:cNvPicPr>
            <a:picLocks noGrp="1" noChangeAspect="1"/>
          </p:cNvPicPr>
          <p:nvPr>
            <p:ph sz="half" idx="1"/>
          </p:nvPr>
        </p:nvPicPr>
        <p:blipFill>
          <a:blip r:embed="rId2" cstate="print"/>
          <a:stretch>
            <a:fillRect/>
          </a:stretch>
        </p:blipFill>
        <p:spPr>
          <a:xfrm>
            <a:off x="3879850" y="914400"/>
            <a:ext cx="2381885" cy="2658745"/>
          </a:xfrm>
          <a:prstGeom prst="rect">
            <a:avLst/>
          </a:prstGeom>
          <a:noFill/>
          <a:ln w="9525">
            <a:noFill/>
          </a:ln>
        </p:spPr>
      </p:pic>
      <p:pic>
        <p:nvPicPr>
          <p:cNvPr id="120" name="Picture 119"/>
          <p:cNvPicPr/>
          <p:nvPr/>
        </p:nvPicPr>
        <p:blipFill>
          <a:blip r:embed="rId3"/>
          <a:stretch>
            <a:fillRect/>
          </a:stretch>
        </p:blipFill>
        <p:spPr>
          <a:xfrm>
            <a:off x="6847205" y="3962400"/>
            <a:ext cx="2042795" cy="2588260"/>
          </a:xfrm>
          <a:prstGeom prst="rect">
            <a:avLst/>
          </a:prstGeom>
          <a:noFill/>
          <a:ln w="9525">
            <a:noFill/>
          </a:ln>
        </p:spPr>
      </p:pic>
      <p:pic>
        <p:nvPicPr>
          <p:cNvPr id="121" name="Content Placeholder 120"/>
          <p:cNvPicPr>
            <a:picLocks noGrp="1"/>
          </p:cNvPicPr>
          <p:nvPr>
            <p:ph sz="half" idx="2"/>
          </p:nvPr>
        </p:nvPicPr>
        <p:blipFill>
          <a:blip r:embed="rId4" cstate="print"/>
          <a:stretch>
            <a:fillRect/>
          </a:stretch>
        </p:blipFill>
        <p:spPr>
          <a:xfrm>
            <a:off x="3853180" y="3886200"/>
            <a:ext cx="2249805" cy="2699385"/>
          </a:xfrm>
          <a:prstGeom prst="rect">
            <a:avLst/>
          </a:prstGeom>
          <a:noFill/>
          <a:ln w="9525">
            <a:noFill/>
          </a:ln>
        </p:spPr>
      </p:pic>
      <p:pic>
        <p:nvPicPr>
          <p:cNvPr id="6" name="Picture 5" descr="IMG_260"/>
          <p:cNvPicPr>
            <a:picLocks noChangeAspect="1"/>
          </p:cNvPicPr>
          <p:nvPr/>
        </p:nvPicPr>
        <p:blipFill>
          <a:blip r:embed="rId5"/>
          <a:stretch>
            <a:fillRect/>
          </a:stretch>
        </p:blipFill>
        <p:spPr>
          <a:xfrm>
            <a:off x="381000" y="887095"/>
            <a:ext cx="3282315" cy="4634865"/>
          </a:xfrm>
          <a:prstGeom prst="rect">
            <a:avLst/>
          </a:prstGeom>
          <a:noFill/>
          <a:ln w="9525">
            <a:noFill/>
          </a:ln>
        </p:spPr>
      </p:pic>
      <p:sp>
        <p:nvSpPr>
          <p:cNvPr id="135" name="Text Box 134"/>
          <p:cNvSpPr txBox="1"/>
          <p:nvPr/>
        </p:nvSpPr>
        <p:spPr>
          <a:xfrm>
            <a:off x="304800" y="5562600"/>
            <a:ext cx="3429000" cy="830997"/>
          </a:xfrm>
          <a:prstGeom prst="rect">
            <a:avLst/>
          </a:prstGeom>
          <a:noFill/>
          <a:ln w="9525">
            <a:noFill/>
          </a:ln>
        </p:spPr>
        <p:txBody>
          <a:bodyPr wrap="square">
            <a:spAutoFit/>
          </a:bodyPr>
          <a:lstStyle/>
          <a:p>
            <a:pPr algn="ct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Sử</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dụng</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hai</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bức</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tường</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thẳng</a:t>
            </a:r>
            <a:r>
              <a:rPr lang="en-US" sz="2400" dirty="0">
                <a:latin typeface="Times New Roman" pitchFamily="18" charset="0"/>
                <a:ea typeface="SimSun" panose="02010600030101010101" pitchFamily="2" charset="-122"/>
                <a:cs typeface="Times New Roman" pitchFamily="18" charset="0"/>
              </a:rPr>
              <a:t> </a:t>
            </a:r>
            <a:r>
              <a:rPr lang="en-US" sz="2400" dirty="0" err="1">
                <a:latin typeface="Times New Roman" pitchFamily="18" charset="0"/>
                <a:ea typeface="SimSun" panose="02010600030101010101" pitchFamily="2" charset="-122"/>
                <a:cs typeface="Times New Roman" pitchFamily="18" charset="0"/>
              </a:rPr>
              <a:t>góc</a:t>
            </a:r>
            <a:r>
              <a:rPr lang="en-US" sz="2400" dirty="0">
                <a:latin typeface="Times New Roman" pitchFamily="18" charset="0"/>
                <a:ea typeface="SimSun" panose="02010600030101010101" pitchFamily="2" charset="-122"/>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967335"/>
            <a:ext cx="4572000" cy="923330"/>
          </a:xfrm>
          <a:prstGeom prst="rect">
            <a:avLst/>
          </a:prstGeom>
        </p:spPr>
        <p:txBody>
          <a:bodyPr>
            <a:spAutoFit/>
          </a:bodyPr>
          <a:lstStyle/>
          <a:p>
            <a:r>
              <a:rPr lang="en-US" dirty="0" smtClean="0"/>
              <a:t>https://docs.google.com/forms/d/e/1FAIpQLScuF5xr2JxSx1wvKdJkkK4pqFMZvvO5-Y98iZO6T1nffOFiMA/viewform?usp=sf_link</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187393"/>
          <p:cNvSpPr txBox="1"/>
          <p:nvPr/>
        </p:nvSpPr>
        <p:spPr>
          <a:xfrm>
            <a:off x="3286760" y="0"/>
            <a:ext cx="1563248" cy="40011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t" anchorCtr="0">
            <a:spAutoFit/>
          </a:bodyPr>
          <a:lstStyle/>
          <a:p>
            <a:pPr algn="ctr"/>
            <a:r>
              <a:rPr lang="en-US" sz="2000" b="1" dirty="0" smtClean="0">
                <a:solidFill>
                  <a:srgbClr val="FF0000"/>
                </a:solidFill>
                <a:latin typeface="Times New Roman" pitchFamily="18" charset="0"/>
                <a:ea typeface="Arial" panose="020B0604020202020204" pitchFamily="34" charset="0"/>
                <a:cs typeface="Times New Roman" pitchFamily="18" charset="0"/>
              </a:rPr>
              <a:t>VẬN DỤNG</a:t>
            </a:r>
            <a:endParaRPr lang="en-US" sz="2000" b="1" dirty="0">
              <a:solidFill>
                <a:srgbClr val="FF0000"/>
              </a:solidFill>
              <a:latin typeface="Times New Roman" pitchFamily="18" charset="0"/>
              <a:ea typeface="Arial" panose="020B0604020202020204" pitchFamily="34" charset="0"/>
              <a:cs typeface="Times New Roman" pitchFamily="18" charset="0"/>
            </a:endParaRPr>
          </a:p>
        </p:txBody>
      </p:sp>
      <p:sp>
        <p:nvSpPr>
          <p:cNvPr id="187395" name="Plaque 187394"/>
          <p:cNvSpPr/>
          <p:nvPr/>
        </p:nvSpPr>
        <p:spPr>
          <a:xfrm>
            <a:off x="0" y="685800"/>
            <a:ext cx="9144000" cy="5715000"/>
          </a:xfrm>
          <a:prstGeom prst="plaque">
            <a:avLst>
              <a:gd name="adj" fmla="val 547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5pPr>
          </a:lstStyle>
          <a:p>
            <a:pPr marL="609600" lvl="0" indent="-609600">
              <a:buNone/>
            </a:pPr>
            <a:r>
              <a:rPr sz="2000" err="1">
                <a:solidFill>
                  <a:srgbClr val="FF0000"/>
                </a:solidFill>
                <a:latin typeface="Times New Roman" pitchFamily="18" charset="0"/>
                <a:cs typeface="Times New Roman" pitchFamily="18" charset="0"/>
              </a:rPr>
              <a:t>Câu</a:t>
            </a:r>
            <a:r>
              <a:rPr sz="2000">
                <a:solidFill>
                  <a:srgbClr val="FF0000"/>
                </a:solidFill>
                <a:latin typeface="Times New Roman" pitchFamily="18" charset="0"/>
                <a:cs typeface="Times New Roman" pitchFamily="18" charset="0"/>
              </a:rPr>
              <a:t> 1: </a:t>
            </a:r>
            <a:r>
              <a:rPr sz="2000" err="1">
                <a:solidFill>
                  <a:srgbClr val="FF0000"/>
                </a:solidFill>
                <a:latin typeface="Times New Roman" pitchFamily="18" charset="0"/>
                <a:cs typeface="Times New Roman" pitchFamily="18" charset="0"/>
              </a:rPr>
              <a:t>Hãy</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kể</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những</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công</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việc</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thường</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làm</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trong</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nhà</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bếp</a:t>
            </a:r>
            <a:r>
              <a:rPr sz="2000">
                <a:solidFill>
                  <a:srgbClr val="FF0000"/>
                </a:solidFill>
                <a:latin typeface="Times New Roman" pitchFamily="18" charset="0"/>
                <a:cs typeface="Times New Roman" pitchFamily="18" charset="0"/>
              </a:rPr>
              <a:t> ?</a:t>
            </a:r>
          </a:p>
          <a:p>
            <a:pPr marL="609600" lvl="0" indent="-609600">
              <a:buNone/>
            </a:pPr>
            <a:endParaRPr sz="2000">
              <a:solidFill>
                <a:srgbClr val="FF0000"/>
              </a:solidFill>
              <a:latin typeface="Times New Roman" pitchFamily="18" charset="0"/>
              <a:cs typeface="Times New Roman" pitchFamily="18" charset="0"/>
            </a:endParaRPr>
          </a:p>
          <a:p>
            <a:pPr marL="609600" lvl="0" indent="-609600">
              <a:buNone/>
            </a:pPr>
            <a:endParaRPr sz="2000">
              <a:solidFill>
                <a:srgbClr val="FF0000"/>
              </a:solidFill>
              <a:latin typeface="Times New Roman" pitchFamily="18" charset="0"/>
              <a:cs typeface="Times New Roman" pitchFamily="18" charset="0"/>
            </a:endParaRPr>
          </a:p>
          <a:p>
            <a:pPr marL="609600" lvl="0" indent="-609600">
              <a:buNone/>
            </a:pPr>
            <a:endParaRPr sz="2000">
              <a:solidFill>
                <a:srgbClr val="FF0000"/>
              </a:solidFill>
              <a:latin typeface="Times New Roman" pitchFamily="18" charset="0"/>
              <a:cs typeface="Times New Roman" pitchFamily="18" charset="0"/>
            </a:endParaRPr>
          </a:p>
          <a:p>
            <a:pPr marL="609600" lvl="0" indent="-609600">
              <a:buNone/>
            </a:pPr>
            <a:endParaRPr sz="2000">
              <a:solidFill>
                <a:srgbClr val="FF0000"/>
              </a:solidFill>
              <a:latin typeface="Times New Roman" pitchFamily="18" charset="0"/>
              <a:cs typeface="Times New Roman" pitchFamily="18" charset="0"/>
            </a:endParaRPr>
          </a:p>
          <a:p>
            <a:pPr marL="609600" lvl="0" indent="-609600">
              <a:buNone/>
            </a:pPr>
            <a:r>
              <a:rPr sz="2000" err="1">
                <a:solidFill>
                  <a:srgbClr val="FF0000"/>
                </a:solidFill>
                <a:latin typeface="Times New Roman" pitchFamily="18" charset="0"/>
                <a:cs typeface="Times New Roman" pitchFamily="18" charset="0"/>
              </a:rPr>
              <a:t>Câu</a:t>
            </a:r>
            <a:r>
              <a:rPr sz="2000">
                <a:solidFill>
                  <a:srgbClr val="FF0000"/>
                </a:solidFill>
                <a:latin typeface="Times New Roman" pitchFamily="18" charset="0"/>
                <a:cs typeface="Times New Roman" pitchFamily="18" charset="0"/>
              </a:rPr>
              <a:t> 2: </a:t>
            </a:r>
            <a:r>
              <a:rPr sz="2000" err="1">
                <a:solidFill>
                  <a:srgbClr val="FF0000"/>
                </a:solidFill>
                <a:latin typeface="Times New Roman" pitchFamily="18" charset="0"/>
                <a:cs typeface="Times New Roman" pitchFamily="18" charset="0"/>
              </a:rPr>
              <a:t>Có</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mấy</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khu</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vực</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hoạt</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động</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trong</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nhà</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bếp</a:t>
            </a:r>
            <a:r>
              <a:rPr sz="2000">
                <a:solidFill>
                  <a:srgbClr val="FF0000"/>
                </a:solidFill>
                <a:latin typeface="Times New Roman" pitchFamily="18" charset="0"/>
                <a:cs typeface="Times New Roman" pitchFamily="18" charset="0"/>
              </a:rPr>
              <a:t> ? </a:t>
            </a:r>
            <a:r>
              <a:rPr sz="2000" err="1">
                <a:solidFill>
                  <a:srgbClr val="FF0000"/>
                </a:solidFill>
                <a:latin typeface="Times New Roman" pitchFamily="18" charset="0"/>
                <a:cs typeface="Times New Roman" pitchFamily="18" charset="0"/>
              </a:rPr>
              <a:t>Cho</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biết</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cách</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sắp</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xếp</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thích</a:t>
            </a:r>
            <a:r>
              <a:rPr sz="2000">
                <a:solidFill>
                  <a:srgbClr val="FF0000"/>
                </a:solidFill>
                <a:latin typeface="Times New Roman" pitchFamily="18" charset="0"/>
                <a:cs typeface="Times New Roman" pitchFamily="18" charset="0"/>
              </a:rPr>
              <a:t> </a:t>
            </a:r>
            <a:r>
              <a:rPr sz="2000" err="1">
                <a:solidFill>
                  <a:srgbClr val="FF0000"/>
                </a:solidFill>
                <a:latin typeface="Times New Roman" pitchFamily="18" charset="0"/>
                <a:cs typeface="Times New Roman" pitchFamily="18" charset="0"/>
              </a:rPr>
              <a:t>hợp</a:t>
            </a:r>
            <a:r>
              <a:rPr sz="2000">
                <a:solidFill>
                  <a:srgbClr val="FF0000"/>
                </a:solidFill>
                <a:latin typeface="Times New Roman" pitchFamily="18" charset="0"/>
                <a:cs typeface="Times New Roman" pitchFamily="18" charset="0"/>
              </a:rPr>
              <a:t>.</a:t>
            </a:r>
          </a:p>
          <a:p>
            <a:pPr marL="609600" lvl="0" indent="-609600">
              <a:buNone/>
            </a:pPr>
            <a:r>
              <a:rPr sz="2000">
                <a:latin typeface="Times New Roman" pitchFamily="18" charset="0"/>
                <a:cs typeface="Times New Roman" pitchFamily="18" charset="0"/>
              </a:rPr>
              <a:t>+</a:t>
            </a:r>
            <a:r>
              <a:rPr sz="2000">
                <a:solidFill>
                  <a:srgbClr val="FF0000"/>
                </a:solidFill>
                <a:latin typeface="Times New Roman" pitchFamily="18" charset="0"/>
                <a:cs typeface="Times New Roman" pitchFamily="18" charset="0"/>
              </a:rPr>
              <a:t>  </a:t>
            </a:r>
            <a:r>
              <a:rPr sz="2000" err="1">
                <a:latin typeface="Times New Roman" pitchFamily="18" charset="0"/>
                <a:cs typeface="Times New Roman" pitchFamily="18" charset="0"/>
              </a:rPr>
              <a:t>Có</a:t>
            </a:r>
            <a:r>
              <a:rPr sz="2000">
                <a:latin typeface="Times New Roman" pitchFamily="18" charset="0"/>
                <a:cs typeface="Times New Roman" pitchFamily="18" charset="0"/>
              </a:rPr>
              <a:t> 5 </a:t>
            </a:r>
            <a:r>
              <a:rPr sz="2000" err="1">
                <a:latin typeface="Times New Roman" pitchFamily="18" charset="0"/>
                <a:cs typeface="Times New Roman" pitchFamily="18" charset="0"/>
              </a:rPr>
              <a:t>khu</a:t>
            </a:r>
            <a:r>
              <a:rPr sz="2000">
                <a:latin typeface="Times New Roman" pitchFamily="18" charset="0"/>
                <a:cs typeface="Times New Roman" pitchFamily="18" charset="0"/>
              </a:rPr>
              <a:t> </a:t>
            </a:r>
            <a:r>
              <a:rPr sz="2000" err="1">
                <a:latin typeface="Times New Roman" pitchFamily="18" charset="0"/>
                <a:cs typeface="Times New Roman" pitchFamily="18" charset="0"/>
              </a:rPr>
              <a:t>vực</a:t>
            </a:r>
            <a:r>
              <a:rPr sz="2000">
                <a:latin typeface="Times New Roman" pitchFamily="18" charset="0"/>
                <a:cs typeface="Times New Roman" pitchFamily="18" charset="0"/>
              </a:rPr>
              <a:t>: </a:t>
            </a:r>
            <a:r>
              <a:rPr sz="2000" err="1">
                <a:latin typeface="Times New Roman" pitchFamily="18" charset="0"/>
                <a:cs typeface="Times New Roman" pitchFamily="18" charset="0"/>
              </a:rPr>
              <a:t>Cất</a:t>
            </a:r>
            <a:r>
              <a:rPr sz="2000">
                <a:latin typeface="Times New Roman" pitchFamily="18" charset="0"/>
                <a:cs typeface="Times New Roman" pitchFamily="18" charset="0"/>
              </a:rPr>
              <a:t>, </a:t>
            </a:r>
            <a:r>
              <a:rPr sz="2000" err="1">
                <a:latin typeface="Times New Roman" pitchFamily="18" charset="0"/>
                <a:cs typeface="Times New Roman" pitchFamily="18" charset="0"/>
              </a:rPr>
              <a:t>giữ</a:t>
            </a:r>
            <a:r>
              <a:rPr sz="2000">
                <a:latin typeface="Times New Roman" pitchFamily="18" charset="0"/>
                <a:cs typeface="Times New Roman" pitchFamily="18" charset="0"/>
              </a:rPr>
              <a:t> </a:t>
            </a:r>
            <a:r>
              <a:rPr sz="2000" err="1">
                <a:latin typeface="Times New Roman" pitchFamily="18" charset="0"/>
                <a:cs typeface="Times New Roman" pitchFamily="18" charset="0"/>
              </a:rPr>
              <a:t>thực</a:t>
            </a:r>
            <a:r>
              <a:rPr sz="2000">
                <a:latin typeface="Times New Roman" pitchFamily="18" charset="0"/>
                <a:cs typeface="Times New Roman" pitchFamily="18" charset="0"/>
              </a:rPr>
              <a:t> </a:t>
            </a:r>
            <a:r>
              <a:rPr sz="2000" err="1">
                <a:latin typeface="Times New Roman" pitchFamily="18" charset="0"/>
                <a:cs typeface="Times New Roman" pitchFamily="18" charset="0"/>
              </a:rPr>
              <a:t>phẩm</a:t>
            </a:r>
            <a:r>
              <a:rPr sz="2000">
                <a:latin typeface="Times New Roman" pitchFamily="18" charset="0"/>
                <a:cs typeface="Times New Roman" pitchFamily="18" charset="0"/>
              </a:rPr>
              <a:t>; </a:t>
            </a:r>
            <a:r>
              <a:rPr sz="2000" err="1">
                <a:latin typeface="Times New Roman" pitchFamily="18" charset="0"/>
                <a:cs typeface="Times New Roman" pitchFamily="18" charset="0"/>
              </a:rPr>
              <a:t>sửa</a:t>
            </a:r>
            <a:r>
              <a:rPr sz="2000">
                <a:latin typeface="Times New Roman" pitchFamily="18" charset="0"/>
                <a:cs typeface="Times New Roman" pitchFamily="18" charset="0"/>
              </a:rPr>
              <a:t> </a:t>
            </a:r>
            <a:r>
              <a:rPr sz="2000" err="1">
                <a:latin typeface="Times New Roman" pitchFamily="18" charset="0"/>
                <a:cs typeface="Times New Roman" pitchFamily="18" charset="0"/>
              </a:rPr>
              <a:t>soạn</a:t>
            </a:r>
            <a:r>
              <a:rPr sz="2000">
                <a:latin typeface="Times New Roman" pitchFamily="18" charset="0"/>
                <a:cs typeface="Times New Roman" pitchFamily="18" charset="0"/>
              </a:rPr>
              <a:t> </a:t>
            </a:r>
            <a:r>
              <a:rPr sz="2000" err="1">
                <a:latin typeface="Times New Roman" pitchFamily="18" charset="0"/>
                <a:cs typeface="Times New Roman" pitchFamily="18" charset="0"/>
              </a:rPr>
              <a:t>thực</a:t>
            </a:r>
            <a:r>
              <a:rPr sz="2000">
                <a:latin typeface="Times New Roman" pitchFamily="18" charset="0"/>
                <a:cs typeface="Times New Roman" pitchFamily="18" charset="0"/>
              </a:rPr>
              <a:t> </a:t>
            </a:r>
            <a:r>
              <a:rPr sz="2000" err="1">
                <a:latin typeface="Times New Roman" pitchFamily="18" charset="0"/>
                <a:cs typeface="Times New Roman" pitchFamily="18" charset="0"/>
              </a:rPr>
              <a:t>phẩm</a:t>
            </a:r>
            <a:r>
              <a:rPr sz="2000">
                <a:latin typeface="Times New Roman" pitchFamily="18" charset="0"/>
                <a:cs typeface="Times New Roman" pitchFamily="18" charset="0"/>
              </a:rPr>
              <a:t>; </a:t>
            </a:r>
            <a:r>
              <a:rPr sz="2000" err="1">
                <a:latin typeface="Times New Roman" pitchFamily="18" charset="0"/>
                <a:cs typeface="Times New Roman" pitchFamily="18" charset="0"/>
              </a:rPr>
              <a:t>thái</a:t>
            </a:r>
            <a:r>
              <a:rPr sz="2000">
                <a:latin typeface="Times New Roman" pitchFamily="18" charset="0"/>
                <a:cs typeface="Times New Roman" pitchFamily="18" charset="0"/>
              </a:rPr>
              <a:t>, </a:t>
            </a:r>
            <a:r>
              <a:rPr sz="2000" err="1">
                <a:latin typeface="Times New Roman" pitchFamily="18" charset="0"/>
                <a:cs typeface="Times New Roman" pitchFamily="18" charset="0"/>
              </a:rPr>
              <a:t>rửa</a:t>
            </a:r>
            <a:r>
              <a:rPr sz="2000">
                <a:latin typeface="Times New Roman" pitchFamily="18" charset="0"/>
                <a:cs typeface="Times New Roman" pitchFamily="18" charset="0"/>
              </a:rPr>
              <a:t> </a:t>
            </a:r>
            <a:r>
              <a:rPr sz="2000" err="1">
                <a:latin typeface="Times New Roman" pitchFamily="18" charset="0"/>
                <a:cs typeface="Times New Roman" pitchFamily="18" charset="0"/>
              </a:rPr>
              <a:t>thực</a:t>
            </a:r>
            <a:r>
              <a:rPr sz="2000">
                <a:latin typeface="Times New Roman" pitchFamily="18" charset="0"/>
                <a:cs typeface="Times New Roman" pitchFamily="18" charset="0"/>
              </a:rPr>
              <a:t> </a:t>
            </a:r>
            <a:r>
              <a:rPr sz="2000" err="1">
                <a:latin typeface="Times New Roman" pitchFamily="18" charset="0"/>
                <a:cs typeface="Times New Roman" pitchFamily="18" charset="0"/>
              </a:rPr>
              <a:t>phẩm</a:t>
            </a:r>
            <a:r>
              <a:rPr sz="2000">
                <a:latin typeface="Times New Roman" pitchFamily="18" charset="0"/>
                <a:cs typeface="Times New Roman" pitchFamily="18" charset="0"/>
              </a:rPr>
              <a:t>; </a:t>
            </a:r>
            <a:r>
              <a:rPr sz="2000" err="1">
                <a:latin typeface="Times New Roman" pitchFamily="18" charset="0"/>
                <a:cs typeface="Times New Roman" pitchFamily="18" charset="0"/>
              </a:rPr>
              <a:t>nấu</a:t>
            </a:r>
            <a:r>
              <a:rPr sz="2000">
                <a:latin typeface="Times New Roman" pitchFamily="18" charset="0"/>
                <a:cs typeface="Times New Roman" pitchFamily="18" charset="0"/>
              </a:rPr>
              <a:t> </a:t>
            </a:r>
            <a:r>
              <a:rPr sz="2000" err="1">
                <a:latin typeface="Times New Roman" pitchFamily="18" charset="0"/>
                <a:cs typeface="Times New Roman" pitchFamily="18" charset="0"/>
              </a:rPr>
              <a:t>nướng</a:t>
            </a:r>
            <a:r>
              <a:rPr sz="2000">
                <a:latin typeface="Times New Roman" pitchFamily="18" charset="0"/>
                <a:cs typeface="Times New Roman" pitchFamily="18" charset="0"/>
              </a:rPr>
              <a:t>; </a:t>
            </a:r>
            <a:r>
              <a:rPr sz="2000" err="1">
                <a:latin typeface="Times New Roman" pitchFamily="18" charset="0"/>
                <a:cs typeface="Times New Roman" pitchFamily="18" charset="0"/>
              </a:rPr>
              <a:t>bày</a:t>
            </a:r>
            <a:r>
              <a:rPr sz="2000">
                <a:latin typeface="Times New Roman" pitchFamily="18" charset="0"/>
                <a:cs typeface="Times New Roman" pitchFamily="18" charset="0"/>
              </a:rPr>
              <a:t>, </a:t>
            </a:r>
            <a:r>
              <a:rPr sz="2000" err="1">
                <a:latin typeface="Times New Roman" pitchFamily="18" charset="0"/>
                <a:cs typeface="Times New Roman" pitchFamily="18" charset="0"/>
              </a:rPr>
              <a:t>dọn</a:t>
            </a:r>
            <a:r>
              <a:rPr sz="2000">
                <a:latin typeface="Times New Roman" pitchFamily="18" charset="0"/>
                <a:cs typeface="Times New Roman" pitchFamily="18" charset="0"/>
              </a:rPr>
              <a:t> </a:t>
            </a:r>
            <a:r>
              <a:rPr sz="2000" err="1">
                <a:latin typeface="Times New Roman" pitchFamily="18" charset="0"/>
                <a:cs typeface="Times New Roman" pitchFamily="18" charset="0"/>
              </a:rPr>
              <a:t>thức</a:t>
            </a:r>
            <a:r>
              <a:rPr sz="2000">
                <a:latin typeface="Times New Roman" pitchFamily="18" charset="0"/>
                <a:cs typeface="Times New Roman" pitchFamily="18" charset="0"/>
              </a:rPr>
              <a:t> </a:t>
            </a:r>
            <a:r>
              <a:rPr sz="2000" err="1">
                <a:latin typeface="Times New Roman" pitchFamily="18" charset="0"/>
                <a:cs typeface="Times New Roman" pitchFamily="18" charset="0"/>
              </a:rPr>
              <a:t>ăn</a:t>
            </a:r>
            <a:r>
              <a:rPr sz="2000">
                <a:latin typeface="Times New Roman" pitchFamily="18" charset="0"/>
                <a:cs typeface="Times New Roman" pitchFamily="18" charset="0"/>
              </a:rPr>
              <a:t>.</a:t>
            </a:r>
          </a:p>
          <a:p>
            <a:pPr marL="609600" lvl="0" indent="-609600">
              <a:buNone/>
            </a:pPr>
            <a:r>
              <a:rPr sz="2000">
                <a:latin typeface="Times New Roman" pitchFamily="18" charset="0"/>
                <a:cs typeface="Times New Roman" pitchFamily="18" charset="0"/>
              </a:rPr>
              <a:t>+  </a:t>
            </a:r>
            <a:r>
              <a:rPr sz="2000" err="1">
                <a:latin typeface="Times New Roman" pitchFamily="18" charset="0"/>
                <a:cs typeface="Times New Roman" pitchFamily="18" charset="0"/>
              </a:rPr>
              <a:t>Cách</a:t>
            </a:r>
            <a:r>
              <a:rPr sz="2000">
                <a:latin typeface="Times New Roman" pitchFamily="18" charset="0"/>
                <a:cs typeface="Times New Roman" pitchFamily="18" charset="0"/>
              </a:rPr>
              <a:t> </a:t>
            </a:r>
            <a:r>
              <a:rPr sz="2000" err="1">
                <a:latin typeface="Times New Roman" pitchFamily="18" charset="0"/>
                <a:cs typeface="Times New Roman" pitchFamily="18" charset="0"/>
              </a:rPr>
              <a:t>sắp</a:t>
            </a:r>
            <a:r>
              <a:rPr sz="2000">
                <a:latin typeface="Times New Roman" pitchFamily="18" charset="0"/>
                <a:cs typeface="Times New Roman" pitchFamily="18" charset="0"/>
              </a:rPr>
              <a:t> </a:t>
            </a:r>
            <a:r>
              <a:rPr sz="2000" err="1">
                <a:latin typeface="Times New Roman" pitchFamily="18" charset="0"/>
                <a:cs typeface="Times New Roman" pitchFamily="18" charset="0"/>
              </a:rPr>
              <a:t>xếp</a:t>
            </a:r>
            <a:r>
              <a:rPr sz="2000">
                <a:latin typeface="Times New Roman" pitchFamily="18" charset="0"/>
                <a:cs typeface="Times New Roman" pitchFamily="18" charset="0"/>
              </a:rPr>
              <a:t>:</a:t>
            </a:r>
          </a:p>
          <a:p>
            <a:pPr marL="609600" lvl="0" indent="-609600">
              <a:buNone/>
            </a:pPr>
            <a:endParaRPr sz="2000">
              <a:solidFill>
                <a:srgbClr val="FF0000"/>
              </a:solidFill>
              <a:latin typeface="Times New Roman" pitchFamily="18" charset="0"/>
              <a:cs typeface="Times New Roman" pitchFamily="18" charset="0"/>
            </a:endParaRPr>
          </a:p>
        </p:txBody>
      </p:sp>
      <p:sp>
        <p:nvSpPr>
          <p:cNvPr id="187399" name="Rectangles 187398"/>
          <p:cNvSpPr/>
          <p:nvPr/>
        </p:nvSpPr>
        <p:spPr>
          <a:xfrm>
            <a:off x="1066800" y="1066800"/>
            <a:ext cx="4343400" cy="1905000"/>
          </a:xfrm>
          <a:prstGeom prst="rect">
            <a:avLst/>
          </a:prstGeom>
          <a:noFill/>
          <a:ln w="9525">
            <a:noFill/>
          </a:ln>
        </p:spPr>
        <p:txBody>
          <a:bodyPr wrap="none" anchor="ctr" anchorCtr="0"/>
          <a:lstStyle/>
          <a:p>
            <a:pPr>
              <a:buChar char="-"/>
            </a:pPr>
            <a:r>
              <a:rPr sz="2000">
                <a:latin typeface="Times New Roman" pitchFamily="18" charset="0"/>
                <a:cs typeface="Times New Roman" pitchFamily="18" charset="0"/>
              </a:rPr>
              <a:t> </a:t>
            </a:r>
            <a:r>
              <a:rPr sz="2000" err="1">
                <a:latin typeface="Times New Roman" pitchFamily="18" charset="0"/>
                <a:cs typeface="Times New Roman" pitchFamily="18" charset="0"/>
              </a:rPr>
              <a:t>Cất</a:t>
            </a:r>
            <a:r>
              <a:rPr sz="2000">
                <a:latin typeface="Times New Roman" pitchFamily="18" charset="0"/>
                <a:cs typeface="Times New Roman" pitchFamily="18" charset="0"/>
              </a:rPr>
              <a:t> </a:t>
            </a:r>
            <a:r>
              <a:rPr sz="2000" err="1">
                <a:latin typeface="Times New Roman" pitchFamily="18" charset="0"/>
                <a:cs typeface="Times New Roman" pitchFamily="18" charset="0"/>
              </a:rPr>
              <a:t>giữ</a:t>
            </a:r>
            <a:r>
              <a:rPr sz="2000">
                <a:latin typeface="Times New Roman" pitchFamily="18" charset="0"/>
                <a:cs typeface="Times New Roman" pitchFamily="18" charset="0"/>
              </a:rPr>
              <a:t> </a:t>
            </a:r>
            <a:r>
              <a:rPr sz="2000" err="1">
                <a:latin typeface="Times New Roman" pitchFamily="18" charset="0"/>
                <a:cs typeface="Times New Roman" pitchFamily="18" charset="0"/>
              </a:rPr>
              <a:t>thực</a:t>
            </a:r>
            <a:r>
              <a:rPr sz="2000">
                <a:latin typeface="Times New Roman" pitchFamily="18" charset="0"/>
                <a:cs typeface="Times New Roman" pitchFamily="18" charset="0"/>
              </a:rPr>
              <a:t> </a:t>
            </a:r>
            <a:r>
              <a:rPr sz="2000" err="1">
                <a:latin typeface="Times New Roman" pitchFamily="18" charset="0"/>
                <a:cs typeface="Times New Roman" pitchFamily="18" charset="0"/>
              </a:rPr>
              <a:t>phẩm</a:t>
            </a:r>
            <a:r>
              <a:rPr sz="2000">
                <a:latin typeface="Times New Roman" pitchFamily="18" charset="0"/>
                <a:cs typeface="Times New Roman" pitchFamily="18" charset="0"/>
              </a:rPr>
              <a:t>.</a:t>
            </a:r>
          </a:p>
          <a:p>
            <a:pPr>
              <a:buChar char="-"/>
            </a:pPr>
            <a:r>
              <a:rPr sz="2000">
                <a:latin typeface="Times New Roman" pitchFamily="18" charset="0"/>
                <a:cs typeface="Times New Roman" pitchFamily="18" charset="0"/>
              </a:rPr>
              <a:t> </a:t>
            </a:r>
            <a:r>
              <a:rPr sz="2000" err="1">
                <a:latin typeface="Times New Roman" pitchFamily="18" charset="0"/>
                <a:cs typeface="Times New Roman" pitchFamily="18" charset="0"/>
              </a:rPr>
              <a:t>Cất</a:t>
            </a:r>
            <a:r>
              <a:rPr sz="2000">
                <a:latin typeface="Times New Roman" pitchFamily="18" charset="0"/>
                <a:cs typeface="Times New Roman" pitchFamily="18" charset="0"/>
              </a:rPr>
              <a:t> </a:t>
            </a:r>
            <a:r>
              <a:rPr sz="2000" err="1">
                <a:latin typeface="Times New Roman" pitchFamily="18" charset="0"/>
                <a:cs typeface="Times New Roman" pitchFamily="18" charset="0"/>
              </a:rPr>
              <a:t>giữ</a:t>
            </a:r>
            <a:r>
              <a:rPr sz="2000">
                <a:latin typeface="Times New Roman" pitchFamily="18" charset="0"/>
                <a:cs typeface="Times New Roman" pitchFamily="18" charset="0"/>
              </a:rPr>
              <a:t> </a:t>
            </a:r>
            <a:r>
              <a:rPr sz="2000" err="1">
                <a:latin typeface="Times New Roman" pitchFamily="18" charset="0"/>
                <a:cs typeface="Times New Roman" pitchFamily="18" charset="0"/>
              </a:rPr>
              <a:t>dụng</a:t>
            </a:r>
            <a:r>
              <a:rPr sz="2000">
                <a:latin typeface="Times New Roman" pitchFamily="18" charset="0"/>
                <a:cs typeface="Times New Roman" pitchFamily="18" charset="0"/>
              </a:rPr>
              <a:t> </a:t>
            </a:r>
            <a:r>
              <a:rPr sz="2000" err="1">
                <a:latin typeface="Times New Roman" pitchFamily="18" charset="0"/>
                <a:cs typeface="Times New Roman" pitchFamily="18" charset="0"/>
              </a:rPr>
              <a:t>cụ</a:t>
            </a:r>
            <a:r>
              <a:rPr sz="2000">
                <a:latin typeface="Times New Roman" pitchFamily="18" charset="0"/>
                <a:cs typeface="Times New Roman" pitchFamily="18" charset="0"/>
              </a:rPr>
              <a:t> </a:t>
            </a:r>
            <a:r>
              <a:rPr sz="2000" err="1">
                <a:latin typeface="Times New Roman" pitchFamily="18" charset="0"/>
                <a:cs typeface="Times New Roman" pitchFamily="18" charset="0"/>
              </a:rPr>
              <a:t>làm</a:t>
            </a:r>
            <a:r>
              <a:rPr sz="2000">
                <a:latin typeface="Times New Roman" pitchFamily="18" charset="0"/>
                <a:cs typeface="Times New Roman" pitchFamily="18" charset="0"/>
              </a:rPr>
              <a:t> </a:t>
            </a:r>
            <a:r>
              <a:rPr sz="2000" err="1">
                <a:latin typeface="Times New Roman" pitchFamily="18" charset="0"/>
                <a:cs typeface="Times New Roman" pitchFamily="18" charset="0"/>
              </a:rPr>
              <a:t>bếp</a:t>
            </a:r>
            <a:r>
              <a:rPr sz="2000">
                <a:latin typeface="Times New Roman" pitchFamily="18" charset="0"/>
                <a:cs typeface="Times New Roman" pitchFamily="18" charset="0"/>
              </a:rPr>
              <a:t>.</a:t>
            </a:r>
          </a:p>
          <a:p>
            <a:pPr>
              <a:buChar char="-"/>
            </a:pPr>
            <a:r>
              <a:rPr sz="2000">
                <a:latin typeface="Times New Roman" pitchFamily="18" charset="0"/>
                <a:cs typeface="Times New Roman" pitchFamily="18" charset="0"/>
              </a:rPr>
              <a:t> </a:t>
            </a:r>
            <a:r>
              <a:rPr sz="2000" err="1">
                <a:latin typeface="Times New Roman" pitchFamily="18" charset="0"/>
                <a:cs typeface="Times New Roman" pitchFamily="18" charset="0"/>
              </a:rPr>
              <a:t>Chuẩn</a:t>
            </a:r>
            <a:r>
              <a:rPr sz="2000">
                <a:latin typeface="Times New Roman" pitchFamily="18" charset="0"/>
                <a:cs typeface="Times New Roman" pitchFamily="18" charset="0"/>
              </a:rPr>
              <a:t> </a:t>
            </a:r>
            <a:r>
              <a:rPr sz="2000" err="1">
                <a:latin typeface="Times New Roman" pitchFamily="18" charset="0"/>
                <a:cs typeface="Times New Roman" pitchFamily="18" charset="0"/>
              </a:rPr>
              <a:t>bị</a:t>
            </a:r>
            <a:r>
              <a:rPr sz="2000">
                <a:latin typeface="Times New Roman" pitchFamily="18" charset="0"/>
                <a:cs typeface="Times New Roman" pitchFamily="18" charset="0"/>
              </a:rPr>
              <a:t> </a:t>
            </a:r>
            <a:r>
              <a:rPr sz="2000" err="1">
                <a:latin typeface="Times New Roman" pitchFamily="18" charset="0"/>
                <a:cs typeface="Times New Roman" pitchFamily="18" charset="0"/>
              </a:rPr>
              <a:t>sơ</a:t>
            </a:r>
            <a:r>
              <a:rPr sz="2000">
                <a:latin typeface="Times New Roman" pitchFamily="18" charset="0"/>
                <a:cs typeface="Times New Roman" pitchFamily="18" charset="0"/>
              </a:rPr>
              <a:t> </a:t>
            </a:r>
            <a:r>
              <a:rPr sz="2000" err="1">
                <a:latin typeface="Times New Roman" pitchFamily="18" charset="0"/>
                <a:cs typeface="Times New Roman" pitchFamily="18" charset="0"/>
              </a:rPr>
              <a:t>chế</a:t>
            </a:r>
            <a:r>
              <a:rPr sz="2000">
                <a:latin typeface="Times New Roman" pitchFamily="18" charset="0"/>
                <a:cs typeface="Times New Roman" pitchFamily="18" charset="0"/>
              </a:rPr>
              <a:t> </a:t>
            </a:r>
            <a:r>
              <a:rPr sz="2000" err="1">
                <a:latin typeface="Times New Roman" pitchFamily="18" charset="0"/>
                <a:cs typeface="Times New Roman" pitchFamily="18" charset="0"/>
              </a:rPr>
              <a:t>thực</a:t>
            </a:r>
            <a:r>
              <a:rPr sz="2000">
                <a:latin typeface="Times New Roman" pitchFamily="18" charset="0"/>
                <a:cs typeface="Times New Roman" pitchFamily="18" charset="0"/>
              </a:rPr>
              <a:t> </a:t>
            </a:r>
            <a:r>
              <a:rPr sz="2000" err="1">
                <a:latin typeface="Times New Roman" pitchFamily="18" charset="0"/>
                <a:cs typeface="Times New Roman" pitchFamily="18" charset="0"/>
              </a:rPr>
              <a:t>phẩm</a:t>
            </a:r>
            <a:r>
              <a:rPr sz="2000">
                <a:latin typeface="Times New Roman" pitchFamily="18" charset="0"/>
                <a:cs typeface="Times New Roman" pitchFamily="18" charset="0"/>
              </a:rPr>
              <a:t>.</a:t>
            </a:r>
          </a:p>
          <a:p>
            <a:pPr>
              <a:buChar char="-"/>
            </a:pPr>
            <a:r>
              <a:rPr sz="2000">
                <a:latin typeface="Times New Roman" pitchFamily="18" charset="0"/>
                <a:cs typeface="Times New Roman" pitchFamily="18" charset="0"/>
              </a:rPr>
              <a:t> </a:t>
            </a:r>
            <a:r>
              <a:rPr sz="2000" err="1">
                <a:latin typeface="Times New Roman" pitchFamily="18" charset="0"/>
                <a:cs typeface="Times New Roman" pitchFamily="18" charset="0"/>
              </a:rPr>
              <a:t>Nấu</a:t>
            </a:r>
            <a:r>
              <a:rPr sz="2000">
                <a:latin typeface="Times New Roman" pitchFamily="18" charset="0"/>
                <a:cs typeface="Times New Roman" pitchFamily="18" charset="0"/>
              </a:rPr>
              <a:t> </a:t>
            </a:r>
            <a:r>
              <a:rPr sz="2000" err="1">
                <a:latin typeface="Times New Roman" pitchFamily="18" charset="0"/>
                <a:cs typeface="Times New Roman" pitchFamily="18" charset="0"/>
              </a:rPr>
              <a:t>nướng</a:t>
            </a:r>
            <a:r>
              <a:rPr sz="2000">
                <a:latin typeface="Times New Roman" pitchFamily="18" charset="0"/>
                <a:cs typeface="Times New Roman" pitchFamily="18" charset="0"/>
              </a:rPr>
              <a:t>, </a:t>
            </a:r>
            <a:r>
              <a:rPr sz="2000" err="1">
                <a:latin typeface="Times New Roman" pitchFamily="18" charset="0"/>
                <a:cs typeface="Times New Roman" pitchFamily="18" charset="0"/>
              </a:rPr>
              <a:t>thực</a:t>
            </a:r>
            <a:r>
              <a:rPr sz="2000">
                <a:latin typeface="Times New Roman" pitchFamily="18" charset="0"/>
                <a:cs typeface="Times New Roman" pitchFamily="18" charset="0"/>
              </a:rPr>
              <a:t> </a:t>
            </a:r>
            <a:r>
              <a:rPr sz="2000" err="1">
                <a:latin typeface="Times New Roman" pitchFamily="18" charset="0"/>
                <a:cs typeface="Times New Roman" pitchFamily="18" charset="0"/>
              </a:rPr>
              <a:t>hiện</a:t>
            </a:r>
            <a:r>
              <a:rPr sz="2000">
                <a:latin typeface="Times New Roman" pitchFamily="18" charset="0"/>
                <a:cs typeface="Times New Roman" pitchFamily="18" charset="0"/>
              </a:rPr>
              <a:t> </a:t>
            </a:r>
            <a:r>
              <a:rPr sz="2000" err="1">
                <a:latin typeface="Times New Roman" pitchFamily="18" charset="0"/>
                <a:cs typeface="Times New Roman" pitchFamily="18" charset="0"/>
              </a:rPr>
              <a:t>món</a:t>
            </a:r>
            <a:r>
              <a:rPr sz="2000">
                <a:latin typeface="Times New Roman" pitchFamily="18" charset="0"/>
                <a:cs typeface="Times New Roman" pitchFamily="18" charset="0"/>
              </a:rPr>
              <a:t> </a:t>
            </a:r>
            <a:r>
              <a:rPr sz="2000" err="1">
                <a:latin typeface="Times New Roman" pitchFamily="18" charset="0"/>
                <a:cs typeface="Times New Roman" pitchFamily="18" charset="0"/>
              </a:rPr>
              <a:t>ăn</a:t>
            </a:r>
            <a:r>
              <a:rPr sz="2000">
                <a:latin typeface="Times New Roman" pitchFamily="18" charset="0"/>
                <a:cs typeface="Times New Roman" pitchFamily="18" charset="0"/>
              </a:rPr>
              <a:t>.</a:t>
            </a:r>
          </a:p>
          <a:p>
            <a:r>
              <a:rPr sz="2000">
                <a:latin typeface="Times New Roman" pitchFamily="18" charset="0"/>
                <a:cs typeface="Times New Roman" pitchFamily="18" charset="0"/>
              </a:rPr>
              <a:t>- </a:t>
            </a:r>
            <a:r>
              <a:rPr sz="2000" err="1">
                <a:latin typeface="Times New Roman" pitchFamily="18" charset="0"/>
                <a:cs typeface="Times New Roman" pitchFamily="18" charset="0"/>
              </a:rPr>
              <a:t>Bày</a:t>
            </a:r>
            <a:r>
              <a:rPr sz="2000">
                <a:latin typeface="Times New Roman" pitchFamily="18" charset="0"/>
                <a:cs typeface="Times New Roman" pitchFamily="18" charset="0"/>
              </a:rPr>
              <a:t> </a:t>
            </a:r>
            <a:r>
              <a:rPr sz="2000" err="1">
                <a:latin typeface="Times New Roman" pitchFamily="18" charset="0"/>
                <a:cs typeface="Times New Roman" pitchFamily="18" charset="0"/>
              </a:rPr>
              <a:t>dọn</a:t>
            </a:r>
            <a:r>
              <a:rPr sz="2000">
                <a:latin typeface="Times New Roman" pitchFamily="18" charset="0"/>
                <a:cs typeface="Times New Roman" pitchFamily="18" charset="0"/>
              </a:rPr>
              <a:t> </a:t>
            </a:r>
            <a:r>
              <a:rPr sz="2000" err="1">
                <a:latin typeface="Times New Roman" pitchFamily="18" charset="0"/>
                <a:cs typeface="Times New Roman" pitchFamily="18" charset="0"/>
              </a:rPr>
              <a:t>thức</a:t>
            </a:r>
            <a:r>
              <a:rPr sz="2000">
                <a:latin typeface="Times New Roman" pitchFamily="18" charset="0"/>
                <a:cs typeface="Times New Roman" pitchFamily="18" charset="0"/>
              </a:rPr>
              <a:t> </a:t>
            </a:r>
            <a:r>
              <a:rPr sz="2000" err="1">
                <a:latin typeface="Times New Roman" pitchFamily="18" charset="0"/>
                <a:cs typeface="Times New Roman" pitchFamily="18" charset="0"/>
              </a:rPr>
              <a:t>ăn</a:t>
            </a:r>
            <a:r>
              <a:rPr sz="2000">
                <a:latin typeface="Times New Roman" pitchFamily="18" charset="0"/>
                <a:cs typeface="Times New Roman" pitchFamily="18" charset="0"/>
              </a:rPr>
              <a:t> </a:t>
            </a:r>
            <a:r>
              <a:rPr sz="2000" err="1">
                <a:latin typeface="Times New Roman" pitchFamily="18" charset="0"/>
                <a:cs typeface="Times New Roman" pitchFamily="18" charset="0"/>
              </a:rPr>
              <a:t>và</a:t>
            </a:r>
            <a:r>
              <a:rPr sz="2000">
                <a:latin typeface="Times New Roman" pitchFamily="18" charset="0"/>
                <a:cs typeface="Times New Roman" pitchFamily="18" charset="0"/>
              </a:rPr>
              <a:t> </a:t>
            </a:r>
            <a:r>
              <a:rPr sz="2000" err="1">
                <a:latin typeface="Times New Roman" pitchFamily="18" charset="0"/>
                <a:cs typeface="Times New Roman" pitchFamily="18" charset="0"/>
              </a:rPr>
              <a:t>bàn</a:t>
            </a:r>
            <a:r>
              <a:rPr sz="2000">
                <a:latin typeface="Times New Roman" pitchFamily="18" charset="0"/>
                <a:cs typeface="Times New Roman" pitchFamily="18" charset="0"/>
              </a:rPr>
              <a:t> </a:t>
            </a:r>
            <a:r>
              <a:rPr sz="2000" err="1">
                <a:latin typeface="Times New Roman" pitchFamily="18" charset="0"/>
                <a:cs typeface="Times New Roman" pitchFamily="18" charset="0"/>
              </a:rPr>
              <a:t>ăn</a:t>
            </a:r>
            <a:r>
              <a:rPr sz="2000">
                <a:latin typeface="Times New Roman" pitchFamily="18" charset="0"/>
                <a:cs typeface="Times New Roman" pitchFamily="18" charset="0"/>
              </a:rPr>
              <a:t>.</a:t>
            </a:r>
          </a:p>
        </p:txBody>
      </p:sp>
      <p:sp>
        <p:nvSpPr>
          <p:cNvPr id="187400" name="Rectangles 187399"/>
          <p:cNvSpPr/>
          <p:nvPr/>
        </p:nvSpPr>
        <p:spPr>
          <a:xfrm>
            <a:off x="685800" y="4129088"/>
            <a:ext cx="8686800" cy="2514600"/>
          </a:xfrm>
          <a:prstGeom prst="rect">
            <a:avLst/>
          </a:prstGeom>
          <a:noFill/>
          <a:ln w="9525">
            <a:noFill/>
          </a:ln>
        </p:spPr>
        <p:txBody>
          <a:bodyPr wrap="none" anchor="ctr" anchorCtr="0"/>
          <a:lstStyle/>
          <a:p>
            <a:pPr>
              <a:buChar char="-"/>
            </a:pPr>
            <a:r>
              <a:rPr sz="2000">
                <a:latin typeface="Times New Roman" pitchFamily="18" charset="0"/>
                <a:cs typeface="Times New Roman" pitchFamily="18" charset="0"/>
              </a:rPr>
              <a:t> </a:t>
            </a:r>
            <a:r>
              <a:rPr sz="2000" err="1">
                <a:latin typeface="Times New Roman" pitchFamily="18" charset="0"/>
                <a:cs typeface="Times New Roman" pitchFamily="18" charset="0"/>
              </a:rPr>
              <a:t>Tủ</a:t>
            </a:r>
            <a:r>
              <a:rPr sz="2000">
                <a:latin typeface="Times New Roman" pitchFamily="18" charset="0"/>
                <a:cs typeface="Times New Roman" pitchFamily="18" charset="0"/>
              </a:rPr>
              <a:t> </a:t>
            </a:r>
            <a:r>
              <a:rPr sz="2000" err="1">
                <a:latin typeface="Times New Roman" pitchFamily="18" charset="0"/>
                <a:cs typeface="Times New Roman" pitchFamily="18" charset="0"/>
              </a:rPr>
              <a:t>cất</a:t>
            </a:r>
            <a:r>
              <a:rPr sz="2000">
                <a:latin typeface="Times New Roman" pitchFamily="18" charset="0"/>
                <a:cs typeface="Times New Roman" pitchFamily="18" charset="0"/>
              </a:rPr>
              <a:t> </a:t>
            </a:r>
            <a:r>
              <a:rPr sz="2000" err="1">
                <a:latin typeface="Times New Roman" pitchFamily="18" charset="0"/>
                <a:cs typeface="Times New Roman" pitchFamily="18" charset="0"/>
              </a:rPr>
              <a:t>giữ</a:t>
            </a:r>
            <a:r>
              <a:rPr sz="2000">
                <a:latin typeface="Times New Roman" pitchFamily="18" charset="0"/>
                <a:cs typeface="Times New Roman" pitchFamily="18" charset="0"/>
              </a:rPr>
              <a:t> </a:t>
            </a:r>
            <a:r>
              <a:rPr sz="2000" err="1">
                <a:latin typeface="Times New Roman" pitchFamily="18" charset="0"/>
                <a:cs typeface="Times New Roman" pitchFamily="18" charset="0"/>
              </a:rPr>
              <a:t>thực</a:t>
            </a:r>
            <a:r>
              <a:rPr sz="2000">
                <a:latin typeface="Times New Roman" pitchFamily="18" charset="0"/>
                <a:cs typeface="Times New Roman" pitchFamily="18" charset="0"/>
              </a:rPr>
              <a:t> </a:t>
            </a:r>
            <a:r>
              <a:rPr sz="2000" err="1">
                <a:latin typeface="Times New Roman" pitchFamily="18" charset="0"/>
                <a:cs typeface="Times New Roman" pitchFamily="18" charset="0"/>
              </a:rPr>
              <a:t>phẩm</a:t>
            </a:r>
            <a:r>
              <a:rPr sz="2000">
                <a:latin typeface="Times New Roman" pitchFamily="18" charset="0"/>
                <a:cs typeface="Times New Roman" pitchFamily="18" charset="0"/>
              </a:rPr>
              <a:t> </a:t>
            </a:r>
            <a:r>
              <a:rPr sz="2000" err="1">
                <a:latin typeface="Times New Roman" pitchFamily="18" charset="0"/>
                <a:cs typeface="Times New Roman" pitchFamily="18" charset="0"/>
              </a:rPr>
              <a:t>nên</a:t>
            </a:r>
            <a:r>
              <a:rPr sz="2000">
                <a:latin typeface="Times New Roman" pitchFamily="18" charset="0"/>
                <a:cs typeface="Times New Roman" pitchFamily="18" charset="0"/>
              </a:rPr>
              <a:t> </a:t>
            </a:r>
            <a:r>
              <a:rPr sz="2000" err="1">
                <a:latin typeface="Times New Roman" pitchFamily="18" charset="0"/>
                <a:cs typeface="Times New Roman" pitchFamily="18" charset="0"/>
              </a:rPr>
              <a:t>đặt</a:t>
            </a:r>
            <a:r>
              <a:rPr sz="2000">
                <a:latin typeface="Times New Roman" pitchFamily="18" charset="0"/>
                <a:cs typeface="Times New Roman" pitchFamily="18" charset="0"/>
              </a:rPr>
              <a:t> </a:t>
            </a:r>
            <a:r>
              <a:rPr sz="2000" err="1">
                <a:latin typeface="Times New Roman" pitchFamily="18" charset="0"/>
                <a:cs typeface="Times New Roman" pitchFamily="18" charset="0"/>
              </a:rPr>
              <a:t>gần</a:t>
            </a:r>
            <a:r>
              <a:rPr sz="2000">
                <a:latin typeface="Times New Roman" pitchFamily="18" charset="0"/>
                <a:cs typeface="Times New Roman" pitchFamily="18" charset="0"/>
              </a:rPr>
              <a:t> </a:t>
            </a:r>
            <a:r>
              <a:rPr sz="2000" err="1">
                <a:latin typeface="Times New Roman" pitchFamily="18" charset="0"/>
                <a:cs typeface="Times New Roman" pitchFamily="18" charset="0"/>
              </a:rPr>
              <a:t>cửa</a:t>
            </a:r>
            <a:r>
              <a:rPr sz="2000">
                <a:latin typeface="Times New Roman" pitchFamily="18" charset="0"/>
                <a:cs typeface="Times New Roman" pitchFamily="18" charset="0"/>
              </a:rPr>
              <a:t> </a:t>
            </a:r>
            <a:r>
              <a:rPr sz="2000" err="1">
                <a:latin typeface="Times New Roman" pitchFamily="18" charset="0"/>
                <a:cs typeface="Times New Roman" pitchFamily="18" charset="0"/>
              </a:rPr>
              <a:t>ra</a:t>
            </a:r>
            <a:r>
              <a:rPr sz="2000">
                <a:latin typeface="Times New Roman" pitchFamily="18" charset="0"/>
                <a:cs typeface="Times New Roman" pitchFamily="18" charset="0"/>
              </a:rPr>
              <a:t> </a:t>
            </a:r>
            <a:r>
              <a:rPr sz="2000" err="1">
                <a:latin typeface="Times New Roman" pitchFamily="18" charset="0"/>
                <a:cs typeface="Times New Roman" pitchFamily="18" charset="0"/>
              </a:rPr>
              <a:t>vào</a:t>
            </a:r>
            <a:r>
              <a:rPr sz="2000">
                <a:latin typeface="Times New Roman" pitchFamily="18" charset="0"/>
                <a:cs typeface="Times New Roman" pitchFamily="18" charset="0"/>
              </a:rPr>
              <a:t> </a:t>
            </a:r>
            <a:r>
              <a:rPr sz="2000" err="1">
                <a:latin typeface="Times New Roman" pitchFamily="18" charset="0"/>
                <a:cs typeface="Times New Roman" pitchFamily="18" charset="0"/>
              </a:rPr>
              <a:t>nhà</a:t>
            </a:r>
            <a:r>
              <a:rPr sz="2000">
                <a:latin typeface="Times New Roman" pitchFamily="18" charset="0"/>
                <a:cs typeface="Times New Roman" pitchFamily="18" charset="0"/>
              </a:rPr>
              <a:t> </a:t>
            </a:r>
            <a:r>
              <a:rPr sz="2000" err="1">
                <a:latin typeface="Times New Roman" pitchFamily="18" charset="0"/>
                <a:cs typeface="Times New Roman" pitchFamily="18" charset="0"/>
              </a:rPr>
              <a:t>bếp</a:t>
            </a:r>
            <a:r>
              <a:rPr sz="2000">
                <a:latin typeface="Times New Roman" pitchFamily="18" charset="0"/>
                <a:cs typeface="Times New Roman" pitchFamily="18" charset="0"/>
              </a:rPr>
              <a:t>.</a:t>
            </a:r>
          </a:p>
          <a:p>
            <a:pPr>
              <a:buChar char="-"/>
            </a:pPr>
            <a:r>
              <a:rPr sz="2000">
                <a:latin typeface="Times New Roman" pitchFamily="18" charset="0"/>
                <a:cs typeface="Times New Roman" pitchFamily="18" charset="0"/>
              </a:rPr>
              <a:t> </a:t>
            </a:r>
            <a:r>
              <a:rPr sz="2000" err="1">
                <a:latin typeface="Times New Roman" pitchFamily="18" charset="0"/>
                <a:cs typeface="Times New Roman" pitchFamily="18" charset="0"/>
              </a:rPr>
              <a:t>Bàn</a:t>
            </a:r>
            <a:r>
              <a:rPr sz="2000">
                <a:latin typeface="Times New Roman" pitchFamily="18" charset="0"/>
                <a:cs typeface="Times New Roman" pitchFamily="18" charset="0"/>
              </a:rPr>
              <a:t> </a:t>
            </a:r>
            <a:r>
              <a:rPr sz="2000" err="1">
                <a:latin typeface="Times New Roman" pitchFamily="18" charset="0"/>
                <a:cs typeface="Times New Roman" pitchFamily="18" charset="0"/>
              </a:rPr>
              <a:t>sơ</a:t>
            </a:r>
            <a:r>
              <a:rPr sz="2000">
                <a:latin typeface="Times New Roman" pitchFamily="18" charset="0"/>
                <a:cs typeface="Times New Roman" pitchFamily="18" charset="0"/>
              </a:rPr>
              <a:t> </a:t>
            </a:r>
            <a:r>
              <a:rPr sz="2000" err="1">
                <a:latin typeface="Times New Roman" pitchFamily="18" charset="0"/>
                <a:cs typeface="Times New Roman" pitchFamily="18" charset="0"/>
              </a:rPr>
              <a:t>chế</a:t>
            </a:r>
            <a:r>
              <a:rPr sz="2000">
                <a:latin typeface="Times New Roman" pitchFamily="18" charset="0"/>
                <a:cs typeface="Times New Roman" pitchFamily="18" charset="0"/>
              </a:rPr>
              <a:t> </a:t>
            </a:r>
            <a:r>
              <a:rPr sz="2000" err="1">
                <a:latin typeface="Times New Roman" pitchFamily="18" charset="0"/>
                <a:cs typeface="Times New Roman" pitchFamily="18" charset="0"/>
              </a:rPr>
              <a:t>nguyên</a:t>
            </a:r>
            <a:r>
              <a:rPr sz="2000">
                <a:latin typeface="Times New Roman" pitchFamily="18" charset="0"/>
                <a:cs typeface="Times New Roman" pitchFamily="18" charset="0"/>
              </a:rPr>
              <a:t> </a:t>
            </a:r>
            <a:r>
              <a:rPr sz="2000" err="1">
                <a:latin typeface="Times New Roman" pitchFamily="18" charset="0"/>
                <a:cs typeface="Times New Roman" pitchFamily="18" charset="0"/>
              </a:rPr>
              <a:t>liệu</a:t>
            </a:r>
            <a:r>
              <a:rPr sz="2000">
                <a:latin typeface="Times New Roman" pitchFamily="18" charset="0"/>
                <a:cs typeface="Times New Roman" pitchFamily="18" charset="0"/>
              </a:rPr>
              <a:t> </a:t>
            </a:r>
            <a:r>
              <a:rPr sz="2000" err="1">
                <a:latin typeface="Times New Roman" pitchFamily="18" charset="0"/>
                <a:cs typeface="Times New Roman" pitchFamily="18" charset="0"/>
              </a:rPr>
              <a:t>đặt</a:t>
            </a:r>
            <a:r>
              <a:rPr sz="2000">
                <a:latin typeface="Times New Roman" pitchFamily="18" charset="0"/>
                <a:cs typeface="Times New Roman" pitchFamily="18" charset="0"/>
              </a:rPr>
              <a:t> ở </a:t>
            </a:r>
            <a:r>
              <a:rPr sz="2000" err="1">
                <a:latin typeface="Times New Roman" pitchFamily="18" charset="0"/>
                <a:cs typeface="Times New Roman" pitchFamily="18" charset="0"/>
              </a:rPr>
              <a:t>khoảng</a:t>
            </a:r>
            <a:r>
              <a:rPr sz="2000">
                <a:latin typeface="Times New Roman" pitchFamily="18" charset="0"/>
                <a:cs typeface="Times New Roman" pitchFamily="18" charset="0"/>
              </a:rPr>
              <a:t> </a:t>
            </a:r>
            <a:r>
              <a:rPr sz="2000" err="1">
                <a:latin typeface="Times New Roman" pitchFamily="18" charset="0"/>
                <a:cs typeface="Times New Roman" pitchFamily="18" charset="0"/>
              </a:rPr>
              <a:t>giữa</a:t>
            </a:r>
            <a:r>
              <a:rPr sz="2000">
                <a:latin typeface="Times New Roman" pitchFamily="18" charset="0"/>
                <a:cs typeface="Times New Roman" pitchFamily="18" charset="0"/>
              </a:rPr>
              <a:t> </a:t>
            </a:r>
            <a:r>
              <a:rPr sz="2000" err="1">
                <a:latin typeface="Times New Roman" pitchFamily="18" charset="0"/>
                <a:cs typeface="Times New Roman" pitchFamily="18" charset="0"/>
              </a:rPr>
              <a:t>tủ</a:t>
            </a:r>
            <a:r>
              <a:rPr sz="2000">
                <a:latin typeface="Times New Roman" pitchFamily="18" charset="0"/>
                <a:cs typeface="Times New Roman" pitchFamily="18" charset="0"/>
              </a:rPr>
              <a:t> </a:t>
            </a:r>
            <a:r>
              <a:rPr sz="2000" err="1">
                <a:latin typeface="Times New Roman" pitchFamily="18" charset="0"/>
                <a:cs typeface="Times New Roman" pitchFamily="18" charset="0"/>
              </a:rPr>
              <a:t>cất</a:t>
            </a:r>
            <a:r>
              <a:rPr sz="2000">
                <a:latin typeface="Times New Roman" pitchFamily="18" charset="0"/>
                <a:cs typeface="Times New Roman" pitchFamily="18" charset="0"/>
              </a:rPr>
              <a:t> </a:t>
            </a:r>
            <a:r>
              <a:rPr sz="2000" err="1">
                <a:latin typeface="Times New Roman" pitchFamily="18" charset="0"/>
                <a:cs typeface="Times New Roman" pitchFamily="18" charset="0"/>
              </a:rPr>
              <a:t>thực</a:t>
            </a:r>
            <a:r>
              <a:rPr sz="2000">
                <a:latin typeface="Times New Roman" pitchFamily="18" charset="0"/>
                <a:cs typeface="Times New Roman" pitchFamily="18" charset="0"/>
              </a:rPr>
              <a:t> </a:t>
            </a:r>
            <a:r>
              <a:rPr sz="2000" err="1">
                <a:latin typeface="Times New Roman" pitchFamily="18" charset="0"/>
                <a:cs typeface="Times New Roman" pitchFamily="18" charset="0"/>
              </a:rPr>
              <a:t>phẩm</a:t>
            </a:r>
            <a:r>
              <a:rPr sz="2000">
                <a:latin typeface="Times New Roman" pitchFamily="18" charset="0"/>
                <a:cs typeface="Times New Roman" pitchFamily="18" charset="0"/>
              </a:rPr>
              <a:t> </a:t>
            </a:r>
          </a:p>
          <a:p>
            <a:r>
              <a:rPr sz="2000" err="1">
                <a:latin typeface="Times New Roman" pitchFamily="18" charset="0"/>
                <a:cs typeface="Times New Roman" pitchFamily="18" charset="0"/>
              </a:rPr>
              <a:t>và</a:t>
            </a:r>
            <a:r>
              <a:rPr sz="2000">
                <a:latin typeface="Times New Roman" pitchFamily="18" charset="0"/>
                <a:cs typeface="Times New Roman" pitchFamily="18" charset="0"/>
              </a:rPr>
              <a:t> </a:t>
            </a:r>
            <a:r>
              <a:rPr sz="2000" err="1">
                <a:latin typeface="Times New Roman" pitchFamily="18" charset="0"/>
                <a:cs typeface="Times New Roman" pitchFamily="18" charset="0"/>
              </a:rPr>
              <a:t>chỗ</a:t>
            </a:r>
            <a:r>
              <a:rPr sz="2000">
                <a:latin typeface="Times New Roman" pitchFamily="18" charset="0"/>
                <a:cs typeface="Times New Roman" pitchFamily="18" charset="0"/>
              </a:rPr>
              <a:t> </a:t>
            </a:r>
            <a:r>
              <a:rPr sz="2000" err="1">
                <a:latin typeface="Times New Roman" pitchFamily="18" charset="0"/>
                <a:cs typeface="Times New Roman" pitchFamily="18" charset="0"/>
              </a:rPr>
              <a:t>rửa</a:t>
            </a:r>
            <a:r>
              <a:rPr sz="2000">
                <a:latin typeface="Times New Roman" pitchFamily="18" charset="0"/>
                <a:cs typeface="Times New Roman" pitchFamily="18" charset="0"/>
              </a:rPr>
              <a:t> </a:t>
            </a:r>
            <a:r>
              <a:rPr sz="2000" err="1">
                <a:latin typeface="Times New Roman" pitchFamily="18" charset="0"/>
                <a:cs typeface="Times New Roman" pitchFamily="18" charset="0"/>
              </a:rPr>
              <a:t>thực</a:t>
            </a:r>
            <a:r>
              <a:rPr sz="2000">
                <a:latin typeface="Times New Roman" pitchFamily="18" charset="0"/>
                <a:cs typeface="Times New Roman" pitchFamily="18" charset="0"/>
              </a:rPr>
              <a:t> </a:t>
            </a:r>
            <a:r>
              <a:rPr sz="2000" err="1">
                <a:latin typeface="Times New Roman" pitchFamily="18" charset="0"/>
                <a:cs typeface="Times New Roman" pitchFamily="18" charset="0"/>
              </a:rPr>
              <a:t>phẩm</a:t>
            </a:r>
            <a:r>
              <a:rPr sz="2000">
                <a:latin typeface="Times New Roman" pitchFamily="18" charset="0"/>
                <a:cs typeface="Times New Roman" pitchFamily="18" charset="0"/>
              </a:rPr>
              <a:t>.</a:t>
            </a:r>
          </a:p>
          <a:p>
            <a:pPr>
              <a:buChar char="-"/>
            </a:pPr>
            <a:r>
              <a:rPr sz="2000">
                <a:latin typeface="Times New Roman" pitchFamily="18" charset="0"/>
                <a:cs typeface="Times New Roman" pitchFamily="18" charset="0"/>
              </a:rPr>
              <a:t> </a:t>
            </a:r>
            <a:r>
              <a:rPr sz="2000" err="1">
                <a:latin typeface="Times New Roman" pitchFamily="18" charset="0"/>
                <a:cs typeface="Times New Roman" pitchFamily="18" charset="0"/>
              </a:rPr>
              <a:t>Bếp</a:t>
            </a:r>
            <a:r>
              <a:rPr sz="2000">
                <a:latin typeface="Times New Roman" pitchFamily="18" charset="0"/>
                <a:cs typeface="Times New Roman" pitchFamily="18" charset="0"/>
              </a:rPr>
              <a:t> </a:t>
            </a:r>
            <a:r>
              <a:rPr sz="2000" err="1">
                <a:latin typeface="Times New Roman" pitchFamily="18" charset="0"/>
                <a:cs typeface="Times New Roman" pitchFamily="18" charset="0"/>
              </a:rPr>
              <a:t>đun</a:t>
            </a:r>
            <a:r>
              <a:rPr sz="2000">
                <a:latin typeface="Times New Roman" pitchFamily="18" charset="0"/>
                <a:cs typeface="Times New Roman" pitchFamily="18" charset="0"/>
              </a:rPr>
              <a:t> </a:t>
            </a:r>
            <a:r>
              <a:rPr sz="2000" err="1">
                <a:latin typeface="Times New Roman" pitchFamily="18" charset="0"/>
                <a:cs typeface="Times New Roman" pitchFamily="18" charset="0"/>
              </a:rPr>
              <a:t>đặt</a:t>
            </a:r>
            <a:r>
              <a:rPr sz="2000">
                <a:latin typeface="Times New Roman" pitchFamily="18" charset="0"/>
                <a:cs typeface="Times New Roman" pitchFamily="18" charset="0"/>
              </a:rPr>
              <a:t> </a:t>
            </a:r>
            <a:r>
              <a:rPr sz="2000" err="1">
                <a:latin typeface="Times New Roman" pitchFamily="18" charset="0"/>
                <a:cs typeface="Times New Roman" pitchFamily="18" charset="0"/>
              </a:rPr>
              <a:t>vào</a:t>
            </a:r>
            <a:r>
              <a:rPr sz="2000">
                <a:latin typeface="Times New Roman" pitchFamily="18" charset="0"/>
                <a:cs typeface="Times New Roman" pitchFamily="18" charset="0"/>
              </a:rPr>
              <a:t> </a:t>
            </a:r>
            <a:r>
              <a:rPr sz="2000" err="1">
                <a:latin typeface="Times New Roman" pitchFamily="18" charset="0"/>
                <a:cs typeface="Times New Roman" pitchFamily="18" charset="0"/>
              </a:rPr>
              <a:t>một</a:t>
            </a:r>
            <a:r>
              <a:rPr sz="2000">
                <a:latin typeface="Times New Roman" pitchFamily="18" charset="0"/>
                <a:cs typeface="Times New Roman" pitchFamily="18" charset="0"/>
              </a:rPr>
              <a:t> </a:t>
            </a:r>
            <a:r>
              <a:rPr sz="2000" err="1">
                <a:latin typeface="Times New Roman" pitchFamily="18" charset="0"/>
                <a:cs typeface="Times New Roman" pitchFamily="18" charset="0"/>
              </a:rPr>
              <a:t>góc</a:t>
            </a:r>
            <a:r>
              <a:rPr sz="2000">
                <a:latin typeface="Times New Roman" pitchFamily="18" charset="0"/>
                <a:cs typeface="Times New Roman" pitchFamily="18" charset="0"/>
              </a:rPr>
              <a:t> </a:t>
            </a:r>
            <a:r>
              <a:rPr sz="2000" err="1">
                <a:latin typeface="Times New Roman" pitchFamily="18" charset="0"/>
                <a:cs typeface="Times New Roman" pitchFamily="18" charset="0"/>
              </a:rPr>
              <a:t>của</a:t>
            </a:r>
            <a:r>
              <a:rPr sz="2000">
                <a:latin typeface="Times New Roman" pitchFamily="18" charset="0"/>
                <a:cs typeface="Times New Roman" pitchFamily="18" charset="0"/>
              </a:rPr>
              <a:t> </a:t>
            </a:r>
            <a:r>
              <a:rPr sz="2000" err="1">
                <a:latin typeface="Times New Roman" pitchFamily="18" charset="0"/>
                <a:cs typeface="Times New Roman" pitchFamily="18" charset="0"/>
              </a:rPr>
              <a:t>nhà</a:t>
            </a:r>
            <a:r>
              <a:rPr sz="2000">
                <a:latin typeface="Times New Roman" pitchFamily="18" charset="0"/>
                <a:cs typeface="Times New Roman" pitchFamily="18" charset="0"/>
              </a:rPr>
              <a:t> </a:t>
            </a:r>
            <a:r>
              <a:rPr sz="2000" err="1">
                <a:latin typeface="Times New Roman" pitchFamily="18" charset="0"/>
                <a:cs typeface="Times New Roman" pitchFamily="18" charset="0"/>
              </a:rPr>
              <a:t>bếp</a:t>
            </a:r>
            <a:r>
              <a:rPr sz="2000">
                <a:latin typeface="Times New Roman" pitchFamily="18" charset="0"/>
                <a:cs typeface="Times New Roman" pitchFamily="18" charset="0"/>
              </a:rPr>
              <a:t>.</a:t>
            </a:r>
          </a:p>
          <a:p>
            <a:pPr>
              <a:buChar char="-"/>
            </a:pPr>
            <a:r>
              <a:rPr sz="2000">
                <a:latin typeface="Times New Roman" pitchFamily="18" charset="0"/>
                <a:cs typeface="Times New Roman" pitchFamily="18" charset="0"/>
              </a:rPr>
              <a:t> </a:t>
            </a:r>
            <a:r>
              <a:rPr sz="2000" err="1">
                <a:latin typeface="Times New Roman" pitchFamily="18" charset="0"/>
                <a:cs typeface="Times New Roman" pitchFamily="18" charset="0"/>
              </a:rPr>
              <a:t>Cạnh</a:t>
            </a:r>
            <a:r>
              <a:rPr sz="2000">
                <a:latin typeface="Times New Roman" pitchFamily="18" charset="0"/>
                <a:cs typeface="Times New Roman" pitchFamily="18" charset="0"/>
              </a:rPr>
              <a:t> </a:t>
            </a:r>
            <a:r>
              <a:rPr sz="2000" err="1">
                <a:latin typeface="Times New Roman" pitchFamily="18" charset="0"/>
                <a:cs typeface="Times New Roman" pitchFamily="18" charset="0"/>
              </a:rPr>
              <a:t>bếp</a:t>
            </a:r>
            <a:r>
              <a:rPr sz="2000">
                <a:latin typeface="Times New Roman" pitchFamily="18" charset="0"/>
                <a:cs typeface="Times New Roman" pitchFamily="18" charset="0"/>
              </a:rPr>
              <a:t> </a:t>
            </a:r>
            <a:r>
              <a:rPr sz="2000" err="1">
                <a:latin typeface="Times New Roman" pitchFamily="18" charset="0"/>
                <a:cs typeface="Times New Roman" pitchFamily="18" charset="0"/>
              </a:rPr>
              <a:t>đun</a:t>
            </a:r>
            <a:r>
              <a:rPr sz="2000">
                <a:latin typeface="Times New Roman" pitchFamily="18" charset="0"/>
                <a:cs typeface="Times New Roman" pitchFamily="18" charset="0"/>
              </a:rPr>
              <a:t> </a:t>
            </a:r>
            <a:r>
              <a:rPr sz="2000" err="1">
                <a:latin typeface="Times New Roman" pitchFamily="18" charset="0"/>
                <a:cs typeface="Times New Roman" pitchFamily="18" charset="0"/>
              </a:rPr>
              <a:t>nên</a:t>
            </a:r>
            <a:r>
              <a:rPr sz="2000">
                <a:latin typeface="Times New Roman" pitchFamily="18" charset="0"/>
                <a:cs typeface="Times New Roman" pitchFamily="18" charset="0"/>
              </a:rPr>
              <a:t> </a:t>
            </a:r>
            <a:r>
              <a:rPr sz="2000" err="1">
                <a:latin typeface="Times New Roman" pitchFamily="18" charset="0"/>
                <a:cs typeface="Times New Roman" pitchFamily="18" charset="0"/>
              </a:rPr>
              <a:t>đặt</a:t>
            </a:r>
            <a:r>
              <a:rPr sz="2000">
                <a:latin typeface="Times New Roman" pitchFamily="18" charset="0"/>
                <a:cs typeface="Times New Roman" pitchFamily="18" charset="0"/>
              </a:rPr>
              <a:t> </a:t>
            </a:r>
            <a:r>
              <a:rPr sz="2000" err="1">
                <a:latin typeface="Times New Roman" pitchFamily="18" charset="0"/>
                <a:cs typeface="Times New Roman" pitchFamily="18" charset="0"/>
              </a:rPr>
              <a:t>kệ</a:t>
            </a:r>
            <a:r>
              <a:rPr sz="2000">
                <a:latin typeface="Times New Roman" pitchFamily="18" charset="0"/>
                <a:cs typeface="Times New Roman" pitchFamily="18" charset="0"/>
              </a:rPr>
              <a:t> </a:t>
            </a:r>
            <a:r>
              <a:rPr sz="2000" err="1">
                <a:latin typeface="Times New Roman" pitchFamily="18" charset="0"/>
                <a:cs typeface="Times New Roman" pitchFamily="18" charset="0"/>
              </a:rPr>
              <a:t>nhỏ</a:t>
            </a:r>
            <a:r>
              <a:rPr sz="2000">
                <a:latin typeface="Times New Roman" pitchFamily="18" charset="0"/>
                <a:cs typeface="Times New Roman" pitchFamily="18" charset="0"/>
              </a:rPr>
              <a:t> </a:t>
            </a:r>
            <a:r>
              <a:rPr sz="2000" err="1">
                <a:latin typeface="Times New Roman" pitchFamily="18" charset="0"/>
                <a:cs typeface="Times New Roman" pitchFamily="18" charset="0"/>
              </a:rPr>
              <a:t>để</a:t>
            </a:r>
            <a:r>
              <a:rPr sz="2000">
                <a:latin typeface="Times New Roman" pitchFamily="18" charset="0"/>
                <a:cs typeface="Times New Roman" pitchFamily="18" charset="0"/>
              </a:rPr>
              <a:t> </a:t>
            </a:r>
            <a:r>
              <a:rPr sz="2000" err="1">
                <a:latin typeface="Times New Roman" pitchFamily="18" charset="0"/>
                <a:cs typeface="Times New Roman" pitchFamily="18" charset="0"/>
              </a:rPr>
              <a:t>các</a:t>
            </a:r>
            <a:r>
              <a:rPr sz="2000">
                <a:latin typeface="Times New Roman" pitchFamily="18" charset="0"/>
                <a:cs typeface="Times New Roman" pitchFamily="18" charset="0"/>
              </a:rPr>
              <a:t> </a:t>
            </a:r>
            <a:r>
              <a:rPr sz="2000" err="1">
                <a:latin typeface="Times New Roman" pitchFamily="18" charset="0"/>
                <a:cs typeface="Times New Roman" pitchFamily="18" charset="0"/>
              </a:rPr>
              <a:t>loại</a:t>
            </a:r>
            <a:r>
              <a:rPr sz="2000">
                <a:latin typeface="Times New Roman" pitchFamily="18" charset="0"/>
                <a:cs typeface="Times New Roman" pitchFamily="18" charset="0"/>
              </a:rPr>
              <a:t> </a:t>
            </a:r>
            <a:r>
              <a:rPr sz="2000" err="1">
                <a:latin typeface="Times New Roman" pitchFamily="18" charset="0"/>
                <a:cs typeface="Times New Roman" pitchFamily="18" charset="0"/>
              </a:rPr>
              <a:t>gia</a:t>
            </a:r>
            <a:r>
              <a:rPr sz="2000">
                <a:latin typeface="Times New Roman" pitchFamily="18" charset="0"/>
                <a:cs typeface="Times New Roman" pitchFamily="18" charset="0"/>
              </a:rPr>
              <a:t> </a:t>
            </a:r>
            <a:r>
              <a:rPr sz="2000" err="1">
                <a:latin typeface="Times New Roman" pitchFamily="18" charset="0"/>
                <a:cs typeface="Times New Roman" pitchFamily="18" charset="0"/>
              </a:rPr>
              <a:t>vị</a:t>
            </a:r>
            <a:r>
              <a:rPr sz="2000">
                <a:latin typeface="Times New Roman" pitchFamily="18" charset="0"/>
                <a:cs typeface="Times New Roman" pitchFamily="18" charset="0"/>
              </a:rPr>
              <a:t> </a:t>
            </a:r>
            <a:r>
              <a:rPr sz="2000" err="1">
                <a:latin typeface="Times New Roman" pitchFamily="18" charset="0"/>
                <a:cs typeface="Times New Roman" pitchFamily="18" charset="0"/>
              </a:rPr>
              <a:t>dùng</a:t>
            </a:r>
            <a:endParaRPr sz="2000">
              <a:latin typeface="Times New Roman" pitchFamily="18" charset="0"/>
              <a:cs typeface="Times New Roman" pitchFamily="18" charset="0"/>
            </a:endParaRPr>
          </a:p>
          <a:p>
            <a:r>
              <a:rPr sz="2000">
                <a:latin typeface="Times New Roman" pitchFamily="18" charset="0"/>
                <a:cs typeface="Times New Roman" pitchFamily="18" charset="0"/>
              </a:rPr>
              <a:t> </a:t>
            </a:r>
            <a:r>
              <a:rPr sz="2000" err="1">
                <a:latin typeface="Times New Roman" pitchFamily="18" charset="0"/>
                <a:cs typeface="Times New Roman" pitchFamily="18" charset="0"/>
              </a:rPr>
              <a:t>cho</a:t>
            </a:r>
            <a:r>
              <a:rPr sz="2000">
                <a:latin typeface="Times New Roman" pitchFamily="18" charset="0"/>
                <a:cs typeface="Times New Roman" pitchFamily="18" charset="0"/>
              </a:rPr>
              <a:t> </a:t>
            </a:r>
            <a:r>
              <a:rPr sz="2000" err="1">
                <a:latin typeface="Times New Roman" pitchFamily="18" charset="0"/>
                <a:cs typeface="Times New Roman" pitchFamily="18" charset="0"/>
              </a:rPr>
              <a:t>việc</a:t>
            </a:r>
            <a:r>
              <a:rPr sz="2000">
                <a:latin typeface="Times New Roman" pitchFamily="18" charset="0"/>
                <a:cs typeface="Times New Roman" pitchFamily="18" charset="0"/>
              </a:rPr>
              <a:t> </a:t>
            </a:r>
            <a:r>
              <a:rPr sz="2000" err="1">
                <a:latin typeface="Times New Roman" pitchFamily="18" charset="0"/>
                <a:cs typeface="Times New Roman" pitchFamily="18" charset="0"/>
              </a:rPr>
              <a:t>nấu</a:t>
            </a:r>
            <a:r>
              <a:rPr sz="2000">
                <a:latin typeface="Times New Roman" pitchFamily="18" charset="0"/>
                <a:cs typeface="Times New Roman" pitchFamily="18" charset="0"/>
              </a:rPr>
              <a:t> </a:t>
            </a:r>
            <a:r>
              <a:rPr sz="2000" err="1">
                <a:latin typeface="Times New Roman" pitchFamily="18" charset="0"/>
                <a:cs typeface="Times New Roman" pitchFamily="18" charset="0"/>
              </a:rPr>
              <a:t>nướng</a:t>
            </a:r>
            <a:r>
              <a:rPr sz="2000">
                <a:latin typeface="Times New Roman" pitchFamily="18" charset="0"/>
                <a:cs typeface="Times New Roman" pitchFamily="18" charset="0"/>
              </a:rPr>
              <a:t> </a:t>
            </a:r>
            <a:r>
              <a:rPr sz="2000" err="1">
                <a:latin typeface="Times New Roman" pitchFamily="18" charset="0"/>
                <a:cs typeface="Times New Roman" pitchFamily="18" charset="0"/>
              </a:rPr>
              <a:t>và</a:t>
            </a:r>
            <a:r>
              <a:rPr sz="2000">
                <a:latin typeface="Times New Roman" pitchFamily="18" charset="0"/>
                <a:cs typeface="Times New Roman" pitchFamily="18" charset="0"/>
              </a:rPr>
              <a:t> </a:t>
            </a:r>
            <a:r>
              <a:rPr sz="2000" err="1">
                <a:latin typeface="Times New Roman" pitchFamily="18" charset="0"/>
                <a:cs typeface="Times New Roman" pitchFamily="18" charset="0"/>
              </a:rPr>
              <a:t>bàn</a:t>
            </a:r>
            <a:r>
              <a:rPr sz="2000">
                <a:latin typeface="Times New Roman" pitchFamily="18" charset="0"/>
                <a:cs typeface="Times New Roman" pitchFamily="18" charset="0"/>
              </a:rPr>
              <a:t> </a:t>
            </a:r>
            <a:r>
              <a:rPr sz="2000" err="1">
                <a:latin typeface="Times New Roman" pitchFamily="18" charset="0"/>
                <a:cs typeface="Times New Roman" pitchFamily="18" charset="0"/>
              </a:rPr>
              <a:t>để</a:t>
            </a:r>
            <a:r>
              <a:rPr sz="2000">
                <a:latin typeface="Times New Roman" pitchFamily="18" charset="0"/>
                <a:cs typeface="Times New Roman" pitchFamily="18" charset="0"/>
              </a:rPr>
              <a:t> </a:t>
            </a:r>
            <a:r>
              <a:rPr sz="2000" err="1">
                <a:latin typeface="Times New Roman" pitchFamily="18" charset="0"/>
                <a:cs typeface="Times New Roman" pitchFamily="18" charset="0"/>
              </a:rPr>
              <a:t>thức</a:t>
            </a:r>
            <a:r>
              <a:rPr sz="2000">
                <a:latin typeface="Times New Roman" pitchFamily="18" charset="0"/>
                <a:cs typeface="Times New Roman" pitchFamily="18" charset="0"/>
              </a:rPr>
              <a:t> </a:t>
            </a:r>
            <a:r>
              <a:rPr sz="2000" err="1">
                <a:latin typeface="Times New Roman" pitchFamily="18" charset="0"/>
                <a:cs typeface="Times New Roman" pitchFamily="18" charset="0"/>
              </a:rPr>
              <a:t>ăn</a:t>
            </a:r>
            <a:r>
              <a:rPr sz="2000">
                <a:latin typeface="Times New Roman" pitchFamily="18" charset="0"/>
                <a:cs typeface="Times New Roman" pitchFamily="18" charset="0"/>
              </a:rPr>
              <a:t> </a:t>
            </a:r>
            <a:r>
              <a:rPr sz="2000" err="1">
                <a:latin typeface="Times New Roman" pitchFamily="18" charset="0"/>
                <a:cs typeface="Times New Roman" pitchFamily="18" charset="0"/>
              </a:rPr>
              <a:t>vừa</a:t>
            </a:r>
            <a:r>
              <a:rPr sz="2000">
                <a:latin typeface="Times New Roman" pitchFamily="18" charset="0"/>
                <a:cs typeface="Times New Roman" pitchFamily="18" charset="0"/>
              </a:rPr>
              <a:t> </a:t>
            </a:r>
            <a:r>
              <a:rPr sz="2000" err="1">
                <a:latin typeface="Times New Roman" pitchFamily="18" charset="0"/>
                <a:cs typeface="Times New Roman" pitchFamily="18" charset="0"/>
              </a:rPr>
              <a:t>chế</a:t>
            </a:r>
            <a:r>
              <a:rPr sz="2000">
                <a:latin typeface="Times New Roman" pitchFamily="18" charset="0"/>
                <a:cs typeface="Times New Roman" pitchFamily="18" charset="0"/>
              </a:rPr>
              <a:t> </a:t>
            </a:r>
            <a:r>
              <a:rPr sz="2000" err="1">
                <a:latin typeface="Times New Roman" pitchFamily="18" charset="0"/>
                <a:cs typeface="Times New Roman" pitchFamily="18" charset="0"/>
              </a:rPr>
              <a:t>biến</a:t>
            </a:r>
            <a:r>
              <a:rPr sz="2000">
                <a:latin typeface="Times New Roman" pitchFamily="18" charset="0"/>
                <a:cs typeface="Times New Roman" pitchFamily="18" charset="0"/>
              </a:rPr>
              <a:t> </a:t>
            </a:r>
            <a:r>
              <a:rPr sz="2000" err="1">
                <a:latin typeface="Times New Roman" pitchFamily="18" charset="0"/>
                <a:cs typeface="Times New Roman" pitchFamily="18" charset="0"/>
              </a:rPr>
              <a:t>xong</a:t>
            </a:r>
            <a:r>
              <a:rPr sz="200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p:cTn id="7" dur="1000" fill="hold"/>
                                        <p:tgtEl>
                                          <p:spTgt spid="187394"/>
                                        </p:tgtEl>
                                        <p:attrNameLst>
                                          <p:attrName>ppt_w</p:attrName>
                                        </p:attrNameLst>
                                      </p:cBhvr>
                                      <p:tavLst>
                                        <p:tav tm="0">
                                          <p:val>
                                            <p:strVal val="#ppt_w*0.70"/>
                                          </p:val>
                                        </p:tav>
                                        <p:tav tm="100000">
                                          <p:val>
                                            <p:strVal val="#ppt_w"/>
                                          </p:val>
                                        </p:tav>
                                      </p:tavLst>
                                    </p:anim>
                                    <p:anim calcmode="lin" valueType="num">
                                      <p:cBhvr>
                                        <p:cTn id="8" dur="1000" fill="hold"/>
                                        <p:tgtEl>
                                          <p:spTgt spid="187394"/>
                                        </p:tgtEl>
                                        <p:attrNameLst>
                                          <p:attrName>ppt_h</p:attrName>
                                        </p:attrNameLst>
                                      </p:cBhvr>
                                      <p:tavLst>
                                        <p:tav tm="0">
                                          <p:val>
                                            <p:strVal val="#ppt_h"/>
                                          </p:val>
                                        </p:tav>
                                        <p:tav tm="100000">
                                          <p:val>
                                            <p:strVal val="#ppt_h"/>
                                          </p:val>
                                        </p:tav>
                                      </p:tavLst>
                                    </p:anim>
                                    <p:animEffect transition="in" filter="fade">
                                      <p:cBhvr>
                                        <p:cTn id="9" dur="1000"/>
                                        <p:tgtEl>
                                          <p:spTgt spid="18739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87395">
                                            <p:txEl>
                                              <p:pRg st="0" end="0"/>
                                            </p:txEl>
                                          </p:spTgt>
                                        </p:tgtEl>
                                        <p:attrNameLst>
                                          <p:attrName>style.visibility</p:attrName>
                                        </p:attrNameLst>
                                      </p:cBhvr>
                                      <p:to>
                                        <p:strVal val="visible"/>
                                      </p:to>
                                    </p:set>
                                    <p:animEffect transition="in" filter="blinds(horizontal)">
                                      <p:cBhvr>
                                        <p:cTn id="14" dur="500"/>
                                        <p:tgtEl>
                                          <p:spTgt spid="1873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7399"/>
                                        </p:tgtEl>
                                        <p:attrNameLst>
                                          <p:attrName>style.visibility</p:attrName>
                                        </p:attrNameLst>
                                      </p:cBhvr>
                                      <p:to>
                                        <p:strVal val="visible"/>
                                      </p:to>
                                    </p:set>
                                    <p:animEffect transition="in" filter="blinds(horizontal)">
                                      <p:cBhvr>
                                        <p:cTn id="19" dur="500"/>
                                        <p:tgtEl>
                                          <p:spTgt spid="18739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7395">
                                            <p:txEl>
                                              <p:pRg st="5" end="5"/>
                                            </p:txEl>
                                          </p:spTgt>
                                        </p:tgtEl>
                                        <p:attrNameLst>
                                          <p:attrName>style.visibility</p:attrName>
                                        </p:attrNameLst>
                                      </p:cBhvr>
                                      <p:to>
                                        <p:strVal val="visible"/>
                                      </p:to>
                                    </p:set>
                                    <p:animEffect transition="in" filter="blinds(horizontal)">
                                      <p:cBhvr>
                                        <p:cTn id="24" dur="500"/>
                                        <p:tgtEl>
                                          <p:spTgt spid="18739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87395">
                                            <p:txEl>
                                              <p:pRg st="6" end="6"/>
                                            </p:txEl>
                                          </p:spTgt>
                                        </p:tgtEl>
                                        <p:attrNameLst>
                                          <p:attrName>style.visibility</p:attrName>
                                        </p:attrNameLst>
                                      </p:cBhvr>
                                      <p:to>
                                        <p:strVal val="visible"/>
                                      </p:to>
                                    </p:set>
                                    <p:animEffect transition="in" filter="blinds(horizontal)">
                                      <p:cBhvr>
                                        <p:cTn id="29" dur="500"/>
                                        <p:tgtEl>
                                          <p:spTgt spid="18739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87395">
                                            <p:txEl>
                                              <p:pRg st="7" end="7"/>
                                            </p:txEl>
                                          </p:spTgt>
                                        </p:tgtEl>
                                        <p:attrNameLst>
                                          <p:attrName>style.visibility</p:attrName>
                                        </p:attrNameLst>
                                      </p:cBhvr>
                                      <p:to>
                                        <p:strVal val="visible"/>
                                      </p:to>
                                    </p:set>
                                    <p:animEffect transition="in" filter="blinds(horizontal)">
                                      <p:cBhvr>
                                        <p:cTn id="34" dur="500"/>
                                        <p:tgtEl>
                                          <p:spTgt spid="18739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87400"/>
                                        </p:tgtEl>
                                        <p:attrNameLst>
                                          <p:attrName>style.visibility</p:attrName>
                                        </p:attrNameLst>
                                      </p:cBhvr>
                                      <p:to>
                                        <p:strVal val="visible"/>
                                      </p:to>
                                    </p:set>
                                    <p:animEffect transition="in" filter="blinds(horizontal)">
                                      <p:cBhvr>
                                        <p:cTn id="39"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bldLvl="0" animBg="1"/>
      <p:bldP spid="187399" grpId="0"/>
      <p:bldP spid="1874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116965" y="208915"/>
            <a:ext cx="7529830" cy="461665"/>
          </a:xfrm>
          <a:prstGeom prst="rect">
            <a:avLst/>
          </a:prstGeom>
          <a:noFill/>
        </p:spPr>
        <p:txBody>
          <a:bodyPr wrap="square" rtlCol="0">
            <a:spAutoFit/>
          </a:bodyPr>
          <a:lstStyle/>
          <a:p>
            <a:pPr algn="ctr"/>
            <a:r>
              <a:rPr lang="en-US" sz="2400" b="1">
                <a:solidFill>
                  <a:srgbClr val="FF0000"/>
                </a:solidFill>
                <a:latin typeface="Times New Roman" pitchFamily="18" charset="0"/>
                <a:cs typeface="Times New Roman" pitchFamily="18" charset="0"/>
              </a:rPr>
              <a:t>GHI NHỚ</a:t>
            </a:r>
          </a:p>
        </p:txBody>
      </p:sp>
      <p:sp>
        <p:nvSpPr>
          <p:cNvPr id="5" name="Horizontal Scroll 4"/>
          <p:cNvSpPr/>
          <p:nvPr/>
        </p:nvSpPr>
        <p:spPr>
          <a:xfrm>
            <a:off x="1066800" y="751840"/>
            <a:ext cx="7620000" cy="4558665"/>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bớt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152577" descr="bluline[1]"/>
          <p:cNvPicPr>
            <a:picLocks noChangeAspect="1"/>
          </p:cNvPicPr>
          <p:nvPr/>
        </p:nvPicPr>
        <p:blipFill>
          <a:blip r:embed="rId3"/>
          <a:stretch>
            <a:fillRect/>
          </a:stretch>
        </p:blipFill>
        <p:spPr>
          <a:xfrm>
            <a:off x="-68262" y="-80962"/>
            <a:ext cx="9288462" cy="160337"/>
          </a:xfrm>
          <a:prstGeom prst="rect">
            <a:avLst/>
          </a:prstGeom>
          <a:noFill/>
          <a:ln w="9525">
            <a:noFill/>
          </a:ln>
        </p:spPr>
      </p:pic>
      <p:pic>
        <p:nvPicPr>
          <p:cNvPr id="152579" name="Picture 152578" descr="smalborg[1]"/>
          <p:cNvPicPr>
            <a:picLocks noChangeAspect="1"/>
          </p:cNvPicPr>
          <p:nvPr/>
        </p:nvPicPr>
        <p:blipFill>
          <a:blip r:embed="rId4"/>
          <a:stretch>
            <a:fillRect/>
          </a:stretch>
        </p:blipFill>
        <p:spPr>
          <a:xfrm>
            <a:off x="0" y="6781800"/>
            <a:ext cx="9144000" cy="152400"/>
          </a:xfrm>
          <a:prstGeom prst="rect">
            <a:avLst/>
          </a:prstGeom>
          <a:noFill/>
          <a:ln w="9525">
            <a:noFill/>
          </a:ln>
        </p:spPr>
      </p:pic>
      <p:pic>
        <p:nvPicPr>
          <p:cNvPr id="152580" name="Picture 152579" descr="APPLE"/>
          <p:cNvPicPr>
            <a:picLocks noChangeAspect="1"/>
          </p:cNvPicPr>
          <p:nvPr/>
        </p:nvPicPr>
        <p:blipFill>
          <a:blip r:embed="rId5"/>
          <a:stretch>
            <a:fillRect/>
          </a:stretch>
        </p:blipFill>
        <p:spPr>
          <a:xfrm>
            <a:off x="0" y="188913"/>
            <a:ext cx="2174875" cy="1487487"/>
          </a:xfrm>
          <a:prstGeom prst="rect">
            <a:avLst/>
          </a:prstGeom>
          <a:noFill/>
          <a:ln w="9525">
            <a:noFill/>
          </a:ln>
        </p:spPr>
      </p:pic>
      <p:sp>
        <p:nvSpPr>
          <p:cNvPr id="152581" name="Title 152580"/>
          <p:cNvSpPr>
            <a:spLocks noGrp="1"/>
          </p:cNvSpPr>
          <p:nvPr>
            <p:ph type="title"/>
          </p:nvPr>
        </p:nvSpPr>
        <p:spPr/>
        <p:txBody>
          <a:bodyPr anchor="ctr" anchorCtr="0"/>
          <a:lstStyle/>
          <a:p>
            <a:r>
              <a:rPr sz="2400">
                <a:latin typeface="Times New Roman" pitchFamily="18" charset="0"/>
                <a:cs typeface="Times New Roman" pitchFamily="18" charset="0"/>
              </a:rPr>
              <a:t>DẶN DÒ VỀ NHÀ</a:t>
            </a:r>
          </a:p>
        </p:txBody>
      </p:sp>
      <p:sp>
        <p:nvSpPr>
          <p:cNvPr id="152582" name="Text Placeholder 152581"/>
          <p:cNvSpPr>
            <a:spLocks noGrp="1"/>
          </p:cNvSpPr>
          <p:nvPr>
            <p:ph type="body" idx="1"/>
          </p:nvPr>
        </p:nvSpPr>
        <p:spPr>
          <a:xfrm>
            <a:off x="179388" y="1600200"/>
            <a:ext cx="8713787" cy="4525963"/>
          </a:xfrm>
        </p:spPr>
        <p:txBody>
          <a:bodyPr/>
          <a:lstStyle/>
          <a:p>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t</a:t>
            </a:r>
            <a:r>
              <a:rPr sz="2400" err="1">
                <a:latin typeface="Times New Roman" pitchFamily="18" charset="0"/>
                <a:cs typeface="Times New Roman" pitchFamily="18" charset="0"/>
              </a:rPr>
              <a:t>rả</a:t>
            </a:r>
            <a:r>
              <a:rPr sz="2400">
                <a:latin typeface="Times New Roman" pitchFamily="18" charset="0"/>
                <a:cs typeface="Times New Roman" pitchFamily="18" charset="0"/>
              </a:rPr>
              <a:t> </a:t>
            </a:r>
            <a:r>
              <a:rPr sz="2400" err="1">
                <a:latin typeface="Times New Roman" pitchFamily="18" charset="0"/>
                <a:cs typeface="Times New Roman" pitchFamily="18" charset="0"/>
              </a:rPr>
              <a:t>lời</a:t>
            </a:r>
            <a:r>
              <a:rPr sz="2400">
                <a:latin typeface="Times New Roman" pitchFamily="18" charset="0"/>
                <a:cs typeface="Times New Roman" pitchFamily="18" charset="0"/>
              </a:rPr>
              <a:t> </a:t>
            </a:r>
            <a:r>
              <a:rPr sz="2400" err="1">
                <a:latin typeface="Times New Roman" pitchFamily="18" charset="0"/>
                <a:cs typeface="Times New Roman" pitchFamily="18" charset="0"/>
              </a:rPr>
              <a:t>các</a:t>
            </a:r>
            <a:r>
              <a:rPr sz="2400">
                <a:latin typeface="Times New Roman" pitchFamily="18" charset="0"/>
                <a:cs typeface="Times New Roman" pitchFamily="18" charset="0"/>
              </a:rPr>
              <a:t> </a:t>
            </a:r>
            <a:r>
              <a:rPr sz="2400" err="1">
                <a:latin typeface="Times New Roman" pitchFamily="18" charset="0"/>
                <a:cs typeface="Times New Roman" pitchFamily="18" charset="0"/>
              </a:rPr>
              <a:t>câu</a:t>
            </a:r>
            <a:r>
              <a:rPr sz="240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sz="2400">
                <a:latin typeface="Times New Roman" pitchFamily="18" charset="0"/>
                <a:cs typeface="Times New Roman" pitchFamily="18" charset="0"/>
              </a:rPr>
              <a:t> </a:t>
            </a:r>
            <a:r>
              <a:rPr sz="2400" err="1">
                <a:latin typeface="Times New Roman" pitchFamily="18" charset="0"/>
                <a:cs typeface="Times New Roman" pitchFamily="18" charset="0"/>
              </a:rPr>
              <a:t>cuối</a:t>
            </a:r>
            <a:r>
              <a:rPr sz="2400">
                <a:latin typeface="Times New Roman" pitchFamily="18" charset="0"/>
                <a:cs typeface="Times New Roman" pitchFamily="18" charset="0"/>
              </a:rPr>
              <a:t> </a:t>
            </a:r>
            <a:r>
              <a:rPr sz="2400" err="1">
                <a:latin typeface="Times New Roman" pitchFamily="18" charset="0"/>
                <a:cs typeface="Times New Roman" pitchFamily="18" charset="0"/>
              </a:rPr>
              <a:t>bài</a:t>
            </a:r>
            <a:r>
              <a:rPr sz="2400">
                <a:latin typeface="Times New Roman" pitchFamily="18" charset="0"/>
                <a:cs typeface="Times New Roman" pitchFamily="18" charset="0"/>
              </a:rPr>
              <a:t> </a:t>
            </a:r>
            <a:r>
              <a:rPr sz="2400" err="1">
                <a:latin typeface="Times New Roman" pitchFamily="18" charset="0"/>
                <a:cs typeface="Times New Roman" pitchFamily="18" charset="0"/>
              </a:rPr>
              <a:t>học</a:t>
            </a:r>
            <a:r>
              <a:rPr sz="2400">
                <a:latin typeface="Times New Roman" pitchFamily="18" charset="0"/>
                <a:cs typeface="Times New Roman" pitchFamily="18" charset="0"/>
              </a:rPr>
              <a:t> </a:t>
            </a:r>
            <a:r>
              <a:rPr sz="2400" err="1">
                <a:latin typeface="Times New Roman" pitchFamily="18" charset="0"/>
                <a:cs typeface="Times New Roman" pitchFamily="18" charset="0"/>
              </a:rPr>
              <a:t>vào</a:t>
            </a:r>
            <a:r>
              <a:rPr sz="2400">
                <a:latin typeface="Times New Roman" pitchFamily="18" charset="0"/>
                <a:cs typeface="Times New Roman" pitchFamily="18" charset="0"/>
              </a:rPr>
              <a:t> </a:t>
            </a:r>
            <a:r>
              <a:rPr sz="2400" err="1">
                <a:latin typeface="Times New Roman" pitchFamily="18" charset="0"/>
                <a:cs typeface="Times New Roman" pitchFamily="18" charset="0"/>
              </a:rPr>
              <a:t>vở</a:t>
            </a:r>
            <a:r>
              <a:rPr sz="2400">
                <a:latin typeface="Times New Roman" pitchFamily="18" charset="0"/>
                <a:cs typeface="Times New Roman" pitchFamily="18" charset="0"/>
              </a:rPr>
              <a:t> </a:t>
            </a:r>
            <a:r>
              <a:rPr sz="2400" err="1">
                <a:latin typeface="Times New Roman" pitchFamily="18" charset="0"/>
                <a:cs typeface="Times New Roman" pitchFamily="18" charset="0"/>
              </a:rPr>
              <a:t>bài</a:t>
            </a:r>
            <a:r>
              <a:rPr sz="2400">
                <a:latin typeface="Times New Roman" pitchFamily="18" charset="0"/>
                <a:cs typeface="Times New Roman" pitchFamily="18" charset="0"/>
              </a:rPr>
              <a:t> </a:t>
            </a:r>
            <a:r>
              <a:rPr sz="2400" err="1">
                <a:latin typeface="Times New Roman" pitchFamily="18" charset="0"/>
                <a:cs typeface="Times New Roman" pitchFamily="18" charset="0"/>
              </a:rPr>
              <a:t>tập</a:t>
            </a:r>
            <a:r>
              <a:rPr sz="2400">
                <a:latin typeface="Times New Roman" pitchFamily="18" charset="0"/>
                <a:cs typeface="Times New Roman" pitchFamily="18" charset="0"/>
              </a:rPr>
              <a:t>.</a:t>
            </a:r>
          </a:p>
          <a:p>
            <a:r>
              <a:rPr sz="2400" err="1">
                <a:latin typeface="Times New Roman" pitchFamily="18" charset="0"/>
                <a:cs typeface="Times New Roman" pitchFamily="18" charset="0"/>
              </a:rPr>
              <a:t>Vận</a:t>
            </a:r>
            <a:r>
              <a:rPr sz="2400">
                <a:latin typeface="Times New Roman" pitchFamily="18" charset="0"/>
                <a:cs typeface="Times New Roman" pitchFamily="18" charset="0"/>
              </a:rPr>
              <a:t> </a:t>
            </a:r>
            <a:r>
              <a:rPr sz="2400" err="1">
                <a:latin typeface="Times New Roman" pitchFamily="18" charset="0"/>
                <a:cs typeface="Times New Roman" pitchFamily="18" charset="0"/>
              </a:rPr>
              <a:t>dụng</a:t>
            </a:r>
            <a:r>
              <a:rPr sz="2400">
                <a:latin typeface="Times New Roman" pitchFamily="18" charset="0"/>
                <a:cs typeface="Times New Roman" pitchFamily="18" charset="0"/>
              </a:rPr>
              <a:t> </a:t>
            </a:r>
            <a:r>
              <a:rPr sz="2400" err="1">
                <a:latin typeface="Times New Roman" pitchFamily="18" charset="0"/>
                <a:cs typeface="Times New Roman" pitchFamily="18" charset="0"/>
              </a:rPr>
              <a:t>những</a:t>
            </a:r>
            <a:r>
              <a:rPr sz="2400">
                <a:latin typeface="Times New Roman" pitchFamily="18" charset="0"/>
                <a:cs typeface="Times New Roman" pitchFamily="18" charset="0"/>
              </a:rPr>
              <a:t> </a:t>
            </a:r>
            <a:r>
              <a:rPr sz="2400" err="1">
                <a:latin typeface="Times New Roman" pitchFamily="18" charset="0"/>
                <a:cs typeface="Times New Roman" pitchFamily="18" charset="0"/>
              </a:rPr>
              <a:t>kiến</a:t>
            </a:r>
            <a:r>
              <a:rPr sz="2400">
                <a:latin typeface="Times New Roman" pitchFamily="18" charset="0"/>
                <a:cs typeface="Times New Roman" pitchFamily="18" charset="0"/>
              </a:rPr>
              <a:t> </a:t>
            </a:r>
            <a:r>
              <a:rPr sz="2400" err="1">
                <a:latin typeface="Times New Roman" pitchFamily="18" charset="0"/>
                <a:cs typeface="Times New Roman" pitchFamily="18" charset="0"/>
              </a:rPr>
              <a:t>thức</a:t>
            </a:r>
            <a:r>
              <a:rPr sz="2400">
                <a:latin typeface="Times New Roman" pitchFamily="18" charset="0"/>
                <a:cs typeface="Times New Roman" pitchFamily="18" charset="0"/>
              </a:rPr>
              <a:t> </a:t>
            </a:r>
            <a:r>
              <a:rPr sz="2400" err="1">
                <a:latin typeface="Times New Roman" pitchFamily="18" charset="0"/>
                <a:cs typeface="Times New Roman" pitchFamily="18" charset="0"/>
              </a:rPr>
              <a:t>thực</a:t>
            </a:r>
            <a:r>
              <a:rPr sz="2400">
                <a:latin typeface="Times New Roman" pitchFamily="18" charset="0"/>
                <a:cs typeface="Times New Roman" pitchFamily="18" charset="0"/>
              </a:rPr>
              <a:t> </a:t>
            </a:r>
            <a:r>
              <a:rPr sz="2400" err="1">
                <a:latin typeface="Times New Roman" pitchFamily="18" charset="0"/>
                <a:cs typeface="Times New Roman" pitchFamily="18" charset="0"/>
              </a:rPr>
              <a:t>đã</a:t>
            </a:r>
            <a:r>
              <a:rPr sz="2400">
                <a:latin typeface="Times New Roman" pitchFamily="18" charset="0"/>
                <a:cs typeface="Times New Roman" pitchFamily="18" charset="0"/>
              </a:rPr>
              <a:t> </a:t>
            </a:r>
            <a:r>
              <a:rPr sz="2400" err="1">
                <a:latin typeface="Times New Roman" pitchFamily="18" charset="0"/>
                <a:cs typeface="Times New Roman" pitchFamily="18" charset="0"/>
              </a:rPr>
              <a:t>học</a:t>
            </a:r>
            <a:r>
              <a:rPr sz="2400">
                <a:latin typeface="Times New Roman" pitchFamily="18" charset="0"/>
                <a:cs typeface="Times New Roman" pitchFamily="18" charset="0"/>
              </a:rPr>
              <a:t> </a:t>
            </a:r>
            <a:r>
              <a:rPr sz="2400" err="1">
                <a:latin typeface="Times New Roman" pitchFamily="18" charset="0"/>
                <a:cs typeface="Times New Roman" pitchFamily="18" charset="0"/>
              </a:rPr>
              <a:t>vào</a:t>
            </a:r>
            <a:r>
              <a:rPr sz="2400">
                <a:latin typeface="Times New Roman" pitchFamily="18" charset="0"/>
                <a:cs typeface="Times New Roman" pitchFamily="18" charset="0"/>
              </a:rPr>
              <a:t> </a:t>
            </a:r>
            <a:r>
              <a:rPr sz="2400" err="1">
                <a:latin typeface="Times New Roman" pitchFamily="18" charset="0"/>
                <a:cs typeface="Times New Roman" pitchFamily="18" charset="0"/>
              </a:rPr>
              <a:t>điều</a:t>
            </a:r>
            <a:r>
              <a:rPr sz="2400">
                <a:latin typeface="Times New Roman" pitchFamily="18" charset="0"/>
                <a:cs typeface="Times New Roman" pitchFamily="18" charset="0"/>
              </a:rPr>
              <a:t> </a:t>
            </a:r>
            <a:r>
              <a:rPr sz="2400" err="1">
                <a:latin typeface="Times New Roman" pitchFamily="18" charset="0"/>
                <a:cs typeface="Times New Roman" pitchFamily="18" charset="0"/>
              </a:rPr>
              <a:t>kiện</a:t>
            </a:r>
            <a:r>
              <a:rPr sz="2400">
                <a:latin typeface="Times New Roman" pitchFamily="18" charset="0"/>
                <a:cs typeface="Times New Roman" pitchFamily="18" charset="0"/>
              </a:rPr>
              <a:t> </a:t>
            </a:r>
            <a:r>
              <a:rPr sz="2400" err="1">
                <a:latin typeface="Times New Roman" pitchFamily="18" charset="0"/>
                <a:cs typeface="Times New Roman" pitchFamily="18" charset="0"/>
              </a:rPr>
              <a:t>cụ</a:t>
            </a:r>
            <a:r>
              <a:rPr sz="2400">
                <a:latin typeface="Times New Roman" pitchFamily="18" charset="0"/>
                <a:cs typeface="Times New Roman" pitchFamily="18" charset="0"/>
              </a:rPr>
              <a:t> </a:t>
            </a:r>
            <a:r>
              <a:rPr sz="2400" err="1">
                <a:latin typeface="Times New Roman" pitchFamily="18" charset="0"/>
                <a:cs typeface="Times New Roman" pitchFamily="18" charset="0"/>
              </a:rPr>
              <a:t>thể</a:t>
            </a:r>
            <a:r>
              <a:rPr sz="2400">
                <a:latin typeface="Times New Roman" pitchFamily="18" charset="0"/>
                <a:cs typeface="Times New Roman" pitchFamily="18" charset="0"/>
              </a:rPr>
              <a:t> </a:t>
            </a:r>
            <a:r>
              <a:rPr sz="2400" err="1">
                <a:latin typeface="Times New Roman" pitchFamily="18" charset="0"/>
                <a:cs typeface="Times New Roman" pitchFamily="18" charset="0"/>
              </a:rPr>
              <a:t>của</a:t>
            </a:r>
            <a:r>
              <a:rPr sz="2400">
                <a:latin typeface="Times New Roman" pitchFamily="18" charset="0"/>
                <a:cs typeface="Times New Roman" pitchFamily="18" charset="0"/>
              </a:rPr>
              <a:t> </a:t>
            </a:r>
            <a:r>
              <a:rPr sz="2400" err="1">
                <a:latin typeface="Times New Roman" pitchFamily="18" charset="0"/>
                <a:cs typeface="Times New Roman" pitchFamily="18" charset="0"/>
              </a:rPr>
              <a:t>gia</a:t>
            </a:r>
            <a:r>
              <a:rPr sz="2400">
                <a:latin typeface="Times New Roman" pitchFamily="18" charset="0"/>
                <a:cs typeface="Times New Roman" pitchFamily="18" charset="0"/>
              </a:rPr>
              <a:t> </a:t>
            </a:r>
            <a:r>
              <a:rPr sz="2400" err="1">
                <a:latin typeface="Times New Roman" pitchFamily="18" charset="0"/>
                <a:cs typeface="Times New Roman" pitchFamily="18" charset="0"/>
              </a:rPr>
              <a:t>đình</a:t>
            </a:r>
            <a:r>
              <a:rPr sz="2400">
                <a:latin typeface="Times New Roman" pitchFamily="18" charset="0"/>
                <a:cs typeface="Times New Roman" pitchFamily="18" charset="0"/>
              </a:rPr>
              <a:t>.</a:t>
            </a:r>
          </a:p>
          <a:p>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4: An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a:t>
            </a:r>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Straight Connector 189442"/>
          <p:cNvSpPr/>
          <p:nvPr/>
        </p:nvSpPr>
        <p:spPr>
          <a:xfrm flipH="1">
            <a:off x="5334000" y="1905000"/>
            <a:ext cx="609600" cy="609600"/>
          </a:xfrm>
          <a:prstGeom prst="line">
            <a:avLst/>
          </a:prstGeom>
          <a:ln w="9525">
            <a:noFill/>
          </a:ln>
        </p:spPr>
      </p:sp>
      <p:sp>
        <p:nvSpPr>
          <p:cNvPr id="189444" name="Straight Connector 189443"/>
          <p:cNvSpPr/>
          <p:nvPr/>
        </p:nvSpPr>
        <p:spPr>
          <a:xfrm flipH="1">
            <a:off x="5334000" y="1905000"/>
            <a:ext cx="990600" cy="609600"/>
          </a:xfrm>
          <a:prstGeom prst="line">
            <a:avLst/>
          </a:prstGeom>
          <a:ln w="9525">
            <a:noFill/>
          </a:ln>
        </p:spPr>
      </p:sp>
      <p:sp>
        <p:nvSpPr>
          <p:cNvPr id="189445" name="Straight Connector 189444"/>
          <p:cNvSpPr/>
          <p:nvPr/>
        </p:nvSpPr>
        <p:spPr>
          <a:xfrm flipV="1">
            <a:off x="5334000" y="1905000"/>
            <a:ext cx="609600" cy="685800"/>
          </a:xfrm>
          <a:prstGeom prst="line">
            <a:avLst/>
          </a:prstGeom>
          <a:ln w="9525">
            <a:noFill/>
          </a:ln>
        </p:spPr>
      </p:sp>
      <p:sp>
        <p:nvSpPr>
          <p:cNvPr id="189451" name="Rectangles 189450"/>
          <p:cNvSpPr/>
          <p:nvPr/>
        </p:nvSpPr>
        <p:spPr>
          <a:xfrm>
            <a:off x="457200" y="5410200"/>
            <a:ext cx="4562475" cy="914400"/>
          </a:xfrm>
          <a:prstGeom prst="rect">
            <a:avLst/>
          </a:prstGeom>
          <a:noFill/>
          <a:ln w="9525">
            <a:noFill/>
          </a:ln>
        </p:spPr>
        <p:txBody>
          <a:bodyPr>
            <a:spAutoFit/>
          </a:bodyPr>
          <a:lstStyle/>
          <a:p>
            <a:pPr>
              <a:spcBef>
                <a:spcPct val="50000"/>
              </a:spcBef>
            </a:pPr>
            <a:r>
              <a:t>	</a:t>
            </a:r>
          </a:p>
          <a:p>
            <a:pPr>
              <a:spcBef>
                <a:spcPct val="50000"/>
              </a:spcBef>
            </a:pPr>
            <a:endParaRPr sz="2400"/>
          </a:p>
        </p:txBody>
      </p:sp>
      <p:sp>
        <p:nvSpPr>
          <p:cNvPr id="8" name="Rectangle 7"/>
          <p:cNvSpPr/>
          <p:nvPr/>
        </p:nvSpPr>
        <p:spPr>
          <a:xfrm>
            <a:off x="0" y="457200"/>
            <a:ext cx="9144000" cy="584775"/>
          </a:xfrm>
          <a:prstGeom prst="rect">
            <a:avLst/>
          </a:prstGeom>
        </p:spPr>
        <p:txBody>
          <a:bodyPr wrap="square">
            <a:spAutoFit/>
          </a:bodyPr>
          <a:lstStyle/>
          <a:p>
            <a:pPr lvl="0" algn="ct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5.Bài 3.SẮP XẾP VÀ TRANG TRÍ NHÀ BẾP </a:t>
            </a:r>
            <a:endParaRPr lang="en-US" sz="3200" b="1" dirty="0">
              <a:solidFill>
                <a:srgbClr val="FF0000"/>
              </a:solidFill>
              <a:latin typeface="Times New Roman" pitchFamily="18" charset="0"/>
              <a:cs typeface="Times New Roman" pitchFamily="18" charset="0"/>
            </a:endParaRPr>
          </a:p>
        </p:txBody>
      </p:sp>
      <p:pic>
        <p:nvPicPr>
          <p:cNvPr id="9" name="Picture 8" descr="top-20-nha-hang-co-khong-gian-dep-noi-tieng-nhat-o-tphcm-23.jpg"/>
          <p:cNvPicPr>
            <a:picLocks noChangeAspect="1"/>
          </p:cNvPicPr>
          <p:nvPr/>
        </p:nvPicPr>
        <p:blipFill>
          <a:blip r:embed="rId2"/>
          <a:stretch>
            <a:fillRect/>
          </a:stretch>
        </p:blipFill>
        <p:spPr>
          <a:xfrm>
            <a:off x="304800" y="1066800"/>
            <a:ext cx="8458200" cy="5543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4" name="Picture 184323" descr="Cach-lam-dep-can-bep-cua-ban-cach-thiet-ke-phong-bep-hien-dai-cach-trang-tri-phong-bep"/>
          <p:cNvPicPr>
            <a:picLocks noChangeAspect="1"/>
          </p:cNvPicPr>
          <p:nvPr/>
        </p:nvPicPr>
        <p:blipFill>
          <a:blip r:embed="rId2"/>
          <a:stretch>
            <a:fillRect/>
          </a:stretch>
        </p:blipFill>
        <p:spPr>
          <a:xfrm>
            <a:off x="0" y="1752600"/>
            <a:ext cx="9144000" cy="5105400"/>
          </a:xfrm>
          <a:prstGeom prst="rect">
            <a:avLst/>
          </a:prstGeom>
          <a:noFill/>
          <a:ln w="9525">
            <a:noFill/>
          </a:ln>
        </p:spPr>
      </p:pic>
      <p:sp>
        <p:nvSpPr>
          <p:cNvPr id="184325" name="Oval 184324"/>
          <p:cNvSpPr/>
          <p:nvPr/>
        </p:nvSpPr>
        <p:spPr>
          <a:xfrm>
            <a:off x="8305800" y="4572000"/>
            <a:ext cx="609600" cy="6096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rPr sz="2400">
                <a:latin typeface="Times New Roman" pitchFamily="18" charset="0"/>
                <a:cs typeface="Times New Roman" pitchFamily="18" charset="0"/>
              </a:rPr>
              <a:t>1</a:t>
            </a:r>
          </a:p>
        </p:txBody>
      </p:sp>
      <p:sp>
        <p:nvSpPr>
          <p:cNvPr id="184326" name="Oval 184325"/>
          <p:cNvSpPr/>
          <p:nvPr/>
        </p:nvSpPr>
        <p:spPr>
          <a:xfrm>
            <a:off x="5562600" y="41148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rPr sz="2400">
                <a:latin typeface="Times New Roman" pitchFamily="18" charset="0"/>
                <a:cs typeface="Times New Roman" pitchFamily="18" charset="0"/>
              </a:rPr>
              <a:t>2</a:t>
            </a:r>
          </a:p>
        </p:txBody>
      </p:sp>
      <p:sp>
        <p:nvSpPr>
          <p:cNvPr id="184327" name="Oval 184326"/>
          <p:cNvSpPr/>
          <p:nvPr/>
        </p:nvSpPr>
        <p:spPr>
          <a:xfrm>
            <a:off x="4724400" y="38862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rPr sz="2400">
                <a:latin typeface="Times New Roman" pitchFamily="18" charset="0"/>
                <a:cs typeface="Times New Roman" pitchFamily="18" charset="0"/>
              </a:rPr>
              <a:t>3</a:t>
            </a:r>
          </a:p>
        </p:txBody>
      </p:sp>
      <p:sp>
        <p:nvSpPr>
          <p:cNvPr id="184328" name="Oval 184327"/>
          <p:cNvSpPr/>
          <p:nvPr/>
        </p:nvSpPr>
        <p:spPr>
          <a:xfrm>
            <a:off x="2667000" y="35814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rPr sz="2400">
                <a:latin typeface="Times New Roman" pitchFamily="18" charset="0"/>
                <a:cs typeface="Times New Roman" pitchFamily="18" charset="0"/>
              </a:rPr>
              <a:t>4</a:t>
            </a:r>
          </a:p>
        </p:txBody>
      </p:sp>
      <p:sp>
        <p:nvSpPr>
          <p:cNvPr id="184329" name="Oval 184328"/>
          <p:cNvSpPr/>
          <p:nvPr/>
        </p:nvSpPr>
        <p:spPr>
          <a:xfrm>
            <a:off x="2133600" y="41148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rPr sz="2400">
                <a:latin typeface="Times New Roman" pitchFamily="18" charset="0"/>
                <a:cs typeface="Times New Roman" pitchFamily="18" charset="0"/>
              </a:rPr>
              <a:t>5</a:t>
            </a:r>
          </a:p>
        </p:txBody>
      </p:sp>
      <p:sp>
        <p:nvSpPr>
          <p:cNvPr id="10" name="Rectangles 189448"/>
          <p:cNvSpPr/>
          <p:nvPr/>
        </p:nvSpPr>
        <p:spPr>
          <a:xfrm>
            <a:off x="0" y="0"/>
            <a:ext cx="8991600" cy="1709737"/>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5pPr>
          </a:lstStyle>
          <a:p>
            <a:pPr lvl="0">
              <a:buNone/>
            </a:pPr>
            <a:r>
              <a:rPr sz="2400" b="1">
                <a:latin typeface="Times New Roman" pitchFamily="18" charset="0"/>
                <a:cs typeface="Times New Roman" pitchFamily="18" charset="0"/>
              </a:rPr>
              <a:t>    2. </a:t>
            </a:r>
            <a:r>
              <a:rPr sz="2400" b="1" u="sng" err="1">
                <a:latin typeface="Times New Roman" pitchFamily="18" charset="0"/>
                <a:cs typeface="Times New Roman" pitchFamily="18" charset="0"/>
              </a:rPr>
              <a:t>Bố</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trí</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các</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khu</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vực</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hoạt</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động</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trong</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nhà</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bếp</a:t>
            </a:r>
            <a:r>
              <a:rPr sz="2400" b="1">
                <a:latin typeface="Times New Roman" pitchFamily="18" charset="0"/>
                <a:cs typeface="Times New Roman" pitchFamily="18" charset="0"/>
              </a:rPr>
              <a:t>:</a:t>
            </a:r>
          </a:p>
          <a:p>
            <a:pPr lvl="0">
              <a:buNone/>
            </a:pPr>
            <a:r>
              <a:rPr sz="2400" b="1">
                <a:latin typeface="Times New Roman" pitchFamily="18" charset="0"/>
                <a:cs typeface="Times New Roman" pitchFamily="18" charset="0"/>
              </a:rPr>
              <a:t>        a) </a:t>
            </a:r>
            <a:r>
              <a:rPr sz="2400" b="1" u="sng" err="1">
                <a:latin typeface="Times New Roman" pitchFamily="18" charset="0"/>
                <a:cs typeface="Times New Roman" pitchFamily="18" charset="0"/>
              </a:rPr>
              <a:t>Bố</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trí</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các</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khu</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vực</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hoạt</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động</a:t>
            </a:r>
            <a:r>
              <a:rPr sz="2400" b="1">
                <a:latin typeface="Times New Roman" pitchFamily="18" charset="0"/>
                <a:cs typeface="Times New Roman" pitchFamily="18" charset="0"/>
              </a:rPr>
              <a:t>:</a:t>
            </a:r>
          </a:p>
          <a:p>
            <a:pPr lvl="0">
              <a:buNone/>
            </a:pPr>
            <a:r>
              <a:rPr sz="2400">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Các</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em</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hãy</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quan</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sát</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hình</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cho</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thật</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kỹ</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và</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cho</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biết</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các</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đồ</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dùng</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được</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bố</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trí</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như</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thế</a:t>
            </a:r>
            <a:r>
              <a:rPr sz="2400" i="1">
                <a:solidFill>
                  <a:srgbClr val="0000CC"/>
                </a:solidFill>
                <a:latin typeface="Times New Roman" pitchFamily="18" charset="0"/>
                <a:cs typeface="Times New Roman" pitchFamily="18" charset="0"/>
              </a:rPr>
              <a:t> </a:t>
            </a:r>
            <a:r>
              <a:rPr sz="2400" i="1" err="1">
                <a:solidFill>
                  <a:srgbClr val="0000CC"/>
                </a:solidFill>
                <a:latin typeface="Times New Roman" pitchFamily="18" charset="0"/>
                <a:cs typeface="Times New Roman" pitchFamily="18" charset="0"/>
              </a:rPr>
              <a:t>nào</a:t>
            </a:r>
            <a:r>
              <a:rPr sz="2400" i="1">
                <a:solidFill>
                  <a:srgbClr val="0000CC"/>
                </a:solidFill>
                <a:latin typeface="Times New Roman" pitchFamily="18" charset="0"/>
                <a:cs typeface="Times New Roman" pitchFamily="18" charset="0"/>
              </a:rPr>
              <a:t>?</a:t>
            </a:r>
            <a:r>
              <a:rPr sz="2400">
                <a:latin typeface="Times New Roman" pitchFamily="18" charset="0"/>
                <a:cs typeface="Times New Roman" pitchFamily="18" charset="0"/>
              </a:rPr>
              <a:t> </a:t>
            </a:r>
          </a:p>
          <a:p>
            <a:pPr lvl="0">
              <a:buNone/>
            </a:pPr>
            <a:endParaRPr sz="2400">
              <a:latin typeface="Times New Roman" pitchFamily="18" charset="0"/>
              <a:cs typeface="Times New Roman" pitchFamily="18" charset="0"/>
            </a:endParaRPr>
          </a:p>
          <a:p>
            <a:pPr lvl="0">
              <a:buNone/>
            </a:pPr>
            <a:endParaRPr sz="2400">
              <a:latin typeface="Times New Roman" pitchFamily="18" charset="0"/>
              <a:cs typeface="Times New Roman" pitchFamily="18" charset="0"/>
            </a:endParaRPr>
          </a:p>
          <a:p>
            <a:pPr lvl="0">
              <a:buNone/>
            </a:pPr>
            <a:endParaRPr sz="2400">
              <a:latin typeface="Times New Roman" pitchFamily="18" charset="0"/>
              <a:cs typeface="Times New Roman" pitchFamily="18" charset="0"/>
            </a:endParaRPr>
          </a:p>
          <a:p>
            <a:pPr lvl="0">
              <a:buNone/>
            </a:pPr>
            <a:endParaRPr sz="2400">
              <a:latin typeface="Times New Roman" pitchFamily="18" charset="0"/>
              <a:cs typeface="Times New Roman" pitchFamily="18" charset="0"/>
            </a:endParaRPr>
          </a:p>
          <a:p>
            <a:pPr lvl="0">
              <a:buNone/>
            </a:pPr>
            <a:endParaRPr sz="2400">
              <a:latin typeface="Times New Roman" pitchFamily="18" charset="0"/>
              <a:cs typeface="Times New Roman" pitchFamily="18" charset="0"/>
            </a:endParaRPr>
          </a:p>
          <a:p>
            <a:pPr lvl="0">
              <a:buNone/>
            </a:pPr>
            <a:endParaRPr sz="2400">
              <a:latin typeface="Times New Roman" pitchFamily="18" charset="0"/>
              <a:cs typeface="Times New Roman" pitchFamily="18" charset="0"/>
            </a:endParaRPr>
          </a:p>
          <a:p>
            <a:pPr lvl="0">
              <a:buNone/>
            </a:pPr>
            <a:r>
              <a:rPr sz="2400" b="1">
                <a:latin typeface="Times New Roman" pitchFamily="18" charset="0"/>
                <a:cs typeface="Times New Roman" pitchFamily="18" charset="0"/>
              </a:rPr>
              <a:t>       </a:t>
            </a:r>
          </a:p>
          <a:p>
            <a:pPr lvl="0">
              <a:buNone/>
            </a:pPr>
            <a:r>
              <a:rPr sz="2400" b="1">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p:cTn id="16" dur="10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8" dur="10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10">
                                            <p:txEl>
                                              <p:pRg st="1" end="1"/>
                                            </p:txEl>
                                          </p:spTgt>
                                        </p:tgtEl>
                                      </p:cBhvr>
                                    </p:animEffect>
                                  </p:childTnLst>
                                </p:cTn>
                              </p:par>
                            </p:childTnLst>
                          </p:cTn>
                        </p:par>
                        <p:par>
                          <p:cTn id="21" fill="hold">
                            <p:stCondLst>
                              <p:cond delay="340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p:cTn id="24" dur="10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6" dur="10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10">
                                            <p:txEl>
                                              <p:pRg st="9" end="9"/>
                                            </p:txEl>
                                          </p:spTgt>
                                        </p:tgtEl>
                                        <p:attrNameLst>
                                          <p:attrName>style.visibility</p:attrName>
                                        </p:attrNameLst>
                                      </p:cBhvr>
                                      <p:to>
                                        <p:strVal val="visible"/>
                                      </p:to>
                                    </p:set>
                                    <p:anim calcmode="lin" valueType="num">
                                      <p:cBhvr>
                                        <p:cTn id="33" dur="1000" fill="hold"/>
                                        <p:tgtEl>
                                          <p:spTgt spid="10">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10">
                                            <p:txEl>
                                              <p:pRg st="9" end="9"/>
                                            </p:txEl>
                                          </p:spTgt>
                                        </p:tgtEl>
                                        <p:attrNameLst>
                                          <p:attrName>ppt_y</p:attrName>
                                        </p:attrNameLst>
                                      </p:cBhvr>
                                      <p:tavLst>
                                        <p:tav tm="0">
                                          <p:val>
                                            <p:strVal val="#ppt_y"/>
                                          </p:val>
                                        </p:tav>
                                        <p:tav tm="100000">
                                          <p:val>
                                            <p:strVal val="#ppt_y"/>
                                          </p:val>
                                        </p:tav>
                                      </p:tavLst>
                                    </p:anim>
                                    <p:anim calcmode="lin" valueType="num">
                                      <p:cBhvr>
                                        <p:cTn id="35" dur="1000" fill="hold"/>
                                        <p:tgtEl>
                                          <p:spTgt spid="10">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10">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10">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10">
                                            <p:txEl>
                                              <p:pRg st="10" end="10"/>
                                            </p:txEl>
                                          </p:spTgt>
                                        </p:tgtEl>
                                        <p:attrNameLst>
                                          <p:attrName>style.visibility</p:attrName>
                                        </p:attrNameLst>
                                      </p:cBhvr>
                                      <p:to>
                                        <p:strVal val="visible"/>
                                      </p:to>
                                    </p:set>
                                    <p:anim calcmode="lin" valueType="num">
                                      <p:cBhvr>
                                        <p:cTn id="42" dur="1000" fill="hold"/>
                                        <p:tgtEl>
                                          <p:spTgt spid="10">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1000" fill="hold"/>
                                        <p:tgtEl>
                                          <p:spTgt spid="10">
                                            <p:txEl>
                                              <p:pRg st="10" end="10"/>
                                            </p:txEl>
                                          </p:spTgt>
                                        </p:tgtEl>
                                        <p:attrNameLst>
                                          <p:attrName>ppt_y</p:attrName>
                                        </p:attrNameLst>
                                      </p:cBhvr>
                                      <p:tavLst>
                                        <p:tav tm="0">
                                          <p:val>
                                            <p:strVal val="#ppt_y"/>
                                          </p:val>
                                        </p:tav>
                                        <p:tav tm="100000">
                                          <p:val>
                                            <p:strVal val="#ppt_y"/>
                                          </p:val>
                                        </p:tav>
                                      </p:tavLst>
                                    </p:anim>
                                    <p:anim calcmode="lin" valueType="num">
                                      <p:cBhvr>
                                        <p:cTn id="44" dur="1000" fill="hold"/>
                                        <p:tgtEl>
                                          <p:spTgt spid="10">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1000" fill="hold"/>
                                        <p:tgtEl>
                                          <p:spTgt spid="10">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1000" tmFilter="0,0; .5, 1; 1, 1"/>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Straight Connector 181250"/>
          <p:cNvSpPr/>
          <p:nvPr/>
        </p:nvSpPr>
        <p:spPr>
          <a:xfrm flipH="1">
            <a:off x="5334000" y="1360487"/>
            <a:ext cx="609600" cy="609600"/>
          </a:xfrm>
          <a:prstGeom prst="line">
            <a:avLst/>
          </a:prstGeom>
          <a:ln w="9525">
            <a:noFill/>
          </a:ln>
        </p:spPr>
      </p:sp>
      <p:sp>
        <p:nvSpPr>
          <p:cNvPr id="181252" name="Straight Connector 181251"/>
          <p:cNvSpPr/>
          <p:nvPr/>
        </p:nvSpPr>
        <p:spPr>
          <a:xfrm flipH="1">
            <a:off x="5334000" y="1360487"/>
            <a:ext cx="990600" cy="609600"/>
          </a:xfrm>
          <a:prstGeom prst="line">
            <a:avLst/>
          </a:prstGeom>
          <a:ln w="9525">
            <a:noFill/>
          </a:ln>
        </p:spPr>
      </p:sp>
      <p:sp>
        <p:nvSpPr>
          <p:cNvPr id="181253" name="Straight Connector 181252"/>
          <p:cNvSpPr/>
          <p:nvPr/>
        </p:nvSpPr>
        <p:spPr>
          <a:xfrm flipV="1">
            <a:off x="5334000" y="1360487"/>
            <a:ext cx="609600" cy="685800"/>
          </a:xfrm>
          <a:prstGeom prst="line">
            <a:avLst/>
          </a:prstGeom>
          <a:ln w="9525">
            <a:noFill/>
          </a:ln>
        </p:spPr>
      </p:sp>
      <p:sp>
        <p:nvSpPr>
          <p:cNvPr id="181260" name="Rectangles 181259"/>
          <p:cNvSpPr/>
          <p:nvPr/>
        </p:nvSpPr>
        <p:spPr>
          <a:xfrm>
            <a:off x="0" y="762000"/>
            <a:ext cx="8991600" cy="1709737"/>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5pPr>
          </a:lstStyle>
          <a:p>
            <a:pPr lvl="0">
              <a:buNone/>
            </a:pPr>
            <a:r>
              <a:rPr sz="2400" b="1">
                <a:latin typeface="Times New Roman" pitchFamily="18" charset="0"/>
                <a:cs typeface="Times New Roman" pitchFamily="18" charset="0"/>
              </a:rPr>
              <a:t>    2. </a:t>
            </a:r>
            <a:r>
              <a:rPr sz="2400" b="1" err="1">
                <a:latin typeface="Times New Roman" pitchFamily="18" charset="0"/>
                <a:cs typeface="Times New Roman" pitchFamily="18" charset="0"/>
              </a:rPr>
              <a:t>Bố</a:t>
            </a:r>
            <a:r>
              <a:rPr sz="2400" b="1">
                <a:latin typeface="Times New Roman" pitchFamily="18" charset="0"/>
                <a:cs typeface="Times New Roman" pitchFamily="18" charset="0"/>
              </a:rPr>
              <a:t> </a:t>
            </a:r>
            <a:r>
              <a:rPr sz="2400" b="1" err="1">
                <a:latin typeface="Times New Roman" pitchFamily="18" charset="0"/>
                <a:cs typeface="Times New Roman" pitchFamily="18" charset="0"/>
              </a:rPr>
              <a:t>trí</a:t>
            </a:r>
            <a:r>
              <a:rPr sz="2400" b="1">
                <a:latin typeface="Times New Roman" pitchFamily="18" charset="0"/>
                <a:cs typeface="Times New Roman" pitchFamily="18" charset="0"/>
              </a:rPr>
              <a:t> </a:t>
            </a:r>
            <a:r>
              <a:rPr sz="2400" b="1" err="1">
                <a:latin typeface="Times New Roman" pitchFamily="18" charset="0"/>
                <a:cs typeface="Times New Roman" pitchFamily="18" charset="0"/>
              </a:rPr>
              <a:t>các</a:t>
            </a:r>
            <a:r>
              <a:rPr sz="2400" b="1">
                <a:latin typeface="Times New Roman" pitchFamily="18" charset="0"/>
                <a:cs typeface="Times New Roman" pitchFamily="18" charset="0"/>
              </a:rPr>
              <a:t> </a:t>
            </a:r>
            <a:r>
              <a:rPr sz="2400" b="1" err="1">
                <a:latin typeface="Times New Roman" pitchFamily="18" charset="0"/>
                <a:cs typeface="Times New Roman" pitchFamily="18" charset="0"/>
              </a:rPr>
              <a:t>khu</a:t>
            </a:r>
            <a:r>
              <a:rPr sz="2400" b="1">
                <a:latin typeface="Times New Roman" pitchFamily="18" charset="0"/>
                <a:cs typeface="Times New Roman" pitchFamily="18" charset="0"/>
              </a:rPr>
              <a:t> </a:t>
            </a:r>
            <a:r>
              <a:rPr sz="2400" b="1" err="1">
                <a:latin typeface="Times New Roman" pitchFamily="18" charset="0"/>
                <a:cs typeface="Times New Roman" pitchFamily="18" charset="0"/>
              </a:rPr>
              <a:t>vực</a:t>
            </a:r>
            <a:r>
              <a:rPr sz="2400" b="1">
                <a:latin typeface="Times New Roman" pitchFamily="18" charset="0"/>
                <a:cs typeface="Times New Roman" pitchFamily="18" charset="0"/>
              </a:rPr>
              <a:t> </a:t>
            </a:r>
            <a:r>
              <a:rPr sz="2400" b="1" err="1">
                <a:latin typeface="Times New Roman" pitchFamily="18" charset="0"/>
                <a:cs typeface="Times New Roman" pitchFamily="18" charset="0"/>
              </a:rPr>
              <a:t>hoạt</a:t>
            </a:r>
            <a:r>
              <a:rPr sz="2400" b="1">
                <a:latin typeface="Times New Roman" pitchFamily="18" charset="0"/>
                <a:cs typeface="Times New Roman" pitchFamily="18" charset="0"/>
              </a:rPr>
              <a:t> </a:t>
            </a:r>
            <a:r>
              <a:rPr sz="2400" b="1" err="1">
                <a:latin typeface="Times New Roman" pitchFamily="18" charset="0"/>
                <a:cs typeface="Times New Roman" pitchFamily="18" charset="0"/>
              </a:rPr>
              <a:t>động</a:t>
            </a:r>
            <a:r>
              <a:rPr sz="2400" b="1">
                <a:latin typeface="Times New Roman" pitchFamily="18" charset="0"/>
                <a:cs typeface="Times New Roman" pitchFamily="18" charset="0"/>
              </a:rPr>
              <a:t> </a:t>
            </a:r>
            <a:r>
              <a:rPr sz="2400" b="1" err="1">
                <a:latin typeface="Times New Roman" pitchFamily="18" charset="0"/>
                <a:cs typeface="Times New Roman" pitchFamily="18" charset="0"/>
              </a:rPr>
              <a:t>trong</a:t>
            </a:r>
            <a:r>
              <a:rPr sz="2400" b="1">
                <a:latin typeface="Times New Roman" pitchFamily="18" charset="0"/>
                <a:cs typeface="Times New Roman" pitchFamily="18" charset="0"/>
              </a:rPr>
              <a:t> </a:t>
            </a:r>
            <a:r>
              <a:rPr sz="2400" b="1" err="1">
                <a:latin typeface="Times New Roman" pitchFamily="18" charset="0"/>
                <a:cs typeface="Times New Roman" pitchFamily="18" charset="0"/>
              </a:rPr>
              <a:t>nhà</a:t>
            </a:r>
            <a:r>
              <a:rPr sz="2400" b="1">
                <a:latin typeface="Times New Roman" pitchFamily="18" charset="0"/>
                <a:cs typeface="Times New Roman" pitchFamily="18" charset="0"/>
              </a:rPr>
              <a:t> </a:t>
            </a:r>
            <a:r>
              <a:rPr sz="2400" b="1" err="1">
                <a:latin typeface="Times New Roman" pitchFamily="18" charset="0"/>
                <a:cs typeface="Times New Roman" pitchFamily="18" charset="0"/>
              </a:rPr>
              <a:t>bếp</a:t>
            </a:r>
            <a:r>
              <a:rPr sz="2400" b="1">
                <a:latin typeface="Times New Roman" pitchFamily="18" charset="0"/>
                <a:cs typeface="Times New Roman" pitchFamily="18" charset="0"/>
              </a:rPr>
              <a:t>:</a:t>
            </a:r>
          </a:p>
          <a:p>
            <a:pPr lvl="0">
              <a:buNone/>
            </a:pPr>
            <a:r>
              <a:rPr sz="2400" b="1">
                <a:latin typeface="Times New Roman" pitchFamily="18" charset="0"/>
                <a:cs typeface="Times New Roman" pitchFamily="18" charset="0"/>
              </a:rPr>
              <a:t>        a) </a:t>
            </a:r>
            <a:r>
              <a:rPr sz="2400" b="1" u="sng" err="1">
                <a:latin typeface="Times New Roman" pitchFamily="18" charset="0"/>
                <a:cs typeface="Times New Roman" pitchFamily="18" charset="0"/>
              </a:rPr>
              <a:t>Bố</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trí</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các</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khu</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vực</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hoạt</a:t>
            </a:r>
            <a:r>
              <a:rPr sz="2400" b="1" u="sng">
                <a:latin typeface="Times New Roman" pitchFamily="18" charset="0"/>
                <a:cs typeface="Times New Roman" pitchFamily="18" charset="0"/>
              </a:rPr>
              <a:t> </a:t>
            </a:r>
            <a:r>
              <a:rPr sz="2400" b="1" u="sng" err="1">
                <a:latin typeface="Times New Roman" pitchFamily="18" charset="0"/>
                <a:cs typeface="Times New Roman" pitchFamily="18" charset="0"/>
              </a:rPr>
              <a:t>động</a:t>
            </a:r>
            <a:r>
              <a:rPr sz="2400" b="1">
                <a:latin typeface="Times New Roman" pitchFamily="18" charset="0"/>
                <a:cs typeface="Times New Roman" pitchFamily="18" charset="0"/>
              </a:rPr>
              <a:t>:</a:t>
            </a:r>
          </a:p>
          <a:p>
            <a:pPr lvl="0">
              <a:buNone/>
            </a:pPr>
            <a:r>
              <a:rPr sz="2400">
                <a:latin typeface="Times New Roman" pitchFamily="18" charset="0"/>
                <a:cs typeface="Times New Roman" pitchFamily="18" charset="0"/>
              </a:rPr>
              <a:t>		</a:t>
            </a:r>
          </a:p>
          <a:p>
            <a:pPr lvl="0">
              <a:buNone/>
            </a:pPr>
            <a:endParaRPr sz="2400">
              <a:latin typeface="Times New Roman" pitchFamily="18" charset="0"/>
              <a:cs typeface="Times New Roman" pitchFamily="18" charset="0"/>
            </a:endParaRPr>
          </a:p>
          <a:p>
            <a:pPr lvl="0">
              <a:buNone/>
            </a:pPr>
            <a:endParaRPr sz="2400">
              <a:latin typeface="Times New Roman" pitchFamily="18" charset="0"/>
              <a:cs typeface="Times New Roman" pitchFamily="18" charset="0"/>
            </a:endParaRPr>
          </a:p>
          <a:p>
            <a:pPr lvl="0">
              <a:buNone/>
            </a:pPr>
            <a:endParaRPr sz="2400">
              <a:latin typeface="Times New Roman" pitchFamily="18" charset="0"/>
              <a:cs typeface="Times New Roman" pitchFamily="18" charset="0"/>
            </a:endParaRPr>
          </a:p>
          <a:p>
            <a:pPr lvl="0">
              <a:buNone/>
            </a:pPr>
            <a:endParaRPr sz="2400">
              <a:latin typeface="Times New Roman" pitchFamily="18" charset="0"/>
              <a:cs typeface="Times New Roman" pitchFamily="18" charset="0"/>
            </a:endParaRPr>
          </a:p>
          <a:p>
            <a:pPr lvl="0">
              <a:buNone/>
            </a:pPr>
            <a:endParaRPr sz="2400">
              <a:latin typeface="Times New Roman" pitchFamily="18" charset="0"/>
              <a:cs typeface="Times New Roman" pitchFamily="18" charset="0"/>
            </a:endParaRPr>
          </a:p>
          <a:p>
            <a:pPr lvl="0">
              <a:buNone/>
            </a:pPr>
            <a:r>
              <a:rPr sz="2400" b="1">
                <a:latin typeface="Times New Roman" pitchFamily="18" charset="0"/>
                <a:cs typeface="Times New Roman" pitchFamily="18" charset="0"/>
              </a:rPr>
              <a:t>       </a:t>
            </a:r>
          </a:p>
          <a:p>
            <a:pPr lvl="0">
              <a:buNone/>
            </a:pPr>
            <a:r>
              <a:rPr sz="2400" b="1">
                <a:latin typeface="Times New Roman" pitchFamily="18" charset="0"/>
                <a:cs typeface="Times New Roman" pitchFamily="18" charset="0"/>
              </a:rPr>
              <a:t>        </a:t>
            </a:r>
          </a:p>
        </p:txBody>
      </p:sp>
      <p:sp>
        <p:nvSpPr>
          <p:cNvPr id="181262" name="Rectangles 181261"/>
          <p:cNvSpPr/>
          <p:nvPr/>
        </p:nvSpPr>
        <p:spPr>
          <a:xfrm>
            <a:off x="457200" y="5322887"/>
            <a:ext cx="4562475" cy="1015663"/>
          </a:xfrm>
          <a:prstGeom prst="rect">
            <a:avLst/>
          </a:prstGeom>
          <a:noFill/>
          <a:ln w="9525">
            <a:noFill/>
          </a:ln>
        </p:spPr>
        <p:txBody>
          <a:bodyPr>
            <a:spAutoFit/>
          </a:bodyPr>
          <a:lstStyle/>
          <a:p>
            <a:pPr>
              <a:spcBef>
                <a:spcPct val="50000"/>
              </a:spcBef>
            </a:pPr>
            <a:r>
              <a:rPr sz="2400">
                <a:latin typeface="Times New Roman" pitchFamily="18" charset="0"/>
                <a:cs typeface="Times New Roman" pitchFamily="18" charset="0"/>
              </a:rPr>
              <a:t>	</a:t>
            </a:r>
          </a:p>
          <a:p>
            <a:pPr>
              <a:spcBef>
                <a:spcPct val="50000"/>
              </a:spcBef>
            </a:pPr>
            <a:endParaRPr sz="2400">
              <a:latin typeface="Times New Roman" pitchFamily="18" charset="0"/>
              <a:cs typeface="Times New Roman" pitchFamily="18" charset="0"/>
            </a:endParaRPr>
          </a:p>
        </p:txBody>
      </p:sp>
      <p:sp>
        <p:nvSpPr>
          <p:cNvPr id="181268" name="Rectangles 181267"/>
          <p:cNvSpPr/>
          <p:nvPr/>
        </p:nvSpPr>
        <p:spPr>
          <a:xfrm>
            <a:off x="605155" y="1777047"/>
            <a:ext cx="8386445" cy="405892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nchorCtr="0"/>
          <a:lstStyle/>
          <a:p>
            <a:pPr algn="l">
              <a:lnSpc>
                <a:spcPct val="150000"/>
              </a:lnSpc>
              <a:buChar char="-"/>
            </a:pPr>
            <a:endParaRPr sz="2400">
              <a:latin typeface="Times New Roman" pitchFamily="18" charset="0"/>
              <a:cs typeface="Times New Roman" pitchFamily="18" charset="0"/>
            </a:endParaRPr>
          </a:p>
          <a:p>
            <a:pPr algn="l">
              <a:lnSpc>
                <a:spcPct val="150000"/>
              </a:lnSpc>
              <a:buChar char="-"/>
            </a:pPr>
            <a:r>
              <a:rPr sz="2400">
                <a:latin typeface="Times New Roman" pitchFamily="18" charset="0"/>
                <a:cs typeface="Times New Roman" pitchFamily="18" charset="0"/>
              </a:rPr>
              <a:t> </a:t>
            </a:r>
            <a:r>
              <a:rPr sz="2400" err="1">
                <a:latin typeface="Times New Roman" pitchFamily="18" charset="0"/>
                <a:cs typeface="Times New Roman" pitchFamily="18" charset="0"/>
              </a:rPr>
              <a:t>Tủ</a:t>
            </a:r>
            <a:r>
              <a:rPr sz="2400">
                <a:latin typeface="Times New Roman" pitchFamily="18" charset="0"/>
                <a:cs typeface="Times New Roman" pitchFamily="18" charset="0"/>
              </a:rPr>
              <a:t> </a:t>
            </a:r>
            <a:r>
              <a:rPr sz="2400" err="1">
                <a:latin typeface="Times New Roman" pitchFamily="18" charset="0"/>
                <a:cs typeface="Times New Roman" pitchFamily="18" charset="0"/>
              </a:rPr>
              <a:t>cất</a:t>
            </a:r>
            <a:r>
              <a:rPr sz="2400">
                <a:latin typeface="Times New Roman" pitchFamily="18" charset="0"/>
                <a:cs typeface="Times New Roman" pitchFamily="18" charset="0"/>
              </a:rPr>
              <a:t> </a:t>
            </a:r>
            <a:r>
              <a:rPr sz="2400" err="1">
                <a:latin typeface="Times New Roman" pitchFamily="18" charset="0"/>
                <a:cs typeface="Times New Roman" pitchFamily="18" charset="0"/>
              </a:rPr>
              <a:t>giữ</a:t>
            </a:r>
            <a:r>
              <a:rPr sz="2400">
                <a:latin typeface="Times New Roman" pitchFamily="18" charset="0"/>
                <a:cs typeface="Times New Roman" pitchFamily="18" charset="0"/>
              </a:rPr>
              <a:t> </a:t>
            </a:r>
            <a:r>
              <a:rPr sz="2400" err="1">
                <a:latin typeface="Times New Roman" pitchFamily="18" charset="0"/>
                <a:cs typeface="Times New Roman" pitchFamily="18" charset="0"/>
              </a:rPr>
              <a:t>thực</a:t>
            </a:r>
            <a:r>
              <a:rPr sz="2400">
                <a:latin typeface="Times New Roman" pitchFamily="18" charset="0"/>
                <a:cs typeface="Times New Roman" pitchFamily="18" charset="0"/>
              </a:rPr>
              <a:t> </a:t>
            </a:r>
            <a:r>
              <a:rPr sz="2400" err="1">
                <a:latin typeface="Times New Roman" pitchFamily="18" charset="0"/>
                <a:cs typeface="Times New Roman" pitchFamily="18" charset="0"/>
              </a:rPr>
              <a:t>phẩm</a:t>
            </a:r>
            <a:r>
              <a:rPr sz="2400">
                <a:latin typeface="Times New Roman" pitchFamily="18" charset="0"/>
                <a:cs typeface="Times New Roman" pitchFamily="18" charset="0"/>
              </a:rPr>
              <a:t> </a:t>
            </a:r>
            <a:r>
              <a:rPr sz="2400" err="1">
                <a:latin typeface="Times New Roman" pitchFamily="18" charset="0"/>
                <a:cs typeface="Times New Roman" pitchFamily="18" charset="0"/>
              </a:rPr>
              <a:t>nên</a:t>
            </a:r>
            <a:r>
              <a:rPr sz="2400">
                <a:latin typeface="Times New Roman" pitchFamily="18" charset="0"/>
                <a:cs typeface="Times New Roman" pitchFamily="18" charset="0"/>
              </a:rPr>
              <a:t> </a:t>
            </a:r>
            <a:r>
              <a:rPr sz="2400" err="1">
                <a:latin typeface="Times New Roman" pitchFamily="18" charset="0"/>
                <a:cs typeface="Times New Roman" pitchFamily="18" charset="0"/>
              </a:rPr>
              <a:t>đặt</a:t>
            </a:r>
            <a:r>
              <a:rPr sz="2400">
                <a:latin typeface="Times New Roman" pitchFamily="18" charset="0"/>
                <a:cs typeface="Times New Roman" pitchFamily="18" charset="0"/>
              </a:rPr>
              <a:t> </a:t>
            </a:r>
            <a:r>
              <a:rPr sz="2400" err="1">
                <a:latin typeface="Times New Roman" pitchFamily="18" charset="0"/>
                <a:cs typeface="Times New Roman" pitchFamily="18" charset="0"/>
              </a:rPr>
              <a:t>gần</a:t>
            </a:r>
            <a:r>
              <a:rPr sz="2400">
                <a:latin typeface="Times New Roman" pitchFamily="18" charset="0"/>
                <a:cs typeface="Times New Roman" pitchFamily="18" charset="0"/>
              </a:rPr>
              <a:t> </a:t>
            </a:r>
            <a:r>
              <a:rPr sz="2400" err="1">
                <a:latin typeface="Times New Roman" pitchFamily="18" charset="0"/>
                <a:cs typeface="Times New Roman" pitchFamily="18" charset="0"/>
              </a:rPr>
              <a:t>cửa</a:t>
            </a:r>
            <a:r>
              <a:rPr sz="2400">
                <a:latin typeface="Times New Roman" pitchFamily="18" charset="0"/>
                <a:cs typeface="Times New Roman" pitchFamily="18" charset="0"/>
              </a:rPr>
              <a:t> </a:t>
            </a:r>
            <a:r>
              <a:rPr sz="2400" err="1">
                <a:latin typeface="Times New Roman" pitchFamily="18" charset="0"/>
                <a:cs typeface="Times New Roman" pitchFamily="18" charset="0"/>
              </a:rPr>
              <a:t>ra</a:t>
            </a:r>
            <a:r>
              <a:rPr sz="2400">
                <a:latin typeface="Times New Roman" pitchFamily="18" charset="0"/>
                <a:cs typeface="Times New Roman" pitchFamily="18" charset="0"/>
              </a:rPr>
              <a:t> </a:t>
            </a:r>
            <a:r>
              <a:rPr sz="2400" err="1">
                <a:latin typeface="Times New Roman" pitchFamily="18" charset="0"/>
                <a:cs typeface="Times New Roman" pitchFamily="18" charset="0"/>
              </a:rPr>
              <a:t>vào</a:t>
            </a:r>
            <a:r>
              <a:rPr sz="2400">
                <a:latin typeface="Times New Roman" pitchFamily="18" charset="0"/>
                <a:cs typeface="Times New Roman" pitchFamily="18" charset="0"/>
              </a:rPr>
              <a:t> </a:t>
            </a:r>
            <a:r>
              <a:rPr sz="2400" err="1">
                <a:latin typeface="Times New Roman" pitchFamily="18" charset="0"/>
                <a:cs typeface="Times New Roman" pitchFamily="18" charset="0"/>
              </a:rPr>
              <a:t>nhà</a:t>
            </a:r>
            <a:r>
              <a:rPr sz="2400">
                <a:latin typeface="Times New Roman" pitchFamily="18" charset="0"/>
                <a:cs typeface="Times New Roman" pitchFamily="18" charset="0"/>
              </a:rPr>
              <a:t> </a:t>
            </a:r>
            <a:r>
              <a:rPr sz="2400" err="1">
                <a:latin typeface="Times New Roman" pitchFamily="18" charset="0"/>
                <a:cs typeface="Times New Roman" pitchFamily="18" charset="0"/>
              </a:rPr>
              <a:t>bếp</a:t>
            </a:r>
            <a:r>
              <a:rPr sz="2400">
                <a:latin typeface="Times New Roman" pitchFamily="18" charset="0"/>
                <a:cs typeface="Times New Roman" pitchFamily="18" charset="0"/>
              </a:rPr>
              <a:t>.</a:t>
            </a:r>
          </a:p>
          <a:p>
            <a:pPr algn="l">
              <a:lnSpc>
                <a:spcPct val="150000"/>
              </a:lnSpc>
              <a:buChar char="-"/>
            </a:pPr>
            <a:r>
              <a:rPr sz="2400">
                <a:latin typeface="Times New Roman" pitchFamily="18" charset="0"/>
                <a:cs typeface="Times New Roman" pitchFamily="18" charset="0"/>
              </a:rPr>
              <a:t> </a:t>
            </a:r>
            <a:r>
              <a:rPr sz="2400" err="1">
                <a:latin typeface="Times New Roman" pitchFamily="18" charset="0"/>
                <a:cs typeface="Times New Roman" pitchFamily="18" charset="0"/>
              </a:rPr>
              <a:t>Bàn</a:t>
            </a:r>
            <a:r>
              <a:rPr sz="2400">
                <a:latin typeface="Times New Roman" pitchFamily="18" charset="0"/>
                <a:cs typeface="Times New Roman" pitchFamily="18" charset="0"/>
              </a:rPr>
              <a:t> </a:t>
            </a:r>
            <a:r>
              <a:rPr sz="2400" err="1">
                <a:latin typeface="Times New Roman" pitchFamily="18" charset="0"/>
                <a:cs typeface="Times New Roman" pitchFamily="18" charset="0"/>
              </a:rPr>
              <a:t>sơ</a:t>
            </a:r>
            <a:r>
              <a:rPr sz="2400">
                <a:latin typeface="Times New Roman" pitchFamily="18" charset="0"/>
                <a:cs typeface="Times New Roman" pitchFamily="18" charset="0"/>
              </a:rPr>
              <a:t> </a:t>
            </a:r>
            <a:r>
              <a:rPr sz="2400" err="1">
                <a:latin typeface="Times New Roman" pitchFamily="18" charset="0"/>
                <a:cs typeface="Times New Roman" pitchFamily="18" charset="0"/>
              </a:rPr>
              <a:t>chế</a:t>
            </a:r>
            <a:r>
              <a:rPr sz="2400">
                <a:latin typeface="Times New Roman" pitchFamily="18" charset="0"/>
                <a:cs typeface="Times New Roman" pitchFamily="18" charset="0"/>
              </a:rPr>
              <a:t> </a:t>
            </a:r>
            <a:r>
              <a:rPr sz="2400" err="1">
                <a:latin typeface="Times New Roman" pitchFamily="18" charset="0"/>
                <a:cs typeface="Times New Roman" pitchFamily="18" charset="0"/>
              </a:rPr>
              <a:t>nguyên</a:t>
            </a:r>
            <a:r>
              <a:rPr sz="2400">
                <a:latin typeface="Times New Roman" pitchFamily="18" charset="0"/>
                <a:cs typeface="Times New Roman" pitchFamily="18" charset="0"/>
              </a:rPr>
              <a:t> </a:t>
            </a:r>
            <a:r>
              <a:rPr sz="2400" err="1">
                <a:latin typeface="Times New Roman" pitchFamily="18" charset="0"/>
                <a:cs typeface="Times New Roman" pitchFamily="18" charset="0"/>
              </a:rPr>
              <a:t>liệu</a:t>
            </a:r>
            <a:r>
              <a:rPr sz="2400">
                <a:latin typeface="Times New Roman" pitchFamily="18" charset="0"/>
                <a:cs typeface="Times New Roman" pitchFamily="18" charset="0"/>
              </a:rPr>
              <a:t> </a:t>
            </a:r>
            <a:r>
              <a:rPr sz="2400" err="1">
                <a:latin typeface="Times New Roman" pitchFamily="18" charset="0"/>
                <a:cs typeface="Times New Roman" pitchFamily="18" charset="0"/>
              </a:rPr>
              <a:t>đặt</a:t>
            </a:r>
            <a:r>
              <a:rPr sz="2400">
                <a:latin typeface="Times New Roman" pitchFamily="18" charset="0"/>
                <a:cs typeface="Times New Roman" pitchFamily="18" charset="0"/>
              </a:rPr>
              <a:t> ở </a:t>
            </a:r>
            <a:r>
              <a:rPr sz="2400" err="1">
                <a:latin typeface="Times New Roman" pitchFamily="18" charset="0"/>
                <a:cs typeface="Times New Roman" pitchFamily="18" charset="0"/>
              </a:rPr>
              <a:t>khoảng</a:t>
            </a:r>
            <a:r>
              <a:rPr sz="2400">
                <a:latin typeface="Times New Roman" pitchFamily="18" charset="0"/>
                <a:cs typeface="Times New Roman" pitchFamily="18" charset="0"/>
              </a:rPr>
              <a:t> </a:t>
            </a:r>
            <a:r>
              <a:rPr sz="2400" err="1">
                <a:latin typeface="Times New Roman" pitchFamily="18" charset="0"/>
                <a:cs typeface="Times New Roman" pitchFamily="18" charset="0"/>
              </a:rPr>
              <a:t>giữa</a:t>
            </a:r>
            <a:r>
              <a:rPr sz="2400">
                <a:latin typeface="Times New Roman" pitchFamily="18" charset="0"/>
                <a:cs typeface="Times New Roman" pitchFamily="18" charset="0"/>
              </a:rPr>
              <a:t> </a:t>
            </a:r>
            <a:r>
              <a:rPr sz="2400" err="1">
                <a:latin typeface="Times New Roman" pitchFamily="18" charset="0"/>
                <a:cs typeface="Times New Roman" pitchFamily="18" charset="0"/>
              </a:rPr>
              <a:t>tủ</a:t>
            </a:r>
            <a:r>
              <a:rPr sz="2400">
                <a:latin typeface="Times New Roman" pitchFamily="18" charset="0"/>
                <a:cs typeface="Times New Roman" pitchFamily="18" charset="0"/>
              </a:rPr>
              <a:t> </a:t>
            </a:r>
            <a:r>
              <a:rPr sz="2400" err="1">
                <a:latin typeface="Times New Roman" pitchFamily="18" charset="0"/>
                <a:cs typeface="Times New Roman" pitchFamily="18" charset="0"/>
              </a:rPr>
              <a:t>cất</a:t>
            </a:r>
            <a:r>
              <a:rPr sz="2400">
                <a:latin typeface="Times New Roman" pitchFamily="18" charset="0"/>
                <a:cs typeface="Times New Roman" pitchFamily="18" charset="0"/>
              </a:rPr>
              <a:t> </a:t>
            </a:r>
            <a:r>
              <a:rPr sz="2400" err="1">
                <a:latin typeface="Times New Roman" pitchFamily="18" charset="0"/>
                <a:cs typeface="Times New Roman" pitchFamily="18" charset="0"/>
              </a:rPr>
              <a:t>thực</a:t>
            </a:r>
            <a:r>
              <a:rPr sz="2400">
                <a:latin typeface="Times New Roman" pitchFamily="18" charset="0"/>
                <a:cs typeface="Times New Roman" pitchFamily="18" charset="0"/>
              </a:rPr>
              <a:t> </a:t>
            </a:r>
            <a:r>
              <a:rPr sz="2400" err="1">
                <a:latin typeface="Times New Roman" pitchFamily="18" charset="0"/>
                <a:cs typeface="Times New Roman" pitchFamily="18" charset="0"/>
              </a:rPr>
              <a:t>phẩm</a:t>
            </a:r>
            <a:r>
              <a:rPr sz="2400">
                <a:latin typeface="Times New Roman" pitchFamily="18" charset="0"/>
                <a:cs typeface="Times New Roman" pitchFamily="18" charset="0"/>
              </a:rPr>
              <a:t> </a:t>
            </a:r>
          </a:p>
          <a:p>
            <a:pPr algn="l">
              <a:lnSpc>
                <a:spcPct val="150000"/>
              </a:lnSpc>
            </a:pPr>
            <a:r>
              <a:rPr sz="2400" err="1">
                <a:latin typeface="Times New Roman" pitchFamily="18" charset="0"/>
                <a:cs typeface="Times New Roman" pitchFamily="18" charset="0"/>
              </a:rPr>
              <a:t>và</a:t>
            </a:r>
            <a:r>
              <a:rPr sz="2400">
                <a:latin typeface="Times New Roman" pitchFamily="18" charset="0"/>
                <a:cs typeface="Times New Roman" pitchFamily="18" charset="0"/>
              </a:rPr>
              <a:t> </a:t>
            </a:r>
            <a:r>
              <a:rPr sz="2400" err="1">
                <a:latin typeface="Times New Roman" pitchFamily="18" charset="0"/>
                <a:cs typeface="Times New Roman" pitchFamily="18" charset="0"/>
              </a:rPr>
              <a:t>chỗ</a:t>
            </a:r>
            <a:r>
              <a:rPr sz="2400">
                <a:latin typeface="Times New Roman" pitchFamily="18" charset="0"/>
                <a:cs typeface="Times New Roman" pitchFamily="18" charset="0"/>
              </a:rPr>
              <a:t> </a:t>
            </a:r>
            <a:r>
              <a:rPr sz="2400" err="1">
                <a:latin typeface="Times New Roman" pitchFamily="18" charset="0"/>
                <a:cs typeface="Times New Roman" pitchFamily="18" charset="0"/>
              </a:rPr>
              <a:t>rửa</a:t>
            </a:r>
            <a:r>
              <a:rPr sz="2400">
                <a:latin typeface="Times New Roman" pitchFamily="18" charset="0"/>
                <a:cs typeface="Times New Roman" pitchFamily="18" charset="0"/>
              </a:rPr>
              <a:t> </a:t>
            </a:r>
            <a:r>
              <a:rPr sz="2400" err="1">
                <a:latin typeface="Times New Roman" pitchFamily="18" charset="0"/>
                <a:cs typeface="Times New Roman" pitchFamily="18" charset="0"/>
              </a:rPr>
              <a:t>thực</a:t>
            </a:r>
            <a:r>
              <a:rPr sz="2400">
                <a:latin typeface="Times New Roman" pitchFamily="18" charset="0"/>
                <a:cs typeface="Times New Roman" pitchFamily="18" charset="0"/>
              </a:rPr>
              <a:t> </a:t>
            </a:r>
            <a:r>
              <a:rPr sz="2400" err="1">
                <a:latin typeface="Times New Roman" pitchFamily="18" charset="0"/>
                <a:cs typeface="Times New Roman" pitchFamily="18" charset="0"/>
              </a:rPr>
              <a:t>phẩm</a:t>
            </a:r>
            <a:r>
              <a:rPr sz="2400">
                <a:latin typeface="Times New Roman" pitchFamily="18" charset="0"/>
                <a:cs typeface="Times New Roman" pitchFamily="18" charset="0"/>
              </a:rPr>
              <a:t>.</a:t>
            </a:r>
          </a:p>
          <a:p>
            <a:pPr algn="l">
              <a:lnSpc>
                <a:spcPct val="150000"/>
              </a:lnSpc>
              <a:buChar char="-"/>
            </a:pPr>
            <a:r>
              <a:rPr sz="2400">
                <a:latin typeface="Times New Roman" pitchFamily="18" charset="0"/>
                <a:cs typeface="Times New Roman" pitchFamily="18" charset="0"/>
              </a:rPr>
              <a:t> </a:t>
            </a:r>
            <a:r>
              <a:rPr sz="2400" err="1">
                <a:latin typeface="Times New Roman" pitchFamily="18" charset="0"/>
                <a:cs typeface="Times New Roman" pitchFamily="18" charset="0"/>
              </a:rPr>
              <a:t>Bếp</a:t>
            </a:r>
            <a:r>
              <a:rPr sz="2400">
                <a:latin typeface="Times New Roman" pitchFamily="18" charset="0"/>
                <a:cs typeface="Times New Roman" pitchFamily="18" charset="0"/>
              </a:rPr>
              <a:t> </a:t>
            </a:r>
            <a:r>
              <a:rPr sz="2400" err="1">
                <a:latin typeface="Times New Roman" pitchFamily="18" charset="0"/>
                <a:cs typeface="Times New Roman" pitchFamily="18" charset="0"/>
              </a:rPr>
              <a:t>đun</a:t>
            </a:r>
            <a:r>
              <a:rPr sz="2400">
                <a:latin typeface="Times New Roman" pitchFamily="18" charset="0"/>
                <a:cs typeface="Times New Roman" pitchFamily="18" charset="0"/>
              </a:rPr>
              <a:t> </a:t>
            </a:r>
            <a:r>
              <a:rPr sz="2400" err="1">
                <a:latin typeface="Times New Roman" pitchFamily="18" charset="0"/>
                <a:cs typeface="Times New Roman" pitchFamily="18" charset="0"/>
              </a:rPr>
              <a:t>đặt</a:t>
            </a:r>
            <a:r>
              <a:rPr sz="2400">
                <a:latin typeface="Times New Roman" pitchFamily="18" charset="0"/>
                <a:cs typeface="Times New Roman" pitchFamily="18" charset="0"/>
              </a:rPr>
              <a:t> </a:t>
            </a:r>
            <a:r>
              <a:rPr sz="2400" err="1">
                <a:latin typeface="Times New Roman" pitchFamily="18" charset="0"/>
                <a:cs typeface="Times New Roman" pitchFamily="18" charset="0"/>
              </a:rPr>
              <a:t>vào</a:t>
            </a:r>
            <a:r>
              <a:rPr sz="2400">
                <a:latin typeface="Times New Roman" pitchFamily="18" charset="0"/>
                <a:cs typeface="Times New Roman" pitchFamily="18" charset="0"/>
              </a:rPr>
              <a:t> </a:t>
            </a:r>
            <a:r>
              <a:rPr sz="2400" err="1">
                <a:latin typeface="Times New Roman" pitchFamily="18" charset="0"/>
                <a:cs typeface="Times New Roman" pitchFamily="18" charset="0"/>
              </a:rPr>
              <a:t>một</a:t>
            </a:r>
            <a:r>
              <a:rPr sz="2400">
                <a:latin typeface="Times New Roman" pitchFamily="18" charset="0"/>
                <a:cs typeface="Times New Roman" pitchFamily="18" charset="0"/>
              </a:rPr>
              <a:t> </a:t>
            </a:r>
            <a:r>
              <a:rPr sz="2400" err="1">
                <a:latin typeface="Times New Roman" pitchFamily="18" charset="0"/>
                <a:cs typeface="Times New Roman" pitchFamily="18" charset="0"/>
              </a:rPr>
              <a:t>góc</a:t>
            </a:r>
            <a:r>
              <a:rPr sz="2400">
                <a:latin typeface="Times New Roman" pitchFamily="18" charset="0"/>
                <a:cs typeface="Times New Roman" pitchFamily="18" charset="0"/>
              </a:rPr>
              <a:t> </a:t>
            </a:r>
            <a:r>
              <a:rPr sz="2400" err="1">
                <a:latin typeface="Times New Roman" pitchFamily="18" charset="0"/>
                <a:cs typeface="Times New Roman" pitchFamily="18" charset="0"/>
              </a:rPr>
              <a:t>của</a:t>
            </a:r>
            <a:r>
              <a:rPr sz="2400">
                <a:latin typeface="Times New Roman" pitchFamily="18" charset="0"/>
                <a:cs typeface="Times New Roman" pitchFamily="18" charset="0"/>
              </a:rPr>
              <a:t> </a:t>
            </a:r>
            <a:r>
              <a:rPr sz="2400" err="1">
                <a:latin typeface="Times New Roman" pitchFamily="18" charset="0"/>
                <a:cs typeface="Times New Roman" pitchFamily="18" charset="0"/>
              </a:rPr>
              <a:t>nhà</a:t>
            </a:r>
            <a:r>
              <a:rPr sz="2400">
                <a:latin typeface="Times New Roman" pitchFamily="18" charset="0"/>
                <a:cs typeface="Times New Roman" pitchFamily="18" charset="0"/>
              </a:rPr>
              <a:t> </a:t>
            </a:r>
            <a:r>
              <a:rPr sz="2400" err="1">
                <a:latin typeface="Times New Roman" pitchFamily="18" charset="0"/>
                <a:cs typeface="Times New Roman" pitchFamily="18" charset="0"/>
              </a:rPr>
              <a:t>bếp</a:t>
            </a:r>
            <a:r>
              <a:rPr sz="2400">
                <a:latin typeface="Times New Roman" pitchFamily="18" charset="0"/>
                <a:cs typeface="Times New Roman" pitchFamily="18" charset="0"/>
              </a:rPr>
              <a:t>.</a:t>
            </a:r>
          </a:p>
          <a:p>
            <a:pPr algn="l">
              <a:lnSpc>
                <a:spcPct val="150000"/>
              </a:lnSpc>
              <a:buChar char="-"/>
            </a:pPr>
            <a:r>
              <a:rPr sz="2400">
                <a:latin typeface="Times New Roman" pitchFamily="18" charset="0"/>
                <a:cs typeface="Times New Roman" pitchFamily="18" charset="0"/>
              </a:rPr>
              <a:t> </a:t>
            </a:r>
            <a:r>
              <a:rPr sz="2400" err="1">
                <a:latin typeface="Times New Roman" pitchFamily="18" charset="0"/>
                <a:cs typeface="Times New Roman" pitchFamily="18" charset="0"/>
              </a:rPr>
              <a:t>Cạnh</a:t>
            </a:r>
            <a:r>
              <a:rPr sz="2400">
                <a:latin typeface="Times New Roman" pitchFamily="18" charset="0"/>
                <a:cs typeface="Times New Roman" pitchFamily="18" charset="0"/>
              </a:rPr>
              <a:t> </a:t>
            </a:r>
            <a:r>
              <a:rPr sz="2400" err="1">
                <a:latin typeface="Times New Roman" pitchFamily="18" charset="0"/>
                <a:cs typeface="Times New Roman" pitchFamily="18" charset="0"/>
              </a:rPr>
              <a:t>bếp</a:t>
            </a:r>
            <a:r>
              <a:rPr sz="2400">
                <a:latin typeface="Times New Roman" pitchFamily="18" charset="0"/>
                <a:cs typeface="Times New Roman" pitchFamily="18" charset="0"/>
              </a:rPr>
              <a:t> </a:t>
            </a:r>
            <a:r>
              <a:rPr sz="2400" err="1">
                <a:latin typeface="Times New Roman" pitchFamily="18" charset="0"/>
                <a:cs typeface="Times New Roman" pitchFamily="18" charset="0"/>
              </a:rPr>
              <a:t>đun</a:t>
            </a:r>
            <a:r>
              <a:rPr sz="2400">
                <a:latin typeface="Times New Roman" pitchFamily="18" charset="0"/>
                <a:cs typeface="Times New Roman" pitchFamily="18" charset="0"/>
              </a:rPr>
              <a:t> </a:t>
            </a:r>
            <a:r>
              <a:rPr sz="2400" err="1">
                <a:latin typeface="Times New Roman" pitchFamily="18" charset="0"/>
                <a:cs typeface="Times New Roman" pitchFamily="18" charset="0"/>
              </a:rPr>
              <a:t>nên</a:t>
            </a:r>
            <a:r>
              <a:rPr sz="2400">
                <a:latin typeface="Times New Roman" pitchFamily="18" charset="0"/>
                <a:cs typeface="Times New Roman" pitchFamily="18" charset="0"/>
              </a:rPr>
              <a:t> </a:t>
            </a:r>
            <a:r>
              <a:rPr sz="2400" err="1">
                <a:latin typeface="Times New Roman" pitchFamily="18" charset="0"/>
                <a:cs typeface="Times New Roman" pitchFamily="18" charset="0"/>
              </a:rPr>
              <a:t>đặt</a:t>
            </a:r>
            <a:r>
              <a:rPr sz="2400">
                <a:latin typeface="Times New Roman" pitchFamily="18" charset="0"/>
                <a:cs typeface="Times New Roman" pitchFamily="18" charset="0"/>
              </a:rPr>
              <a:t> </a:t>
            </a:r>
            <a:r>
              <a:rPr sz="2400" err="1">
                <a:latin typeface="Times New Roman" pitchFamily="18" charset="0"/>
                <a:cs typeface="Times New Roman" pitchFamily="18" charset="0"/>
              </a:rPr>
              <a:t>kệ</a:t>
            </a:r>
            <a:r>
              <a:rPr sz="2400">
                <a:latin typeface="Times New Roman" pitchFamily="18" charset="0"/>
                <a:cs typeface="Times New Roman" pitchFamily="18" charset="0"/>
              </a:rPr>
              <a:t> </a:t>
            </a:r>
            <a:r>
              <a:rPr sz="2400" err="1">
                <a:latin typeface="Times New Roman" pitchFamily="18" charset="0"/>
                <a:cs typeface="Times New Roman" pitchFamily="18" charset="0"/>
              </a:rPr>
              <a:t>nhỏ</a:t>
            </a:r>
            <a:r>
              <a:rPr sz="2400">
                <a:latin typeface="Times New Roman" pitchFamily="18" charset="0"/>
                <a:cs typeface="Times New Roman" pitchFamily="18" charset="0"/>
              </a:rPr>
              <a:t> </a:t>
            </a:r>
            <a:r>
              <a:rPr sz="2400" err="1">
                <a:latin typeface="Times New Roman" pitchFamily="18" charset="0"/>
                <a:cs typeface="Times New Roman" pitchFamily="18" charset="0"/>
              </a:rPr>
              <a:t>để</a:t>
            </a:r>
            <a:r>
              <a:rPr sz="2400">
                <a:latin typeface="Times New Roman" pitchFamily="18" charset="0"/>
                <a:cs typeface="Times New Roman" pitchFamily="18" charset="0"/>
              </a:rPr>
              <a:t> </a:t>
            </a:r>
            <a:r>
              <a:rPr sz="2400" err="1">
                <a:latin typeface="Times New Roman" pitchFamily="18" charset="0"/>
                <a:cs typeface="Times New Roman" pitchFamily="18" charset="0"/>
              </a:rPr>
              <a:t>các</a:t>
            </a:r>
            <a:r>
              <a:rPr sz="2400">
                <a:latin typeface="Times New Roman" pitchFamily="18" charset="0"/>
                <a:cs typeface="Times New Roman" pitchFamily="18" charset="0"/>
              </a:rPr>
              <a:t> </a:t>
            </a:r>
            <a:r>
              <a:rPr sz="2400" err="1">
                <a:latin typeface="Times New Roman" pitchFamily="18" charset="0"/>
                <a:cs typeface="Times New Roman" pitchFamily="18" charset="0"/>
              </a:rPr>
              <a:t>loại</a:t>
            </a:r>
            <a:r>
              <a:rPr sz="2400">
                <a:latin typeface="Times New Roman" pitchFamily="18" charset="0"/>
                <a:cs typeface="Times New Roman" pitchFamily="18" charset="0"/>
              </a:rPr>
              <a:t> </a:t>
            </a:r>
            <a:r>
              <a:rPr sz="2400" err="1">
                <a:latin typeface="Times New Roman" pitchFamily="18" charset="0"/>
                <a:cs typeface="Times New Roman" pitchFamily="18" charset="0"/>
              </a:rPr>
              <a:t>gia</a:t>
            </a:r>
            <a:r>
              <a:rPr sz="2400">
                <a:latin typeface="Times New Roman" pitchFamily="18" charset="0"/>
                <a:cs typeface="Times New Roman" pitchFamily="18" charset="0"/>
              </a:rPr>
              <a:t> </a:t>
            </a:r>
            <a:r>
              <a:rPr sz="2400" err="1">
                <a:latin typeface="Times New Roman" pitchFamily="18" charset="0"/>
                <a:cs typeface="Times New Roman" pitchFamily="18" charset="0"/>
              </a:rPr>
              <a:t>vị</a:t>
            </a:r>
            <a:r>
              <a:rPr sz="2400">
                <a:latin typeface="Times New Roman" pitchFamily="18" charset="0"/>
                <a:cs typeface="Times New Roman" pitchFamily="18" charset="0"/>
              </a:rPr>
              <a:t> </a:t>
            </a:r>
            <a:r>
              <a:rPr sz="2400" err="1">
                <a:latin typeface="Times New Roman" pitchFamily="18" charset="0"/>
                <a:cs typeface="Times New Roman" pitchFamily="18" charset="0"/>
              </a:rPr>
              <a:t>dùng</a:t>
            </a:r>
            <a:r>
              <a:rPr sz="2400">
                <a:latin typeface="Times New Roman" pitchFamily="18" charset="0"/>
                <a:cs typeface="Times New Roman" pitchFamily="18" charset="0"/>
              </a:rPr>
              <a:t> </a:t>
            </a:r>
            <a:r>
              <a:rPr sz="2400" err="1">
                <a:latin typeface="Times New Roman" pitchFamily="18" charset="0"/>
                <a:cs typeface="Times New Roman" pitchFamily="18" charset="0"/>
              </a:rPr>
              <a:t>cho</a:t>
            </a:r>
            <a:r>
              <a:rPr sz="2400">
                <a:latin typeface="Times New Roman" pitchFamily="18" charset="0"/>
                <a:cs typeface="Times New Roman" pitchFamily="18" charset="0"/>
              </a:rPr>
              <a:t> </a:t>
            </a:r>
          </a:p>
          <a:p>
            <a:pPr algn="l">
              <a:lnSpc>
                <a:spcPct val="150000"/>
              </a:lnSpc>
            </a:pPr>
            <a:r>
              <a:rPr sz="2400" err="1">
                <a:latin typeface="Times New Roman" pitchFamily="18" charset="0"/>
                <a:cs typeface="Times New Roman" pitchFamily="18" charset="0"/>
              </a:rPr>
              <a:t>việc</a:t>
            </a:r>
            <a:r>
              <a:rPr sz="2400">
                <a:latin typeface="Times New Roman" pitchFamily="18" charset="0"/>
                <a:cs typeface="Times New Roman" pitchFamily="18" charset="0"/>
              </a:rPr>
              <a:t> </a:t>
            </a:r>
            <a:r>
              <a:rPr sz="2400" err="1">
                <a:latin typeface="Times New Roman" pitchFamily="18" charset="0"/>
                <a:cs typeface="Times New Roman" pitchFamily="18" charset="0"/>
              </a:rPr>
              <a:t>nấu</a:t>
            </a:r>
            <a:r>
              <a:rPr sz="2400">
                <a:latin typeface="Times New Roman" pitchFamily="18" charset="0"/>
                <a:cs typeface="Times New Roman" pitchFamily="18" charset="0"/>
              </a:rPr>
              <a:t> </a:t>
            </a:r>
            <a:r>
              <a:rPr sz="2400" err="1">
                <a:latin typeface="Times New Roman" pitchFamily="18" charset="0"/>
                <a:cs typeface="Times New Roman" pitchFamily="18" charset="0"/>
              </a:rPr>
              <a:t>nướng</a:t>
            </a:r>
            <a:r>
              <a:rPr sz="2400">
                <a:latin typeface="Times New Roman" pitchFamily="18" charset="0"/>
                <a:cs typeface="Times New Roman" pitchFamily="18" charset="0"/>
              </a:rPr>
              <a:t> </a:t>
            </a:r>
            <a:r>
              <a:rPr sz="2400" err="1">
                <a:latin typeface="Times New Roman" pitchFamily="18" charset="0"/>
                <a:cs typeface="Times New Roman" pitchFamily="18" charset="0"/>
              </a:rPr>
              <a:t>và</a:t>
            </a:r>
            <a:r>
              <a:rPr sz="2400">
                <a:latin typeface="Times New Roman" pitchFamily="18" charset="0"/>
                <a:cs typeface="Times New Roman" pitchFamily="18" charset="0"/>
              </a:rPr>
              <a:t> </a:t>
            </a:r>
            <a:r>
              <a:rPr sz="2400" err="1">
                <a:latin typeface="Times New Roman" pitchFamily="18" charset="0"/>
                <a:cs typeface="Times New Roman" pitchFamily="18" charset="0"/>
              </a:rPr>
              <a:t>bàn</a:t>
            </a:r>
            <a:r>
              <a:rPr sz="2400">
                <a:latin typeface="Times New Roman" pitchFamily="18" charset="0"/>
                <a:cs typeface="Times New Roman" pitchFamily="18" charset="0"/>
              </a:rPr>
              <a:t> </a:t>
            </a:r>
            <a:r>
              <a:rPr sz="2400" err="1">
                <a:latin typeface="Times New Roman" pitchFamily="18" charset="0"/>
                <a:cs typeface="Times New Roman" pitchFamily="18" charset="0"/>
              </a:rPr>
              <a:t>để</a:t>
            </a:r>
            <a:r>
              <a:rPr sz="2400">
                <a:latin typeface="Times New Roman" pitchFamily="18" charset="0"/>
                <a:cs typeface="Times New Roman" pitchFamily="18" charset="0"/>
              </a:rPr>
              <a:t> </a:t>
            </a:r>
            <a:r>
              <a:rPr sz="2400" err="1">
                <a:latin typeface="Times New Roman" pitchFamily="18" charset="0"/>
                <a:cs typeface="Times New Roman" pitchFamily="18" charset="0"/>
              </a:rPr>
              <a:t>thức</a:t>
            </a:r>
            <a:r>
              <a:rPr sz="2400">
                <a:latin typeface="Times New Roman" pitchFamily="18" charset="0"/>
                <a:cs typeface="Times New Roman" pitchFamily="18" charset="0"/>
              </a:rPr>
              <a:t> </a:t>
            </a:r>
            <a:r>
              <a:rPr sz="2400" err="1">
                <a:latin typeface="Times New Roman" pitchFamily="18" charset="0"/>
                <a:cs typeface="Times New Roman" pitchFamily="18" charset="0"/>
              </a:rPr>
              <a:t>ăn</a:t>
            </a:r>
            <a:r>
              <a:rPr sz="2400">
                <a:latin typeface="Times New Roman" pitchFamily="18" charset="0"/>
                <a:cs typeface="Times New Roman" pitchFamily="18" charset="0"/>
              </a:rPr>
              <a:t> </a:t>
            </a:r>
            <a:r>
              <a:rPr sz="2400" err="1">
                <a:latin typeface="Times New Roman" pitchFamily="18" charset="0"/>
                <a:cs typeface="Times New Roman" pitchFamily="18" charset="0"/>
              </a:rPr>
              <a:t>vừa</a:t>
            </a:r>
            <a:r>
              <a:rPr sz="2400">
                <a:latin typeface="Times New Roman" pitchFamily="18" charset="0"/>
                <a:cs typeface="Times New Roman" pitchFamily="18" charset="0"/>
              </a:rPr>
              <a:t> </a:t>
            </a:r>
            <a:r>
              <a:rPr sz="2400" err="1">
                <a:latin typeface="Times New Roman" pitchFamily="18" charset="0"/>
                <a:cs typeface="Times New Roman" pitchFamily="18" charset="0"/>
              </a:rPr>
              <a:t>chế</a:t>
            </a:r>
            <a:r>
              <a:rPr sz="2400">
                <a:latin typeface="Times New Roman" pitchFamily="18" charset="0"/>
                <a:cs typeface="Times New Roman" pitchFamily="18" charset="0"/>
              </a:rPr>
              <a:t> </a:t>
            </a:r>
            <a:r>
              <a:rPr sz="2400" err="1">
                <a:latin typeface="Times New Roman" pitchFamily="18" charset="0"/>
                <a:cs typeface="Times New Roman" pitchFamily="18" charset="0"/>
              </a:rPr>
              <a:t>biến</a:t>
            </a:r>
            <a:r>
              <a:rPr sz="2400">
                <a:latin typeface="Times New Roman" pitchFamily="18" charset="0"/>
                <a:cs typeface="Times New Roman" pitchFamily="18" charset="0"/>
              </a:rPr>
              <a:t> </a:t>
            </a:r>
            <a:r>
              <a:rPr sz="2400" err="1">
                <a:latin typeface="Times New Roman" pitchFamily="18" charset="0"/>
                <a:cs typeface="Times New Roman" pitchFamily="18" charset="0"/>
              </a:rPr>
              <a:t>xong</a:t>
            </a:r>
            <a:r>
              <a:rPr sz="2400" smtClean="0">
                <a:latin typeface="Times New Roman" pitchFamily="18" charset="0"/>
                <a:cs typeface="Times New Roman" pitchFamily="18" charset="0"/>
              </a:rPr>
              <a:t>.</a:t>
            </a:r>
            <a:endParaRPr sz="2400" b="1">
              <a:latin typeface="Times New Roman" pitchFamily="18" charset="0"/>
              <a:cs typeface="Times New Roman" pitchFamily="18" charset="0"/>
            </a:endParaRPr>
          </a:p>
          <a:p>
            <a:pPr>
              <a:lnSpc>
                <a:spcPct val="150000"/>
              </a:lnSpc>
            </a:pPr>
            <a:endParaRPr sz="2400">
              <a:latin typeface="Times New Roman" pitchFamily="18" charset="0"/>
              <a:cs typeface="Times New Roman" pitchFamily="18" charset="0"/>
            </a:endParaRPr>
          </a:p>
        </p:txBody>
      </p:sp>
      <p:sp>
        <p:nvSpPr>
          <p:cNvPr id="181269" name="Rectangles 181268"/>
          <p:cNvSpPr/>
          <p:nvPr/>
        </p:nvSpPr>
        <p:spPr>
          <a:xfrm>
            <a:off x="0" y="1512887"/>
            <a:ext cx="877888" cy="461665"/>
          </a:xfrm>
          <a:prstGeom prst="rect">
            <a:avLst/>
          </a:prstGeom>
          <a:noFill/>
          <a:ln w="9525">
            <a:noFill/>
          </a:ln>
        </p:spPr>
        <p:txBody>
          <a:bodyPr>
            <a:spAutoFit/>
          </a:bodyPr>
          <a:lstStyle/>
          <a:p>
            <a:r>
              <a:rPr sz="2400">
                <a:solidFill>
                  <a:srgbClr val="FF3300"/>
                </a:solidFill>
                <a:latin typeface="Times New Roman" pitchFamily="18" charset="0"/>
                <a:cs typeface="Times New Roman" pitchFamily="18"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269"/>
                                        </p:tgtEl>
                                        <p:attrNameLst>
                                          <p:attrName>style.visibility</p:attrName>
                                        </p:attrNameLst>
                                      </p:cBhvr>
                                      <p:to>
                                        <p:strVal val="visible"/>
                                      </p:to>
                                    </p:set>
                                    <p:animEffect transition="in" filter="blinds(horizontal)">
                                      <p:cBhvr>
                                        <p:cTn id="7" dur="500"/>
                                        <p:tgtEl>
                                          <p:spTgt spid="1812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1268"/>
                                        </p:tgtEl>
                                        <p:attrNameLst>
                                          <p:attrName>style.visibility</p:attrName>
                                        </p:attrNameLst>
                                      </p:cBhvr>
                                      <p:to>
                                        <p:strVal val="visible"/>
                                      </p:to>
                                    </p:set>
                                    <p:animEffect transition="in" filter="blinds(horizontal)">
                                      <p:cBhvr>
                                        <p:cTn id="12" dur="500"/>
                                        <p:tgtEl>
                                          <p:spTgt spid="18126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181260">
                                            <p:txEl>
                                              <p:pRg st="9" end="9"/>
                                            </p:txEl>
                                          </p:spTgt>
                                        </p:tgtEl>
                                        <p:attrNameLst>
                                          <p:attrName>style.visibility</p:attrName>
                                        </p:attrNameLst>
                                      </p:cBhvr>
                                      <p:to>
                                        <p:strVal val="visible"/>
                                      </p:to>
                                    </p:set>
                                    <p:anim calcmode="lin" valueType="num">
                                      <p:cBhvr>
                                        <p:cTn id="17" dur="1000" fill="hold"/>
                                        <p:tgtEl>
                                          <p:spTgt spid="181260">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181260">
                                            <p:txEl>
                                              <p:pRg st="9" end="9"/>
                                            </p:txEl>
                                          </p:spTgt>
                                        </p:tgtEl>
                                        <p:attrNameLst>
                                          <p:attrName>ppt_y</p:attrName>
                                        </p:attrNameLst>
                                      </p:cBhvr>
                                      <p:tavLst>
                                        <p:tav tm="0">
                                          <p:val>
                                            <p:strVal val="#ppt_y"/>
                                          </p:val>
                                        </p:tav>
                                        <p:tav tm="100000">
                                          <p:val>
                                            <p:strVal val="#ppt_y"/>
                                          </p:val>
                                        </p:tav>
                                      </p:tavLst>
                                    </p:anim>
                                    <p:anim calcmode="lin" valueType="num">
                                      <p:cBhvr>
                                        <p:cTn id="19" dur="1000" fill="hold"/>
                                        <p:tgtEl>
                                          <p:spTgt spid="181260">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181260">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18126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8" grpId="0" bldLvl="0" animBg="1"/>
      <p:bldP spid="1812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 Box 134"/>
          <p:cNvSpPr txBox="1"/>
          <p:nvPr/>
        </p:nvSpPr>
        <p:spPr>
          <a:xfrm>
            <a:off x="76200" y="151765"/>
            <a:ext cx="8716010" cy="6554470"/>
          </a:xfrm>
          <a:prstGeom prst="rect">
            <a:avLst/>
          </a:prstGeom>
          <a:noFill/>
          <a:ln w="9525">
            <a:noFill/>
          </a:ln>
        </p:spPr>
        <p:txBody>
          <a:bodyPr wrap="square">
            <a:spAutoFit/>
          </a:bodyPr>
          <a:lstStyle/>
          <a:p>
            <a:r>
              <a:rPr lang="en-US" sz="2400" b="1" u="sng">
                <a:solidFill>
                  <a:srgbClr val="FF0000"/>
                </a:solidFill>
                <a:latin typeface="Times New Roman" panose="02020603050405020304" pitchFamily="18" charset="0"/>
              </a:rPr>
              <a:t>b. Chú ý</a:t>
            </a:r>
          </a:p>
          <a:p>
            <a:pPr>
              <a:lnSpc>
                <a:spcPct val="150000"/>
              </a:lnSpc>
            </a:pPr>
            <a:r>
              <a:rPr lang="en-US" sz="2400">
                <a:latin typeface="Times New Roman" panose="02020603050405020304" pitchFamily="18" charset="0"/>
              </a:rPr>
              <a:t>      - Nên đặt bồn rửa ở khoảng giữa tủ cất thực phẩm và bếp đun;</a:t>
            </a:r>
          </a:p>
          <a:p>
            <a:pPr>
              <a:lnSpc>
                <a:spcPct val="150000"/>
              </a:lnSpc>
            </a:pPr>
            <a:r>
              <a:rPr lang="en-US" sz="2400">
                <a:latin typeface="Times New Roman" panose="02020603050405020304" pitchFamily="18" charset="0"/>
              </a:rPr>
              <a:t>      - Tủ chứa thức ăn, bếp và nơi dọn thức ăn được tạo thành một tam giác đều (theo tưởng tượng) để tiện việc đi lại, di chuyển và ít tốn thời gian. Nếu nhà bếp quá hẹp nên đặt thẳng hàng.</a:t>
            </a:r>
          </a:p>
          <a:p>
            <a:pPr>
              <a:lnSpc>
                <a:spcPct val="150000"/>
              </a:lnSpc>
            </a:pPr>
            <a:r>
              <a:rPr lang="en-US" sz="2400">
                <a:latin typeface="Times New Roman" panose="02020603050405020304" pitchFamily="18" charset="0"/>
              </a:rPr>
              <a:t>     - Để nối liền các khu vực làm việc nêu trên, cần có những tủ, ngăn chứa tất cả những đồ dùng cần thiết; những tủ này có thể dài hay ngắn tùy theo nhà bếp rộng hay hẹp.</a:t>
            </a:r>
          </a:p>
          <a:p>
            <a:r>
              <a:rPr lang="en-US" sz="2400">
                <a:latin typeface="Times New Roman" panose="02020603050405020304" pitchFamily="18" charset="0"/>
              </a:rPr>
              <a:t>    - Chiều cao của tất các tủ, bồn rửa phải vừa tầm tay, trung bình 80cm, chiều rộng khoảng 60cm.</a:t>
            </a:r>
          </a:p>
          <a:p>
            <a:r>
              <a:rPr lang="en-US" sz="2400">
                <a:latin typeface="Times New Roman" panose="02020603050405020304" pitchFamily="18" charset="0"/>
              </a:rPr>
              <a:t>    - Bề mặt của tủ, bồn rửa nên làm bằng nhôm hay gạch men hoặc đá mài cho dễ lau chùi.</a:t>
            </a:r>
            <a:endParaRPr 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90465"/>
          <p:cNvSpPr>
            <a:spLocks noGrp="1"/>
          </p:cNvSpPr>
          <p:nvPr>
            <p:ph type="title"/>
          </p:nvPr>
        </p:nvSpPr>
        <p:spPr/>
        <p:txBody>
          <a:bodyPr anchor="ctr" anchorCtr="0"/>
          <a:lstStyle/>
          <a:p>
            <a:endParaRPr/>
          </a:p>
        </p:txBody>
      </p:sp>
      <p:sp>
        <p:nvSpPr>
          <p:cNvPr id="190467" name="Text Placeholder 190466"/>
          <p:cNvSpPr>
            <a:spLocks noGrp="1"/>
          </p:cNvSpPr>
          <p:nvPr>
            <p:ph type="body" idx="1"/>
          </p:nvPr>
        </p:nvSpPr>
        <p:spPr/>
        <p:txBody>
          <a:bodyPr/>
          <a:lstStyle/>
          <a:p>
            <a:endParaRPr/>
          </a:p>
        </p:txBody>
      </p:sp>
      <p:pic>
        <p:nvPicPr>
          <p:cNvPr id="190468" name="Picture 190467" descr="Cach-lam-dep-can-bep-cua-ban-cach-thiet-ke-phong-bep-hien-dai-cach-trang-tri-phong-bep"/>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90469" name="Oval 190468"/>
          <p:cNvSpPr/>
          <p:nvPr/>
        </p:nvSpPr>
        <p:spPr>
          <a:xfrm>
            <a:off x="8305800" y="4572000"/>
            <a:ext cx="609600" cy="6096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1</a:t>
            </a:r>
          </a:p>
        </p:txBody>
      </p:sp>
      <p:sp>
        <p:nvSpPr>
          <p:cNvPr id="190470" name="Oval 190469"/>
          <p:cNvSpPr/>
          <p:nvPr/>
        </p:nvSpPr>
        <p:spPr>
          <a:xfrm>
            <a:off x="5562600" y="36576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2</a:t>
            </a:r>
          </a:p>
        </p:txBody>
      </p:sp>
      <p:sp>
        <p:nvSpPr>
          <p:cNvPr id="190471" name="Oval 190470"/>
          <p:cNvSpPr/>
          <p:nvPr/>
        </p:nvSpPr>
        <p:spPr>
          <a:xfrm>
            <a:off x="4800600" y="30480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3</a:t>
            </a:r>
          </a:p>
        </p:txBody>
      </p:sp>
      <p:sp>
        <p:nvSpPr>
          <p:cNvPr id="190472" name="Oval 190471"/>
          <p:cNvSpPr/>
          <p:nvPr/>
        </p:nvSpPr>
        <p:spPr>
          <a:xfrm>
            <a:off x="2743200" y="24384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4</a:t>
            </a:r>
          </a:p>
        </p:txBody>
      </p:sp>
      <p:sp>
        <p:nvSpPr>
          <p:cNvPr id="190473" name="Oval 190472"/>
          <p:cNvSpPr/>
          <p:nvPr/>
        </p:nvSpPr>
        <p:spPr>
          <a:xfrm>
            <a:off x="2133600" y="34290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5</a:t>
            </a:r>
          </a:p>
        </p:txBody>
      </p:sp>
      <p:sp>
        <p:nvSpPr>
          <p:cNvPr id="190474" name="Straight Connector 190473"/>
          <p:cNvSpPr/>
          <p:nvPr/>
        </p:nvSpPr>
        <p:spPr>
          <a:xfrm flipH="1">
            <a:off x="4981575" y="4953000"/>
            <a:ext cx="2819400" cy="1981200"/>
          </a:xfrm>
          <a:prstGeom prst="line">
            <a:avLst/>
          </a:prstGeom>
          <a:ln w="28575" cap="flat" cmpd="sng">
            <a:solidFill>
              <a:srgbClr val="FF0000"/>
            </a:solidFill>
            <a:prstDash val="solid"/>
            <a:headEnd type="none" w="med" len="med"/>
            <a:tailEnd type="none" w="med" len="med"/>
          </a:ln>
        </p:spPr>
      </p:sp>
      <p:sp>
        <p:nvSpPr>
          <p:cNvPr id="190475" name="Straight Connector 190474"/>
          <p:cNvSpPr/>
          <p:nvPr/>
        </p:nvSpPr>
        <p:spPr>
          <a:xfrm>
            <a:off x="3200400" y="3048000"/>
            <a:ext cx="4648200" cy="1905000"/>
          </a:xfrm>
          <a:prstGeom prst="line">
            <a:avLst/>
          </a:prstGeom>
          <a:ln w="28575" cap="flat" cmpd="sng">
            <a:solidFill>
              <a:srgbClr val="FF0000"/>
            </a:solidFill>
            <a:prstDash val="solid"/>
            <a:headEnd type="none" w="med" len="med"/>
            <a:tailEnd type="none" w="med" len="med"/>
          </a:ln>
        </p:spPr>
      </p:sp>
      <p:sp>
        <p:nvSpPr>
          <p:cNvPr id="190476" name="Straight Connector 190475"/>
          <p:cNvSpPr/>
          <p:nvPr/>
        </p:nvSpPr>
        <p:spPr>
          <a:xfrm>
            <a:off x="3124200" y="2971800"/>
            <a:ext cx="1828800" cy="3886200"/>
          </a:xfrm>
          <a:prstGeom prst="line">
            <a:avLst/>
          </a:prstGeom>
          <a:ln w="28575"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0476"/>
                                        </p:tgtEl>
                                        <p:attrNameLst>
                                          <p:attrName>style.visibility</p:attrName>
                                        </p:attrNameLst>
                                      </p:cBhvr>
                                      <p:to>
                                        <p:strVal val="visible"/>
                                      </p:to>
                                    </p:set>
                                    <p:animEffect transition="in" filter="blinds(horizontal)">
                                      <p:cBhvr>
                                        <p:cTn id="7" dur="500"/>
                                        <p:tgtEl>
                                          <p:spTgt spid="1904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0475"/>
                                        </p:tgtEl>
                                        <p:attrNameLst>
                                          <p:attrName>style.visibility</p:attrName>
                                        </p:attrNameLst>
                                      </p:cBhvr>
                                      <p:to>
                                        <p:strVal val="visible"/>
                                      </p:to>
                                    </p:set>
                                    <p:animEffect transition="in" filter="blinds(horizontal)">
                                      <p:cBhvr>
                                        <p:cTn id="12" dur="500"/>
                                        <p:tgtEl>
                                          <p:spTgt spid="1904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0474"/>
                                        </p:tgtEl>
                                        <p:attrNameLst>
                                          <p:attrName>style.visibility</p:attrName>
                                        </p:attrNameLst>
                                      </p:cBhvr>
                                      <p:to>
                                        <p:strVal val="visible"/>
                                      </p:to>
                                    </p:set>
                                    <p:animEffect transition="in" filter="blinds(horizontal)">
                                      <p:cBhvr>
                                        <p:cTn id="17" dur="500"/>
                                        <p:tgtEl>
                                          <p:spTgt spid="190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83297"/>
          <p:cNvSpPr>
            <a:spLocks noGrp="1"/>
          </p:cNvSpPr>
          <p:nvPr>
            <p:ph type="title"/>
          </p:nvPr>
        </p:nvSpPr>
        <p:spPr/>
        <p:txBody>
          <a:bodyPr anchor="ctr" anchorCtr="0"/>
          <a:lstStyle/>
          <a:p>
            <a:endParaRPr/>
          </a:p>
        </p:txBody>
      </p:sp>
      <p:pic>
        <p:nvPicPr>
          <p:cNvPr id="183300" name="Text Placeholder 183299" descr="2"/>
          <p:cNvPicPr>
            <a:picLocks noGrp="1" noChangeAspect="1"/>
          </p:cNvPicPr>
          <p:nvPr>
            <p:ph type="body"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Text Placeholder 191491" descr="Kich%20th%C6%B0%C6%A1c%20ti%C3%AAu%20chu%E1%BA%A9n%20t%E1%BB%A7%20b%E1%BA%BFp"/>
          <p:cNvPicPr>
            <a:picLocks noGrp="1" noChangeAspect="1"/>
          </p:cNvPicPr>
          <p:nvPr>
            <p:ph type="body" idx="1"/>
          </p:nvPr>
        </p:nvPicPr>
        <p:blipFill>
          <a:blip r:embed="rId2"/>
          <a:stretch>
            <a:fillRect/>
          </a:stretch>
        </p:blipFill>
        <p:spPr>
          <a:xfrm>
            <a:off x="2209800" y="0"/>
            <a:ext cx="4217988"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85345"/>
          <p:cNvSpPr>
            <a:spLocks noGrp="1"/>
          </p:cNvSpPr>
          <p:nvPr>
            <p:ph type="title"/>
          </p:nvPr>
        </p:nvSpPr>
        <p:spPr/>
        <p:txBody>
          <a:bodyPr anchor="ctr" anchorCtr="0"/>
          <a:lstStyle/>
          <a:p>
            <a:endParaRPr/>
          </a:p>
        </p:txBody>
      </p:sp>
      <p:pic>
        <p:nvPicPr>
          <p:cNvPr id="185348" name="Text Placeholder 185347" descr="tubep%20m%E1%BA%ABu"/>
          <p:cNvPicPr>
            <a:picLocks noGrp="1" noChangeAspect="1"/>
          </p:cNvPicPr>
          <p:nvPr>
            <p:ph type="body"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809</Words>
  <Application>WPS Presentation</Application>
  <PresentationFormat>On-screen Show (4:3)</PresentationFormat>
  <Paragraphs>105</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1_Default Design</vt:lpstr>
      <vt:lpstr>Slide 1</vt:lpstr>
      <vt:lpstr>Slide 2</vt:lpstr>
      <vt:lpstr>Slide 3</vt:lpstr>
      <vt:lpstr>Slide 4</vt:lpstr>
      <vt:lpstr>Slide 5</vt:lpstr>
      <vt:lpstr>Slide 6</vt:lpstr>
      <vt:lpstr>Slide 7</vt:lpstr>
      <vt:lpstr>Slide 8</vt:lpstr>
      <vt:lpstr>Slide 9</vt:lpstr>
      <vt:lpstr>Slide 10</vt:lpstr>
      <vt:lpstr>1. Dạng chữ I</vt:lpstr>
      <vt:lpstr>2. Dạng 2 đường thẳng song song</vt:lpstr>
      <vt:lpstr>3. Dạng chữ U</vt:lpstr>
      <vt:lpstr>4. Dạng chữ L</vt:lpstr>
      <vt:lpstr>Slide 15</vt:lpstr>
      <vt:lpstr>Slide 16</vt:lpstr>
      <vt:lpstr>Slide 17</vt:lpstr>
      <vt:lpstr>DẶN DÒ VỀ NHÀ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winxp</dc:creator>
  <cp:lastModifiedBy>Admin</cp:lastModifiedBy>
  <cp:revision>452</cp:revision>
  <dcterms:created xsi:type="dcterms:W3CDTF">2011-03-24T02:06:00Z</dcterms:created>
  <dcterms:modified xsi:type="dcterms:W3CDTF">2021-10-07T03:19:11Z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D8074780097849F3A42F17920879B0C8</vt:lpwstr>
  </property>
  <property fmtid="{D5CDD505-2E9C-101B-9397-08002B2CF9AE}" pid="3" name="KSOProductBuildVer">
    <vt:lpwstr>1033-11.2.0.10265</vt:lpwstr>
  </property>
</Properties>
</file>