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18" r:id="rId2"/>
    <p:sldId id="292" r:id="rId3"/>
    <p:sldId id="294" r:id="rId4"/>
    <p:sldId id="293" r:id="rId5"/>
    <p:sldId id="258" r:id="rId6"/>
    <p:sldId id="297" r:id="rId7"/>
    <p:sldId id="298" r:id="rId8"/>
    <p:sldId id="304" r:id="rId9"/>
    <p:sldId id="300" r:id="rId10"/>
    <p:sldId id="299" r:id="rId11"/>
    <p:sldId id="259" r:id="rId12"/>
    <p:sldId id="301" r:id="rId13"/>
    <p:sldId id="295" r:id="rId14"/>
    <p:sldId id="260" r:id="rId15"/>
    <p:sldId id="261" r:id="rId16"/>
    <p:sldId id="262" r:id="rId17"/>
    <p:sldId id="288" r:id="rId18"/>
    <p:sldId id="289" r:id="rId19"/>
    <p:sldId id="296" r:id="rId20"/>
    <p:sldId id="290" r:id="rId21"/>
    <p:sldId id="317" r:id="rId22"/>
    <p:sldId id="291" r:id="rId2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184" y="-32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A3C8E6-03F1-4D07-A45A-6B4E70015C00}" type="datetimeFigureOut">
              <a:rPr lang="en-US" smtClean="0"/>
              <a:t>11/22/2021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9D3CD8-9337-4593-98D1-B2547E9CDDB5}" type="slidenum">
              <a:rPr lang="en-US" smtClean="0"/>
              <a:t>‹#›</a:t>
            </a:fld>
            <a:endParaRPr lang="en-US"/>
          </a:p>
        </p:txBody>
      </p:sp>
    </p:spTree>
    <p:extLst>
      <p:ext uri="{BB962C8B-B14F-4D97-AF65-F5344CB8AC3E}">
        <p14:creationId xmlns:p14="http://schemas.microsoft.com/office/powerpoint/2010/main" val="666546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F8E829-84ED-47A8-AF82-720118A406F5}"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5649C-95EA-4FA1-81B0-298234455BBD}" type="slidenum">
              <a:rPr lang="en-US" smtClean="0"/>
              <a:t>‹#›</a:t>
            </a:fld>
            <a:endParaRPr lang="en-US"/>
          </a:p>
        </p:txBody>
      </p:sp>
    </p:spTree>
    <p:extLst>
      <p:ext uri="{BB962C8B-B14F-4D97-AF65-F5344CB8AC3E}">
        <p14:creationId xmlns:p14="http://schemas.microsoft.com/office/powerpoint/2010/main" val="3139758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F8E829-84ED-47A8-AF82-720118A406F5}"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5649C-95EA-4FA1-81B0-298234455BBD}" type="slidenum">
              <a:rPr lang="en-US" smtClean="0"/>
              <a:t>‹#›</a:t>
            </a:fld>
            <a:endParaRPr lang="en-US"/>
          </a:p>
        </p:txBody>
      </p:sp>
    </p:spTree>
    <p:extLst>
      <p:ext uri="{BB962C8B-B14F-4D97-AF65-F5344CB8AC3E}">
        <p14:creationId xmlns:p14="http://schemas.microsoft.com/office/powerpoint/2010/main" val="458488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5" y="274639"/>
            <a:ext cx="365453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589" y="274639"/>
            <a:ext cx="107646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F8E829-84ED-47A8-AF82-720118A406F5}"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5649C-95EA-4FA1-81B0-298234455BBD}" type="slidenum">
              <a:rPr lang="en-US" smtClean="0"/>
              <a:t>‹#›</a:t>
            </a:fld>
            <a:endParaRPr lang="en-US"/>
          </a:p>
        </p:txBody>
      </p:sp>
    </p:spTree>
    <p:extLst>
      <p:ext uri="{BB962C8B-B14F-4D97-AF65-F5344CB8AC3E}">
        <p14:creationId xmlns:p14="http://schemas.microsoft.com/office/powerpoint/2010/main" val="2288977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935186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F8E829-84ED-47A8-AF82-720118A406F5}"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5649C-95EA-4FA1-81B0-298234455BBD}" type="slidenum">
              <a:rPr lang="en-US" smtClean="0"/>
              <a:t>‹#›</a:t>
            </a:fld>
            <a:endParaRPr lang="en-US"/>
          </a:p>
        </p:txBody>
      </p:sp>
    </p:spTree>
    <p:extLst>
      <p:ext uri="{BB962C8B-B14F-4D97-AF65-F5344CB8AC3E}">
        <p14:creationId xmlns:p14="http://schemas.microsoft.com/office/powerpoint/2010/main" val="1247917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F8E829-84ED-47A8-AF82-720118A406F5}"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5649C-95EA-4FA1-81B0-298234455BBD}" type="slidenum">
              <a:rPr lang="en-US" smtClean="0"/>
              <a:t>‹#›</a:t>
            </a:fld>
            <a:endParaRPr lang="en-US"/>
          </a:p>
        </p:txBody>
      </p:sp>
    </p:spTree>
    <p:extLst>
      <p:ext uri="{BB962C8B-B14F-4D97-AF65-F5344CB8AC3E}">
        <p14:creationId xmlns:p14="http://schemas.microsoft.com/office/powerpoint/2010/main" val="167430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589" y="1600201"/>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5341" y="1600201"/>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F8E829-84ED-47A8-AF82-720118A406F5}"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5649C-95EA-4FA1-81B0-298234455BBD}" type="slidenum">
              <a:rPr lang="en-US" smtClean="0"/>
              <a:t>‹#›</a:t>
            </a:fld>
            <a:endParaRPr lang="en-US"/>
          </a:p>
        </p:txBody>
      </p:sp>
    </p:spTree>
    <p:extLst>
      <p:ext uri="{BB962C8B-B14F-4D97-AF65-F5344CB8AC3E}">
        <p14:creationId xmlns:p14="http://schemas.microsoft.com/office/powerpoint/2010/main" val="1099988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F8E829-84ED-47A8-AF82-720118A406F5}" type="datetimeFigureOut">
              <a:rPr lang="en-US" smtClean="0"/>
              <a:t>11/22/2021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A5649C-95EA-4FA1-81B0-298234455BBD}" type="slidenum">
              <a:rPr lang="en-US" smtClean="0"/>
              <a:t>‹#›</a:t>
            </a:fld>
            <a:endParaRPr lang="en-US"/>
          </a:p>
        </p:txBody>
      </p:sp>
    </p:spTree>
    <p:extLst>
      <p:ext uri="{BB962C8B-B14F-4D97-AF65-F5344CB8AC3E}">
        <p14:creationId xmlns:p14="http://schemas.microsoft.com/office/powerpoint/2010/main" val="3222517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F8E829-84ED-47A8-AF82-720118A406F5}" type="datetimeFigureOut">
              <a:rPr lang="en-US" smtClean="0"/>
              <a:t>11/22/2021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A5649C-95EA-4FA1-81B0-298234455BBD}" type="slidenum">
              <a:rPr lang="en-US" smtClean="0"/>
              <a:t>‹#›</a:t>
            </a:fld>
            <a:endParaRPr lang="en-US"/>
          </a:p>
        </p:txBody>
      </p:sp>
    </p:spTree>
    <p:extLst>
      <p:ext uri="{BB962C8B-B14F-4D97-AF65-F5344CB8AC3E}">
        <p14:creationId xmlns:p14="http://schemas.microsoft.com/office/powerpoint/2010/main" val="364072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F8E829-84ED-47A8-AF82-720118A406F5}" type="datetimeFigureOut">
              <a:rPr lang="en-US" smtClean="0"/>
              <a:t>11/22/2021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A5649C-95EA-4FA1-81B0-298234455BBD}" type="slidenum">
              <a:rPr lang="en-US" smtClean="0"/>
              <a:t>‹#›</a:t>
            </a:fld>
            <a:endParaRPr lang="en-US"/>
          </a:p>
        </p:txBody>
      </p:sp>
    </p:spTree>
    <p:extLst>
      <p:ext uri="{BB962C8B-B14F-4D97-AF65-F5344CB8AC3E}">
        <p14:creationId xmlns:p14="http://schemas.microsoft.com/office/powerpoint/2010/main" val="3422592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F8E829-84ED-47A8-AF82-720118A406F5}"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5649C-95EA-4FA1-81B0-298234455BBD}" type="slidenum">
              <a:rPr lang="en-US" smtClean="0"/>
              <a:t>‹#›</a:t>
            </a:fld>
            <a:endParaRPr lang="en-US"/>
          </a:p>
        </p:txBody>
      </p:sp>
    </p:spTree>
    <p:extLst>
      <p:ext uri="{BB962C8B-B14F-4D97-AF65-F5344CB8AC3E}">
        <p14:creationId xmlns:p14="http://schemas.microsoft.com/office/powerpoint/2010/main" val="375546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F8E829-84ED-47A8-AF82-720118A406F5}"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5649C-95EA-4FA1-81B0-298234455BBD}" type="slidenum">
              <a:rPr lang="en-US" smtClean="0"/>
              <a:t>‹#›</a:t>
            </a:fld>
            <a:endParaRPr lang="en-US"/>
          </a:p>
        </p:txBody>
      </p:sp>
    </p:spTree>
    <p:extLst>
      <p:ext uri="{BB962C8B-B14F-4D97-AF65-F5344CB8AC3E}">
        <p14:creationId xmlns:p14="http://schemas.microsoft.com/office/powerpoint/2010/main" val="3382957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F8E829-84ED-47A8-AF82-720118A406F5}" type="datetimeFigureOut">
              <a:rPr lang="en-US" smtClean="0"/>
              <a:t>11/22/2021</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5649C-95EA-4FA1-81B0-298234455BBD}" type="slidenum">
              <a:rPr lang="en-US" smtClean="0"/>
              <a:t>‹#›</a:t>
            </a:fld>
            <a:endParaRPr lang="en-US"/>
          </a:p>
        </p:txBody>
      </p:sp>
    </p:spTree>
    <p:extLst>
      <p:ext uri="{BB962C8B-B14F-4D97-AF65-F5344CB8AC3E}">
        <p14:creationId xmlns:p14="http://schemas.microsoft.com/office/powerpoint/2010/main" val="419806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4.png"/><Relationship Id="rId9"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4.png"/><Relationship Id="rId9" Type="http://schemas.openxmlformats.org/officeDocument/2006/relationships/image" Target="../media/image8.sv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4.png"/><Relationship Id="rId9" Type="http://schemas.openxmlformats.org/officeDocument/2006/relationships/image" Target="../media/image8.sv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4.png"/><Relationship Id="rId9" Type="http://schemas.openxmlformats.org/officeDocument/2006/relationships/image" Target="../media/image8.sv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4.png"/><Relationship Id="rId9" Type="http://schemas.openxmlformats.org/officeDocument/2006/relationships/image" Target="../media/image8.sv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4.png"/><Relationship Id="rId9" Type="http://schemas.openxmlformats.org/officeDocument/2006/relationships/image" Target="../media/image8.sv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4.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4.png"/><Relationship Id="rId9" Type="http://schemas.openxmlformats.org/officeDocument/2006/relationships/image" Target="../media/image8.sv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4.png"/><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4.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4.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a:extLst>
              <a:ext uri="{FF2B5EF4-FFF2-40B4-BE49-F238E27FC236}">
                <a16:creationId xmlns="" xmlns:a16="http://schemas.microsoft.com/office/drawing/2014/main" id="{A0CBB94B-7436-4507-8DB1-67C1476BAA7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0"/>
          <a:stretch/>
        </p:blipFill>
        <p:spPr>
          <a:xfrm>
            <a:off x="-47562" y="3048000"/>
            <a:ext cx="12193962" cy="3810000"/>
          </a:xfrm>
          <a:prstGeom prst="rect">
            <a:avLst/>
          </a:prstGeom>
        </p:spPr>
      </p:pic>
      <p:pic>
        <p:nvPicPr>
          <p:cNvPr id="5" name="图片 11">
            <a:extLst>
              <a:ext uri="{FF2B5EF4-FFF2-40B4-BE49-F238E27FC236}">
                <a16:creationId xmlns="" xmlns:a16="http://schemas.microsoft.com/office/drawing/2014/main" id="{A0685C41-D465-4512-B9F6-8A38B1A4D0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365" b="88523"/>
          <a:stretch/>
        </p:blipFill>
        <p:spPr>
          <a:xfrm>
            <a:off x="7694906" y="0"/>
            <a:ext cx="4475022" cy="787078"/>
          </a:xfrm>
          <a:prstGeom prst="rect">
            <a:avLst/>
          </a:prstGeom>
        </p:spPr>
      </p:pic>
      <p:pic>
        <p:nvPicPr>
          <p:cNvPr id="6" name="图片 12">
            <a:extLst>
              <a:ext uri="{FF2B5EF4-FFF2-40B4-BE49-F238E27FC236}">
                <a16:creationId xmlns="" xmlns:a16="http://schemas.microsoft.com/office/drawing/2014/main" id="{F7F8C48D-A559-4113-AD18-8377F23E90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365" b="88523"/>
          <a:stretch/>
        </p:blipFill>
        <p:spPr>
          <a:xfrm>
            <a:off x="203147" y="1"/>
            <a:ext cx="7830622" cy="914400"/>
          </a:xfrm>
          <a:prstGeom prst="rect">
            <a:avLst/>
          </a:prstGeom>
        </p:spPr>
      </p:pic>
      <p:sp>
        <p:nvSpPr>
          <p:cNvPr id="3" name="Rectangle 2"/>
          <p:cNvSpPr/>
          <p:nvPr/>
        </p:nvSpPr>
        <p:spPr>
          <a:xfrm>
            <a:off x="3492373" y="76201"/>
            <a:ext cx="5114092" cy="646331"/>
          </a:xfrm>
          <a:prstGeom prst="rect">
            <a:avLst/>
          </a:prstGeom>
          <a:noFill/>
          <a:ln>
            <a:noFill/>
          </a:ln>
        </p:spPr>
        <p:txBody>
          <a:bodyPr wrap="none" lIns="91440" tIns="45720" rIns="91440" bIns="45720">
            <a:spAutoFit/>
          </a:bodyPr>
          <a:lstStyle/>
          <a:p>
            <a:pPr algn="ct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TRƯỜNG THCS NGỌC HỒI</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TextBox 6"/>
          <p:cNvSpPr txBox="1"/>
          <p:nvPr/>
        </p:nvSpPr>
        <p:spPr>
          <a:xfrm>
            <a:off x="1625177" y="3048000"/>
            <a:ext cx="9344766" cy="1569660"/>
          </a:xfrm>
          <a:prstGeom prst="rect">
            <a:avLst/>
          </a:prstGeom>
          <a:noFill/>
        </p:spPr>
        <p:txBody>
          <a:bodyPr wrap="square" rtlCol="0">
            <a:spAutoFit/>
          </a:bodyPr>
          <a:lstStyle/>
          <a:p>
            <a:pPr algn="ctr"/>
            <a:r>
              <a:rPr lang="en-US" sz="3200" b="1" dirty="0" smtClean="0">
                <a:solidFill>
                  <a:srgbClr val="002060"/>
                </a:solidFill>
                <a:latin typeface="Arial Rounded MT Bold" panose="020F0704030504030204" pitchFamily="34" charset="0"/>
              </a:rPr>
              <a:t>MÔN: LỊCH SỬ 7</a:t>
            </a:r>
          </a:p>
          <a:p>
            <a:pPr algn="ctr"/>
            <a:endParaRPr lang="en-US" sz="3200" b="1" dirty="0" smtClean="0">
              <a:solidFill>
                <a:srgbClr val="002060"/>
              </a:solidFill>
              <a:latin typeface="Arial Rounded MT Bold" panose="020F0704030504030204" pitchFamily="34" charset="0"/>
            </a:endParaRPr>
          </a:p>
          <a:p>
            <a:pPr algn="ctr"/>
            <a:r>
              <a:rPr lang="en-US" sz="3200" b="1" dirty="0" smtClean="0">
                <a:solidFill>
                  <a:srgbClr val="002060"/>
                </a:solidFill>
                <a:latin typeface="Arial Rounded MT Bold" panose="020F0704030504030204" pitchFamily="34" charset="0"/>
              </a:rPr>
              <a:t>GIÁO VIÊN: NGUYỄN THU HÀ</a:t>
            </a:r>
            <a:endParaRPr lang="en-US" sz="3200" b="1" dirty="0">
              <a:solidFill>
                <a:srgbClr val="002060"/>
              </a:solidFill>
              <a:latin typeface="Arial Rounded MT Bold" panose="020F0704030504030204" pitchFamily="34" charset="0"/>
            </a:endParaRPr>
          </a:p>
        </p:txBody>
      </p:sp>
      <p:sp>
        <p:nvSpPr>
          <p:cNvPr id="8" name="Rectangle 7"/>
          <p:cNvSpPr/>
          <p:nvPr/>
        </p:nvSpPr>
        <p:spPr>
          <a:xfrm>
            <a:off x="812588" y="1447800"/>
            <a:ext cx="10868369" cy="2057400"/>
          </a:xfrm>
          <a:prstGeom prst="rect">
            <a:avLst/>
          </a:prstGeom>
          <a:noFill/>
        </p:spPr>
        <p:txBody>
          <a:bodyPr wrap="none" lIns="91440" tIns="45720" rIns="91440" bIns="45720">
            <a:prstTxWarp prst="textDeflateBottom">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dirty="0" smtClean="0">
                <a:ln w="11430"/>
                <a:solidFill>
                  <a:srgbClr val="C00000"/>
                </a:solidFill>
                <a:effectLst>
                  <a:outerShdw blurRad="50800" dist="39000" dir="5460000" algn="tl">
                    <a:srgbClr val="000000">
                      <a:alpha val="38000"/>
                    </a:srgbClr>
                  </a:outerShdw>
                </a:effectLst>
              </a:rPr>
              <a:t>CHÀO MỪNG CÁC EM ĐẾN VỚI TIẾT HỌC</a:t>
            </a:r>
            <a:endParaRPr lang="en-US" sz="5400" b="1" spc="50" dirty="0">
              <a:ln w="11430"/>
              <a:solidFill>
                <a:srgbClr val="C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935926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vannghetiengiang.vn/uploads/news/2012_11/tran-thu-d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669" y="80530"/>
            <a:ext cx="9497126" cy="54147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12588" y="5715000"/>
            <a:ext cx="10969943" cy="1200329"/>
          </a:xfrm>
          <a:prstGeom prst="rect">
            <a:avLst/>
          </a:prstGeom>
          <a:noFill/>
        </p:spPr>
        <p:txBody>
          <a:bodyPr wrap="square" rtlCol="0">
            <a:spAutoFit/>
          </a:bodyPr>
          <a:lstStyle/>
          <a:p>
            <a:pPr algn="ctr"/>
            <a:r>
              <a:rPr lang="vi-VN" sz="2400" dirty="0">
                <a:solidFill>
                  <a:srgbClr val="002060"/>
                </a:solidFill>
              </a:rPr>
              <a:t>Tượng Linh từ quốc mẫu Trần Thị Dung và Thái sư Trần Thủ Độ ở chùa Cầu </a:t>
            </a:r>
            <a:r>
              <a:rPr lang="vi-VN" sz="2400" dirty="0" smtClean="0">
                <a:solidFill>
                  <a:srgbClr val="002060"/>
                </a:solidFill>
              </a:rPr>
              <a:t>Đông (Hà Nội). </a:t>
            </a:r>
            <a:r>
              <a:rPr lang="vi-VN" sz="2400" dirty="0">
                <a:solidFill>
                  <a:srgbClr val="002060"/>
                </a:solidFill>
              </a:rPr>
              <a:t>Hai người được xem là những người có công lớn trong việc lập nên triều đại nhà Trần.</a:t>
            </a:r>
            <a:endParaRPr lang="en-US" sz="2400" dirty="0">
              <a:solidFill>
                <a:srgbClr val="002060"/>
              </a:solidFill>
            </a:endParaRPr>
          </a:p>
        </p:txBody>
      </p:sp>
    </p:spTree>
    <p:extLst>
      <p:ext uri="{BB962C8B-B14F-4D97-AF65-F5344CB8AC3E}">
        <p14:creationId xmlns:p14="http://schemas.microsoft.com/office/powerpoint/2010/main" val="733223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402041">
            <a:off x="9988323" y="-1341951"/>
            <a:ext cx="2798469" cy="3609988"/>
          </a:xfrm>
          <a:prstGeom prst="rect">
            <a:avLst/>
          </a:prstGeom>
        </p:spPr>
      </p:pic>
      <p:pic>
        <p:nvPicPr>
          <p:cNvPr id="14"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537102">
            <a:off x="4189450" y="5639656"/>
            <a:ext cx="2798469" cy="3609988"/>
          </a:xfrm>
          <a:prstGeom prst="rect">
            <a:avLst/>
          </a:prstGeom>
        </p:spPr>
      </p:pic>
      <p:pic>
        <p:nvPicPr>
          <p:cNvPr id="15"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102633">
            <a:off x="-610286" y="5014319"/>
            <a:ext cx="2591814" cy="2592489"/>
          </a:xfrm>
          <a:prstGeom prst="rect">
            <a:avLst/>
          </a:prstGeom>
        </p:spPr>
      </p:pic>
      <p:pic>
        <p:nvPicPr>
          <p:cNvPr id="16"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598564" y="-998789"/>
            <a:ext cx="2591814" cy="2592489"/>
          </a:xfrm>
          <a:prstGeom prst="rect">
            <a:avLst/>
          </a:prstGeom>
        </p:spPr>
      </p:pic>
      <p:pic>
        <p:nvPicPr>
          <p:cNvPr id="17"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0865" y="-418645"/>
            <a:ext cx="3160992" cy="2576879"/>
          </a:xfrm>
          <a:prstGeom prst="rect">
            <a:avLst/>
          </a:prstGeom>
        </p:spPr>
      </p:pic>
      <p:pic>
        <p:nvPicPr>
          <p:cNvPr id="18"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90379" y="5264501"/>
            <a:ext cx="3160992" cy="2576879"/>
          </a:xfrm>
          <a:prstGeom prst="rect">
            <a:avLst/>
          </a:prstGeom>
        </p:spPr>
      </p:pic>
      <p:pic>
        <p:nvPicPr>
          <p:cNvPr id="19"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877412" y="4192534"/>
            <a:ext cx="1919779" cy="1979669"/>
          </a:xfrm>
          <a:prstGeom prst="rect">
            <a:avLst/>
          </a:prstGeom>
        </p:spPr>
      </p:pic>
      <p:pic>
        <p:nvPicPr>
          <p:cNvPr id="20"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190236" y="-798113"/>
            <a:ext cx="1919779" cy="1979669"/>
          </a:xfrm>
          <a:prstGeom prst="rect">
            <a:avLst/>
          </a:prstGeom>
        </p:spPr>
      </p:pic>
      <p:sp>
        <p:nvSpPr>
          <p:cNvPr id="10" name="Rectangle 5"/>
          <p:cNvSpPr>
            <a:spLocks noChangeArrowheads="1"/>
          </p:cNvSpPr>
          <p:nvPr/>
        </p:nvSpPr>
        <p:spPr bwMode="auto">
          <a:xfrm>
            <a:off x="711015" y="1219200"/>
            <a:ext cx="476919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eaLnBrk="0" fontAlgn="base" hangingPunct="0">
              <a:spcBef>
                <a:spcPct val="0"/>
              </a:spcBef>
              <a:spcAft>
                <a:spcPct val="0"/>
              </a:spcAft>
              <a:defRPr>
                <a:solidFill>
                  <a:schemeClr val="tx1"/>
                </a:solidFill>
                <a:latin typeface="Arial" charset="0"/>
                <a:cs typeface="Arial" charset="0"/>
              </a:defRPr>
            </a:lvl6pPr>
            <a:lvl7pPr marL="3086100" indent="-342900" eaLnBrk="0" fontAlgn="base" hangingPunct="0">
              <a:spcBef>
                <a:spcPct val="0"/>
              </a:spcBef>
              <a:spcAft>
                <a:spcPct val="0"/>
              </a:spcAft>
              <a:defRPr>
                <a:solidFill>
                  <a:schemeClr val="tx1"/>
                </a:solidFill>
                <a:latin typeface="Arial" charset="0"/>
                <a:cs typeface="Arial" charset="0"/>
              </a:defRPr>
            </a:lvl7pPr>
            <a:lvl8pPr marL="3543300" indent="-342900" eaLnBrk="0" fontAlgn="base" hangingPunct="0">
              <a:spcBef>
                <a:spcPct val="0"/>
              </a:spcBef>
              <a:spcAft>
                <a:spcPct val="0"/>
              </a:spcAft>
              <a:defRPr>
                <a:solidFill>
                  <a:schemeClr val="tx1"/>
                </a:solidFill>
                <a:latin typeface="Arial" charset="0"/>
                <a:cs typeface="Arial" charset="0"/>
              </a:defRPr>
            </a:lvl8pPr>
            <a:lvl9pPr marL="4000500" indent="-3429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b="1" u="sng">
                <a:solidFill>
                  <a:srgbClr val="002060"/>
                </a:solidFill>
              </a:rPr>
              <a:t>I- NHÀ TRẦN THÀNH LẬP :</a:t>
            </a:r>
          </a:p>
          <a:p>
            <a:pPr eaLnBrk="1" hangingPunct="1"/>
            <a:r>
              <a:rPr lang="en-US" altLang="en-US" sz="2800" b="1">
                <a:solidFill>
                  <a:srgbClr val="FFC000"/>
                </a:solidFill>
              </a:rPr>
              <a:t> </a:t>
            </a:r>
            <a:r>
              <a:rPr lang="en-US" altLang="en-US" sz="2800" b="1" u="sng">
                <a:solidFill>
                  <a:srgbClr val="FFC000"/>
                </a:solidFill>
              </a:rPr>
              <a:t>1/ Nhà Lý sụp đổ :</a:t>
            </a:r>
            <a:r>
              <a:rPr lang="en-US" altLang="en-US" sz="2800" b="1">
                <a:solidFill>
                  <a:srgbClr val="FFC000"/>
                </a:solidFill>
              </a:rPr>
              <a:t> </a:t>
            </a:r>
          </a:p>
        </p:txBody>
      </p:sp>
      <p:sp>
        <p:nvSpPr>
          <p:cNvPr id="11" name="Rectangle 6"/>
          <p:cNvSpPr>
            <a:spLocks noChangeArrowheads="1"/>
          </p:cNvSpPr>
          <p:nvPr/>
        </p:nvSpPr>
        <p:spPr bwMode="auto">
          <a:xfrm>
            <a:off x="406294" y="2653478"/>
            <a:ext cx="1137623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FontTx/>
              <a:buChar char="-"/>
            </a:pPr>
            <a:r>
              <a:rPr lang="en-US" altLang="en-US" sz="2800" b="1" dirty="0" err="1">
                <a:solidFill>
                  <a:srgbClr val="000000"/>
                </a:solidFill>
                <a:latin typeface="Times New Roman" pitchFamily="18" charset="0"/>
                <a:cs typeface="Times New Roman" pitchFamily="18" charset="0"/>
              </a:rPr>
              <a:t>Từ</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cuối</a:t>
            </a:r>
            <a:r>
              <a:rPr lang="en-US" altLang="en-US" sz="2800" b="1" dirty="0">
                <a:solidFill>
                  <a:srgbClr val="000000"/>
                </a:solidFill>
                <a:latin typeface="Times New Roman" pitchFamily="18" charset="0"/>
                <a:cs typeface="Times New Roman" pitchFamily="18" charset="0"/>
              </a:rPr>
              <a:t> TK XII, </a:t>
            </a:r>
            <a:r>
              <a:rPr lang="en-US" altLang="en-US" sz="2800" b="1" dirty="0" err="1">
                <a:solidFill>
                  <a:srgbClr val="000000"/>
                </a:solidFill>
                <a:latin typeface="Times New Roman" pitchFamily="18" charset="0"/>
                <a:cs typeface="Times New Roman" pitchFamily="18" charset="0"/>
              </a:rPr>
              <a:t>vua</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quan</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nhà</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Lý</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không</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chăm</a:t>
            </a:r>
            <a:r>
              <a:rPr lang="en-US" altLang="en-US" sz="2800" b="1" dirty="0">
                <a:solidFill>
                  <a:srgbClr val="000000"/>
                </a:solidFill>
                <a:latin typeface="Times New Roman" pitchFamily="18" charset="0"/>
                <a:cs typeface="Times New Roman" pitchFamily="18" charset="0"/>
              </a:rPr>
              <a:t> lo </a:t>
            </a:r>
            <a:r>
              <a:rPr lang="en-US" altLang="en-US" sz="2800" b="1" dirty="0" err="1">
                <a:solidFill>
                  <a:srgbClr val="000000"/>
                </a:solidFill>
                <a:latin typeface="Times New Roman" pitchFamily="18" charset="0"/>
                <a:cs typeface="Times New Roman" pitchFamily="18" charset="0"/>
              </a:rPr>
              <a:t>đời</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sống</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nhân</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dân</a:t>
            </a:r>
            <a:r>
              <a:rPr lang="en-US" altLang="en-US" sz="2800" b="1" dirty="0">
                <a:solidFill>
                  <a:srgbClr val="000000"/>
                </a:solidFill>
                <a:latin typeface="Times New Roman" pitchFamily="18" charset="0"/>
                <a:cs typeface="Times New Roman" pitchFamily="18" charset="0"/>
              </a:rPr>
              <a:t> . </a:t>
            </a:r>
          </a:p>
          <a:p>
            <a:pPr algn="just" eaLnBrk="1" hangingPunct="1">
              <a:buFontTx/>
              <a:buChar char="-"/>
            </a:pP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Hậu</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quả</a:t>
            </a:r>
            <a:r>
              <a:rPr lang="en-US" altLang="en-US" sz="2800" b="1" dirty="0">
                <a:solidFill>
                  <a:srgbClr val="000000"/>
                </a:solidFill>
                <a:latin typeface="Times New Roman" pitchFamily="18" charset="0"/>
                <a:cs typeface="Times New Roman" pitchFamily="18" charset="0"/>
              </a:rPr>
              <a:t> :  </a:t>
            </a:r>
            <a:r>
              <a:rPr lang="en-US" altLang="en-US" sz="2800" b="1" dirty="0" err="1">
                <a:solidFill>
                  <a:srgbClr val="000000"/>
                </a:solidFill>
                <a:latin typeface="Times New Roman" pitchFamily="18" charset="0"/>
                <a:cs typeface="Times New Roman" pitchFamily="18" charset="0"/>
              </a:rPr>
              <a:t>hạn</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hán</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lũ</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lụt</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mất</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mùa</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thường</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xuyên</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nhân</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dân</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đói</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khổ</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các</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thế</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lực</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phong</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kiến</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quấy</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phá</a:t>
            </a:r>
            <a:r>
              <a:rPr lang="en-US" altLang="en-US" sz="2800" b="1" dirty="0">
                <a:solidFill>
                  <a:srgbClr val="000000"/>
                </a:solidFill>
                <a:latin typeface="Times New Roman" pitchFamily="18" charset="0"/>
                <a:cs typeface="Times New Roman" pitchFamily="18" charset="0"/>
              </a:rPr>
              <a:t> -&gt; </a:t>
            </a:r>
            <a:r>
              <a:rPr lang="en-US" altLang="en-US" sz="2800" b="1" dirty="0" err="1">
                <a:solidFill>
                  <a:srgbClr val="000000"/>
                </a:solidFill>
                <a:latin typeface="Times New Roman" pitchFamily="18" charset="0"/>
                <a:cs typeface="Times New Roman" pitchFamily="18" charset="0"/>
              </a:rPr>
              <a:t>đất</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nước</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rối</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loạn</a:t>
            </a:r>
            <a:r>
              <a:rPr lang="en-US" altLang="en-US" sz="2800" b="1" dirty="0">
                <a:solidFill>
                  <a:srgbClr val="000000"/>
                </a:solidFill>
                <a:latin typeface="Times New Roman" pitchFamily="18" charset="0"/>
                <a:cs typeface="Times New Roman" pitchFamily="18" charset="0"/>
              </a:rPr>
              <a:t> </a:t>
            </a:r>
            <a:endParaRPr lang="en-US" altLang="en-US" sz="2800" b="1" dirty="0" smtClean="0">
              <a:solidFill>
                <a:srgbClr val="000000"/>
              </a:solidFill>
              <a:latin typeface="Times New Roman" pitchFamily="18" charset="0"/>
              <a:cs typeface="Times New Roman" pitchFamily="18" charset="0"/>
            </a:endParaRPr>
          </a:p>
          <a:p>
            <a:pPr algn="just" eaLnBrk="1" hangingPunct="1">
              <a:buFontTx/>
              <a:buChar char="-"/>
            </a:pPr>
            <a:r>
              <a:rPr lang="en-US" altLang="en-US" sz="2800" b="1" dirty="0">
                <a:solidFill>
                  <a:srgbClr val="000000"/>
                </a:solidFill>
                <a:latin typeface="Times New Roman" pitchFamily="18" charset="0"/>
                <a:cs typeface="Times New Roman" pitchFamily="18" charset="0"/>
              </a:rPr>
              <a:t> </a:t>
            </a:r>
            <a:r>
              <a:rPr lang="en-US" altLang="en-US" sz="2800" b="1" dirty="0" err="1" smtClean="0">
                <a:solidFill>
                  <a:srgbClr val="000000"/>
                </a:solidFill>
                <a:latin typeface="Times New Roman" pitchFamily="18" charset="0"/>
                <a:cs typeface="Times New Roman" pitchFamily="18" charset="0"/>
              </a:rPr>
              <a:t>Nhà</a:t>
            </a:r>
            <a:r>
              <a:rPr lang="en-US" altLang="en-US" sz="2800" b="1" dirty="0" smtClean="0">
                <a:solidFill>
                  <a:srgbClr val="000000"/>
                </a:solidFill>
                <a:latin typeface="Times New Roman" pitchFamily="18" charset="0"/>
                <a:cs typeface="Times New Roman" pitchFamily="18" charset="0"/>
              </a:rPr>
              <a:t> </a:t>
            </a:r>
            <a:r>
              <a:rPr lang="en-US" altLang="en-US" sz="2800" b="1" dirty="0" err="1" smtClean="0">
                <a:solidFill>
                  <a:srgbClr val="000000"/>
                </a:solidFill>
                <a:latin typeface="Times New Roman" pitchFamily="18" charset="0"/>
                <a:cs typeface="Times New Roman" pitchFamily="18" charset="0"/>
              </a:rPr>
              <a:t>Lý</a:t>
            </a:r>
            <a:r>
              <a:rPr lang="en-US" altLang="en-US" sz="2800" b="1" dirty="0" smtClean="0">
                <a:solidFill>
                  <a:srgbClr val="000000"/>
                </a:solidFill>
                <a:latin typeface="Times New Roman" pitchFamily="18" charset="0"/>
                <a:cs typeface="Times New Roman" pitchFamily="18" charset="0"/>
              </a:rPr>
              <a:t> </a:t>
            </a:r>
            <a:r>
              <a:rPr lang="en-US" altLang="en-US" sz="2800" b="1" dirty="0" err="1" smtClean="0">
                <a:solidFill>
                  <a:srgbClr val="000000"/>
                </a:solidFill>
                <a:latin typeface="Times New Roman" pitchFamily="18" charset="0"/>
                <a:cs typeface="Times New Roman" pitchFamily="18" charset="0"/>
              </a:rPr>
              <a:t>phải</a:t>
            </a:r>
            <a:r>
              <a:rPr lang="en-US" altLang="en-US" sz="2800" b="1" dirty="0" smtClean="0">
                <a:solidFill>
                  <a:srgbClr val="000000"/>
                </a:solidFill>
                <a:latin typeface="Times New Roman" pitchFamily="18" charset="0"/>
                <a:cs typeface="Times New Roman" pitchFamily="18" charset="0"/>
              </a:rPr>
              <a:t> </a:t>
            </a:r>
            <a:r>
              <a:rPr lang="en-US" altLang="en-US" sz="2800" b="1" dirty="0" err="1" smtClean="0">
                <a:solidFill>
                  <a:srgbClr val="000000"/>
                </a:solidFill>
                <a:latin typeface="Times New Roman" pitchFamily="18" charset="0"/>
                <a:cs typeface="Times New Roman" pitchFamily="18" charset="0"/>
              </a:rPr>
              <a:t>dựa</a:t>
            </a:r>
            <a:r>
              <a:rPr lang="en-US" altLang="en-US" sz="2800" b="1" dirty="0" smtClean="0">
                <a:solidFill>
                  <a:srgbClr val="000000"/>
                </a:solidFill>
                <a:latin typeface="Times New Roman" pitchFamily="18" charset="0"/>
                <a:cs typeface="Times New Roman" pitchFamily="18" charset="0"/>
              </a:rPr>
              <a:t> </a:t>
            </a:r>
            <a:r>
              <a:rPr lang="en-US" altLang="en-US" sz="2800" b="1" dirty="0" err="1" smtClean="0">
                <a:solidFill>
                  <a:srgbClr val="000000"/>
                </a:solidFill>
                <a:latin typeface="Times New Roman" pitchFamily="18" charset="0"/>
                <a:cs typeface="Times New Roman" pitchFamily="18" charset="0"/>
              </a:rPr>
              <a:t>vào</a:t>
            </a:r>
            <a:r>
              <a:rPr lang="en-US" altLang="en-US" sz="2800" b="1" dirty="0" smtClean="0">
                <a:solidFill>
                  <a:srgbClr val="000000"/>
                </a:solidFill>
                <a:latin typeface="Times New Roman" pitchFamily="18" charset="0"/>
                <a:cs typeface="Times New Roman" pitchFamily="18" charset="0"/>
              </a:rPr>
              <a:t> </a:t>
            </a:r>
            <a:r>
              <a:rPr lang="en-US" altLang="en-US" sz="2800" b="1" dirty="0" err="1" smtClean="0">
                <a:solidFill>
                  <a:srgbClr val="000000"/>
                </a:solidFill>
                <a:latin typeface="Times New Roman" pitchFamily="18" charset="0"/>
                <a:cs typeface="Times New Roman" pitchFamily="18" charset="0"/>
              </a:rPr>
              <a:t>thế</a:t>
            </a:r>
            <a:r>
              <a:rPr lang="en-US" altLang="en-US" sz="2800" b="1" dirty="0" smtClean="0">
                <a:solidFill>
                  <a:srgbClr val="000000"/>
                </a:solidFill>
                <a:latin typeface="Times New Roman" pitchFamily="18" charset="0"/>
                <a:cs typeface="Times New Roman" pitchFamily="18" charset="0"/>
              </a:rPr>
              <a:t> </a:t>
            </a:r>
            <a:r>
              <a:rPr lang="en-US" altLang="en-US" sz="2800" b="1" dirty="0" err="1" smtClean="0">
                <a:solidFill>
                  <a:srgbClr val="000000"/>
                </a:solidFill>
                <a:latin typeface="Times New Roman" pitchFamily="18" charset="0"/>
                <a:cs typeface="Times New Roman" pitchFamily="18" charset="0"/>
              </a:rPr>
              <a:t>lực</a:t>
            </a:r>
            <a:r>
              <a:rPr lang="en-US" altLang="en-US" sz="2800" b="1" dirty="0" smtClean="0">
                <a:solidFill>
                  <a:srgbClr val="000000"/>
                </a:solidFill>
                <a:latin typeface="Times New Roman" pitchFamily="18" charset="0"/>
                <a:cs typeface="Times New Roman" pitchFamily="18" charset="0"/>
              </a:rPr>
              <a:t> </a:t>
            </a:r>
            <a:r>
              <a:rPr lang="en-US" altLang="en-US" sz="2800" b="1" dirty="0" err="1" smtClean="0">
                <a:solidFill>
                  <a:srgbClr val="000000"/>
                </a:solidFill>
                <a:latin typeface="Times New Roman" pitchFamily="18" charset="0"/>
                <a:cs typeface="Times New Roman" pitchFamily="18" charset="0"/>
              </a:rPr>
              <a:t>họ</a:t>
            </a:r>
            <a:r>
              <a:rPr lang="en-US" altLang="en-US" sz="2800" b="1" dirty="0" smtClean="0">
                <a:solidFill>
                  <a:srgbClr val="000000"/>
                </a:solidFill>
                <a:latin typeface="Times New Roman" pitchFamily="18" charset="0"/>
                <a:cs typeface="Times New Roman" pitchFamily="18" charset="0"/>
              </a:rPr>
              <a:t> </a:t>
            </a:r>
            <a:r>
              <a:rPr lang="en-US" altLang="en-US" sz="2800" b="1" smtClean="0">
                <a:solidFill>
                  <a:srgbClr val="000000"/>
                </a:solidFill>
                <a:latin typeface="Times New Roman" pitchFamily="18" charset="0"/>
                <a:cs typeface="Times New Roman" pitchFamily="18" charset="0"/>
              </a:rPr>
              <a:t>Trần</a:t>
            </a:r>
            <a:endParaRPr lang="en-US" altLang="en-US" sz="2800" b="1">
              <a:solidFill>
                <a:srgbClr val="000000"/>
              </a:solidFill>
              <a:latin typeface="Times New Roman" pitchFamily="18" charset="0"/>
              <a:cs typeface="Times New Roman" pitchFamily="18" charset="0"/>
            </a:endParaRPr>
          </a:p>
          <a:p>
            <a:pPr algn="just" eaLnBrk="1" hangingPunct="1"/>
            <a:r>
              <a:rPr lang="en-US" altLang="en-US" sz="2800" b="1" dirty="0">
                <a:solidFill>
                  <a:srgbClr val="000000"/>
                </a:solidFill>
                <a:latin typeface="Times New Roman" pitchFamily="18" charset="0"/>
                <a:cs typeface="Times New Roman" pitchFamily="18" charset="0"/>
              </a:rPr>
              <a:t>- 1226, </a:t>
            </a:r>
            <a:r>
              <a:rPr lang="en-US" altLang="en-US" sz="2800" b="1" dirty="0" err="1">
                <a:solidFill>
                  <a:srgbClr val="000000"/>
                </a:solidFill>
                <a:latin typeface="Times New Roman" pitchFamily="18" charset="0"/>
                <a:cs typeface="Times New Roman" pitchFamily="18" charset="0"/>
              </a:rPr>
              <a:t>Lý</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Chiêu</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Hoàng</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nhường</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ngôi</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cho</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Trần</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Cảnh</a:t>
            </a:r>
            <a:r>
              <a:rPr lang="en-US" altLang="en-US" sz="2800" b="1" dirty="0">
                <a:solidFill>
                  <a:srgbClr val="000000"/>
                </a:solidFill>
                <a:latin typeface="Times New Roman" pitchFamily="18" charset="0"/>
                <a:cs typeface="Times New Roman" pitchFamily="18" charset="0"/>
              </a:rPr>
              <a:t> -&gt; </a:t>
            </a:r>
            <a:r>
              <a:rPr lang="en-US" altLang="en-US" sz="2800" b="1" dirty="0" err="1">
                <a:solidFill>
                  <a:srgbClr val="000000"/>
                </a:solidFill>
                <a:latin typeface="Times New Roman" pitchFamily="18" charset="0"/>
                <a:cs typeface="Times New Roman" pitchFamily="18" charset="0"/>
              </a:rPr>
              <a:t>nhà</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Trần</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thành</a:t>
            </a:r>
            <a:r>
              <a:rPr lang="en-US" altLang="en-US" sz="2800" b="1" dirty="0">
                <a:solidFill>
                  <a:srgbClr val="000000"/>
                </a:solidFill>
                <a:latin typeface="Times New Roman" pitchFamily="18" charset="0"/>
                <a:cs typeface="Times New Roman" pitchFamily="18" charset="0"/>
              </a:rPr>
              <a:t> </a:t>
            </a:r>
            <a:r>
              <a:rPr lang="en-US" altLang="en-US" sz="2800" b="1" dirty="0" err="1">
                <a:solidFill>
                  <a:srgbClr val="000000"/>
                </a:solidFill>
                <a:latin typeface="Times New Roman" pitchFamily="18" charset="0"/>
                <a:cs typeface="Times New Roman" pitchFamily="18" charset="0"/>
              </a:rPr>
              <a:t>lập</a:t>
            </a:r>
            <a:r>
              <a:rPr lang="en-US" altLang="en-US" sz="2800" b="1" dirty="0">
                <a:solidFill>
                  <a:srgbClr val="000000"/>
                </a:solidFill>
                <a:latin typeface="Times New Roman" pitchFamily="18" charset="0"/>
                <a:cs typeface="Times New Roman" pitchFamily="18" charset="0"/>
              </a:rPr>
              <a:t> </a:t>
            </a:r>
            <a:r>
              <a:rPr lang="en-US" altLang="en-US" sz="4000" b="1" dirty="0">
                <a:solidFill>
                  <a:srgbClr val="000000"/>
                </a:solidFill>
              </a:rPr>
              <a:t>.</a:t>
            </a:r>
          </a:p>
        </p:txBody>
      </p:sp>
    </p:spTree>
    <p:extLst>
      <p:ext uri="{BB962C8B-B14F-4D97-AF65-F5344CB8AC3E}">
        <p14:creationId xmlns:p14="http://schemas.microsoft.com/office/powerpoint/2010/main" val="160333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11">
                                            <p:txEl>
                                              <p:pRg st="3" end="3"/>
                                            </p:txEl>
                                          </p:spTgt>
                                        </p:tgtEl>
                                        <p:attrNameLst>
                                          <p:attrName>style.visibility</p:attrName>
                                        </p:attrNameLst>
                                      </p:cBhvr>
                                      <p:to>
                                        <p:strVal val="visible"/>
                                      </p:to>
                                    </p:set>
                                    <p:anim calcmode="discrete" valueType="clr">
                                      <p:cBhvr override="childStyle">
                                        <p:cTn id="7" dur="80"/>
                                        <p:tgtEl>
                                          <p:spTgt spid="1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xEl>
                                              <p:pRg st="3" end="3"/>
                                            </p:txEl>
                                          </p:spTgt>
                                        </p:tgtEl>
                                        <p:attrNameLst>
                                          <p:attrName>fillcolor</p:attrName>
                                        </p:attrNameLst>
                                      </p:cBhvr>
                                      <p:tavLst>
                                        <p:tav tm="0">
                                          <p:val>
                                            <p:clrVal>
                                              <a:schemeClr val="accent2"/>
                                            </p:clrVal>
                                          </p:val>
                                        </p:tav>
                                        <p:tav tm="50000">
                                          <p:val>
                                            <p:clrVal>
                                              <a:schemeClr val="hlink"/>
                                            </p:clrVal>
                                          </p:val>
                                        </p:tav>
                                      </p:tavLst>
                                    </p:anim>
                                    <p:set>
                                      <p:cBhvr>
                                        <p:cTn id="9" dur="80"/>
                                        <p:tgtEl>
                                          <p:spTgt spid="11">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quarter" idx="10"/>
          </p:nvPr>
        </p:nvSpPr>
        <p:spPr/>
        <p:txBody>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fld id="{41A41374-B009-41B6-BC01-05EEBBC41B9D}" type="datetime1">
              <a:rPr lang="en-US">
                <a:latin typeface="Arial" charset="0"/>
              </a:rPr>
              <a:pPr eaLnBrk="1" hangingPunct="1"/>
              <a:t>11/22/2021</a:t>
            </a:fld>
            <a:endParaRPr lang="en-US">
              <a:latin typeface="Arial" charset="0"/>
            </a:endParaRPr>
          </a:p>
        </p:txBody>
      </p:sp>
      <p:sp>
        <p:nvSpPr>
          <p:cNvPr id="13" name="Slide Number Placeholder 5"/>
          <p:cNvSpPr>
            <a:spLocks noGrp="1"/>
          </p:cNvSpPr>
          <p:nvPr>
            <p:ph type="sldNum" sz="quarter" idx="12"/>
          </p:nvPr>
        </p:nvSpPr>
        <p:spPr/>
        <p:txBody>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fld id="{DDF77F82-BAAE-401C-B5CB-0644A4F1BD55}" type="slidenum">
              <a:rPr lang="en-US">
                <a:latin typeface="Arial" charset="0"/>
              </a:rPr>
              <a:pPr eaLnBrk="1" hangingPunct="1"/>
              <a:t>12</a:t>
            </a:fld>
            <a:endParaRPr lang="en-US">
              <a:latin typeface="Arial" charset="0"/>
            </a:endParaRPr>
          </a:p>
        </p:txBody>
      </p:sp>
      <p:pic>
        <p:nvPicPr>
          <p:cNvPr id="5124" name="Picture 2" descr="vua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471" y="457200"/>
            <a:ext cx="812588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 descr="tds-vualythai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9486" y="152400"/>
            <a:ext cx="2234618"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 descr="LýTháiTô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7355" y="1676400"/>
            <a:ext cx="17246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5" descr="tds-vualythanhto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58928" y="3048000"/>
            <a:ext cx="17267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6" descr="tds-vualynhanto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1619" y="5105400"/>
            <a:ext cx="222827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7" descr="tds-vualythanto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7104" y="5638800"/>
            <a:ext cx="202512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8" descr="tds-vualyanhto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5736" y="5029200"/>
            <a:ext cx="243141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9" descr="tds-vualycaoto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2895600"/>
            <a:ext cx="2031471"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0" descr="tds-vualyhueto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3147" y="1295400"/>
            <a:ext cx="1821976"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1" descr="PFG12M24360073"/>
          <p:cNvPicPr>
            <a:picLocks noGrp="1" noChangeAspect="1" noChangeArrowheads="1"/>
          </p:cNvPicPr>
          <p:nvPr>
            <p:ph type="body" idx="1"/>
          </p:nvPr>
        </p:nvPicPr>
        <p:blipFill>
          <a:blip r:embed="rId11">
            <a:extLst>
              <a:ext uri="{28A0092B-C50C-407E-A947-70E740481C1C}">
                <a14:useLocalDpi xmlns:a14="http://schemas.microsoft.com/office/drawing/2010/main" val="0"/>
              </a:ext>
            </a:extLst>
          </a:blip>
          <a:srcRect/>
          <a:stretch>
            <a:fillRect/>
          </a:stretch>
        </p:blipFill>
        <p:spPr>
          <a:xfrm>
            <a:off x="1523603" y="1"/>
            <a:ext cx="1872763" cy="1185863"/>
          </a:xfrm>
          <a:noFill/>
        </p:spPr>
      </p:pic>
    </p:spTree>
    <p:extLst>
      <p:ext uri="{BB962C8B-B14F-4D97-AF65-F5344CB8AC3E}">
        <p14:creationId xmlns:p14="http://schemas.microsoft.com/office/powerpoint/2010/main" val="2134984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69B1C35-E9A0-4268-9E6F-F2208DCFDF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850" y="380994"/>
            <a:ext cx="6094424" cy="6096012"/>
          </a:xfrm>
          <a:prstGeom prst="rect">
            <a:avLst/>
          </a:prstGeom>
        </p:spPr>
      </p:pic>
      <p:sp>
        <p:nvSpPr>
          <p:cNvPr id="5" name="CustomText1">
            <a:extLst>
              <a:ext uri="{FF2B5EF4-FFF2-40B4-BE49-F238E27FC236}">
                <a16:creationId xmlns:a16="http://schemas.microsoft.com/office/drawing/2014/main" xmlns="" id="{64072DE7-7135-4B0B-AFC9-4968055EAE3F}"/>
              </a:ext>
            </a:extLst>
          </p:cNvPr>
          <p:cNvSpPr txBox="1"/>
          <p:nvPr/>
        </p:nvSpPr>
        <p:spPr>
          <a:xfrm>
            <a:off x="6452386" y="2760183"/>
            <a:ext cx="1042734" cy="1681584"/>
          </a:xfrm>
          <a:prstGeom prst="rect">
            <a:avLst/>
          </a:prstGeom>
          <a:noFill/>
          <a:ln>
            <a:noFill/>
          </a:ln>
        </p:spPr>
        <p:txBody>
          <a:bodyPr wrap="none" tIns="90000" bIns="90000" anchor="ctr" anchorCtr="0">
            <a:prstTxWarp prst="textPlain">
              <a:avLst/>
            </a:prstTxWarp>
            <a:noAutofit/>
          </a:bodyPr>
          <a:lstStyle/>
          <a:p>
            <a:r>
              <a:rPr lang="en-US" sz="1600" dirty="0">
                <a:solidFill>
                  <a:srgbClr val="FFD268"/>
                </a:solidFill>
                <a:latin typeface="Impact" panose="020B0806030902050204" pitchFamily="34" charset="0"/>
              </a:rPr>
              <a:t>2</a:t>
            </a:r>
          </a:p>
        </p:txBody>
      </p:sp>
      <p:sp>
        <p:nvSpPr>
          <p:cNvPr id="6" name="ValueShape1">
            <a:extLst>
              <a:ext uri="{FF2B5EF4-FFF2-40B4-BE49-F238E27FC236}">
                <a16:creationId xmlns:a16="http://schemas.microsoft.com/office/drawing/2014/main" xmlns="" id="{E17F4AC4-A6A1-4BFC-AE11-34DA8E79FE84}"/>
              </a:ext>
            </a:extLst>
          </p:cNvPr>
          <p:cNvSpPr/>
          <p:nvPr/>
        </p:nvSpPr>
        <p:spPr bwMode="auto">
          <a:xfrm>
            <a:off x="7495119" y="1559293"/>
            <a:ext cx="4109925" cy="4054144"/>
          </a:xfrm>
          <a:custGeom>
            <a:avLst/>
            <a:gdLst>
              <a:gd name="connsiteX0" fmla="*/ 825500 w 2052462"/>
              <a:gd name="connsiteY0" fmla="*/ 0 h 2453924"/>
              <a:gd name="connsiteX1" fmla="*/ 2052462 w 2052462"/>
              <a:gd name="connsiteY1" fmla="*/ 1226962 h 2453924"/>
              <a:gd name="connsiteX2" fmla="*/ 825500 w 2052462"/>
              <a:gd name="connsiteY2" fmla="*/ 2453924 h 2453924"/>
              <a:gd name="connsiteX3" fmla="*/ 45039 w 2052462"/>
              <a:gd name="connsiteY3" fmla="*/ 2173746 h 2453924"/>
              <a:gd name="connsiteX4" fmla="*/ 0 w 2052462"/>
              <a:gd name="connsiteY4" fmla="*/ 2132812 h 2453924"/>
              <a:gd name="connsiteX5" fmla="*/ 42093 w 2052462"/>
              <a:gd name="connsiteY5" fmla="*/ 2094555 h 2453924"/>
              <a:gd name="connsiteX6" fmla="*/ 191916 w 2052462"/>
              <a:gd name="connsiteY6" fmla="*/ 1912968 h 2453924"/>
              <a:gd name="connsiteX7" fmla="*/ 235656 w 2052462"/>
              <a:gd name="connsiteY7" fmla="*/ 1832383 h 2453924"/>
              <a:gd name="connsiteX8" fmla="*/ 352362 w 2052462"/>
              <a:gd name="connsiteY8" fmla="*/ 1928674 h 2453924"/>
              <a:gd name="connsiteX9" fmla="*/ 825500 w 2052462"/>
              <a:gd name="connsiteY9" fmla="*/ 2073198 h 2453924"/>
              <a:gd name="connsiteX10" fmla="*/ 1671736 w 2052462"/>
              <a:gd name="connsiteY10" fmla="*/ 1226962 h 2453924"/>
              <a:gd name="connsiteX11" fmla="*/ 825500 w 2052462"/>
              <a:gd name="connsiteY11" fmla="*/ 380726 h 2453924"/>
              <a:gd name="connsiteX12" fmla="*/ 352362 w 2052462"/>
              <a:gd name="connsiteY12" fmla="*/ 525250 h 2453924"/>
              <a:gd name="connsiteX13" fmla="*/ 235656 w 2052462"/>
              <a:gd name="connsiteY13" fmla="*/ 621541 h 2453924"/>
              <a:gd name="connsiteX14" fmla="*/ 191916 w 2052462"/>
              <a:gd name="connsiteY14" fmla="*/ 540956 h 2453924"/>
              <a:gd name="connsiteX15" fmla="*/ 42093 w 2052462"/>
              <a:gd name="connsiteY15" fmla="*/ 359369 h 2453924"/>
              <a:gd name="connsiteX16" fmla="*/ 0 w 2052462"/>
              <a:gd name="connsiteY16" fmla="*/ 321112 h 2453924"/>
              <a:gd name="connsiteX17" fmla="*/ 45039 w 2052462"/>
              <a:gd name="connsiteY17" fmla="*/ 280179 h 2453924"/>
              <a:gd name="connsiteX18" fmla="*/ 825500 w 2052462"/>
              <a:gd name="connsiteY18" fmla="*/ 0 h 245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2462" h="2453924">
                <a:moveTo>
                  <a:pt x="825500" y="0"/>
                </a:moveTo>
                <a:cubicBezTo>
                  <a:pt x="1503132" y="0"/>
                  <a:pt x="2052462" y="549330"/>
                  <a:pt x="2052462" y="1226962"/>
                </a:cubicBezTo>
                <a:cubicBezTo>
                  <a:pt x="2052462" y="1904594"/>
                  <a:pt x="1503132" y="2453924"/>
                  <a:pt x="825500" y="2453924"/>
                </a:cubicBezTo>
                <a:cubicBezTo>
                  <a:pt x="529036" y="2453924"/>
                  <a:pt x="257130" y="2348779"/>
                  <a:pt x="45039" y="2173746"/>
                </a:cubicBezTo>
                <a:lnTo>
                  <a:pt x="0" y="2132812"/>
                </a:lnTo>
                <a:lnTo>
                  <a:pt x="42093" y="2094555"/>
                </a:lnTo>
                <a:cubicBezTo>
                  <a:pt x="97602" y="2039046"/>
                  <a:pt x="147817" y="1978243"/>
                  <a:pt x="191916" y="1912968"/>
                </a:cubicBezTo>
                <a:lnTo>
                  <a:pt x="235656" y="1832383"/>
                </a:lnTo>
                <a:lnTo>
                  <a:pt x="352362" y="1928674"/>
                </a:lnTo>
                <a:cubicBezTo>
                  <a:pt x="487422" y="2019919"/>
                  <a:pt x="650239" y="2073198"/>
                  <a:pt x="825500" y="2073198"/>
                </a:cubicBezTo>
                <a:cubicBezTo>
                  <a:pt x="1292863" y="2073198"/>
                  <a:pt x="1671736" y="1694325"/>
                  <a:pt x="1671736" y="1226962"/>
                </a:cubicBezTo>
                <a:cubicBezTo>
                  <a:pt x="1671736" y="759599"/>
                  <a:pt x="1292863" y="380726"/>
                  <a:pt x="825500" y="380726"/>
                </a:cubicBezTo>
                <a:cubicBezTo>
                  <a:pt x="650239" y="380726"/>
                  <a:pt x="487422" y="434005"/>
                  <a:pt x="352362" y="525250"/>
                </a:cubicBezTo>
                <a:lnTo>
                  <a:pt x="235656" y="621541"/>
                </a:lnTo>
                <a:lnTo>
                  <a:pt x="191916" y="540956"/>
                </a:lnTo>
                <a:cubicBezTo>
                  <a:pt x="147817" y="475681"/>
                  <a:pt x="97602" y="414878"/>
                  <a:pt x="42093" y="359369"/>
                </a:cubicBezTo>
                <a:lnTo>
                  <a:pt x="0" y="321112"/>
                </a:lnTo>
                <a:lnTo>
                  <a:pt x="45039" y="280179"/>
                </a:lnTo>
                <a:cubicBezTo>
                  <a:pt x="257130" y="105145"/>
                  <a:pt x="529036" y="0"/>
                  <a:pt x="825500" y="0"/>
                </a:cubicBezTo>
                <a:close/>
              </a:path>
            </a:pathLst>
          </a:custGeom>
          <a:solidFill>
            <a:srgbClr val="FFE4DB"/>
          </a:solidFill>
          <a:ln>
            <a:noFill/>
          </a:ln>
        </p:spPr>
        <p:txBody>
          <a:bodyPr vert="horz" wrap="square" lIns="91440" tIns="45720" rIns="91440" bIns="45720" numCol="1" rtlCol="0" anchor="t" anchorCtr="0" compatLnSpc="1">
            <a:prstTxWarp prst="textNoShape">
              <a:avLst/>
            </a:prstTxWarp>
          </a:bodyPr>
          <a:lstStyle/>
          <a:p>
            <a:pPr algn="l"/>
            <a:endParaRPr lang="zh-CN" altLang="en-US" dirty="0"/>
          </a:p>
        </p:txBody>
      </p:sp>
      <p:sp>
        <p:nvSpPr>
          <p:cNvPr id="7" name="文本框 6">
            <a:extLst>
              <a:ext uri="{FF2B5EF4-FFF2-40B4-BE49-F238E27FC236}">
                <a16:creationId xmlns:a16="http://schemas.microsoft.com/office/drawing/2014/main" xmlns="" id="{A62472E4-9EFC-43F9-82AD-2F44DBCE745C}"/>
              </a:ext>
            </a:extLst>
          </p:cNvPr>
          <p:cNvSpPr txBox="1"/>
          <p:nvPr/>
        </p:nvSpPr>
        <p:spPr>
          <a:xfrm>
            <a:off x="7480831" y="2133600"/>
            <a:ext cx="3677971" cy="3416320"/>
          </a:xfrm>
          <a:prstGeom prst="rect">
            <a:avLst/>
          </a:prstGeom>
          <a:noFill/>
        </p:spPr>
        <p:txBody>
          <a:bodyPr wrap="square" rtlCol="0">
            <a:spAutoFit/>
          </a:bodyPr>
          <a:lstStyle/>
          <a:p>
            <a:pPr algn="ctr"/>
            <a:r>
              <a:rPr lang="en-US" altLang="zh-CN" sz="5400" dirty="0" err="1" smtClean="0">
                <a:solidFill>
                  <a:schemeClr val="tx1">
                    <a:lumMod val="50000"/>
                    <a:lumOff val="50000"/>
                  </a:schemeClr>
                </a:solidFill>
                <a:effectLst>
                  <a:outerShdw blurRad="38100" dist="38100" dir="2700000" algn="tl">
                    <a:srgbClr val="000000">
                      <a:alpha val="43137"/>
                    </a:srgbClr>
                  </a:outerShdw>
                </a:effectLst>
                <a:latin typeface="+mj-lt"/>
                <a:ea typeface="仓耳玄三M W05" panose="02020400000000000000" pitchFamily="18" charset="-122"/>
              </a:rPr>
              <a:t>Nhà</a:t>
            </a:r>
            <a:r>
              <a:rPr lang="en-US" altLang="zh-CN" sz="5400" dirty="0" smtClean="0">
                <a:solidFill>
                  <a:schemeClr val="tx1">
                    <a:lumMod val="50000"/>
                    <a:lumOff val="50000"/>
                  </a:schemeClr>
                </a:solidFill>
                <a:effectLst>
                  <a:outerShdw blurRad="38100" dist="38100" dir="2700000" algn="tl">
                    <a:srgbClr val="000000">
                      <a:alpha val="43137"/>
                    </a:srgbClr>
                  </a:outerShdw>
                </a:effectLst>
                <a:latin typeface="+mj-lt"/>
                <a:ea typeface="仓耳玄三M W05" panose="02020400000000000000" pitchFamily="18" charset="-122"/>
              </a:rPr>
              <a:t> </a:t>
            </a:r>
            <a:r>
              <a:rPr lang="en-US" altLang="zh-CN" sz="5400" dirty="0" err="1" smtClean="0">
                <a:solidFill>
                  <a:schemeClr val="tx1">
                    <a:lumMod val="50000"/>
                    <a:lumOff val="50000"/>
                  </a:schemeClr>
                </a:solidFill>
                <a:effectLst>
                  <a:outerShdw blurRad="38100" dist="38100" dir="2700000" algn="tl">
                    <a:srgbClr val="000000">
                      <a:alpha val="43137"/>
                    </a:srgbClr>
                  </a:outerShdw>
                </a:effectLst>
                <a:latin typeface="+mj-lt"/>
                <a:ea typeface="仓耳玄三M W05" panose="02020400000000000000" pitchFamily="18" charset="-122"/>
              </a:rPr>
              <a:t>Trần</a:t>
            </a:r>
            <a:r>
              <a:rPr lang="en-US" altLang="zh-CN" sz="5400" dirty="0" smtClean="0">
                <a:solidFill>
                  <a:schemeClr val="tx1">
                    <a:lumMod val="50000"/>
                    <a:lumOff val="50000"/>
                  </a:schemeClr>
                </a:solidFill>
                <a:effectLst>
                  <a:outerShdw blurRad="38100" dist="38100" dir="2700000" algn="tl">
                    <a:srgbClr val="000000">
                      <a:alpha val="43137"/>
                    </a:srgbClr>
                  </a:outerShdw>
                </a:effectLst>
                <a:latin typeface="+mj-lt"/>
                <a:ea typeface="仓耳玄三M W05" panose="02020400000000000000" pitchFamily="18" charset="-122"/>
              </a:rPr>
              <a:t> </a:t>
            </a:r>
            <a:r>
              <a:rPr lang="en-US" altLang="zh-CN" sz="5400" dirty="0" err="1" smtClean="0">
                <a:solidFill>
                  <a:schemeClr val="tx1">
                    <a:lumMod val="50000"/>
                    <a:lumOff val="50000"/>
                  </a:schemeClr>
                </a:solidFill>
                <a:effectLst>
                  <a:outerShdw blurRad="38100" dist="38100" dir="2700000" algn="tl">
                    <a:srgbClr val="000000">
                      <a:alpha val="43137"/>
                    </a:srgbClr>
                  </a:outerShdw>
                </a:effectLst>
                <a:latin typeface="+mj-lt"/>
                <a:ea typeface="仓耳玄三M W05" panose="02020400000000000000" pitchFamily="18" charset="-122"/>
              </a:rPr>
              <a:t>củng</a:t>
            </a:r>
            <a:r>
              <a:rPr lang="en-US" altLang="zh-CN" sz="5400" dirty="0" smtClean="0">
                <a:solidFill>
                  <a:schemeClr val="tx1">
                    <a:lumMod val="50000"/>
                    <a:lumOff val="50000"/>
                  </a:schemeClr>
                </a:solidFill>
                <a:effectLst>
                  <a:outerShdw blurRad="38100" dist="38100" dir="2700000" algn="tl">
                    <a:srgbClr val="000000">
                      <a:alpha val="43137"/>
                    </a:srgbClr>
                  </a:outerShdw>
                </a:effectLst>
                <a:latin typeface="+mj-lt"/>
                <a:ea typeface="仓耳玄三M W05" panose="02020400000000000000" pitchFamily="18" charset="-122"/>
              </a:rPr>
              <a:t> </a:t>
            </a:r>
            <a:r>
              <a:rPr lang="en-US" altLang="zh-CN" sz="5400" dirty="0" err="1" smtClean="0">
                <a:solidFill>
                  <a:schemeClr val="tx1">
                    <a:lumMod val="50000"/>
                    <a:lumOff val="50000"/>
                  </a:schemeClr>
                </a:solidFill>
                <a:effectLst>
                  <a:outerShdw blurRad="38100" dist="38100" dir="2700000" algn="tl">
                    <a:srgbClr val="000000">
                      <a:alpha val="43137"/>
                    </a:srgbClr>
                  </a:outerShdw>
                </a:effectLst>
                <a:latin typeface="+mj-lt"/>
                <a:ea typeface="仓耳玄三M W05" panose="02020400000000000000" pitchFamily="18" charset="-122"/>
              </a:rPr>
              <a:t>cố</a:t>
            </a:r>
            <a:r>
              <a:rPr lang="en-US" altLang="zh-CN" sz="5400" dirty="0" smtClean="0">
                <a:solidFill>
                  <a:schemeClr val="tx1">
                    <a:lumMod val="50000"/>
                    <a:lumOff val="50000"/>
                  </a:schemeClr>
                </a:solidFill>
                <a:effectLst>
                  <a:outerShdw blurRad="38100" dist="38100" dir="2700000" algn="tl">
                    <a:srgbClr val="000000">
                      <a:alpha val="43137"/>
                    </a:srgbClr>
                  </a:outerShdw>
                </a:effectLst>
                <a:latin typeface="+mj-lt"/>
                <a:ea typeface="仓耳玄三M W05" panose="02020400000000000000" pitchFamily="18" charset="-122"/>
              </a:rPr>
              <a:t> </a:t>
            </a:r>
            <a:r>
              <a:rPr lang="en-US" altLang="zh-CN" sz="5400" dirty="0" err="1" smtClean="0">
                <a:solidFill>
                  <a:schemeClr val="tx1">
                    <a:lumMod val="50000"/>
                    <a:lumOff val="50000"/>
                  </a:schemeClr>
                </a:solidFill>
                <a:effectLst>
                  <a:outerShdw blurRad="38100" dist="38100" dir="2700000" algn="tl">
                    <a:srgbClr val="000000">
                      <a:alpha val="43137"/>
                    </a:srgbClr>
                  </a:outerShdw>
                </a:effectLst>
                <a:latin typeface="+mj-lt"/>
                <a:ea typeface="仓耳玄三M W05" panose="02020400000000000000" pitchFamily="18" charset="-122"/>
              </a:rPr>
              <a:t>chế</a:t>
            </a:r>
            <a:r>
              <a:rPr lang="en-US" altLang="zh-CN" sz="5400" dirty="0" smtClean="0">
                <a:solidFill>
                  <a:schemeClr val="tx1">
                    <a:lumMod val="50000"/>
                    <a:lumOff val="50000"/>
                  </a:schemeClr>
                </a:solidFill>
                <a:effectLst>
                  <a:outerShdw blurRad="38100" dist="38100" dir="2700000" algn="tl">
                    <a:srgbClr val="000000">
                      <a:alpha val="43137"/>
                    </a:srgbClr>
                  </a:outerShdw>
                </a:effectLst>
                <a:latin typeface="+mj-lt"/>
                <a:ea typeface="仓耳玄三M W05" panose="02020400000000000000" pitchFamily="18" charset="-122"/>
              </a:rPr>
              <a:t> </a:t>
            </a:r>
            <a:r>
              <a:rPr lang="en-US" altLang="zh-CN" sz="5400" dirty="0" err="1" smtClean="0">
                <a:solidFill>
                  <a:schemeClr val="tx1">
                    <a:lumMod val="50000"/>
                    <a:lumOff val="50000"/>
                  </a:schemeClr>
                </a:solidFill>
                <a:effectLst>
                  <a:outerShdw blurRad="38100" dist="38100" dir="2700000" algn="tl">
                    <a:srgbClr val="000000">
                      <a:alpha val="43137"/>
                    </a:srgbClr>
                  </a:outerShdw>
                </a:effectLst>
                <a:latin typeface="+mj-lt"/>
                <a:ea typeface="仓耳玄三M W05" panose="02020400000000000000" pitchFamily="18" charset="-122"/>
              </a:rPr>
              <a:t>độ</a:t>
            </a:r>
            <a:r>
              <a:rPr lang="en-US" altLang="zh-CN" sz="5400" dirty="0" smtClean="0">
                <a:solidFill>
                  <a:schemeClr val="tx1">
                    <a:lumMod val="50000"/>
                    <a:lumOff val="50000"/>
                  </a:schemeClr>
                </a:solidFill>
                <a:effectLst>
                  <a:outerShdw blurRad="38100" dist="38100" dir="2700000" algn="tl">
                    <a:srgbClr val="000000">
                      <a:alpha val="43137"/>
                    </a:srgbClr>
                  </a:outerShdw>
                </a:effectLst>
                <a:latin typeface="+mj-lt"/>
                <a:ea typeface="仓耳玄三M W05" panose="02020400000000000000" pitchFamily="18" charset="-122"/>
              </a:rPr>
              <a:t> PK </a:t>
            </a:r>
            <a:r>
              <a:rPr lang="en-US" altLang="zh-CN" sz="5400" dirty="0" err="1" smtClean="0">
                <a:solidFill>
                  <a:schemeClr val="tx1">
                    <a:lumMod val="50000"/>
                    <a:lumOff val="50000"/>
                  </a:schemeClr>
                </a:solidFill>
                <a:effectLst>
                  <a:outerShdw blurRad="38100" dist="38100" dir="2700000" algn="tl">
                    <a:srgbClr val="000000">
                      <a:alpha val="43137"/>
                    </a:srgbClr>
                  </a:outerShdw>
                </a:effectLst>
                <a:latin typeface="+mj-lt"/>
                <a:ea typeface="仓耳玄三M W05" panose="02020400000000000000" pitchFamily="18" charset="-122"/>
              </a:rPr>
              <a:t>tập</a:t>
            </a:r>
            <a:r>
              <a:rPr lang="en-US" altLang="zh-CN" sz="5400" dirty="0" smtClean="0">
                <a:solidFill>
                  <a:schemeClr val="tx1">
                    <a:lumMod val="50000"/>
                    <a:lumOff val="50000"/>
                  </a:schemeClr>
                </a:solidFill>
                <a:effectLst>
                  <a:outerShdw blurRad="38100" dist="38100" dir="2700000" algn="tl">
                    <a:srgbClr val="000000">
                      <a:alpha val="43137"/>
                    </a:srgbClr>
                  </a:outerShdw>
                </a:effectLst>
                <a:latin typeface="+mj-lt"/>
                <a:ea typeface="仓耳玄三M W05" panose="02020400000000000000" pitchFamily="18" charset="-122"/>
              </a:rPr>
              <a:t> </a:t>
            </a:r>
            <a:r>
              <a:rPr lang="en-US" altLang="zh-CN" sz="5400" dirty="0" err="1" smtClean="0">
                <a:solidFill>
                  <a:schemeClr val="tx1">
                    <a:lumMod val="50000"/>
                    <a:lumOff val="50000"/>
                  </a:schemeClr>
                </a:solidFill>
                <a:effectLst>
                  <a:outerShdw blurRad="38100" dist="38100" dir="2700000" algn="tl">
                    <a:srgbClr val="000000">
                      <a:alpha val="43137"/>
                    </a:srgbClr>
                  </a:outerShdw>
                </a:effectLst>
                <a:latin typeface="+mj-lt"/>
                <a:ea typeface="仓耳玄三M W05" panose="02020400000000000000" pitchFamily="18" charset="-122"/>
              </a:rPr>
              <a:t>quyền</a:t>
            </a:r>
            <a:endParaRPr lang="zh-CN" altLang="en-US" sz="5400" dirty="0">
              <a:solidFill>
                <a:schemeClr val="tx1">
                  <a:lumMod val="50000"/>
                  <a:lumOff val="50000"/>
                </a:schemeClr>
              </a:solidFill>
              <a:effectLst>
                <a:outerShdw blurRad="38100" dist="38100" dir="2700000" algn="tl">
                  <a:srgbClr val="000000">
                    <a:alpha val="43137"/>
                  </a:srgbClr>
                </a:outerShdw>
              </a:effectLst>
              <a:latin typeface="+mj-lt"/>
              <a:ea typeface="仓耳玄三M W05" panose="02020400000000000000" pitchFamily="18" charset="-122"/>
            </a:endParaRPr>
          </a:p>
        </p:txBody>
      </p:sp>
    </p:spTree>
    <p:extLst>
      <p:ext uri="{BB962C8B-B14F-4D97-AF65-F5344CB8AC3E}">
        <p14:creationId xmlns:p14="http://schemas.microsoft.com/office/powerpoint/2010/main" val="3782693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402041">
            <a:off x="9988323" y="-1341951"/>
            <a:ext cx="2798469" cy="3609988"/>
          </a:xfrm>
          <a:prstGeom prst="rect">
            <a:avLst/>
          </a:prstGeom>
        </p:spPr>
      </p:pic>
      <p:pic>
        <p:nvPicPr>
          <p:cNvPr id="14"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537102">
            <a:off x="4189450" y="5639656"/>
            <a:ext cx="2798469" cy="3609988"/>
          </a:xfrm>
          <a:prstGeom prst="rect">
            <a:avLst/>
          </a:prstGeom>
        </p:spPr>
      </p:pic>
      <p:pic>
        <p:nvPicPr>
          <p:cNvPr id="15"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102633">
            <a:off x="-610286" y="5014319"/>
            <a:ext cx="2591814" cy="2592489"/>
          </a:xfrm>
          <a:prstGeom prst="rect">
            <a:avLst/>
          </a:prstGeom>
        </p:spPr>
      </p:pic>
      <p:pic>
        <p:nvPicPr>
          <p:cNvPr id="16"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598564" y="-998789"/>
            <a:ext cx="2591814" cy="2592489"/>
          </a:xfrm>
          <a:prstGeom prst="rect">
            <a:avLst/>
          </a:prstGeom>
        </p:spPr>
      </p:pic>
      <p:pic>
        <p:nvPicPr>
          <p:cNvPr id="17"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0865" y="-418645"/>
            <a:ext cx="3160992" cy="2576879"/>
          </a:xfrm>
          <a:prstGeom prst="rect">
            <a:avLst/>
          </a:prstGeom>
        </p:spPr>
      </p:pic>
      <p:pic>
        <p:nvPicPr>
          <p:cNvPr id="18"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90379" y="5264501"/>
            <a:ext cx="3160992" cy="2576879"/>
          </a:xfrm>
          <a:prstGeom prst="rect">
            <a:avLst/>
          </a:prstGeom>
        </p:spPr>
      </p:pic>
      <p:pic>
        <p:nvPicPr>
          <p:cNvPr id="19"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877412" y="4192534"/>
            <a:ext cx="1919779" cy="1979669"/>
          </a:xfrm>
          <a:prstGeom prst="rect">
            <a:avLst/>
          </a:prstGeom>
        </p:spPr>
      </p:pic>
      <p:pic>
        <p:nvPicPr>
          <p:cNvPr id="20"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190236" y="-798113"/>
            <a:ext cx="1919779" cy="1979669"/>
          </a:xfrm>
          <a:prstGeom prst="rect">
            <a:avLst/>
          </a:prstGeom>
        </p:spPr>
      </p:pic>
      <p:sp>
        <p:nvSpPr>
          <p:cNvPr id="10" name="Rectangle 4"/>
          <p:cNvSpPr>
            <a:spLocks noChangeArrowheads="1"/>
          </p:cNvSpPr>
          <p:nvPr/>
        </p:nvSpPr>
        <p:spPr bwMode="auto">
          <a:xfrm>
            <a:off x="1828324" y="776288"/>
            <a:ext cx="8430604" cy="823912"/>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defRPr/>
            </a:pPr>
            <a:r>
              <a:rPr lang="en-US" altLang="en-US" sz="4800" b="1" dirty="0">
                <a:solidFill>
                  <a:srgbClr val="FF0000"/>
                </a:solidFill>
                <a:latin typeface="Times New Roman" panose="02020603050405020304" pitchFamily="18" charset="0"/>
                <a:cs typeface="Times New Roman" panose="02020603050405020304" pitchFamily="18" charset="0"/>
              </a:rPr>
              <a:t>THẢO LUẬN NHÓM</a:t>
            </a:r>
          </a:p>
        </p:txBody>
      </p:sp>
      <p:sp>
        <p:nvSpPr>
          <p:cNvPr id="11" name="Rectangle 5"/>
          <p:cNvSpPr>
            <a:spLocks noChangeArrowheads="1"/>
          </p:cNvSpPr>
          <p:nvPr/>
        </p:nvSpPr>
        <p:spPr bwMode="auto">
          <a:xfrm>
            <a:off x="812588" y="2514600"/>
            <a:ext cx="10969943" cy="2514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altLang="en-US" sz="4000" b="1">
                <a:solidFill>
                  <a:srgbClr val="003366"/>
                </a:solidFill>
                <a:latin typeface="Times New Roman" pitchFamily="18" charset="0"/>
                <a:cs typeface="Times New Roman" pitchFamily="18" charset="0"/>
              </a:rPr>
              <a:t>Em hãy vẽ sơ đồ bộ máy Nhà nước thời Trần? </a:t>
            </a:r>
          </a:p>
          <a:p>
            <a:pPr algn="just" eaLnBrk="1" hangingPunct="1"/>
            <a:r>
              <a:rPr lang="en-US" altLang="en-US" sz="4000" b="1">
                <a:solidFill>
                  <a:srgbClr val="003366"/>
                </a:solidFill>
                <a:latin typeface="Times New Roman" pitchFamily="18" charset="0"/>
                <a:cs typeface="Times New Roman" pitchFamily="18" charset="0"/>
              </a:rPr>
              <a:t>So sánh điểm giống và khác bộ máy Nhà nước </a:t>
            </a:r>
          </a:p>
          <a:p>
            <a:pPr algn="just" eaLnBrk="1" hangingPunct="1"/>
            <a:r>
              <a:rPr lang="en-US" altLang="en-US" sz="4000" b="1">
                <a:solidFill>
                  <a:srgbClr val="003366"/>
                </a:solidFill>
                <a:latin typeface="Times New Roman" pitchFamily="18" charset="0"/>
                <a:cs typeface="Times New Roman" pitchFamily="18" charset="0"/>
              </a:rPr>
              <a:t>ở thời Trần so với thời Lý?</a:t>
            </a:r>
          </a:p>
          <a:p>
            <a:pPr algn="just" eaLnBrk="1" hangingPunct="1"/>
            <a:endParaRPr lang="en-US" altLang="en-US" sz="4000" b="1">
              <a:solidFill>
                <a:srgbClr val="003366"/>
              </a:solidFill>
              <a:latin typeface="Times New Roman" pitchFamily="18" charset="0"/>
              <a:cs typeface="Times New Roman" pitchFamily="18" charset="0"/>
            </a:endParaRPr>
          </a:p>
        </p:txBody>
      </p:sp>
    </p:spTree>
    <p:extLst>
      <p:ext uri="{BB962C8B-B14F-4D97-AF65-F5344CB8AC3E}">
        <p14:creationId xmlns:p14="http://schemas.microsoft.com/office/powerpoint/2010/main" val="160333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0" fill="hold"/>
                                        <p:tgtEl>
                                          <p:spTgt spid="10"/>
                                        </p:tgtEl>
                                        <p:attrNameLst>
                                          <p:attrName>ppt_x</p:attrName>
                                        </p:attrNameLst>
                                      </p:cBhvr>
                                      <p:tavLst>
                                        <p:tav tm="0">
                                          <p:val>
                                            <p:strVal val="#ppt_x"/>
                                          </p:val>
                                        </p:tav>
                                        <p:tav tm="100000">
                                          <p:val>
                                            <p:strVal val="#ppt_x"/>
                                          </p:val>
                                        </p:tav>
                                      </p:tavLst>
                                    </p:anim>
                                    <p:anim calcmode="lin" valueType="num">
                                      <p:cBhvr additive="base">
                                        <p:cTn id="8"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402041">
            <a:off x="9988323" y="-1341951"/>
            <a:ext cx="2798469" cy="3609988"/>
          </a:xfrm>
          <a:prstGeom prst="rect">
            <a:avLst/>
          </a:prstGeom>
        </p:spPr>
      </p:pic>
      <p:pic>
        <p:nvPicPr>
          <p:cNvPr id="14"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537102">
            <a:off x="4189450" y="5639656"/>
            <a:ext cx="2798469" cy="3609988"/>
          </a:xfrm>
          <a:prstGeom prst="rect">
            <a:avLst/>
          </a:prstGeom>
        </p:spPr>
      </p:pic>
      <p:pic>
        <p:nvPicPr>
          <p:cNvPr id="15"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102633">
            <a:off x="-610286" y="5014319"/>
            <a:ext cx="2591814" cy="2592489"/>
          </a:xfrm>
          <a:prstGeom prst="rect">
            <a:avLst/>
          </a:prstGeom>
        </p:spPr>
      </p:pic>
      <p:pic>
        <p:nvPicPr>
          <p:cNvPr id="16"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598564" y="-998789"/>
            <a:ext cx="2591814" cy="2592489"/>
          </a:xfrm>
          <a:prstGeom prst="rect">
            <a:avLst/>
          </a:prstGeom>
        </p:spPr>
      </p:pic>
      <p:pic>
        <p:nvPicPr>
          <p:cNvPr id="17"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0865" y="-418645"/>
            <a:ext cx="3160992" cy="2576879"/>
          </a:xfrm>
          <a:prstGeom prst="rect">
            <a:avLst/>
          </a:prstGeom>
        </p:spPr>
      </p:pic>
      <p:pic>
        <p:nvPicPr>
          <p:cNvPr id="18"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90379" y="5264501"/>
            <a:ext cx="3160992" cy="2576879"/>
          </a:xfrm>
          <a:prstGeom prst="rect">
            <a:avLst/>
          </a:prstGeom>
        </p:spPr>
      </p:pic>
      <p:pic>
        <p:nvPicPr>
          <p:cNvPr id="19"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877412" y="4192534"/>
            <a:ext cx="1919779" cy="1979669"/>
          </a:xfrm>
          <a:prstGeom prst="rect">
            <a:avLst/>
          </a:prstGeom>
        </p:spPr>
      </p:pic>
      <p:pic>
        <p:nvPicPr>
          <p:cNvPr id="20"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190236" y="-798113"/>
            <a:ext cx="1919779" cy="1979669"/>
          </a:xfrm>
          <a:prstGeom prst="rect">
            <a:avLst/>
          </a:prstGeom>
        </p:spPr>
      </p:pic>
      <p:grpSp>
        <p:nvGrpSpPr>
          <p:cNvPr id="10" name="Group 4"/>
          <p:cNvGrpSpPr>
            <a:grpSpLocks/>
          </p:cNvGrpSpPr>
          <p:nvPr/>
        </p:nvGrpSpPr>
        <p:grpSpPr bwMode="auto">
          <a:xfrm>
            <a:off x="203148" y="152400"/>
            <a:ext cx="12161316" cy="6858000"/>
            <a:chOff x="0" y="0"/>
            <a:chExt cx="5760" cy="4328"/>
          </a:xfrm>
        </p:grpSpPr>
        <p:sp>
          <p:nvSpPr>
            <p:cNvPr id="11" name="Line 5"/>
            <p:cNvSpPr>
              <a:spLocks noChangeShapeType="1"/>
            </p:cNvSpPr>
            <p:nvPr/>
          </p:nvSpPr>
          <p:spPr bwMode="auto">
            <a:xfrm>
              <a:off x="0" y="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6"/>
            <p:cNvSpPr>
              <a:spLocks noChangeShapeType="1"/>
            </p:cNvSpPr>
            <p:nvPr/>
          </p:nvSpPr>
          <p:spPr bwMode="auto">
            <a:xfrm>
              <a:off x="0" y="0"/>
              <a:ext cx="0" cy="432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7"/>
            <p:cNvSpPr>
              <a:spLocks noChangeShapeType="1"/>
            </p:cNvSpPr>
            <p:nvPr/>
          </p:nvSpPr>
          <p:spPr bwMode="auto">
            <a:xfrm>
              <a:off x="0" y="4328"/>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8"/>
            <p:cNvSpPr>
              <a:spLocks noChangeShapeType="1"/>
            </p:cNvSpPr>
            <p:nvPr/>
          </p:nvSpPr>
          <p:spPr bwMode="auto">
            <a:xfrm>
              <a:off x="5760" y="0"/>
              <a:ext cx="0" cy="432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 name="Text Box 9"/>
          <p:cNvSpPr txBox="1">
            <a:spLocks noChangeArrowheads="1"/>
          </p:cNvSpPr>
          <p:nvPr/>
        </p:nvSpPr>
        <p:spPr bwMode="auto">
          <a:xfrm>
            <a:off x="2234618" y="762000"/>
            <a:ext cx="4875530" cy="863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t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2800" b="1">
              <a:solidFill>
                <a:schemeClr val="bg1"/>
              </a:solidFill>
            </a:endParaRPr>
          </a:p>
          <a:p>
            <a:pPr algn="ctr" eaLnBrk="1" hangingPunct="1"/>
            <a:endParaRPr lang="en-US" altLang="en-US" sz="2800" b="1">
              <a:solidFill>
                <a:schemeClr val="bg1"/>
              </a:solidFill>
            </a:endParaRPr>
          </a:p>
        </p:txBody>
      </p:sp>
      <p:sp>
        <p:nvSpPr>
          <p:cNvPr id="24" name="Text Box 10"/>
          <p:cNvSpPr txBox="1">
            <a:spLocks noChangeArrowheads="1"/>
          </p:cNvSpPr>
          <p:nvPr/>
        </p:nvSpPr>
        <p:spPr bwMode="auto">
          <a:xfrm>
            <a:off x="711015" y="1676401"/>
            <a:ext cx="2852524" cy="61912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t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2000" b="1">
              <a:solidFill>
                <a:schemeClr val="bg1"/>
              </a:solidFill>
            </a:endParaRPr>
          </a:p>
          <a:p>
            <a:pPr algn="ctr" eaLnBrk="1" hangingPunct="1"/>
            <a:endParaRPr lang="en-US" altLang="en-US" sz="2000" b="1">
              <a:solidFill>
                <a:schemeClr val="bg1"/>
              </a:solidFill>
            </a:endParaRPr>
          </a:p>
        </p:txBody>
      </p:sp>
      <p:sp>
        <p:nvSpPr>
          <p:cNvPr id="25" name="Text Box 11"/>
          <p:cNvSpPr txBox="1">
            <a:spLocks noChangeArrowheads="1"/>
          </p:cNvSpPr>
          <p:nvPr/>
        </p:nvSpPr>
        <p:spPr bwMode="auto">
          <a:xfrm>
            <a:off x="5383398" y="1676401"/>
            <a:ext cx="2640912" cy="61912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t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2000" b="1">
              <a:solidFill>
                <a:schemeClr val="bg1"/>
              </a:solidFill>
            </a:endParaRPr>
          </a:p>
          <a:p>
            <a:pPr algn="ctr" eaLnBrk="1" hangingPunct="1"/>
            <a:endParaRPr lang="en-US" altLang="en-US" sz="2000" b="1">
              <a:solidFill>
                <a:schemeClr val="bg1"/>
              </a:solidFill>
            </a:endParaRPr>
          </a:p>
        </p:txBody>
      </p:sp>
      <p:sp>
        <p:nvSpPr>
          <p:cNvPr id="26" name="Text Box 12"/>
          <p:cNvSpPr txBox="1">
            <a:spLocks noChangeArrowheads="1"/>
          </p:cNvSpPr>
          <p:nvPr/>
        </p:nvSpPr>
        <p:spPr bwMode="auto">
          <a:xfrm>
            <a:off x="507867" y="2362200"/>
            <a:ext cx="3656648" cy="3810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a:solidFill>
                  <a:schemeClr val="bg1"/>
                </a:solidFill>
              </a:rPr>
              <a:t>Các cơ quan </a:t>
            </a:r>
          </a:p>
        </p:txBody>
      </p:sp>
      <p:sp>
        <p:nvSpPr>
          <p:cNvPr id="27" name="Text Box 13"/>
          <p:cNvSpPr txBox="1">
            <a:spLocks noChangeArrowheads="1"/>
          </p:cNvSpPr>
          <p:nvPr/>
        </p:nvSpPr>
        <p:spPr bwMode="auto">
          <a:xfrm>
            <a:off x="4875530" y="2362200"/>
            <a:ext cx="3656648" cy="3810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a:solidFill>
                  <a:schemeClr val="bg1"/>
                </a:solidFill>
              </a:rPr>
              <a:t>Các chức quan </a:t>
            </a:r>
          </a:p>
        </p:txBody>
      </p:sp>
      <p:sp>
        <p:nvSpPr>
          <p:cNvPr id="28" name="Text Box 14"/>
          <p:cNvSpPr txBox="1">
            <a:spLocks noChangeArrowheads="1"/>
          </p:cNvSpPr>
          <p:nvPr/>
        </p:nvSpPr>
        <p:spPr bwMode="auto">
          <a:xfrm>
            <a:off x="507867" y="2743200"/>
            <a:ext cx="1218883" cy="838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pPr>
            <a:endParaRPr lang="en-US" altLang="en-US" sz="2000" b="1">
              <a:solidFill>
                <a:schemeClr val="bg1"/>
              </a:solidFill>
            </a:endParaRPr>
          </a:p>
          <a:p>
            <a:pPr algn="ctr" eaLnBrk="1" hangingPunct="1">
              <a:lnSpc>
                <a:spcPct val="80000"/>
              </a:lnSpc>
            </a:pPr>
            <a:endParaRPr lang="en-US" altLang="en-US" sz="2000" b="1">
              <a:solidFill>
                <a:schemeClr val="bg1"/>
              </a:solidFill>
            </a:endParaRPr>
          </a:p>
        </p:txBody>
      </p:sp>
      <p:sp>
        <p:nvSpPr>
          <p:cNvPr id="29" name="Text Box 15"/>
          <p:cNvSpPr txBox="1">
            <a:spLocks noChangeArrowheads="1"/>
          </p:cNvSpPr>
          <p:nvPr/>
        </p:nvSpPr>
        <p:spPr bwMode="auto">
          <a:xfrm>
            <a:off x="1726750" y="2743200"/>
            <a:ext cx="1218883" cy="838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pPr>
            <a:endParaRPr lang="en-US" altLang="en-US" sz="2000" b="1">
              <a:solidFill>
                <a:schemeClr val="bg1"/>
              </a:solidFill>
            </a:endParaRPr>
          </a:p>
        </p:txBody>
      </p:sp>
      <p:sp>
        <p:nvSpPr>
          <p:cNvPr id="30" name="Text Box 16"/>
          <p:cNvSpPr txBox="1">
            <a:spLocks noChangeArrowheads="1"/>
          </p:cNvSpPr>
          <p:nvPr/>
        </p:nvSpPr>
        <p:spPr bwMode="auto">
          <a:xfrm>
            <a:off x="2945632" y="2743200"/>
            <a:ext cx="1218883" cy="838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pPr>
            <a:endParaRPr lang="en-US" altLang="en-US" sz="2000" b="1">
              <a:solidFill>
                <a:schemeClr val="bg1"/>
              </a:solidFill>
            </a:endParaRPr>
          </a:p>
        </p:txBody>
      </p:sp>
      <p:sp>
        <p:nvSpPr>
          <p:cNvPr id="31" name="Text Box 17"/>
          <p:cNvSpPr txBox="1">
            <a:spLocks noChangeArrowheads="1"/>
          </p:cNvSpPr>
          <p:nvPr/>
        </p:nvSpPr>
        <p:spPr bwMode="auto">
          <a:xfrm>
            <a:off x="2437765" y="3657600"/>
            <a:ext cx="4164515" cy="7112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2000" b="1">
              <a:solidFill>
                <a:schemeClr val="bg1"/>
              </a:solidFill>
            </a:endParaRPr>
          </a:p>
          <a:p>
            <a:pPr algn="ctr" eaLnBrk="1" hangingPunct="1"/>
            <a:endParaRPr lang="en-US" altLang="en-US" sz="2000" b="1">
              <a:solidFill>
                <a:schemeClr val="bg1"/>
              </a:solidFill>
            </a:endParaRPr>
          </a:p>
        </p:txBody>
      </p:sp>
      <p:sp>
        <p:nvSpPr>
          <p:cNvPr id="32" name="Line 18"/>
          <p:cNvSpPr>
            <a:spLocks noChangeShapeType="1"/>
          </p:cNvSpPr>
          <p:nvPr/>
        </p:nvSpPr>
        <p:spPr bwMode="auto">
          <a:xfrm flipH="1">
            <a:off x="3555074" y="1600200"/>
            <a:ext cx="958601"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19"/>
          <p:cNvSpPr>
            <a:spLocks noChangeShapeType="1"/>
          </p:cNvSpPr>
          <p:nvPr/>
        </p:nvSpPr>
        <p:spPr bwMode="auto">
          <a:xfrm>
            <a:off x="4469236" y="1600200"/>
            <a:ext cx="914162"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20"/>
          <p:cNvSpPr>
            <a:spLocks noChangeShapeType="1"/>
          </p:cNvSpPr>
          <p:nvPr/>
        </p:nvSpPr>
        <p:spPr bwMode="auto">
          <a:xfrm>
            <a:off x="4469236" y="4343400"/>
            <a:ext cx="0" cy="1968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21"/>
          <p:cNvSpPr>
            <a:spLocks noChangeShapeType="1"/>
          </p:cNvSpPr>
          <p:nvPr/>
        </p:nvSpPr>
        <p:spPr bwMode="auto">
          <a:xfrm>
            <a:off x="3914814" y="5472114"/>
            <a:ext cx="0" cy="198437"/>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22"/>
          <p:cNvSpPr>
            <a:spLocks noChangeShapeType="1"/>
          </p:cNvSpPr>
          <p:nvPr/>
        </p:nvSpPr>
        <p:spPr bwMode="auto">
          <a:xfrm>
            <a:off x="3897885" y="6199188"/>
            <a:ext cx="0" cy="265112"/>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Rectangle 23"/>
          <p:cNvSpPr>
            <a:spLocks noChangeArrowheads="1"/>
          </p:cNvSpPr>
          <p:nvPr/>
        </p:nvSpPr>
        <p:spPr bwMode="auto">
          <a:xfrm>
            <a:off x="406294" y="762000"/>
            <a:ext cx="8329030" cy="2819400"/>
          </a:xfrm>
          <a:prstGeom prst="rect">
            <a:avLst/>
          </a:prstGeom>
          <a:noFill/>
          <a:ln w="19050">
            <a:solidFill>
              <a:srgbClr val="00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p>
        </p:txBody>
      </p:sp>
      <p:sp>
        <p:nvSpPr>
          <p:cNvPr id="38" name="Rectangle 24"/>
          <p:cNvSpPr>
            <a:spLocks noChangeArrowheads="1"/>
          </p:cNvSpPr>
          <p:nvPr/>
        </p:nvSpPr>
        <p:spPr bwMode="auto">
          <a:xfrm>
            <a:off x="406294" y="3663950"/>
            <a:ext cx="8329030" cy="2432050"/>
          </a:xfrm>
          <a:prstGeom prst="rect">
            <a:avLst/>
          </a:prstGeom>
          <a:noFill/>
          <a:ln w="19050">
            <a:solidFill>
              <a:srgbClr val="00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p>
        </p:txBody>
      </p:sp>
      <p:sp>
        <p:nvSpPr>
          <p:cNvPr id="39" name="Rectangle 25"/>
          <p:cNvSpPr>
            <a:spLocks noChangeArrowheads="1"/>
          </p:cNvSpPr>
          <p:nvPr/>
        </p:nvSpPr>
        <p:spPr bwMode="auto">
          <a:xfrm>
            <a:off x="406294" y="6194426"/>
            <a:ext cx="8329030" cy="701675"/>
          </a:xfrm>
          <a:prstGeom prst="rect">
            <a:avLst/>
          </a:prstGeom>
          <a:noFill/>
          <a:ln w="9525">
            <a:solidFill>
              <a:srgbClr val="00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p>
        </p:txBody>
      </p:sp>
      <p:sp>
        <p:nvSpPr>
          <p:cNvPr id="40" name="Text Box 26"/>
          <p:cNvSpPr txBox="1">
            <a:spLocks noChangeArrowheads="1"/>
          </p:cNvSpPr>
          <p:nvPr/>
        </p:nvSpPr>
        <p:spPr bwMode="auto">
          <a:xfrm>
            <a:off x="1726750" y="228600"/>
            <a:ext cx="985263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a:solidFill>
                  <a:srgbClr val="0000CC"/>
                </a:solidFill>
              </a:rPr>
              <a:t>SƠ ĐỒ BỘ MÁY NHÀ NƯỚC THỜI TRẦN </a:t>
            </a:r>
          </a:p>
        </p:txBody>
      </p:sp>
      <p:sp>
        <p:nvSpPr>
          <p:cNvPr id="41" name="Text Box 27"/>
          <p:cNvSpPr txBox="1">
            <a:spLocks noChangeArrowheads="1"/>
          </p:cNvSpPr>
          <p:nvPr/>
        </p:nvSpPr>
        <p:spPr bwMode="auto">
          <a:xfrm>
            <a:off x="9141619" y="1752600"/>
            <a:ext cx="28800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a:t>Cấp triều đình</a:t>
            </a:r>
          </a:p>
        </p:txBody>
      </p:sp>
      <p:sp>
        <p:nvSpPr>
          <p:cNvPr id="42" name="AutoShape 28"/>
          <p:cNvSpPr>
            <a:spLocks/>
          </p:cNvSpPr>
          <p:nvPr/>
        </p:nvSpPr>
        <p:spPr bwMode="auto">
          <a:xfrm rot="10800000">
            <a:off x="8938472" y="762000"/>
            <a:ext cx="406294" cy="2743200"/>
          </a:xfrm>
          <a:prstGeom prst="leftBrace">
            <a:avLst>
              <a:gd name="adj1" fmla="val 75000"/>
              <a:gd name="adj2" fmla="val 50481"/>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p>
        </p:txBody>
      </p:sp>
      <p:sp>
        <p:nvSpPr>
          <p:cNvPr id="43" name="AutoShape 29"/>
          <p:cNvSpPr>
            <a:spLocks/>
          </p:cNvSpPr>
          <p:nvPr/>
        </p:nvSpPr>
        <p:spPr bwMode="auto">
          <a:xfrm flipH="1">
            <a:off x="8938472" y="3657600"/>
            <a:ext cx="406294" cy="2362200"/>
          </a:xfrm>
          <a:prstGeom prst="leftBrace">
            <a:avLst>
              <a:gd name="adj1" fmla="val 64583"/>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p>
        </p:txBody>
      </p:sp>
      <p:sp>
        <p:nvSpPr>
          <p:cNvPr id="44" name="Text Box 30"/>
          <p:cNvSpPr txBox="1">
            <a:spLocks noChangeArrowheads="1"/>
          </p:cNvSpPr>
          <p:nvPr/>
        </p:nvSpPr>
        <p:spPr bwMode="auto">
          <a:xfrm>
            <a:off x="9141619" y="6172201"/>
            <a:ext cx="294563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a:t>Đơn vị hành chính cấp cơ sở</a:t>
            </a:r>
          </a:p>
        </p:txBody>
      </p:sp>
      <p:sp>
        <p:nvSpPr>
          <p:cNvPr id="45" name="AutoShape 31"/>
          <p:cNvSpPr>
            <a:spLocks/>
          </p:cNvSpPr>
          <p:nvPr/>
        </p:nvSpPr>
        <p:spPr bwMode="auto">
          <a:xfrm flipH="1">
            <a:off x="9040045" y="6172200"/>
            <a:ext cx="203147" cy="762000"/>
          </a:xfrm>
          <a:prstGeom prst="leftBrace">
            <a:avLst>
              <a:gd name="adj1" fmla="val 41667"/>
              <a:gd name="adj2" fmla="val 52083"/>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p>
        </p:txBody>
      </p:sp>
      <p:sp>
        <p:nvSpPr>
          <p:cNvPr id="46" name="Text Box 32"/>
          <p:cNvSpPr txBox="1">
            <a:spLocks noChangeArrowheads="1"/>
          </p:cNvSpPr>
          <p:nvPr/>
        </p:nvSpPr>
        <p:spPr bwMode="auto">
          <a:xfrm>
            <a:off x="4875530" y="2743200"/>
            <a:ext cx="914162" cy="838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pPr>
            <a:endParaRPr lang="en-US" altLang="en-US" sz="2000" b="1">
              <a:solidFill>
                <a:schemeClr val="bg1"/>
              </a:solidFill>
            </a:endParaRPr>
          </a:p>
        </p:txBody>
      </p:sp>
      <p:sp>
        <p:nvSpPr>
          <p:cNvPr id="47" name="Text Box 33"/>
          <p:cNvSpPr txBox="1">
            <a:spLocks noChangeArrowheads="1"/>
          </p:cNvSpPr>
          <p:nvPr/>
        </p:nvSpPr>
        <p:spPr bwMode="auto">
          <a:xfrm>
            <a:off x="5789692" y="2743200"/>
            <a:ext cx="1523603" cy="838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pPr>
            <a:endParaRPr lang="en-US" altLang="en-US" sz="2000" b="1">
              <a:solidFill>
                <a:schemeClr val="bg1"/>
              </a:solidFill>
            </a:endParaRPr>
          </a:p>
        </p:txBody>
      </p:sp>
      <p:sp>
        <p:nvSpPr>
          <p:cNvPr id="48" name="Text Box 34"/>
          <p:cNvSpPr txBox="1">
            <a:spLocks noChangeArrowheads="1"/>
          </p:cNvSpPr>
          <p:nvPr/>
        </p:nvSpPr>
        <p:spPr bwMode="auto">
          <a:xfrm>
            <a:off x="7313295" y="2743200"/>
            <a:ext cx="1218883" cy="838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pPr>
            <a:endParaRPr lang="en-US" altLang="en-US" sz="2000" b="1">
              <a:solidFill>
                <a:schemeClr val="bg1"/>
              </a:solidFill>
            </a:endParaRPr>
          </a:p>
        </p:txBody>
      </p:sp>
      <p:sp>
        <p:nvSpPr>
          <p:cNvPr id="49" name="Text Box 35"/>
          <p:cNvSpPr txBox="1">
            <a:spLocks noChangeArrowheads="1"/>
          </p:cNvSpPr>
          <p:nvPr/>
        </p:nvSpPr>
        <p:spPr bwMode="auto">
          <a:xfrm>
            <a:off x="2437765" y="5384800"/>
            <a:ext cx="4164515" cy="7112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2000" b="1">
              <a:solidFill>
                <a:schemeClr val="bg1"/>
              </a:solidFill>
            </a:endParaRPr>
          </a:p>
          <a:p>
            <a:pPr algn="ctr" eaLnBrk="1" hangingPunct="1"/>
            <a:endParaRPr lang="en-US" altLang="en-US" sz="2000" b="1">
              <a:solidFill>
                <a:schemeClr val="bg1"/>
              </a:solidFill>
            </a:endParaRPr>
          </a:p>
        </p:txBody>
      </p:sp>
      <p:sp>
        <p:nvSpPr>
          <p:cNvPr id="50" name="Text Box 36"/>
          <p:cNvSpPr txBox="1">
            <a:spLocks noChangeArrowheads="1"/>
          </p:cNvSpPr>
          <p:nvPr/>
        </p:nvSpPr>
        <p:spPr bwMode="auto">
          <a:xfrm>
            <a:off x="2437765" y="4527550"/>
            <a:ext cx="4164515" cy="7112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2000" b="1">
              <a:solidFill>
                <a:schemeClr val="bg1"/>
              </a:solidFill>
            </a:endParaRPr>
          </a:p>
          <a:p>
            <a:pPr algn="ctr" eaLnBrk="1" hangingPunct="1"/>
            <a:endParaRPr lang="en-US" altLang="en-US" sz="2000" b="1">
              <a:solidFill>
                <a:schemeClr val="bg1"/>
              </a:solidFill>
            </a:endParaRPr>
          </a:p>
        </p:txBody>
      </p:sp>
      <p:sp>
        <p:nvSpPr>
          <p:cNvPr id="51" name="Line 37"/>
          <p:cNvSpPr>
            <a:spLocks noChangeShapeType="1"/>
          </p:cNvSpPr>
          <p:nvPr/>
        </p:nvSpPr>
        <p:spPr bwMode="auto">
          <a:xfrm>
            <a:off x="4469236" y="5213350"/>
            <a:ext cx="0" cy="1968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Text Box 38"/>
          <p:cNvSpPr txBox="1">
            <a:spLocks noChangeArrowheads="1"/>
          </p:cNvSpPr>
          <p:nvPr/>
        </p:nvSpPr>
        <p:spPr bwMode="auto">
          <a:xfrm>
            <a:off x="3351927" y="6169025"/>
            <a:ext cx="2336191" cy="7112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2000" b="1">
              <a:solidFill>
                <a:schemeClr val="bg1"/>
              </a:solidFill>
            </a:endParaRPr>
          </a:p>
          <a:p>
            <a:pPr algn="ctr" eaLnBrk="1" hangingPunct="1"/>
            <a:endParaRPr lang="en-US" altLang="en-US" sz="2000" b="1">
              <a:solidFill>
                <a:schemeClr val="bg1"/>
              </a:solidFill>
            </a:endParaRPr>
          </a:p>
        </p:txBody>
      </p:sp>
      <p:sp>
        <p:nvSpPr>
          <p:cNvPr id="53" name="Text Box 39"/>
          <p:cNvSpPr txBox="1">
            <a:spLocks noChangeArrowheads="1"/>
          </p:cNvSpPr>
          <p:nvPr/>
        </p:nvSpPr>
        <p:spPr bwMode="auto">
          <a:xfrm>
            <a:off x="9243192" y="4114800"/>
            <a:ext cx="2880034"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a:t>Các đơn vị hành chính trung gian</a:t>
            </a:r>
          </a:p>
        </p:txBody>
      </p:sp>
    </p:spTree>
    <p:extLst>
      <p:ext uri="{BB962C8B-B14F-4D97-AF65-F5344CB8AC3E}">
        <p14:creationId xmlns:p14="http://schemas.microsoft.com/office/powerpoint/2010/main" val="1603335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402041">
            <a:off x="9988323" y="-1341951"/>
            <a:ext cx="2798469" cy="3609988"/>
          </a:xfrm>
          <a:prstGeom prst="rect">
            <a:avLst/>
          </a:prstGeom>
        </p:spPr>
      </p:pic>
      <p:pic>
        <p:nvPicPr>
          <p:cNvPr id="14"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537102">
            <a:off x="4189450" y="5639656"/>
            <a:ext cx="2798469" cy="3609988"/>
          </a:xfrm>
          <a:prstGeom prst="rect">
            <a:avLst/>
          </a:prstGeom>
        </p:spPr>
      </p:pic>
      <p:pic>
        <p:nvPicPr>
          <p:cNvPr id="15"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102633">
            <a:off x="-610286" y="5014319"/>
            <a:ext cx="2591814" cy="2592489"/>
          </a:xfrm>
          <a:prstGeom prst="rect">
            <a:avLst/>
          </a:prstGeom>
        </p:spPr>
      </p:pic>
      <p:pic>
        <p:nvPicPr>
          <p:cNvPr id="16"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598564" y="-998789"/>
            <a:ext cx="2591814" cy="2592489"/>
          </a:xfrm>
          <a:prstGeom prst="rect">
            <a:avLst/>
          </a:prstGeom>
        </p:spPr>
      </p:pic>
      <p:pic>
        <p:nvPicPr>
          <p:cNvPr id="17"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0865" y="-418645"/>
            <a:ext cx="3160992" cy="2576879"/>
          </a:xfrm>
          <a:prstGeom prst="rect">
            <a:avLst/>
          </a:prstGeom>
        </p:spPr>
      </p:pic>
      <p:pic>
        <p:nvPicPr>
          <p:cNvPr id="18"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90379" y="5264501"/>
            <a:ext cx="3160992" cy="2576879"/>
          </a:xfrm>
          <a:prstGeom prst="rect">
            <a:avLst/>
          </a:prstGeom>
        </p:spPr>
      </p:pic>
      <p:pic>
        <p:nvPicPr>
          <p:cNvPr id="19"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877412" y="4192534"/>
            <a:ext cx="1919779" cy="1979669"/>
          </a:xfrm>
          <a:prstGeom prst="rect">
            <a:avLst/>
          </a:prstGeom>
        </p:spPr>
      </p:pic>
      <p:pic>
        <p:nvPicPr>
          <p:cNvPr id="20"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190236" y="-798113"/>
            <a:ext cx="1919779" cy="1979669"/>
          </a:xfrm>
          <a:prstGeom prst="rect">
            <a:avLst/>
          </a:prstGeom>
        </p:spPr>
      </p:pic>
      <p:grpSp>
        <p:nvGrpSpPr>
          <p:cNvPr id="10" name="Group 4"/>
          <p:cNvGrpSpPr>
            <a:grpSpLocks/>
          </p:cNvGrpSpPr>
          <p:nvPr/>
        </p:nvGrpSpPr>
        <p:grpSpPr bwMode="auto">
          <a:xfrm>
            <a:off x="203148" y="152400"/>
            <a:ext cx="7548184" cy="5219700"/>
            <a:chOff x="0" y="0"/>
            <a:chExt cx="5760" cy="4328"/>
          </a:xfrm>
        </p:grpSpPr>
        <p:sp>
          <p:nvSpPr>
            <p:cNvPr id="11" name="Line 5"/>
            <p:cNvSpPr>
              <a:spLocks noChangeShapeType="1"/>
            </p:cNvSpPr>
            <p:nvPr/>
          </p:nvSpPr>
          <p:spPr bwMode="auto">
            <a:xfrm>
              <a:off x="0" y="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6"/>
            <p:cNvSpPr>
              <a:spLocks noChangeShapeType="1"/>
            </p:cNvSpPr>
            <p:nvPr/>
          </p:nvSpPr>
          <p:spPr bwMode="auto">
            <a:xfrm>
              <a:off x="0" y="0"/>
              <a:ext cx="0" cy="432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7"/>
            <p:cNvSpPr>
              <a:spLocks noChangeShapeType="1"/>
            </p:cNvSpPr>
            <p:nvPr/>
          </p:nvSpPr>
          <p:spPr bwMode="auto">
            <a:xfrm>
              <a:off x="0" y="4328"/>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8"/>
            <p:cNvSpPr>
              <a:spLocks noChangeShapeType="1"/>
            </p:cNvSpPr>
            <p:nvPr/>
          </p:nvSpPr>
          <p:spPr bwMode="auto">
            <a:xfrm>
              <a:off x="5760" y="0"/>
              <a:ext cx="0" cy="432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 name="Text Box 9"/>
          <p:cNvSpPr txBox="1">
            <a:spLocks noChangeArrowheads="1"/>
          </p:cNvSpPr>
          <p:nvPr/>
        </p:nvSpPr>
        <p:spPr bwMode="auto">
          <a:xfrm>
            <a:off x="1538417" y="762000"/>
            <a:ext cx="3250353" cy="5588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t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solidFill>
                  <a:schemeClr val="bg1"/>
                </a:solidFill>
              </a:rPr>
              <a:t>Thái Thượng Hoàng </a:t>
            </a:r>
          </a:p>
          <a:p>
            <a:pPr algn="ctr" eaLnBrk="1" hangingPunct="1"/>
            <a:r>
              <a:rPr lang="en-US" altLang="en-US" b="1">
                <a:solidFill>
                  <a:schemeClr val="bg1"/>
                </a:solidFill>
              </a:rPr>
              <a:t>Vua </a:t>
            </a:r>
          </a:p>
        </p:txBody>
      </p:sp>
      <p:sp>
        <p:nvSpPr>
          <p:cNvPr id="24" name="Text Box 10"/>
          <p:cNvSpPr txBox="1">
            <a:spLocks noChangeArrowheads="1"/>
          </p:cNvSpPr>
          <p:nvPr/>
        </p:nvSpPr>
        <p:spPr bwMode="auto">
          <a:xfrm>
            <a:off x="421108" y="1447800"/>
            <a:ext cx="2234618" cy="5588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t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solidFill>
                  <a:schemeClr val="bg1"/>
                </a:solidFill>
              </a:rPr>
              <a:t>Đại thần văn</a:t>
            </a:r>
          </a:p>
          <a:p>
            <a:pPr algn="ctr" eaLnBrk="1" hangingPunct="1"/>
            <a:r>
              <a:rPr lang="en-US" altLang="en-US" b="1">
                <a:solidFill>
                  <a:schemeClr val="bg1"/>
                </a:solidFill>
              </a:rPr>
              <a:t>( Họ Trần) </a:t>
            </a:r>
          </a:p>
        </p:txBody>
      </p:sp>
      <p:sp>
        <p:nvSpPr>
          <p:cNvPr id="25" name="Text Box 11"/>
          <p:cNvSpPr txBox="1">
            <a:spLocks noChangeArrowheads="1"/>
          </p:cNvSpPr>
          <p:nvPr/>
        </p:nvSpPr>
        <p:spPr bwMode="auto">
          <a:xfrm>
            <a:off x="3874608" y="1447800"/>
            <a:ext cx="2031471" cy="5588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t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solidFill>
                  <a:schemeClr val="bg1"/>
                </a:solidFill>
              </a:rPr>
              <a:t>Đại thần võ </a:t>
            </a:r>
          </a:p>
          <a:p>
            <a:pPr algn="ctr" eaLnBrk="1" hangingPunct="1"/>
            <a:r>
              <a:rPr lang="en-US" altLang="en-US" b="1">
                <a:solidFill>
                  <a:schemeClr val="bg1"/>
                </a:solidFill>
              </a:rPr>
              <a:t>( Họ Trần ) </a:t>
            </a:r>
          </a:p>
        </p:txBody>
      </p:sp>
      <p:sp>
        <p:nvSpPr>
          <p:cNvPr id="26" name="Text Box 12"/>
          <p:cNvSpPr txBox="1">
            <a:spLocks noChangeArrowheads="1"/>
          </p:cNvSpPr>
          <p:nvPr/>
        </p:nvSpPr>
        <p:spPr bwMode="auto">
          <a:xfrm>
            <a:off x="385133" y="2057400"/>
            <a:ext cx="2270593" cy="3810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solidFill>
                  <a:schemeClr val="bg1"/>
                </a:solidFill>
              </a:rPr>
              <a:t>Các cơ quan </a:t>
            </a:r>
          </a:p>
        </p:txBody>
      </p:sp>
      <p:sp>
        <p:nvSpPr>
          <p:cNvPr id="27" name="Text Box 13"/>
          <p:cNvSpPr txBox="1">
            <a:spLocks noChangeArrowheads="1"/>
          </p:cNvSpPr>
          <p:nvPr/>
        </p:nvSpPr>
        <p:spPr bwMode="auto">
          <a:xfrm>
            <a:off x="3737060" y="2057400"/>
            <a:ext cx="2575313" cy="3810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solidFill>
                  <a:schemeClr val="bg1"/>
                </a:solidFill>
              </a:rPr>
              <a:t>Các chức quan </a:t>
            </a:r>
          </a:p>
        </p:txBody>
      </p:sp>
      <p:sp>
        <p:nvSpPr>
          <p:cNvPr id="28" name="Text Box 14"/>
          <p:cNvSpPr txBox="1">
            <a:spLocks noChangeArrowheads="1"/>
          </p:cNvSpPr>
          <p:nvPr/>
        </p:nvSpPr>
        <p:spPr bwMode="auto">
          <a:xfrm>
            <a:off x="217961" y="2438400"/>
            <a:ext cx="1117309" cy="838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pPr>
            <a:r>
              <a:rPr lang="en-US" altLang="en-US" b="1">
                <a:solidFill>
                  <a:schemeClr val="bg1"/>
                </a:solidFill>
              </a:rPr>
              <a:t>Quốc sử viện</a:t>
            </a:r>
          </a:p>
        </p:txBody>
      </p:sp>
      <p:sp>
        <p:nvSpPr>
          <p:cNvPr id="29" name="Text Box 15"/>
          <p:cNvSpPr txBox="1">
            <a:spLocks noChangeArrowheads="1"/>
          </p:cNvSpPr>
          <p:nvPr/>
        </p:nvSpPr>
        <p:spPr bwMode="auto">
          <a:xfrm>
            <a:off x="1335269" y="2438400"/>
            <a:ext cx="914162" cy="838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pPr>
            <a:r>
              <a:rPr lang="en-US" altLang="en-US" b="1">
                <a:solidFill>
                  <a:schemeClr val="bg1"/>
                </a:solidFill>
              </a:rPr>
              <a:t>Thái y viện </a:t>
            </a:r>
          </a:p>
        </p:txBody>
      </p:sp>
      <p:sp>
        <p:nvSpPr>
          <p:cNvPr id="30" name="Text Box 16"/>
          <p:cNvSpPr txBox="1">
            <a:spLocks noChangeArrowheads="1"/>
          </p:cNvSpPr>
          <p:nvPr/>
        </p:nvSpPr>
        <p:spPr bwMode="auto">
          <a:xfrm>
            <a:off x="2249432" y="2438400"/>
            <a:ext cx="1015735" cy="838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pPr>
            <a:r>
              <a:rPr lang="en-US" altLang="en-US" b="1">
                <a:solidFill>
                  <a:schemeClr val="bg1"/>
                </a:solidFill>
              </a:rPr>
              <a:t>Tôn nhân phủ</a:t>
            </a:r>
          </a:p>
        </p:txBody>
      </p:sp>
      <p:sp>
        <p:nvSpPr>
          <p:cNvPr id="31" name="Text Box 17"/>
          <p:cNvSpPr txBox="1">
            <a:spLocks noChangeArrowheads="1"/>
          </p:cNvSpPr>
          <p:nvPr/>
        </p:nvSpPr>
        <p:spPr bwMode="auto">
          <a:xfrm>
            <a:off x="1436843" y="3451225"/>
            <a:ext cx="4266089" cy="7112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a:solidFill>
                  <a:schemeClr val="tx2"/>
                </a:solidFill>
              </a:rPr>
              <a:t>12 lộ</a:t>
            </a:r>
          </a:p>
          <a:p>
            <a:pPr algn="ctr" eaLnBrk="1" hangingPunct="1"/>
            <a:r>
              <a:rPr lang="en-US" altLang="en-US" sz="2000" b="1">
                <a:solidFill>
                  <a:schemeClr val="tx2"/>
                </a:solidFill>
              </a:rPr>
              <a:t>(Chánh, phó an phủ sứ)</a:t>
            </a:r>
          </a:p>
        </p:txBody>
      </p:sp>
      <p:sp>
        <p:nvSpPr>
          <p:cNvPr id="32" name="Line 18"/>
          <p:cNvSpPr>
            <a:spLocks noChangeShapeType="1"/>
          </p:cNvSpPr>
          <p:nvPr/>
        </p:nvSpPr>
        <p:spPr bwMode="auto">
          <a:xfrm flipH="1">
            <a:off x="2640912" y="1295400"/>
            <a:ext cx="609441"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19"/>
          <p:cNvSpPr>
            <a:spLocks noChangeShapeType="1"/>
          </p:cNvSpPr>
          <p:nvPr/>
        </p:nvSpPr>
        <p:spPr bwMode="auto">
          <a:xfrm>
            <a:off x="3250353" y="1295400"/>
            <a:ext cx="609441"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20"/>
          <p:cNvSpPr>
            <a:spLocks noChangeShapeType="1"/>
          </p:cNvSpPr>
          <p:nvPr/>
        </p:nvSpPr>
        <p:spPr bwMode="auto">
          <a:xfrm>
            <a:off x="3453500" y="4171951"/>
            <a:ext cx="2117" cy="1492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21"/>
          <p:cNvSpPr>
            <a:spLocks noChangeShapeType="1"/>
          </p:cNvSpPr>
          <p:nvPr/>
        </p:nvSpPr>
        <p:spPr bwMode="auto">
          <a:xfrm>
            <a:off x="3914813" y="5472113"/>
            <a:ext cx="2117" cy="150812"/>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22"/>
          <p:cNvSpPr>
            <a:spLocks noChangeShapeType="1"/>
          </p:cNvSpPr>
          <p:nvPr/>
        </p:nvSpPr>
        <p:spPr bwMode="auto">
          <a:xfrm>
            <a:off x="3897885" y="6199188"/>
            <a:ext cx="2117" cy="201612"/>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Rectangle 23"/>
          <p:cNvSpPr>
            <a:spLocks noChangeArrowheads="1"/>
          </p:cNvSpPr>
          <p:nvPr/>
        </p:nvSpPr>
        <p:spPr bwMode="auto">
          <a:xfrm>
            <a:off x="217960" y="762000"/>
            <a:ext cx="6297560" cy="2590800"/>
          </a:xfrm>
          <a:prstGeom prst="rect">
            <a:avLst/>
          </a:prstGeom>
          <a:noFill/>
          <a:ln w="19050">
            <a:solidFill>
              <a:srgbClr val="00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p>
        </p:txBody>
      </p:sp>
      <p:sp>
        <p:nvSpPr>
          <p:cNvPr id="38" name="Rectangle 24"/>
          <p:cNvSpPr>
            <a:spLocks noChangeArrowheads="1"/>
          </p:cNvSpPr>
          <p:nvPr/>
        </p:nvSpPr>
        <p:spPr bwMode="auto">
          <a:xfrm>
            <a:off x="217960" y="3482976"/>
            <a:ext cx="6297560" cy="2384425"/>
          </a:xfrm>
          <a:prstGeom prst="rect">
            <a:avLst/>
          </a:prstGeom>
          <a:noFill/>
          <a:ln w="19050">
            <a:solidFill>
              <a:srgbClr val="00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p>
        </p:txBody>
      </p:sp>
      <p:sp>
        <p:nvSpPr>
          <p:cNvPr id="39" name="Rectangle 25"/>
          <p:cNvSpPr>
            <a:spLocks noChangeArrowheads="1"/>
          </p:cNvSpPr>
          <p:nvPr/>
        </p:nvSpPr>
        <p:spPr bwMode="auto">
          <a:xfrm>
            <a:off x="217960" y="6019800"/>
            <a:ext cx="6297560" cy="762000"/>
          </a:xfrm>
          <a:prstGeom prst="rect">
            <a:avLst/>
          </a:prstGeom>
          <a:noFill/>
          <a:ln w="9525">
            <a:solidFill>
              <a:srgbClr val="00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p>
        </p:txBody>
      </p:sp>
      <p:sp>
        <p:nvSpPr>
          <p:cNvPr id="40" name="Text Box 26"/>
          <p:cNvSpPr txBox="1">
            <a:spLocks noChangeArrowheads="1"/>
          </p:cNvSpPr>
          <p:nvPr/>
        </p:nvSpPr>
        <p:spPr bwMode="auto">
          <a:xfrm>
            <a:off x="304721" y="228601"/>
            <a:ext cx="6115574"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b="1">
                <a:solidFill>
                  <a:srgbClr val="0000CC"/>
                </a:solidFill>
              </a:rPr>
              <a:t>SƠ ĐỒ BỘ MÁY NHÀ NƯỚC THỜI TRẦN </a:t>
            </a:r>
          </a:p>
        </p:txBody>
      </p:sp>
      <p:sp>
        <p:nvSpPr>
          <p:cNvPr id="41" name="Text Box 32"/>
          <p:cNvSpPr txBox="1">
            <a:spLocks noChangeArrowheads="1"/>
          </p:cNvSpPr>
          <p:nvPr/>
        </p:nvSpPr>
        <p:spPr bwMode="auto">
          <a:xfrm>
            <a:off x="3468314" y="2438400"/>
            <a:ext cx="711015" cy="838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pPr>
            <a:r>
              <a:rPr lang="en-US" altLang="en-US" b="1">
                <a:solidFill>
                  <a:schemeClr val="bg1"/>
                </a:solidFill>
              </a:rPr>
              <a:t>Hà đê sứ</a:t>
            </a:r>
          </a:p>
        </p:txBody>
      </p:sp>
      <p:sp>
        <p:nvSpPr>
          <p:cNvPr id="42" name="Text Box 33"/>
          <p:cNvSpPr txBox="1">
            <a:spLocks noChangeArrowheads="1"/>
          </p:cNvSpPr>
          <p:nvPr/>
        </p:nvSpPr>
        <p:spPr bwMode="auto">
          <a:xfrm>
            <a:off x="4179328" y="2438400"/>
            <a:ext cx="1422030" cy="838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pPr>
            <a:r>
              <a:rPr lang="en-US" altLang="en-US" b="1">
                <a:solidFill>
                  <a:schemeClr val="bg1"/>
                </a:solidFill>
              </a:rPr>
              <a:t>Khuyến nông sứ</a:t>
            </a:r>
          </a:p>
        </p:txBody>
      </p:sp>
      <p:sp>
        <p:nvSpPr>
          <p:cNvPr id="43" name="Text Box 34"/>
          <p:cNvSpPr txBox="1">
            <a:spLocks noChangeArrowheads="1"/>
          </p:cNvSpPr>
          <p:nvPr/>
        </p:nvSpPr>
        <p:spPr bwMode="auto">
          <a:xfrm>
            <a:off x="5601358" y="2438400"/>
            <a:ext cx="914162" cy="838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pPr>
            <a:r>
              <a:rPr lang="en-US" altLang="en-US" b="1">
                <a:solidFill>
                  <a:schemeClr val="bg1"/>
                </a:solidFill>
              </a:rPr>
              <a:t>Đồn điền sứ </a:t>
            </a:r>
          </a:p>
        </p:txBody>
      </p:sp>
      <p:sp>
        <p:nvSpPr>
          <p:cNvPr id="44" name="Text Box 35"/>
          <p:cNvSpPr txBox="1">
            <a:spLocks noChangeArrowheads="1"/>
          </p:cNvSpPr>
          <p:nvPr/>
        </p:nvSpPr>
        <p:spPr bwMode="auto">
          <a:xfrm>
            <a:off x="1639990" y="5156200"/>
            <a:ext cx="3555074" cy="7112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a:solidFill>
                  <a:schemeClr val="tx2"/>
                </a:solidFill>
              </a:rPr>
              <a:t>Châu, huyện</a:t>
            </a:r>
          </a:p>
          <a:p>
            <a:pPr algn="ctr" eaLnBrk="1" hangingPunct="1"/>
            <a:r>
              <a:rPr lang="en-US" altLang="en-US" sz="2000" b="1">
                <a:solidFill>
                  <a:schemeClr val="tx2"/>
                </a:solidFill>
              </a:rPr>
              <a:t>(Tri châu, Tri huyện)  </a:t>
            </a:r>
          </a:p>
        </p:txBody>
      </p:sp>
      <p:sp>
        <p:nvSpPr>
          <p:cNvPr id="45" name="Text Box 36"/>
          <p:cNvSpPr txBox="1">
            <a:spLocks noChangeArrowheads="1"/>
          </p:cNvSpPr>
          <p:nvPr/>
        </p:nvSpPr>
        <p:spPr bwMode="auto">
          <a:xfrm>
            <a:off x="2101304" y="4318000"/>
            <a:ext cx="2585893" cy="7112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a:solidFill>
                  <a:schemeClr val="tx2"/>
                </a:solidFill>
              </a:rPr>
              <a:t>Phủ</a:t>
            </a:r>
          </a:p>
          <a:p>
            <a:pPr algn="ctr" eaLnBrk="1" hangingPunct="1"/>
            <a:r>
              <a:rPr lang="en-US" altLang="en-US" sz="2000" b="1">
                <a:solidFill>
                  <a:schemeClr val="tx2"/>
                </a:solidFill>
              </a:rPr>
              <a:t>( Tri phủ ) </a:t>
            </a:r>
          </a:p>
        </p:txBody>
      </p:sp>
      <p:sp>
        <p:nvSpPr>
          <p:cNvPr id="46" name="Line 37"/>
          <p:cNvSpPr>
            <a:spLocks noChangeShapeType="1"/>
          </p:cNvSpPr>
          <p:nvPr/>
        </p:nvSpPr>
        <p:spPr bwMode="auto">
          <a:xfrm>
            <a:off x="3453500" y="5032376"/>
            <a:ext cx="2117" cy="1492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Text Box 38"/>
          <p:cNvSpPr txBox="1">
            <a:spLocks noChangeArrowheads="1"/>
          </p:cNvSpPr>
          <p:nvPr/>
        </p:nvSpPr>
        <p:spPr bwMode="auto">
          <a:xfrm>
            <a:off x="2249432" y="6019800"/>
            <a:ext cx="2336191" cy="7112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a:solidFill>
                  <a:schemeClr val="tx2"/>
                </a:solidFill>
              </a:rPr>
              <a:t>Xã </a:t>
            </a:r>
          </a:p>
          <a:p>
            <a:pPr algn="ctr" eaLnBrk="1" hangingPunct="1"/>
            <a:r>
              <a:rPr lang="en-US" altLang="en-US" sz="2000" b="1">
                <a:solidFill>
                  <a:schemeClr val="tx2"/>
                </a:solidFill>
              </a:rPr>
              <a:t>(Xã quan ) </a:t>
            </a:r>
          </a:p>
        </p:txBody>
      </p:sp>
      <p:sp>
        <p:nvSpPr>
          <p:cNvPr id="48" name="Text Box 40"/>
          <p:cNvSpPr txBox="1">
            <a:spLocks noChangeArrowheads="1"/>
          </p:cNvSpPr>
          <p:nvPr/>
        </p:nvSpPr>
        <p:spPr bwMode="auto">
          <a:xfrm>
            <a:off x="7850789" y="1412875"/>
            <a:ext cx="3550842" cy="47783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tIns="0" bIns="0"/>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a:solidFill>
                  <a:schemeClr val="bg1"/>
                </a:solidFill>
              </a:rPr>
              <a:t>Vua</a:t>
            </a:r>
          </a:p>
        </p:txBody>
      </p:sp>
      <p:sp>
        <p:nvSpPr>
          <p:cNvPr id="49" name="Text Box 41"/>
          <p:cNvSpPr txBox="1">
            <a:spLocks noChangeArrowheads="1"/>
          </p:cNvSpPr>
          <p:nvPr/>
        </p:nvSpPr>
        <p:spPr bwMode="auto">
          <a:xfrm>
            <a:off x="7374663" y="2211388"/>
            <a:ext cx="1631524" cy="9128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tIns="0" bIns="0"/>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a:solidFill>
                  <a:schemeClr val="bg1"/>
                </a:solidFill>
              </a:rPr>
              <a:t>Quan văn</a:t>
            </a:r>
          </a:p>
        </p:txBody>
      </p:sp>
      <p:sp>
        <p:nvSpPr>
          <p:cNvPr id="50" name="Text Box 42"/>
          <p:cNvSpPr txBox="1">
            <a:spLocks noChangeArrowheads="1"/>
          </p:cNvSpPr>
          <p:nvPr/>
        </p:nvSpPr>
        <p:spPr bwMode="auto">
          <a:xfrm>
            <a:off x="10254696" y="2211388"/>
            <a:ext cx="1534184" cy="8366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tIns="0" bIns="0"/>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a:solidFill>
                  <a:schemeClr val="bg1"/>
                </a:solidFill>
              </a:rPr>
              <a:t>Quan võ</a:t>
            </a:r>
          </a:p>
          <a:p>
            <a:pPr algn="ctr" eaLnBrk="1" hangingPunct="1"/>
            <a:endParaRPr lang="en-US" altLang="en-US" sz="2400" b="1">
              <a:solidFill>
                <a:schemeClr val="bg1"/>
              </a:solidFill>
            </a:endParaRPr>
          </a:p>
        </p:txBody>
      </p:sp>
      <p:sp>
        <p:nvSpPr>
          <p:cNvPr id="51" name="Text Box 43"/>
          <p:cNvSpPr txBox="1">
            <a:spLocks noChangeArrowheads="1"/>
          </p:cNvSpPr>
          <p:nvPr/>
        </p:nvSpPr>
        <p:spPr bwMode="auto">
          <a:xfrm>
            <a:off x="7361967" y="3511550"/>
            <a:ext cx="4318991" cy="8318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a:solidFill>
                  <a:srgbClr val="003366"/>
                </a:solidFill>
              </a:rPr>
              <a:t>24 lộ, phủ</a:t>
            </a:r>
          </a:p>
          <a:p>
            <a:pPr algn="ctr" eaLnBrk="1" hangingPunct="1"/>
            <a:r>
              <a:rPr lang="en-US" altLang="en-US" sz="2400" b="1">
                <a:solidFill>
                  <a:srgbClr val="003366"/>
                </a:solidFill>
              </a:rPr>
              <a:t>( Tri phủ, Tri châu ) </a:t>
            </a:r>
          </a:p>
        </p:txBody>
      </p:sp>
      <p:sp>
        <p:nvSpPr>
          <p:cNvPr id="52" name="Text Box 44"/>
          <p:cNvSpPr txBox="1">
            <a:spLocks noChangeArrowheads="1"/>
          </p:cNvSpPr>
          <p:nvPr/>
        </p:nvSpPr>
        <p:spPr bwMode="auto">
          <a:xfrm>
            <a:off x="8089911" y="4681538"/>
            <a:ext cx="2880032" cy="576262"/>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a:solidFill>
                  <a:srgbClr val="003366"/>
                </a:solidFill>
              </a:rPr>
              <a:t>Huyện</a:t>
            </a:r>
          </a:p>
        </p:txBody>
      </p:sp>
      <p:sp>
        <p:nvSpPr>
          <p:cNvPr id="53" name="Text Box 45"/>
          <p:cNvSpPr txBox="1">
            <a:spLocks noChangeArrowheads="1"/>
          </p:cNvSpPr>
          <p:nvPr/>
        </p:nvSpPr>
        <p:spPr bwMode="auto">
          <a:xfrm>
            <a:off x="8089911" y="5595938"/>
            <a:ext cx="2880032" cy="576262"/>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a:solidFill>
                  <a:srgbClr val="003366"/>
                </a:solidFill>
              </a:rPr>
              <a:t>Hương, xã</a:t>
            </a:r>
          </a:p>
        </p:txBody>
      </p:sp>
      <p:sp>
        <p:nvSpPr>
          <p:cNvPr id="54" name="Line 46"/>
          <p:cNvSpPr>
            <a:spLocks noChangeShapeType="1"/>
          </p:cNvSpPr>
          <p:nvPr/>
        </p:nvSpPr>
        <p:spPr bwMode="auto">
          <a:xfrm>
            <a:off x="9556377" y="1905000"/>
            <a:ext cx="1413565" cy="3048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Rectangle 47"/>
          <p:cNvSpPr>
            <a:spLocks noChangeArrowheads="1"/>
          </p:cNvSpPr>
          <p:nvPr/>
        </p:nvSpPr>
        <p:spPr bwMode="auto">
          <a:xfrm>
            <a:off x="7179980" y="1255714"/>
            <a:ext cx="4704124" cy="1944687"/>
          </a:xfrm>
          <a:prstGeom prst="rect">
            <a:avLst/>
          </a:prstGeom>
          <a:noFill/>
          <a:ln w="19050">
            <a:solidFill>
              <a:srgbClr val="00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p>
        </p:txBody>
      </p:sp>
      <p:sp>
        <p:nvSpPr>
          <p:cNvPr id="56" name="Rectangle 48"/>
          <p:cNvSpPr>
            <a:spLocks noChangeArrowheads="1"/>
          </p:cNvSpPr>
          <p:nvPr/>
        </p:nvSpPr>
        <p:spPr bwMode="auto">
          <a:xfrm>
            <a:off x="7179980" y="3489326"/>
            <a:ext cx="4704124" cy="2835275"/>
          </a:xfrm>
          <a:prstGeom prst="rect">
            <a:avLst/>
          </a:prstGeom>
          <a:noFill/>
          <a:ln w="19050">
            <a:solidFill>
              <a:srgbClr val="00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p>
        </p:txBody>
      </p:sp>
      <p:sp>
        <p:nvSpPr>
          <p:cNvPr id="57" name="Line 49"/>
          <p:cNvSpPr>
            <a:spLocks noChangeShapeType="1"/>
          </p:cNvSpPr>
          <p:nvPr/>
        </p:nvSpPr>
        <p:spPr bwMode="auto">
          <a:xfrm>
            <a:off x="9446339" y="3200400"/>
            <a:ext cx="0" cy="3317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Line 50"/>
          <p:cNvSpPr>
            <a:spLocks noChangeShapeType="1"/>
          </p:cNvSpPr>
          <p:nvPr/>
        </p:nvSpPr>
        <p:spPr bwMode="auto">
          <a:xfrm>
            <a:off x="9446339" y="4364038"/>
            <a:ext cx="0" cy="36036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Text Box 51"/>
          <p:cNvSpPr txBox="1">
            <a:spLocks noChangeArrowheads="1"/>
          </p:cNvSpPr>
          <p:nvPr/>
        </p:nvSpPr>
        <p:spPr bwMode="auto">
          <a:xfrm>
            <a:off x="6297560" y="228601"/>
            <a:ext cx="6115574"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b="1">
                <a:solidFill>
                  <a:srgbClr val="0000CC"/>
                </a:solidFill>
              </a:rPr>
              <a:t>SƠ ĐỒ BỘ MÁY NHÀ NƯỚC THỜI LÝ </a:t>
            </a:r>
          </a:p>
        </p:txBody>
      </p:sp>
      <p:sp>
        <p:nvSpPr>
          <p:cNvPr id="60" name="Line 52"/>
          <p:cNvSpPr>
            <a:spLocks noChangeShapeType="1"/>
          </p:cNvSpPr>
          <p:nvPr/>
        </p:nvSpPr>
        <p:spPr bwMode="auto">
          <a:xfrm>
            <a:off x="9446339" y="5278438"/>
            <a:ext cx="0" cy="36036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Line 53"/>
          <p:cNvSpPr>
            <a:spLocks noChangeShapeType="1"/>
          </p:cNvSpPr>
          <p:nvPr/>
        </p:nvSpPr>
        <p:spPr bwMode="auto">
          <a:xfrm flipH="1">
            <a:off x="8227457" y="1905000"/>
            <a:ext cx="1328921" cy="3048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603335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402041">
            <a:off x="9988323" y="-1341951"/>
            <a:ext cx="2798469" cy="3609988"/>
          </a:xfrm>
          <a:prstGeom prst="rect">
            <a:avLst/>
          </a:prstGeom>
        </p:spPr>
      </p:pic>
      <p:pic>
        <p:nvPicPr>
          <p:cNvPr id="14"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537102">
            <a:off x="4189450" y="5639656"/>
            <a:ext cx="2798469" cy="3609988"/>
          </a:xfrm>
          <a:prstGeom prst="rect">
            <a:avLst/>
          </a:prstGeom>
        </p:spPr>
      </p:pic>
      <p:pic>
        <p:nvPicPr>
          <p:cNvPr id="15"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102633">
            <a:off x="-610286" y="5014319"/>
            <a:ext cx="2591814" cy="2592489"/>
          </a:xfrm>
          <a:prstGeom prst="rect">
            <a:avLst/>
          </a:prstGeom>
        </p:spPr>
      </p:pic>
      <p:pic>
        <p:nvPicPr>
          <p:cNvPr id="16"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598564" y="-998789"/>
            <a:ext cx="2591814" cy="2592489"/>
          </a:xfrm>
          <a:prstGeom prst="rect">
            <a:avLst/>
          </a:prstGeom>
        </p:spPr>
      </p:pic>
      <p:pic>
        <p:nvPicPr>
          <p:cNvPr id="17"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0865" y="-418645"/>
            <a:ext cx="3160992" cy="2576879"/>
          </a:xfrm>
          <a:prstGeom prst="rect">
            <a:avLst/>
          </a:prstGeom>
        </p:spPr>
      </p:pic>
      <p:pic>
        <p:nvPicPr>
          <p:cNvPr id="18"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90379" y="5264501"/>
            <a:ext cx="3160992" cy="2576879"/>
          </a:xfrm>
          <a:prstGeom prst="rect">
            <a:avLst/>
          </a:prstGeom>
        </p:spPr>
      </p:pic>
      <p:pic>
        <p:nvPicPr>
          <p:cNvPr id="19"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877412" y="4192534"/>
            <a:ext cx="1919779" cy="1979669"/>
          </a:xfrm>
          <a:prstGeom prst="rect">
            <a:avLst/>
          </a:prstGeom>
        </p:spPr>
      </p:pic>
      <p:pic>
        <p:nvPicPr>
          <p:cNvPr id="20"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190236" y="-798113"/>
            <a:ext cx="1919779" cy="1979669"/>
          </a:xfrm>
          <a:prstGeom prst="rect">
            <a:avLst/>
          </a:prstGeom>
        </p:spPr>
      </p:pic>
      <p:graphicFrame>
        <p:nvGraphicFramePr>
          <p:cNvPr id="10" name="Group 42"/>
          <p:cNvGraphicFramePr>
            <a:graphicFrameLocks/>
          </p:cNvGraphicFramePr>
          <p:nvPr>
            <p:extLst>
              <p:ext uri="{D42A27DB-BD31-4B8C-83A1-F6EECF244321}">
                <p14:modId xmlns:p14="http://schemas.microsoft.com/office/powerpoint/2010/main" val="616083143"/>
              </p:ext>
            </p:extLst>
          </p:nvPr>
        </p:nvGraphicFramePr>
        <p:xfrm>
          <a:off x="203147" y="152401"/>
          <a:ext cx="11782531" cy="4527603"/>
        </p:xfrm>
        <a:graphic>
          <a:graphicData uri="http://schemas.openxmlformats.org/drawingml/2006/table">
            <a:tbl>
              <a:tblPr/>
              <a:tblGrid>
                <a:gridCol w="1422030">
                  <a:extLst>
                    <a:ext uri="{9D8B030D-6E8A-4147-A177-3AD203B41FA5}">
                      <a16:colId xmlns:a16="http://schemas.microsoft.com/office/drawing/2014/main" xmlns="" val="385892070"/>
                    </a:ext>
                  </a:extLst>
                </a:gridCol>
                <a:gridCol w="3148780">
                  <a:extLst>
                    <a:ext uri="{9D8B030D-6E8A-4147-A177-3AD203B41FA5}">
                      <a16:colId xmlns:a16="http://schemas.microsoft.com/office/drawing/2014/main" xmlns="" val="1680366803"/>
                    </a:ext>
                  </a:extLst>
                </a:gridCol>
                <a:gridCol w="7211721">
                  <a:extLst>
                    <a:ext uri="{9D8B030D-6E8A-4147-A177-3AD203B41FA5}">
                      <a16:colId xmlns:a16="http://schemas.microsoft.com/office/drawing/2014/main" xmlns="" val="917524691"/>
                    </a:ext>
                  </a:extLst>
                </a:gridCol>
              </a:tblGrid>
              <a:tr h="518095">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endParaRPr>
                    </a:p>
                  </a:txBody>
                  <a:tcPr marL="121888" marR="121888"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800" b="1" i="1" u="none" strike="noStrike" cap="none" normalizeH="0" baseline="0" dirty="0" err="1" smtClean="0">
                          <a:ln>
                            <a:noFill/>
                          </a:ln>
                          <a:solidFill>
                            <a:srgbClr val="000000"/>
                          </a:solidFill>
                          <a:effectLst/>
                          <a:latin typeface="Arial" panose="020B0604020202020204" pitchFamily="34" charset="0"/>
                        </a:rPr>
                        <a:t>Nhà</a:t>
                      </a:r>
                      <a:r>
                        <a:rPr kumimoji="0" lang="en-US" altLang="en-US" sz="2800" b="1" i="1" u="none" strike="noStrike" cap="none" normalizeH="0" baseline="0" dirty="0" smtClean="0">
                          <a:ln>
                            <a:noFill/>
                          </a:ln>
                          <a:solidFill>
                            <a:srgbClr val="000000"/>
                          </a:solidFill>
                          <a:effectLst/>
                          <a:latin typeface="Arial" panose="020B0604020202020204" pitchFamily="34" charset="0"/>
                        </a:rPr>
                        <a:t> </a:t>
                      </a:r>
                      <a:r>
                        <a:rPr kumimoji="0" lang="en-US" altLang="en-US" sz="2800" b="1" i="1" u="none" strike="noStrike" cap="none" normalizeH="0" baseline="0" dirty="0" err="1" smtClean="0">
                          <a:ln>
                            <a:noFill/>
                          </a:ln>
                          <a:solidFill>
                            <a:srgbClr val="000000"/>
                          </a:solidFill>
                          <a:effectLst/>
                          <a:latin typeface="Arial" panose="020B0604020202020204" pitchFamily="34" charset="0"/>
                        </a:rPr>
                        <a:t>Lý</a:t>
                      </a:r>
                      <a:endParaRPr kumimoji="0" lang="en-US" altLang="en-US" sz="2800" b="1" i="1" u="none" strike="noStrike" cap="none" normalizeH="0" baseline="0" dirty="0" smtClean="0">
                        <a:ln>
                          <a:noFill/>
                        </a:ln>
                        <a:solidFill>
                          <a:srgbClr val="000000"/>
                        </a:solidFill>
                        <a:effectLst/>
                        <a:latin typeface="Arial" panose="020B0604020202020204" pitchFamily="34" charset="0"/>
                      </a:endParaRPr>
                    </a:p>
                  </a:txBody>
                  <a:tcPr marL="121888" marR="121888"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800" b="1" i="1" u="none" strike="noStrike" cap="none" normalizeH="0" baseline="0" dirty="0" err="1" smtClean="0">
                          <a:ln>
                            <a:noFill/>
                          </a:ln>
                          <a:solidFill>
                            <a:srgbClr val="000000"/>
                          </a:solidFill>
                          <a:effectLst/>
                          <a:latin typeface="Arial" panose="020B0604020202020204" pitchFamily="34" charset="0"/>
                        </a:rPr>
                        <a:t>Nhà</a:t>
                      </a:r>
                      <a:r>
                        <a:rPr kumimoji="0" lang="en-US" altLang="en-US" sz="2800" b="1" i="1" u="none" strike="noStrike" cap="none" normalizeH="0" baseline="0" dirty="0" smtClean="0">
                          <a:ln>
                            <a:noFill/>
                          </a:ln>
                          <a:solidFill>
                            <a:srgbClr val="000000"/>
                          </a:solidFill>
                          <a:effectLst/>
                          <a:latin typeface="Arial" panose="020B0604020202020204" pitchFamily="34" charset="0"/>
                        </a:rPr>
                        <a:t> </a:t>
                      </a:r>
                      <a:r>
                        <a:rPr kumimoji="0" lang="en-US" altLang="en-US" sz="2800" b="1" i="1" u="none" strike="noStrike" cap="none" normalizeH="0" baseline="0" dirty="0" err="1" smtClean="0">
                          <a:ln>
                            <a:noFill/>
                          </a:ln>
                          <a:solidFill>
                            <a:srgbClr val="000000"/>
                          </a:solidFill>
                          <a:effectLst/>
                          <a:latin typeface="Arial" panose="020B0604020202020204" pitchFamily="34" charset="0"/>
                        </a:rPr>
                        <a:t>Trần</a:t>
                      </a:r>
                      <a:endParaRPr kumimoji="0" lang="en-US" altLang="en-US" sz="2800" b="1" i="1" u="none" strike="noStrike" cap="none" normalizeH="0" baseline="0" dirty="0" smtClean="0">
                        <a:ln>
                          <a:noFill/>
                        </a:ln>
                        <a:solidFill>
                          <a:srgbClr val="000000"/>
                        </a:solidFill>
                        <a:effectLst/>
                        <a:latin typeface="Arial" panose="020B0604020202020204" pitchFamily="34" charset="0"/>
                      </a:endParaRPr>
                    </a:p>
                  </a:txBody>
                  <a:tcPr marL="121888" marR="121888"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5475826"/>
                  </a:ext>
                </a:extLst>
              </a:tr>
              <a:tr h="3163424">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400" b="1" i="1" u="none" strike="noStrike" cap="none" normalizeH="0" baseline="0" dirty="0" err="1" smtClean="0">
                          <a:ln>
                            <a:noFill/>
                          </a:ln>
                          <a:solidFill>
                            <a:srgbClr val="FF0000"/>
                          </a:solidFill>
                          <a:effectLst/>
                          <a:latin typeface="Arial" panose="020B0604020202020204" pitchFamily="34" charset="0"/>
                        </a:rPr>
                        <a:t>Khác</a:t>
                      </a:r>
                      <a:r>
                        <a:rPr kumimoji="0" lang="en-US" altLang="en-US" sz="2400" b="1" i="1" u="none" strike="noStrike" cap="none" normalizeH="0" baseline="0" dirty="0" smtClean="0">
                          <a:ln>
                            <a:noFill/>
                          </a:ln>
                          <a:solidFill>
                            <a:srgbClr val="FF0000"/>
                          </a:solidFill>
                          <a:effectLst/>
                          <a:latin typeface="Arial" panose="020B0604020202020204" pitchFamily="34" charset="0"/>
                        </a:rPr>
                        <a:t> </a:t>
                      </a:r>
                      <a:r>
                        <a:rPr kumimoji="0" lang="en-US" altLang="en-US" sz="2400" b="1" i="1" u="none" strike="noStrike" cap="none" normalizeH="0" baseline="0" dirty="0" err="1" smtClean="0">
                          <a:ln>
                            <a:noFill/>
                          </a:ln>
                          <a:solidFill>
                            <a:srgbClr val="FF0000"/>
                          </a:solidFill>
                          <a:effectLst/>
                          <a:latin typeface="Arial" panose="020B0604020202020204" pitchFamily="34" charset="0"/>
                        </a:rPr>
                        <a:t>nhau</a:t>
                      </a:r>
                      <a:endParaRPr kumimoji="0" lang="en-US" altLang="en-US" sz="2400" b="1" i="1" u="none" strike="noStrike" cap="none" normalizeH="0" baseline="0" dirty="0" smtClean="0">
                        <a:ln>
                          <a:noFill/>
                        </a:ln>
                        <a:solidFill>
                          <a:srgbClr val="FF0000"/>
                        </a:solidFill>
                        <a:effectLst/>
                        <a:latin typeface="Arial" panose="020B0604020202020204" pitchFamily="34" charset="0"/>
                      </a:endParaRPr>
                    </a:p>
                  </a:txBody>
                  <a:tcPr marL="121888" marR="121888"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tabLst/>
                      </a:pPr>
                      <a:r>
                        <a:rPr kumimoji="0" lang="en-US" altLang="en-US" sz="2400" b="1" i="0" u="none" strike="noStrike" cap="none" normalizeH="0" baseline="0" dirty="0" smtClean="0">
                          <a:ln>
                            <a:noFill/>
                          </a:ln>
                          <a:solidFill>
                            <a:schemeClr val="bg2">
                              <a:lumMod val="25000"/>
                            </a:schemeClr>
                          </a:solidFill>
                          <a:effectLst/>
                          <a:latin typeface="Arial" panose="020B0604020202020204" pitchFamily="34" charset="0"/>
                        </a:rPr>
                        <a:t>- </a:t>
                      </a:r>
                      <a:r>
                        <a:rPr kumimoji="0" lang="en-US" altLang="en-US" sz="2400" b="1" i="0" u="none" strike="noStrike" cap="none" normalizeH="0" baseline="0" dirty="0" err="1" smtClean="0">
                          <a:ln>
                            <a:noFill/>
                          </a:ln>
                          <a:solidFill>
                            <a:schemeClr val="bg2">
                              <a:lumMod val="25000"/>
                            </a:schemeClr>
                          </a:solidFill>
                          <a:effectLst/>
                          <a:latin typeface="Arial" panose="020B0604020202020204" pitchFamily="34" charset="0"/>
                        </a:rPr>
                        <a:t>Vua</a:t>
                      </a:r>
                      <a:endParaRPr kumimoji="0" lang="en-US" altLang="en-US" sz="2400" b="1" i="0" u="none" strike="noStrike" cap="none" normalizeH="0" baseline="0" dirty="0" smtClean="0">
                        <a:ln>
                          <a:noFill/>
                        </a:ln>
                        <a:solidFill>
                          <a:schemeClr val="bg2">
                            <a:lumMod val="25000"/>
                          </a:schemeClr>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altLang="en-US" sz="2400" b="1" i="0" u="none" strike="noStrike" cap="none" normalizeH="0" baseline="0" dirty="0" err="1" smtClean="0">
                          <a:ln>
                            <a:noFill/>
                          </a:ln>
                          <a:solidFill>
                            <a:schemeClr val="bg2">
                              <a:lumMod val="25000"/>
                            </a:schemeClr>
                          </a:solidFill>
                          <a:effectLst/>
                          <a:latin typeface="Arial" panose="020B0604020202020204" pitchFamily="34" charset="0"/>
                        </a:rPr>
                        <a:t>Các</a:t>
                      </a:r>
                      <a:r>
                        <a:rPr kumimoji="0" lang="en-US" altLang="en-US" sz="2400" b="1" i="0" u="none" strike="noStrike" cap="none" normalizeH="0" baseline="0" dirty="0" smtClean="0">
                          <a:ln>
                            <a:noFill/>
                          </a:ln>
                          <a:solidFill>
                            <a:schemeClr val="bg2">
                              <a:lumMod val="25000"/>
                            </a:schemeClr>
                          </a:solidFill>
                          <a:effectLst/>
                          <a:latin typeface="Arial" panose="020B0604020202020204" pitchFamily="34" charset="0"/>
                        </a:rPr>
                        <a:t> </a:t>
                      </a:r>
                      <a:r>
                        <a:rPr kumimoji="0" lang="en-US" altLang="en-US" sz="2400" b="1" i="0" u="none" strike="noStrike" cap="none" normalizeH="0" baseline="0" dirty="0" err="1" smtClean="0">
                          <a:ln>
                            <a:noFill/>
                          </a:ln>
                          <a:solidFill>
                            <a:schemeClr val="bg2">
                              <a:lumMod val="25000"/>
                            </a:schemeClr>
                          </a:solidFill>
                          <a:effectLst/>
                          <a:latin typeface="Arial" panose="020B0604020202020204" pitchFamily="34" charset="0"/>
                        </a:rPr>
                        <a:t>chức</a:t>
                      </a:r>
                      <a:r>
                        <a:rPr kumimoji="0" lang="en-US" altLang="en-US" sz="2400" b="1" i="0" u="none" strike="noStrike" cap="none" normalizeH="0" baseline="0" dirty="0" smtClean="0">
                          <a:ln>
                            <a:noFill/>
                          </a:ln>
                          <a:solidFill>
                            <a:schemeClr val="bg2">
                              <a:lumMod val="25000"/>
                            </a:schemeClr>
                          </a:solidFill>
                          <a:effectLst/>
                          <a:latin typeface="Arial" panose="020B0604020202020204" pitchFamily="34" charset="0"/>
                        </a:rPr>
                        <a:t> </a:t>
                      </a:r>
                      <a:r>
                        <a:rPr kumimoji="0" lang="en-US" altLang="en-US" sz="2400" b="1" i="0" u="none" strike="noStrike" cap="none" normalizeH="0" baseline="0" dirty="0" err="1" smtClean="0">
                          <a:ln>
                            <a:noFill/>
                          </a:ln>
                          <a:solidFill>
                            <a:schemeClr val="bg2">
                              <a:lumMod val="25000"/>
                            </a:schemeClr>
                          </a:solidFill>
                          <a:effectLst/>
                          <a:latin typeface="Arial" panose="020B0604020202020204" pitchFamily="34" charset="0"/>
                        </a:rPr>
                        <a:t>quan</a:t>
                      </a:r>
                      <a:r>
                        <a:rPr kumimoji="0" lang="en-US" altLang="en-US" sz="2400" b="1" i="0" u="none" strike="noStrike" cap="none" normalizeH="0" baseline="0" dirty="0" smtClean="0">
                          <a:ln>
                            <a:noFill/>
                          </a:ln>
                          <a:solidFill>
                            <a:schemeClr val="bg2">
                              <a:lumMod val="25000"/>
                            </a:schemeClr>
                          </a:solidFill>
                          <a:effectLst/>
                          <a:latin typeface="Arial" panose="020B0604020202020204" pitchFamily="34" charset="0"/>
                        </a:rPr>
                        <a:t> </a:t>
                      </a:r>
                      <a:r>
                        <a:rPr kumimoji="0" lang="en-US" altLang="en-US" sz="2400" b="1" i="0" u="none" strike="noStrike" cap="none" normalizeH="0" baseline="0" dirty="0" err="1" smtClean="0">
                          <a:ln>
                            <a:noFill/>
                          </a:ln>
                          <a:solidFill>
                            <a:schemeClr val="bg2">
                              <a:lumMod val="25000"/>
                            </a:schemeClr>
                          </a:solidFill>
                          <a:effectLst/>
                          <a:latin typeface="Arial" panose="020B0604020202020204" pitchFamily="34" charset="0"/>
                        </a:rPr>
                        <a:t>quan</a:t>
                      </a:r>
                      <a:r>
                        <a:rPr kumimoji="0" lang="en-US" altLang="en-US" sz="2400" b="1" i="0" u="none" strike="noStrike" cap="none" normalizeH="0" baseline="0" dirty="0" smtClean="0">
                          <a:ln>
                            <a:noFill/>
                          </a:ln>
                          <a:solidFill>
                            <a:schemeClr val="bg2">
                              <a:lumMod val="25000"/>
                            </a:schemeClr>
                          </a:solidFill>
                          <a:effectLst/>
                          <a:latin typeface="Arial" panose="020B0604020202020204" pitchFamily="34" charset="0"/>
                        </a:rPr>
                        <a:t> </a:t>
                      </a:r>
                      <a:r>
                        <a:rPr kumimoji="0" lang="en-US" altLang="en-US" sz="2400" b="1" i="0" u="none" strike="noStrike" cap="none" normalizeH="0" baseline="0" dirty="0" err="1" smtClean="0">
                          <a:ln>
                            <a:noFill/>
                          </a:ln>
                          <a:solidFill>
                            <a:schemeClr val="bg2">
                              <a:lumMod val="25000"/>
                            </a:schemeClr>
                          </a:solidFill>
                          <a:effectLst/>
                          <a:latin typeface="Arial" panose="020B0604020202020204" pitchFamily="34" charset="0"/>
                        </a:rPr>
                        <a:t>trọng</a:t>
                      </a:r>
                      <a:r>
                        <a:rPr kumimoji="0" lang="en-US" altLang="en-US" sz="2400" b="1" i="0" u="none" strike="noStrike" cap="none" normalizeH="0" baseline="0" dirty="0" smtClean="0">
                          <a:ln>
                            <a:noFill/>
                          </a:ln>
                          <a:solidFill>
                            <a:schemeClr val="bg2">
                              <a:lumMod val="25000"/>
                            </a:schemeClr>
                          </a:solidFill>
                          <a:effectLst/>
                          <a:latin typeface="Arial" panose="020B0604020202020204" pitchFamily="34" charset="0"/>
                        </a:rPr>
                        <a:t> do </a:t>
                      </a:r>
                      <a:r>
                        <a:rPr kumimoji="0" lang="en-US" altLang="en-US" sz="2400" b="1" i="0" u="none" strike="noStrike" cap="none" normalizeH="0" baseline="0" dirty="0" err="1" smtClean="0">
                          <a:ln>
                            <a:noFill/>
                          </a:ln>
                          <a:solidFill>
                            <a:schemeClr val="bg2">
                              <a:lumMod val="25000"/>
                            </a:schemeClr>
                          </a:solidFill>
                          <a:effectLst/>
                          <a:latin typeface="Arial" panose="020B0604020202020204" pitchFamily="34" charset="0"/>
                        </a:rPr>
                        <a:t>người</a:t>
                      </a:r>
                      <a:r>
                        <a:rPr kumimoji="0" lang="en-US" altLang="en-US" sz="2400" b="1" i="0" u="none" strike="noStrike" cap="none" normalizeH="0" baseline="0" dirty="0" smtClean="0">
                          <a:ln>
                            <a:noFill/>
                          </a:ln>
                          <a:solidFill>
                            <a:schemeClr val="bg2">
                              <a:lumMod val="25000"/>
                            </a:schemeClr>
                          </a:solidFill>
                          <a:effectLst/>
                          <a:latin typeface="Arial" panose="020B0604020202020204" pitchFamily="34" charset="0"/>
                        </a:rPr>
                        <a:t> </a:t>
                      </a:r>
                      <a:r>
                        <a:rPr kumimoji="0" lang="en-US" altLang="en-US" sz="2400" b="1" i="0" u="none" strike="noStrike" cap="none" normalizeH="0" baseline="0" dirty="0" err="1" smtClean="0">
                          <a:ln>
                            <a:noFill/>
                          </a:ln>
                          <a:solidFill>
                            <a:schemeClr val="bg2">
                              <a:lumMod val="25000"/>
                            </a:schemeClr>
                          </a:solidFill>
                          <a:effectLst/>
                          <a:latin typeface="Arial" panose="020B0604020202020204" pitchFamily="34" charset="0"/>
                        </a:rPr>
                        <a:t>thân</a:t>
                      </a:r>
                      <a:r>
                        <a:rPr kumimoji="0" lang="en-US" altLang="en-US" sz="2400" b="1" i="0" u="none" strike="noStrike" cap="none" normalizeH="0" baseline="0" dirty="0" smtClean="0">
                          <a:ln>
                            <a:noFill/>
                          </a:ln>
                          <a:solidFill>
                            <a:schemeClr val="bg2">
                              <a:lumMod val="25000"/>
                            </a:schemeClr>
                          </a:solidFill>
                          <a:effectLst/>
                          <a:latin typeface="Arial" panose="020B0604020202020204" pitchFamily="34" charset="0"/>
                        </a:rPr>
                        <a:t> </a:t>
                      </a:r>
                      <a:r>
                        <a:rPr kumimoji="0" lang="en-US" altLang="en-US" sz="2400" b="1" i="0" u="none" strike="noStrike" cap="none" normalizeH="0" baseline="0" dirty="0" err="1" smtClean="0">
                          <a:ln>
                            <a:noFill/>
                          </a:ln>
                          <a:solidFill>
                            <a:schemeClr val="bg2">
                              <a:lumMod val="25000"/>
                            </a:schemeClr>
                          </a:solidFill>
                          <a:effectLst/>
                          <a:latin typeface="Arial" panose="020B0604020202020204" pitchFamily="34" charset="0"/>
                        </a:rPr>
                        <a:t>cận</a:t>
                      </a:r>
                      <a:r>
                        <a:rPr kumimoji="0" lang="en-US" altLang="en-US" sz="2400" b="1" i="0" u="none" strike="noStrike" cap="none" normalizeH="0" baseline="0" dirty="0" smtClean="0">
                          <a:ln>
                            <a:noFill/>
                          </a:ln>
                          <a:solidFill>
                            <a:schemeClr val="bg2">
                              <a:lumMod val="25000"/>
                            </a:schemeClr>
                          </a:solidFill>
                          <a:effectLst/>
                          <a:latin typeface="Arial" panose="020B0604020202020204" pitchFamily="34" charset="0"/>
                        </a:rPr>
                        <a:t> </a:t>
                      </a:r>
                      <a:r>
                        <a:rPr kumimoji="0" lang="en-US" altLang="en-US" sz="2400" b="1" i="0" u="none" strike="noStrike" cap="none" normalizeH="0" baseline="0" dirty="0" err="1" smtClean="0">
                          <a:ln>
                            <a:noFill/>
                          </a:ln>
                          <a:solidFill>
                            <a:schemeClr val="bg2">
                              <a:lumMod val="25000"/>
                            </a:schemeClr>
                          </a:solidFill>
                          <a:effectLst/>
                          <a:latin typeface="Arial" panose="020B0604020202020204" pitchFamily="34" charset="0"/>
                        </a:rPr>
                        <a:t>nắm</a:t>
                      </a:r>
                      <a:r>
                        <a:rPr kumimoji="0" lang="en-US" altLang="en-US" sz="2400" b="1" i="0" u="none" strike="noStrike" cap="none" normalizeH="0" baseline="0" dirty="0" smtClean="0">
                          <a:ln>
                            <a:noFill/>
                          </a:ln>
                          <a:solidFill>
                            <a:schemeClr val="bg2">
                              <a:lumMod val="25000"/>
                            </a:schemeClr>
                          </a:solidFill>
                          <a:effectLst/>
                          <a:latin typeface="Arial" panose="020B0604020202020204" pitchFamily="34" charset="0"/>
                        </a:rPr>
                        <a:t> </a:t>
                      </a:r>
                      <a:r>
                        <a:rPr kumimoji="0" lang="en-US" altLang="en-US" sz="2400" b="1" i="0" u="none" strike="noStrike" cap="none" normalizeH="0" baseline="0" dirty="0" err="1" smtClean="0">
                          <a:ln>
                            <a:noFill/>
                          </a:ln>
                          <a:solidFill>
                            <a:schemeClr val="bg2">
                              <a:lumMod val="25000"/>
                            </a:schemeClr>
                          </a:solidFill>
                          <a:effectLst/>
                          <a:latin typeface="Arial" panose="020B0604020202020204" pitchFamily="34" charset="0"/>
                        </a:rPr>
                        <a:t>giữ</a:t>
                      </a:r>
                      <a:r>
                        <a:rPr kumimoji="0" lang="en-US" altLang="en-US" sz="2400" b="1" i="0" u="none" strike="noStrike" cap="none" normalizeH="0" baseline="0" dirty="0" smtClean="0">
                          <a:ln>
                            <a:noFill/>
                          </a:ln>
                          <a:solidFill>
                            <a:schemeClr val="bg2">
                              <a:lumMod val="25000"/>
                            </a:schemeClr>
                          </a:solidFill>
                          <a:effectLst/>
                          <a:latin typeface="Arial" panose="020B0604020202020204" pitchFamily="34" charset="0"/>
                        </a:rPr>
                        <a:t>.</a:t>
                      </a:r>
                    </a:p>
                    <a:p>
                      <a:pPr marL="0" marR="0" lvl="0" indent="0" algn="l" defTabSz="914400" rtl="0" eaLnBrk="1" fontAlgn="base" latinLnBrk="0" hangingPunct="1">
                        <a:lnSpc>
                          <a:spcPct val="100000"/>
                        </a:lnSpc>
                        <a:spcBef>
                          <a:spcPct val="20000"/>
                        </a:spcBef>
                        <a:spcAft>
                          <a:spcPct val="0"/>
                        </a:spcAft>
                        <a:buClr>
                          <a:schemeClr val="hlink"/>
                        </a:buClr>
                        <a:buSzPct val="70000"/>
                        <a:buFontTx/>
                        <a:buNone/>
                        <a:tabLst/>
                      </a:pPr>
                      <a:r>
                        <a:rPr kumimoji="0" lang="en-US" altLang="en-US" sz="2400" b="1" i="0" u="none" strike="noStrike" cap="none" normalizeH="0" baseline="0" dirty="0" smtClean="0">
                          <a:ln>
                            <a:noFill/>
                          </a:ln>
                          <a:solidFill>
                            <a:schemeClr val="bg2">
                              <a:lumMod val="25000"/>
                            </a:schemeClr>
                          </a:solidFill>
                          <a:effectLst/>
                          <a:latin typeface="Arial" panose="020B0604020202020204" pitchFamily="34" charset="0"/>
                        </a:rPr>
                        <a:t>- </a:t>
                      </a:r>
                      <a:r>
                        <a:rPr kumimoji="0" lang="en-US" altLang="en-US" sz="2400" b="1" i="0" u="none" strike="noStrike" cap="none" normalizeH="0" baseline="0" dirty="0" err="1" smtClean="0">
                          <a:ln>
                            <a:noFill/>
                          </a:ln>
                          <a:solidFill>
                            <a:schemeClr val="bg2">
                              <a:lumMod val="25000"/>
                            </a:schemeClr>
                          </a:solidFill>
                          <a:effectLst/>
                          <a:latin typeface="Arial" panose="020B0604020202020204" pitchFamily="34" charset="0"/>
                        </a:rPr>
                        <a:t>Cả</a:t>
                      </a:r>
                      <a:r>
                        <a:rPr kumimoji="0" lang="en-US" altLang="en-US" sz="2400" b="1" i="0" u="none" strike="noStrike" cap="none" normalizeH="0" baseline="0" dirty="0" smtClean="0">
                          <a:ln>
                            <a:noFill/>
                          </a:ln>
                          <a:solidFill>
                            <a:schemeClr val="bg2">
                              <a:lumMod val="25000"/>
                            </a:schemeClr>
                          </a:solidFill>
                          <a:effectLst/>
                          <a:latin typeface="Arial" panose="020B0604020202020204" pitchFamily="34" charset="0"/>
                        </a:rPr>
                        <a:t> </a:t>
                      </a:r>
                      <a:r>
                        <a:rPr kumimoji="0" lang="en-US" altLang="en-US" sz="2400" b="1" i="0" u="none" strike="noStrike" cap="none" normalizeH="0" baseline="0" dirty="0" err="1" smtClean="0">
                          <a:ln>
                            <a:noFill/>
                          </a:ln>
                          <a:solidFill>
                            <a:schemeClr val="bg2">
                              <a:lumMod val="25000"/>
                            </a:schemeClr>
                          </a:solidFill>
                          <a:effectLst/>
                          <a:latin typeface="Arial" panose="020B0604020202020204" pitchFamily="34" charset="0"/>
                        </a:rPr>
                        <a:t>nước</a:t>
                      </a:r>
                      <a:r>
                        <a:rPr kumimoji="0" lang="en-US" altLang="en-US" sz="2400" b="1" i="0" u="none" strike="noStrike" cap="none" normalizeH="0" baseline="0" dirty="0" smtClean="0">
                          <a:ln>
                            <a:noFill/>
                          </a:ln>
                          <a:solidFill>
                            <a:schemeClr val="bg2">
                              <a:lumMod val="25000"/>
                            </a:schemeClr>
                          </a:solidFill>
                          <a:effectLst/>
                          <a:latin typeface="Arial" panose="020B0604020202020204" pitchFamily="34" charset="0"/>
                        </a:rPr>
                        <a:t> chia </a:t>
                      </a:r>
                      <a:r>
                        <a:rPr kumimoji="0" lang="en-US" altLang="en-US" sz="2400" b="1" i="0" u="none" strike="noStrike" cap="none" normalizeH="0" baseline="0" dirty="0" err="1" smtClean="0">
                          <a:ln>
                            <a:noFill/>
                          </a:ln>
                          <a:solidFill>
                            <a:schemeClr val="bg2">
                              <a:lumMod val="25000"/>
                            </a:schemeClr>
                          </a:solidFill>
                          <a:effectLst/>
                          <a:latin typeface="Arial" panose="020B0604020202020204" pitchFamily="34" charset="0"/>
                        </a:rPr>
                        <a:t>làm</a:t>
                      </a:r>
                      <a:r>
                        <a:rPr kumimoji="0" lang="en-US" altLang="en-US" sz="2400" b="1" i="0" u="none" strike="noStrike" cap="none" normalizeH="0" baseline="0" dirty="0" smtClean="0">
                          <a:ln>
                            <a:noFill/>
                          </a:ln>
                          <a:solidFill>
                            <a:schemeClr val="bg2">
                              <a:lumMod val="25000"/>
                            </a:schemeClr>
                          </a:solidFill>
                          <a:effectLst/>
                          <a:latin typeface="Arial" panose="020B0604020202020204" pitchFamily="34" charset="0"/>
                        </a:rPr>
                        <a:t> 24 </a:t>
                      </a:r>
                      <a:r>
                        <a:rPr kumimoji="0" lang="en-US" altLang="en-US" sz="2400" b="1" i="0" u="none" strike="noStrike" cap="none" normalizeH="0" baseline="0" dirty="0" err="1" smtClean="0">
                          <a:ln>
                            <a:noFill/>
                          </a:ln>
                          <a:solidFill>
                            <a:schemeClr val="bg2">
                              <a:lumMod val="25000"/>
                            </a:schemeClr>
                          </a:solidFill>
                          <a:effectLst/>
                          <a:latin typeface="Arial" panose="020B0604020202020204" pitchFamily="34" charset="0"/>
                        </a:rPr>
                        <a:t>lộ</a:t>
                      </a:r>
                      <a:endParaRPr kumimoji="0" lang="en-US" altLang="en-US" sz="2400" b="1" i="0" u="none" strike="noStrike" cap="none" normalizeH="0" baseline="0" dirty="0" smtClean="0">
                        <a:ln>
                          <a:noFill/>
                        </a:ln>
                        <a:solidFill>
                          <a:schemeClr val="bg2">
                            <a:lumMod val="25000"/>
                          </a:schemeClr>
                        </a:solidFill>
                        <a:effectLst/>
                        <a:latin typeface="Arial" panose="020B0604020202020204" pitchFamily="34" charset="0"/>
                      </a:endParaRPr>
                    </a:p>
                  </a:txBody>
                  <a:tcPr marL="121888" marR="121888"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altLang="en-US" sz="2400" b="1" i="0" u="none" strike="noStrike" cap="none" normalizeH="0" baseline="0" dirty="0" smtClean="0">
                          <a:ln>
                            <a:noFill/>
                          </a:ln>
                          <a:solidFill>
                            <a:srgbClr val="0000CC"/>
                          </a:solidFill>
                          <a:effectLst/>
                          <a:latin typeface="Arial" panose="020B0604020202020204" pitchFamily="34" charset="0"/>
                        </a:rPr>
                        <a:t> </a:t>
                      </a:r>
                      <a:r>
                        <a:rPr kumimoji="0" lang="en-US" altLang="en-US" sz="2400" b="1" i="0" u="none" strike="noStrike" cap="none" normalizeH="0" baseline="0" dirty="0" err="1" smtClean="0">
                          <a:ln>
                            <a:noFill/>
                          </a:ln>
                          <a:solidFill>
                            <a:srgbClr val="0000CC"/>
                          </a:solidFill>
                          <a:effectLst/>
                          <a:latin typeface="Arial" panose="020B0604020202020204" pitchFamily="34" charset="0"/>
                        </a:rPr>
                        <a:t>Thực</a:t>
                      </a:r>
                      <a:r>
                        <a:rPr kumimoji="0" lang="en-US" altLang="en-US" sz="2400" b="1" i="0" u="none" strike="noStrike" cap="none" normalizeH="0" baseline="0" dirty="0" smtClean="0">
                          <a:ln>
                            <a:noFill/>
                          </a:ln>
                          <a:solidFill>
                            <a:srgbClr val="0000CC"/>
                          </a:solidFill>
                          <a:effectLst/>
                          <a:latin typeface="Arial" panose="020B0604020202020204" pitchFamily="34" charset="0"/>
                        </a:rPr>
                        <a:t> </a:t>
                      </a:r>
                      <a:r>
                        <a:rPr kumimoji="0" lang="en-US" altLang="en-US" sz="2400" b="1" i="0" u="none" strike="noStrike" cap="none" normalizeH="0" baseline="0" dirty="0" err="1" smtClean="0">
                          <a:ln>
                            <a:noFill/>
                          </a:ln>
                          <a:solidFill>
                            <a:srgbClr val="0000CC"/>
                          </a:solidFill>
                          <a:effectLst/>
                          <a:latin typeface="Arial" panose="020B0604020202020204" pitchFamily="34" charset="0"/>
                        </a:rPr>
                        <a:t>hiện</a:t>
                      </a:r>
                      <a:r>
                        <a:rPr kumimoji="0" lang="en-US" altLang="en-US" sz="2400" b="1" i="0" u="none" strike="noStrike" cap="none" normalizeH="0" baseline="0" dirty="0" smtClean="0">
                          <a:ln>
                            <a:noFill/>
                          </a:ln>
                          <a:solidFill>
                            <a:srgbClr val="0000CC"/>
                          </a:solidFill>
                          <a:effectLst/>
                          <a:latin typeface="Arial" panose="020B0604020202020204" pitchFamily="34" charset="0"/>
                        </a:rPr>
                        <a:t> </a:t>
                      </a:r>
                      <a:r>
                        <a:rPr kumimoji="0" lang="en-US" altLang="en-US" sz="2400" b="1" i="0" u="none" strike="noStrike" cap="none" normalizeH="0" baseline="0" dirty="0" err="1" smtClean="0">
                          <a:ln>
                            <a:noFill/>
                          </a:ln>
                          <a:solidFill>
                            <a:srgbClr val="0000CC"/>
                          </a:solidFill>
                          <a:effectLst/>
                          <a:latin typeface="Arial" panose="020B0604020202020204" pitchFamily="34" charset="0"/>
                        </a:rPr>
                        <a:t>chế</a:t>
                      </a:r>
                      <a:r>
                        <a:rPr kumimoji="0" lang="en-US" altLang="en-US" sz="2400" b="1" i="0" u="none" strike="noStrike" cap="none" normalizeH="0" baseline="0" dirty="0" smtClean="0">
                          <a:ln>
                            <a:noFill/>
                          </a:ln>
                          <a:solidFill>
                            <a:srgbClr val="0000CC"/>
                          </a:solidFill>
                          <a:effectLst/>
                          <a:latin typeface="Arial" panose="020B0604020202020204" pitchFamily="34" charset="0"/>
                        </a:rPr>
                        <a:t> </a:t>
                      </a:r>
                      <a:r>
                        <a:rPr kumimoji="0" lang="en-US" altLang="en-US" sz="2400" b="1" i="0" u="none" strike="noStrike" cap="none" normalizeH="0" baseline="0" dirty="0" err="1" smtClean="0">
                          <a:ln>
                            <a:noFill/>
                          </a:ln>
                          <a:solidFill>
                            <a:srgbClr val="0000CC"/>
                          </a:solidFill>
                          <a:effectLst/>
                          <a:latin typeface="Arial" panose="020B0604020202020204" pitchFamily="34" charset="0"/>
                        </a:rPr>
                        <a:t>độ</a:t>
                      </a:r>
                      <a:r>
                        <a:rPr kumimoji="0" lang="en-US" altLang="en-US" sz="2400" b="1" i="0" u="none" strike="noStrike" cap="none" normalizeH="0" baseline="0" dirty="0" smtClean="0">
                          <a:ln>
                            <a:noFill/>
                          </a:ln>
                          <a:solidFill>
                            <a:srgbClr val="0000CC"/>
                          </a:solidFill>
                          <a:effectLst/>
                          <a:latin typeface="Arial" panose="020B0604020202020204" pitchFamily="34" charset="0"/>
                        </a:rPr>
                        <a:t> </a:t>
                      </a:r>
                      <a:r>
                        <a:rPr kumimoji="0" lang="en-US" altLang="en-US" sz="2400" b="1" i="0" u="none" strike="noStrike" cap="none" normalizeH="0" baseline="0" dirty="0" err="1" smtClean="0">
                          <a:ln>
                            <a:noFill/>
                          </a:ln>
                          <a:solidFill>
                            <a:srgbClr val="0000CC"/>
                          </a:solidFill>
                          <a:effectLst/>
                          <a:latin typeface="Arial" panose="020B0604020202020204" pitchFamily="34" charset="0"/>
                        </a:rPr>
                        <a:t>Thái</a:t>
                      </a:r>
                      <a:r>
                        <a:rPr kumimoji="0" lang="en-US" altLang="en-US" sz="2400" b="1" i="0" u="none" strike="noStrike" cap="none" normalizeH="0" baseline="0" dirty="0" smtClean="0">
                          <a:ln>
                            <a:noFill/>
                          </a:ln>
                          <a:solidFill>
                            <a:srgbClr val="0000CC"/>
                          </a:solidFill>
                          <a:effectLst/>
                          <a:latin typeface="Arial" panose="020B0604020202020204" pitchFamily="34" charset="0"/>
                        </a:rPr>
                        <a:t> </a:t>
                      </a:r>
                      <a:r>
                        <a:rPr kumimoji="0" lang="en-US" altLang="en-US" sz="2400" b="1" i="0" u="none" strike="noStrike" cap="none" normalizeH="0" baseline="0" dirty="0" err="1" smtClean="0">
                          <a:ln>
                            <a:noFill/>
                          </a:ln>
                          <a:solidFill>
                            <a:srgbClr val="0000CC"/>
                          </a:solidFill>
                          <a:effectLst/>
                          <a:latin typeface="Arial" panose="020B0604020202020204" pitchFamily="34" charset="0"/>
                        </a:rPr>
                        <a:t>thượng</a:t>
                      </a:r>
                      <a:r>
                        <a:rPr kumimoji="0" lang="en-US" altLang="en-US" sz="2400" b="1" i="0" u="none" strike="noStrike" cap="none" normalizeH="0" baseline="0" dirty="0" smtClean="0">
                          <a:ln>
                            <a:noFill/>
                          </a:ln>
                          <a:solidFill>
                            <a:srgbClr val="0000CC"/>
                          </a:solidFill>
                          <a:effectLst/>
                          <a:latin typeface="Arial" panose="020B0604020202020204" pitchFamily="34" charset="0"/>
                        </a:rPr>
                        <a:t> </a:t>
                      </a:r>
                      <a:r>
                        <a:rPr kumimoji="0" lang="en-US" altLang="en-US" sz="2400" b="1" i="0" u="none" strike="noStrike" cap="none" normalizeH="0" baseline="0" dirty="0" err="1" smtClean="0">
                          <a:ln>
                            <a:noFill/>
                          </a:ln>
                          <a:solidFill>
                            <a:srgbClr val="0000CC"/>
                          </a:solidFill>
                          <a:effectLst/>
                          <a:latin typeface="Arial" panose="020B0604020202020204" pitchFamily="34" charset="0"/>
                        </a:rPr>
                        <a:t>hoàng</a:t>
                      </a:r>
                      <a:r>
                        <a:rPr kumimoji="0" lang="en-US" altLang="en-US" sz="2400" b="1" i="0" u="none" strike="noStrike" cap="none" normalizeH="0" baseline="0" dirty="0" smtClean="0">
                          <a:ln>
                            <a:noFill/>
                          </a:ln>
                          <a:solidFill>
                            <a:srgbClr val="0000CC"/>
                          </a:solidFill>
                          <a:effectLst/>
                          <a:latin typeface="Arial" panose="020B0604020202020204" pitchFamily="34" charset="0"/>
                        </a:rPr>
                        <a:t>.</a:t>
                      </a:r>
                    </a:p>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altLang="en-US" sz="2400" b="1" i="0" u="none" strike="noStrike" cap="none" normalizeH="0" baseline="0" dirty="0" smtClean="0">
                          <a:ln>
                            <a:noFill/>
                          </a:ln>
                          <a:solidFill>
                            <a:srgbClr val="0000CC"/>
                          </a:solidFill>
                          <a:effectLst/>
                          <a:latin typeface="Arial" panose="020B0604020202020204" pitchFamily="34" charset="0"/>
                        </a:rPr>
                        <a:t> </a:t>
                      </a:r>
                      <a:r>
                        <a:rPr kumimoji="0" lang="en-US" altLang="en-US" sz="2400" b="1" i="0" u="none" strike="noStrike" cap="none" normalizeH="0" baseline="0" dirty="0" err="1" smtClean="0">
                          <a:ln>
                            <a:noFill/>
                          </a:ln>
                          <a:solidFill>
                            <a:srgbClr val="0000CC"/>
                          </a:solidFill>
                          <a:effectLst/>
                          <a:latin typeface="Arial" panose="020B0604020202020204" pitchFamily="34" charset="0"/>
                        </a:rPr>
                        <a:t>Các</a:t>
                      </a:r>
                      <a:r>
                        <a:rPr kumimoji="0" lang="en-US" altLang="en-US" sz="2400" b="1" i="0" u="none" strike="noStrike" cap="none" normalizeH="0" baseline="0" dirty="0" smtClean="0">
                          <a:ln>
                            <a:noFill/>
                          </a:ln>
                          <a:solidFill>
                            <a:srgbClr val="0000CC"/>
                          </a:solidFill>
                          <a:effectLst/>
                          <a:latin typeface="Arial" panose="020B0604020202020204" pitchFamily="34" charset="0"/>
                        </a:rPr>
                        <a:t> </a:t>
                      </a:r>
                      <a:r>
                        <a:rPr kumimoji="0" lang="en-US" altLang="en-US" sz="2400" b="1" i="0" u="none" strike="noStrike" cap="none" normalizeH="0" baseline="0" dirty="0" err="1" smtClean="0">
                          <a:ln>
                            <a:noFill/>
                          </a:ln>
                          <a:solidFill>
                            <a:srgbClr val="0000CC"/>
                          </a:solidFill>
                          <a:effectLst/>
                          <a:latin typeface="Arial" panose="020B0604020202020204" pitchFamily="34" charset="0"/>
                        </a:rPr>
                        <a:t>chức</a:t>
                      </a:r>
                      <a:r>
                        <a:rPr kumimoji="0" lang="en-US" altLang="en-US" sz="2400" b="1" i="0" u="none" strike="noStrike" cap="none" normalizeH="0" baseline="0" dirty="0" smtClean="0">
                          <a:ln>
                            <a:noFill/>
                          </a:ln>
                          <a:solidFill>
                            <a:srgbClr val="0000CC"/>
                          </a:solidFill>
                          <a:effectLst/>
                          <a:latin typeface="Arial" panose="020B0604020202020204" pitchFamily="34" charset="0"/>
                        </a:rPr>
                        <a:t> </a:t>
                      </a:r>
                      <a:r>
                        <a:rPr kumimoji="0" lang="en-US" altLang="en-US" sz="2400" b="1" i="0" u="none" strike="noStrike" cap="none" normalizeH="0" baseline="0" dirty="0" err="1" smtClean="0">
                          <a:ln>
                            <a:noFill/>
                          </a:ln>
                          <a:solidFill>
                            <a:srgbClr val="0000CC"/>
                          </a:solidFill>
                          <a:effectLst/>
                          <a:latin typeface="Arial" panose="020B0604020202020204" pitchFamily="34" charset="0"/>
                        </a:rPr>
                        <a:t>quan</a:t>
                      </a:r>
                      <a:r>
                        <a:rPr kumimoji="0" lang="en-US" altLang="en-US" sz="2400" b="1" i="0" u="none" strike="noStrike" cap="none" normalizeH="0" baseline="0" dirty="0" smtClean="0">
                          <a:ln>
                            <a:noFill/>
                          </a:ln>
                          <a:solidFill>
                            <a:srgbClr val="0000CC"/>
                          </a:solidFill>
                          <a:effectLst/>
                          <a:latin typeface="Arial" panose="020B0604020202020204" pitchFamily="34" charset="0"/>
                        </a:rPr>
                        <a:t> </a:t>
                      </a:r>
                      <a:r>
                        <a:rPr kumimoji="0" lang="en-US" altLang="en-US" sz="2400" b="1" i="0" u="none" strike="noStrike" cap="none" normalizeH="0" baseline="0" dirty="0" err="1" smtClean="0">
                          <a:ln>
                            <a:noFill/>
                          </a:ln>
                          <a:solidFill>
                            <a:srgbClr val="0000CC"/>
                          </a:solidFill>
                          <a:effectLst/>
                          <a:latin typeface="Arial" panose="020B0604020202020204" pitchFamily="34" charset="0"/>
                        </a:rPr>
                        <a:t>đại</a:t>
                      </a:r>
                      <a:r>
                        <a:rPr kumimoji="0" lang="en-US" altLang="en-US" sz="2400" b="1" i="0" u="none" strike="noStrike" cap="none" normalizeH="0" baseline="0" dirty="0" smtClean="0">
                          <a:ln>
                            <a:noFill/>
                          </a:ln>
                          <a:solidFill>
                            <a:srgbClr val="0000CC"/>
                          </a:solidFill>
                          <a:effectLst/>
                          <a:latin typeface="Arial" panose="020B0604020202020204" pitchFamily="34" charset="0"/>
                        </a:rPr>
                        <a:t> </a:t>
                      </a:r>
                      <a:r>
                        <a:rPr kumimoji="0" lang="en-US" altLang="en-US" sz="2400" b="1" i="0" u="none" strike="noStrike" cap="none" normalizeH="0" baseline="0" dirty="0" err="1" smtClean="0">
                          <a:ln>
                            <a:noFill/>
                          </a:ln>
                          <a:solidFill>
                            <a:srgbClr val="0000CC"/>
                          </a:solidFill>
                          <a:effectLst/>
                          <a:latin typeface="Arial" panose="020B0604020202020204" pitchFamily="34" charset="0"/>
                        </a:rPr>
                        <a:t>thần</a:t>
                      </a:r>
                      <a:r>
                        <a:rPr kumimoji="0" lang="en-US" altLang="en-US" sz="2400" b="1" i="0" u="none" strike="noStrike" cap="none" normalizeH="0" baseline="0" dirty="0" smtClean="0">
                          <a:ln>
                            <a:noFill/>
                          </a:ln>
                          <a:solidFill>
                            <a:srgbClr val="0000CC"/>
                          </a:solidFill>
                          <a:effectLst/>
                          <a:latin typeface="Arial" panose="020B0604020202020204" pitchFamily="34" charset="0"/>
                        </a:rPr>
                        <a:t> do </a:t>
                      </a:r>
                      <a:r>
                        <a:rPr kumimoji="0" lang="en-US" altLang="en-US" sz="2400" b="1" i="0" u="none" strike="noStrike" cap="none" normalizeH="0" baseline="0" dirty="0" err="1" smtClean="0">
                          <a:ln>
                            <a:noFill/>
                          </a:ln>
                          <a:solidFill>
                            <a:srgbClr val="0000CC"/>
                          </a:solidFill>
                          <a:effectLst/>
                          <a:latin typeface="Arial" panose="020B0604020202020204" pitchFamily="34" charset="0"/>
                        </a:rPr>
                        <a:t>người</a:t>
                      </a:r>
                      <a:r>
                        <a:rPr kumimoji="0" lang="en-US" altLang="en-US" sz="2400" b="1" i="0" u="none" strike="noStrike" cap="none" normalizeH="0" baseline="0" dirty="0" smtClean="0">
                          <a:ln>
                            <a:noFill/>
                          </a:ln>
                          <a:solidFill>
                            <a:srgbClr val="0000CC"/>
                          </a:solidFill>
                          <a:effectLst/>
                          <a:latin typeface="Arial" panose="020B0604020202020204" pitchFamily="34" charset="0"/>
                        </a:rPr>
                        <a:t> </a:t>
                      </a:r>
                      <a:r>
                        <a:rPr kumimoji="0" lang="en-US" altLang="en-US" sz="2400" b="1" i="0" u="none" strike="noStrike" cap="none" normalizeH="0" baseline="0" dirty="0" err="1" smtClean="0">
                          <a:ln>
                            <a:noFill/>
                          </a:ln>
                          <a:solidFill>
                            <a:srgbClr val="0000CC"/>
                          </a:solidFill>
                          <a:effectLst/>
                          <a:latin typeface="Arial" panose="020B0604020202020204" pitchFamily="34" charset="0"/>
                        </a:rPr>
                        <a:t>họ</a:t>
                      </a:r>
                      <a:r>
                        <a:rPr kumimoji="0" lang="en-US" altLang="en-US" sz="2400" b="1" i="0" u="none" strike="noStrike" cap="none" normalizeH="0" baseline="0" dirty="0" smtClean="0">
                          <a:ln>
                            <a:noFill/>
                          </a:ln>
                          <a:solidFill>
                            <a:srgbClr val="0000CC"/>
                          </a:solidFill>
                          <a:effectLst/>
                          <a:latin typeface="Arial" panose="020B0604020202020204" pitchFamily="34" charset="0"/>
                        </a:rPr>
                        <a:t> </a:t>
                      </a:r>
                      <a:r>
                        <a:rPr kumimoji="0" lang="en-US" altLang="en-US" sz="2400" b="1" i="0" u="none" strike="noStrike" cap="none" normalizeH="0" baseline="0" dirty="0" err="1" smtClean="0">
                          <a:ln>
                            <a:noFill/>
                          </a:ln>
                          <a:solidFill>
                            <a:srgbClr val="0000CC"/>
                          </a:solidFill>
                          <a:effectLst/>
                          <a:latin typeface="Arial" panose="020B0604020202020204" pitchFamily="34" charset="0"/>
                        </a:rPr>
                        <a:t>Trần</a:t>
                      </a:r>
                      <a:r>
                        <a:rPr kumimoji="0" lang="en-US" altLang="en-US" sz="2400" b="1" i="0" u="none" strike="noStrike" cap="none" normalizeH="0" baseline="0" dirty="0" smtClean="0">
                          <a:ln>
                            <a:noFill/>
                          </a:ln>
                          <a:solidFill>
                            <a:srgbClr val="0000CC"/>
                          </a:solidFill>
                          <a:effectLst/>
                          <a:latin typeface="Arial" panose="020B0604020202020204" pitchFamily="34" charset="0"/>
                        </a:rPr>
                        <a:t> </a:t>
                      </a:r>
                      <a:r>
                        <a:rPr kumimoji="0" lang="en-US" altLang="en-US" sz="2400" b="1" i="0" u="none" strike="noStrike" cap="none" normalizeH="0" baseline="0" dirty="0" err="1" smtClean="0">
                          <a:ln>
                            <a:noFill/>
                          </a:ln>
                          <a:solidFill>
                            <a:srgbClr val="0000CC"/>
                          </a:solidFill>
                          <a:effectLst/>
                          <a:latin typeface="Arial" panose="020B0604020202020204" pitchFamily="34" charset="0"/>
                        </a:rPr>
                        <a:t>nắm</a:t>
                      </a:r>
                      <a:r>
                        <a:rPr kumimoji="0" lang="en-US" altLang="en-US" sz="2400" b="1" i="0" u="none" strike="noStrike" cap="none" normalizeH="0" baseline="0" dirty="0" smtClean="0">
                          <a:ln>
                            <a:noFill/>
                          </a:ln>
                          <a:solidFill>
                            <a:srgbClr val="0000CC"/>
                          </a:solidFill>
                          <a:effectLst/>
                          <a:latin typeface="Arial" panose="020B0604020202020204" pitchFamily="34" charset="0"/>
                        </a:rPr>
                        <a:t> </a:t>
                      </a:r>
                      <a:r>
                        <a:rPr kumimoji="0" lang="en-US" altLang="en-US" sz="2400" b="1" i="0" u="none" strike="noStrike" cap="none" normalizeH="0" baseline="0" dirty="0" err="1" smtClean="0">
                          <a:ln>
                            <a:noFill/>
                          </a:ln>
                          <a:solidFill>
                            <a:srgbClr val="0000CC"/>
                          </a:solidFill>
                          <a:effectLst/>
                          <a:latin typeface="Arial" panose="020B0604020202020204" pitchFamily="34" charset="0"/>
                        </a:rPr>
                        <a:t>giữ</a:t>
                      </a:r>
                      <a:r>
                        <a:rPr kumimoji="0" lang="en-US" altLang="en-US" sz="2400" b="1" i="0" u="none" strike="noStrike" cap="none" normalizeH="0" baseline="0" dirty="0" smtClean="0">
                          <a:ln>
                            <a:noFill/>
                          </a:ln>
                          <a:solidFill>
                            <a:srgbClr val="0000CC"/>
                          </a:solidFill>
                          <a:effectLst/>
                          <a:latin typeface="Arial" panose="020B0604020202020204" pitchFamily="34" charset="0"/>
                        </a:rPr>
                        <a:t>.</a:t>
                      </a:r>
                    </a:p>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altLang="en-US" sz="2400" b="1" i="0" u="none" strike="noStrike" cap="none" normalizeH="0" baseline="0" dirty="0" smtClean="0">
                          <a:ln>
                            <a:noFill/>
                          </a:ln>
                          <a:solidFill>
                            <a:srgbClr val="0000CC"/>
                          </a:solidFill>
                          <a:effectLst/>
                          <a:latin typeface="Arial" panose="020B0604020202020204" pitchFamily="34" charset="0"/>
                        </a:rPr>
                        <a:t> </a:t>
                      </a:r>
                      <a:r>
                        <a:rPr kumimoji="0" lang="en-US" altLang="en-US" sz="2400" b="1" i="0" u="none" strike="noStrike" cap="none" normalizeH="0" baseline="0" dirty="0" err="1" smtClean="0">
                          <a:ln>
                            <a:noFill/>
                          </a:ln>
                          <a:solidFill>
                            <a:srgbClr val="0000CC"/>
                          </a:solidFill>
                          <a:effectLst/>
                          <a:latin typeface="Arial" panose="020B0604020202020204" pitchFamily="34" charset="0"/>
                        </a:rPr>
                        <a:t>Đặt</a:t>
                      </a:r>
                      <a:r>
                        <a:rPr kumimoji="0" lang="en-US" altLang="en-US" sz="2400" b="1" i="0" u="none" strike="noStrike" cap="none" normalizeH="0" baseline="0" dirty="0" smtClean="0">
                          <a:ln>
                            <a:noFill/>
                          </a:ln>
                          <a:solidFill>
                            <a:srgbClr val="0000CC"/>
                          </a:solidFill>
                          <a:effectLst/>
                          <a:latin typeface="Arial" panose="020B0604020202020204" pitchFamily="34" charset="0"/>
                        </a:rPr>
                        <a:t> </a:t>
                      </a:r>
                      <a:r>
                        <a:rPr kumimoji="0" lang="en-US" altLang="en-US" sz="2400" b="1" i="0" u="none" strike="noStrike" cap="none" normalizeH="0" baseline="0" dirty="0" err="1" smtClean="0">
                          <a:ln>
                            <a:noFill/>
                          </a:ln>
                          <a:solidFill>
                            <a:srgbClr val="0000CC"/>
                          </a:solidFill>
                          <a:effectLst/>
                          <a:latin typeface="Arial" panose="020B0604020202020204" pitchFamily="34" charset="0"/>
                        </a:rPr>
                        <a:t>thêm</a:t>
                      </a:r>
                      <a:r>
                        <a:rPr kumimoji="0" lang="en-US" altLang="en-US" sz="2400" b="1" i="0" u="none" strike="noStrike" cap="none" normalizeH="0" baseline="0" dirty="0" smtClean="0">
                          <a:ln>
                            <a:noFill/>
                          </a:ln>
                          <a:solidFill>
                            <a:srgbClr val="0000CC"/>
                          </a:solidFill>
                          <a:effectLst/>
                          <a:latin typeface="Arial" panose="020B0604020202020204" pitchFamily="34" charset="0"/>
                        </a:rPr>
                        <a:t> </a:t>
                      </a:r>
                      <a:r>
                        <a:rPr kumimoji="0" lang="en-US" altLang="en-US" sz="2400" b="1" i="0" u="none" strike="noStrike" cap="none" normalizeH="0" baseline="0" dirty="0" err="1" smtClean="0">
                          <a:ln>
                            <a:noFill/>
                          </a:ln>
                          <a:solidFill>
                            <a:srgbClr val="0000CC"/>
                          </a:solidFill>
                          <a:effectLst/>
                          <a:latin typeface="Arial" panose="020B0604020202020204" pitchFamily="34" charset="0"/>
                        </a:rPr>
                        <a:t>một</a:t>
                      </a:r>
                      <a:r>
                        <a:rPr kumimoji="0" lang="en-US" altLang="en-US" sz="2400" b="1" i="0" u="none" strike="noStrike" cap="none" normalizeH="0" baseline="0" dirty="0" smtClean="0">
                          <a:ln>
                            <a:noFill/>
                          </a:ln>
                          <a:solidFill>
                            <a:srgbClr val="0000CC"/>
                          </a:solidFill>
                          <a:effectLst/>
                          <a:latin typeface="Arial" panose="020B0604020202020204" pitchFamily="34" charset="0"/>
                        </a:rPr>
                        <a:t> </a:t>
                      </a:r>
                      <a:r>
                        <a:rPr kumimoji="0" lang="en-US" altLang="en-US" sz="2400" b="1" i="0" u="none" strike="noStrike" cap="none" normalizeH="0" baseline="0" dirty="0" err="1" smtClean="0">
                          <a:ln>
                            <a:noFill/>
                          </a:ln>
                          <a:solidFill>
                            <a:srgbClr val="0000CC"/>
                          </a:solidFill>
                          <a:effectLst/>
                          <a:latin typeface="Arial" panose="020B0604020202020204" pitchFamily="34" charset="0"/>
                        </a:rPr>
                        <a:t>số</a:t>
                      </a:r>
                      <a:r>
                        <a:rPr kumimoji="0" lang="en-US" altLang="en-US" sz="2400" b="1" i="0" u="none" strike="noStrike" cap="none" normalizeH="0" baseline="0" dirty="0" smtClean="0">
                          <a:ln>
                            <a:noFill/>
                          </a:ln>
                          <a:solidFill>
                            <a:srgbClr val="0000CC"/>
                          </a:solidFill>
                          <a:effectLst/>
                          <a:latin typeface="Arial" panose="020B0604020202020204" pitchFamily="34" charset="0"/>
                        </a:rPr>
                        <a:t> </a:t>
                      </a:r>
                      <a:r>
                        <a:rPr kumimoji="0" lang="en-US" altLang="en-US" sz="2400" b="1" i="0" u="none" strike="noStrike" cap="none" normalizeH="0" baseline="0" dirty="0" err="1" smtClean="0">
                          <a:ln>
                            <a:noFill/>
                          </a:ln>
                          <a:solidFill>
                            <a:srgbClr val="0000CC"/>
                          </a:solidFill>
                          <a:effectLst/>
                          <a:latin typeface="Arial" panose="020B0604020202020204" pitchFamily="34" charset="0"/>
                        </a:rPr>
                        <a:t>cơ</a:t>
                      </a:r>
                      <a:r>
                        <a:rPr kumimoji="0" lang="en-US" altLang="en-US" sz="2400" b="1" i="0" u="none" strike="noStrike" cap="none" normalizeH="0" baseline="0" dirty="0" smtClean="0">
                          <a:ln>
                            <a:noFill/>
                          </a:ln>
                          <a:solidFill>
                            <a:srgbClr val="0000CC"/>
                          </a:solidFill>
                          <a:effectLst/>
                          <a:latin typeface="Arial" panose="020B0604020202020204" pitchFamily="34" charset="0"/>
                        </a:rPr>
                        <a:t> </a:t>
                      </a:r>
                      <a:r>
                        <a:rPr kumimoji="0" lang="en-US" altLang="en-US" sz="2400" b="1" i="0" u="none" strike="noStrike" cap="none" normalizeH="0" baseline="0" dirty="0" err="1" smtClean="0">
                          <a:ln>
                            <a:noFill/>
                          </a:ln>
                          <a:solidFill>
                            <a:srgbClr val="0000CC"/>
                          </a:solidFill>
                          <a:effectLst/>
                          <a:latin typeface="Arial" panose="020B0604020202020204" pitchFamily="34" charset="0"/>
                        </a:rPr>
                        <a:t>quan</a:t>
                      </a:r>
                      <a:r>
                        <a:rPr kumimoji="0" lang="en-US" altLang="en-US" sz="2400" b="1" i="0" u="none" strike="noStrike" cap="none" normalizeH="0" baseline="0" dirty="0" smtClean="0">
                          <a:ln>
                            <a:noFill/>
                          </a:ln>
                          <a:solidFill>
                            <a:srgbClr val="0000CC"/>
                          </a:solidFill>
                          <a:effectLst/>
                          <a:latin typeface="Arial" panose="020B0604020202020204" pitchFamily="34" charset="0"/>
                        </a:rPr>
                        <a:t> </a:t>
                      </a:r>
                      <a:r>
                        <a:rPr kumimoji="0" lang="en-US" altLang="en-US" sz="2400" b="1" i="0" u="none" strike="noStrike" cap="none" normalizeH="0" baseline="0" dirty="0" err="1" smtClean="0">
                          <a:ln>
                            <a:noFill/>
                          </a:ln>
                          <a:solidFill>
                            <a:srgbClr val="0000CC"/>
                          </a:solidFill>
                          <a:effectLst/>
                          <a:latin typeface="Arial" panose="020B0604020202020204" pitchFamily="34" charset="0"/>
                        </a:rPr>
                        <a:t>và</a:t>
                      </a:r>
                      <a:r>
                        <a:rPr kumimoji="0" lang="en-US" altLang="en-US" sz="2400" b="1" i="0" u="none" strike="noStrike" cap="none" normalizeH="0" baseline="0" dirty="0" smtClean="0">
                          <a:ln>
                            <a:noFill/>
                          </a:ln>
                          <a:solidFill>
                            <a:srgbClr val="0000CC"/>
                          </a:solidFill>
                          <a:effectLst/>
                          <a:latin typeface="Arial" panose="020B0604020202020204" pitchFamily="34" charset="0"/>
                        </a:rPr>
                        <a:t> </a:t>
                      </a:r>
                      <a:r>
                        <a:rPr kumimoji="0" lang="en-US" altLang="en-US" sz="2400" b="1" i="0" u="none" strike="noStrike" cap="none" normalizeH="0" baseline="0" dirty="0" err="1" smtClean="0">
                          <a:ln>
                            <a:noFill/>
                          </a:ln>
                          <a:solidFill>
                            <a:srgbClr val="0000CC"/>
                          </a:solidFill>
                          <a:effectLst/>
                          <a:latin typeface="Arial" panose="020B0604020202020204" pitchFamily="34" charset="0"/>
                        </a:rPr>
                        <a:t>chức</a:t>
                      </a:r>
                      <a:r>
                        <a:rPr kumimoji="0" lang="en-US" altLang="en-US" sz="2400" b="1" i="0" u="none" strike="noStrike" cap="none" normalizeH="0" baseline="0" dirty="0" smtClean="0">
                          <a:ln>
                            <a:noFill/>
                          </a:ln>
                          <a:solidFill>
                            <a:srgbClr val="0000CC"/>
                          </a:solidFill>
                          <a:effectLst/>
                          <a:latin typeface="Arial" panose="020B0604020202020204" pitchFamily="34" charset="0"/>
                        </a:rPr>
                        <a:t> </a:t>
                      </a:r>
                      <a:r>
                        <a:rPr kumimoji="0" lang="en-US" altLang="en-US" sz="2400" b="1" i="0" u="none" strike="noStrike" cap="none" normalizeH="0" baseline="0" dirty="0" err="1" smtClean="0">
                          <a:ln>
                            <a:noFill/>
                          </a:ln>
                          <a:solidFill>
                            <a:srgbClr val="0000CC"/>
                          </a:solidFill>
                          <a:effectLst/>
                          <a:latin typeface="Arial" panose="020B0604020202020204" pitchFamily="34" charset="0"/>
                        </a:rPr>
                        <a:t>quan</a:t>
                      </a:r>
                      <a:r>
                        <a:rPr kumimoji="0" lang="en-US" altLang="en-US" sz="2400" b="1" i="0" u="none" strike="noStrike" cap="none" normalizeH="0" baseline="0" dirty="0" smtClean="0">
                          <a:ln>
                            <a:noFill/>
                          </a:ln>
                          <a:solidFill>
                            <a:srgbClr val="0000CC"/>
                          </a:solidFill>
                          <a:effectLst/>
                          <a:latin typeface="Arial" panose="020B0604020202020204" pitchFamily="34" charset="0"/>
                        </a:rPr>
                        <a:t> </a:t>
                      </a:r>
                      <a:r>
                        <a:rPr kumimoji="0" lang="en-US" altLang="en-US" sz="2400" b="1" i="0" u="none" strike="noStrike" cap="none" normalizeH="0" baseline="0" dirty="0" err="1" smtClean="0">
                          <a:ln>
                            <a:noFill/>
                          </a:ln>
                          <a:solidFill>
                            <a:srgbClr val="0000CC"/>
                          </a:solidFill>
                          <a:effectLst/>
                          <a:latin typeface="Arial" panose="020B0604020202020204" pitchFamily="34" charset="0"/>
                        </a:rPr>
                        <a:t>để</a:t>
                      </a:r>
                      <a:r>
                        <a:rPr kumimoji="0" lang="en-US" altLang="en-US" sz="2400" b="1" i="0" u="none" strike="noStrike" cap="none" normalizeH="0" baseline="0" dirty="0" smtClean="0">
                          <a:ln>
                            <a:noFill/>
                          </a:ln>
                          <a:solidFill>
                            <a:srgbClr val="0000CC"/>
                          </a:solidFill>
                          <a:effectLst/>
                          <a:latin typeface="Arial" panose="020B0604020202020204" pitchFamily="34" charset="0"/>
                        </a:rPr>
                        <a:t> </a:t>
                      </a:r>
                      <a:r>
                        <a:rPr kumimoji="0" lang="en-US" altLang="en-US" sz="2400" b="1" i="0" u="none" strike="noStrike" cap="none" normalizeH="0" baseline="0" dirty="0" err="1" smtClean="0">
                          <a:ln>
                            <a:noFill/>
                          </a:ln>
                          <a:solidFill>
                            <a:srgbClr val="0000CC"/>
                          </a:solidFill>
                          <a:effectLst/>
                          <a:latin typeface="Arial" panose="020B0604020202020204" pitchFamily="34" charset="0"/>
                        </a:rPr>
                        <a:t>trông</a:t>
                      </a:r>
                      <a:r>
                        <a:rPr kumimoji="0" lang="en-US" altLang="en-US" sz="2400" b="1" i="0" u="none" strike="noStrike" cap="none" normalizeH="0" baseline="0" dirty="0" smtClean="0">
                          <a:ln>
                            <a:noFill/>
                          </a:ln>
                          <a:solidFill>
                            <a:srgbClr val="0000CC"/>
                          </a:solidFill>
                          <a:effectLst/>
                          <a:latin typeface="Arial" panose="020B0604020202020204" pitchFamily="34" charset="0"/>
                        </a:rPr>
                        <a:t> </a:t>
                      </a:r>
                      <a:r>
                        <a:rPr kumimoji="0" lang="en-US" altLang="en-US" sz="2400" b="1" i="0" u="none" strike="noStrike" cap="none" normalizeH="0" baseline="0" dirty="0" err="1" smtClean="0">
                          <a:ln>
                            <a:noFill/>
                          </a:ln>
                          <a:solidFill>
                            <a:srgbClr val="0000CC"/>
                          </a:solidFill>
                          <a:effectLst/>
                          <a:latin typeface="Arial" panose="020B0604020202020204" pitchFamily="34" charset="0"/>
                        </a:rPr>
                        <a:t>coi</a:t>
                      </a:r>
                      <a:r>
                        <a:rPr kumimoji="0" lang="en-US" altLang="en-US" sz="2400" b="1" i="0" u="none" strike="noStrike" cap="none" normalizeH="0" baseline="0" dirty="0" smtClean="0">
                          <a:ln>
                            <a:noFill/>
                          </a:ln>
                          <a:solidFill>
                            <a:srgbClr val="0000CC"/>
                          </a:solidFill>
                          <a:effectLst/>
                          <a:latin typeface="Arial" panose="020B0604020202020204" pitchFamily="34" charset="0"/>
                        </a:rPr>
                        <a:t> </a:t>
                      </a:r>
                      <a:r>
                        <a:rPr kumimoji="0" lang="en-US" altLang="en-US" sz="2400" b="1" i="0" u="none" strike="noStrike" cap="none" normalizeH="0" baseline="0" dirty="0" err="1" smtClean="0">
                          <a:ln>
                            <a:noFill/>
                          </a:ln>
                          <a:solidFill>
                            <a:srgbClr val="0000CC"/>
                          </a:solidFill>
                          <a:effectLst/>
                          <a:latin typeface="Arial" panose="020B0604020202020204" pitchFamily="34" charset="0"/>
                        </a:rPr>
                        <a:t>sản</a:t>
                      </a:r>
                      <a:r>
                        <a:rPr kumimoji="0" lang="en-US" altLang="en-US" sz="2400" b="1" i="0" u="none" strike="noStrike" cap="none" normalizeH="0" baseline="0" dirty="0" smtClean="0">
                          <a:ln>
                            <a:noFill/>
                          </a:ln>
                          <a:solidFill>
                            <a:srgbClr val="0000CC"/>
                          </a:solidFill>
                          <a:effectLst/>
                          <a:latin typeface="Arial" panose="020B0604020202020204" pitchFamily="34" charset="0"/>
                        </a:rPr>
                        <a:t> </a:t>
                      </a:r>
                      <a:r>
                        <a:rPr kumimoji="0" lang="en-US" altLang="en-US" sz="2400" b="1" i="0" u="none" strike="noStrike" cap="none" normalizeH="0" baseline="0" dirty="0" err="1" smtClean="0">
                          <a:ln>
                            <a:noFill/>
                          </a:ln>
                          <a:solidFill>
                            <a:srgbClr val="0000CC"/>
                          </a:solidFill>
                          <a:effectLst/>
                          <a:latin typeface="Arial" panose="020B0604020202020204" pitchFamily="34" charset="0"/>
                        </a:rPr>
                        <a:t>xuất</a:t>
                      </a:r>
                      <a:r>
                        <a:rPr kumimoji="0" lang="en-US" altLang="en-US" sz="2400" b="1" i="0" u="none" strike="noStrike" cap="none" normalizeH="0" baseline="0" dirty="0" smtClean="0">
                          <a:ln>
                            <a:noFill/>
                          </a:ln>
                          <a:solidFill>
                            <a:srgbClr val="0000CC"/>
                          </a:solidFill>
                          <a:effectLst/>
                          <a:latin typeface="Arial" panose="020B0604020202020204" pitchFamily="34" charset="0"/>
                        </a:rPr>
                        <a:t>.</a:t>
                      </a:r>
                    </a:p>
                    <a:p>
                      <a:pPr marL="0" marR="0" lvl="0" indent="0" algn="l" defTabSz="914400" rtl="0" eaLnBrk="1" fontAlgn="base" latinLnBrk="0" hangingPunct="1">
                        <a:lnSpc>
                          <a:spcPct val="100000"/>
                        </a:lnSpc>
                        <a:spcBef>
                          <a:spcPct val="20000"/>
                        </a:spcBef>
                        <a:spcAft>
                          <a:spcPct val="0"/>
                        </a:spcAft>
                        <a:buClr>
                          <a:schemeClr val="hlink"/>
                        </a:buClr>
                        <a:buSzPct val="70000"/>
                        <a:buFontTx/>
                        <a:buNone/>
                        <a:tabLst/>
                      </a:pPr>
                      <a:r>
                        <a:rPr kumimoji="0" lang="en-US" altLang="en-US" sz="2400" b="1" i="0" u="none" strike="noStrike" cap="none" normalizeH="0" baseline="0" dirty="0" smtClean="0">
                          <a:ln>
                            <a:noFill/>
                          </a:ln>
                          <a:solidFill>
                            <a:srgbClr val="0000CC"/>
                          </a:solidFill>
                          <a:effectLst/>
                          <a:latin typeface="Arial" panose="020B0604020202020204" pitchFamily="34" charset="0"/>
                        </a:rPr>
                        <a:t>- </a:t>
                      </a:r>
                      <a:r>
                        <a:rPr kumimoji="0" lang="en-US" altLang="en-US" sz="2400" b="1" i="0" u="none" strike="noStrike" cap="none" normalizeH="0" baseline="0" dirty="0" err="1" smtClean="0">
                          <a:ln>
                            <a:noFill/>
                          </a:ln>
                          <a:solidFill>
                            <a:srgbClr val="0000CC"/>
                          </a:solidFill>
                          <a:effectLst/>
                          <a:latin typeface="Arial" panose="020B0604020202020204" pitchFamily="34" charset="0"/>
                        </a:rPr>
                        <a:t>Cả</a:t>
                      </a:r>
                      <a:r>
                        <a:rPr kumimoji="0" lang="en-US" altLang="en-US" sz="2400" b="1" i="0" u="none" strike="noStrike" cap="none" normalizeH="0" baseline="0" dirty="0" smtClean="0">
                          <a:ln>
                            <a:noFill/>
                          </a:ln>
                          <a:solidFill>
                            <a:srgbClr val="0000CC"/>
                          </a:solidFill>
                          <a:effectLst/>
                          <a:latin typeface="Arial" panose="020B0604020202020204" pitchFamily="34" charset="0"/>
                        </a:rPr>
                        <a:t> </a:t>
                      </a:r>
                      <a:r>
                        <a:rPr kumimoji="0" lang="en-US" altLang="en-US" sz="2400" b="1" i="0" u="none" strike="noStrike" cap="none" normalizeH="0" baseline="0" dirty="0" err="1" smtClean="0">
                          <a:ln>
                            <a:noFill/>
                          </a:ln>
                          <a:solidFill>
                            <a:srgbClr val="0000CC"/>
                          </a:solidFill>
                          <a:effectLst/>
                          <a:latin typeface="Arial" panose="020B0604020202020204" pitchFamily="34" charset="0"/>
                        </a:rPr>
                        <a:t>nước</a:t>
                      </a:r>
                      <a:r>
                        <a:rPr kumimoji="0" lang="en-US" altLang="en-US" sz="2400" b="1" i="0" u="none" strike="noStrike" cap="none" normalizeH="0" baseline="0" dirty="0" smtClean="0">
                          <a:ln>
                            <a:noFill/>
                          </a:ln>
                          <a:solidFill>
                            <a:srgbClr val="0000CC"/>
                          </a:solidFill>
                          <a:effectLst/>
                          <a:latin typeface="Arial" panose="020B0604020202020204" pitchFamily="34" charset="0"/>
                        </a:rPr>
                        <a:t> chia </a:t>
                      </a:r>
                      <a:r>
                        <a:rPr kumimoji="0" lang="en-US" altLang="en-US" sz="2400" b="1" i="0" u="none" strike="noStrike" cap="none" normalizeH="0" baseline="0" dirty="0" err="1" smtClean="0">
                          <a:ln>
                            <a:noFill/>
                          </a:ln>
                          <a:solidFill>
                            <a:srgbClr val="0000CC"/>
                          </a:solidFill>
                          <a:effectLst/>
                          <a:latin typeface="Arial" panose="020B0604020202020204" pitchFamily="34" charset="0"/>
                        </a:rPr>
                        <a:t>làm</a:t>
                      </a:r>
                      <a:r>
                        <a:rPr kumimoji="0" lang="en-US" altLang="en-US" sz="2400" b="1" i="0" u="none" strike="noStrike" cap="none" normalizeH="0" baseline="0" dirty="0" smtClean="0">
                          <a:ln>
                            <a:noFill/>
                          </a:ln>
                          <a:solidFill>
                            <a:srgbClr val="0000CC"/>
                          </a:solidFill>
                          <a:effectLst/>
                          <a:latin typeface="Arial" panose="020B0604020202020204" pitchFamily="34" charset="0"/>
                        </a:rPr>
                        <a:t> 12 </a:t>
                      </a:r>
                      <a:r>
                        <a:rPr kumimoji="0" lang="en-US" altLang="en-US" sz="2400" b="1" i="0" u="none" strike="noStrike" cap="none" normalizeH="0" baseline="0" dirty="0" err="1" smtClean="0">
                          <a:ln>
                            <a:noFill/>
                          </a:ln>
                          <a:solidFill>
                            <a:srgbClr val="0000CC"/>
                          </a:solidFill>
                          <a:effectLst/>
                          <a:latin typeface="Arial" panose="020B0604020202020204" pitchFamily="34" charset="0"/>
                        </a:rPr>
                        <a:t>lộ</a:t>
                      </a:r>
                      <a:r>
                        <a:rPr kumimoji="0" lang="en-US" altLang="en-US" sz="2400" b="1" i="0" u="none" strike="noStrike" cap="none" normalizeH="0" baseline="0" dirty="0" smtClean="0">
                          <a:ln>
                            <a:noFill/>
                          </a:ln>
                          <a:solidFill>
                            <a:srgbClr val="0000CC"/>
                          </a:solidFill>
                          <a:effectLst/>
                          <a:latin typeface="Arial" panose="020B0604020202020204" pitchFamily="34" charset="0"/>
                        </a:rPr>
                        <a:t>. </a:t>
                      </a:r>
                    </a:p>
                  </a:txBody>
                  <a:tcPr marL="121888" marR="121888"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848470579"/>
                  </a:ext>
                </a:extLst>
              </a:tr>
              <a:tr h="846031">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400" b="1" i="1" u="none" strike="noStrike" cap="none" normalizeH="0" baseline="0" dirty="0" err="1" smtClean="0">
                          <a:ln>
                            <a:noFill/>
                          </a:ln>
                          <a:solidFill>
                            <a:srgbClr val="FF0000"/>
                          </a:solidFill>
                          <a:effectLst/>
                          <a:latin typeface="Arial" panose="020B0604020202020204" pitchFamily="34" charset="0"/>
                        </a:rPr>
                        <a:t>Giống</a:t>
                      </a:r>
                      <a:r>
                        <a:rPr kumimoji="0" lang="en-US" altLang="en-US" sz="2400" b="1" i="1" u="none" strike="noStrike" cap="none" normalizeH="0" baseline="0" dirty="0" smtClean="0">
                          <a:ln>
                            <a:noFill/>
                          </a:ln>
                          <a:solidFill>
                            <a:srgbClr val="FF0000"/>
                          </a:solidFill>
                          <a:effectLst/>
                          <a:latin typeface="Arial" panose="020B0604020202020204" pitchFamily="34" charset="0"/>
                        </a:rPr>
                        <a:t> </a:t>
                      </a:r>
                      <a:r>
                        <a:rPr kumimoji="0" lang="en-US" altLang="en-US" sz="2400" b="1" i="1" u="none" strike="noStrike" cap="none" normalizeH="0" baseline="0" dirty="0" err="1" smtClean="0">
                          <a:ln>
                            <a:noFill/>
                          </a:ln>
                          <a:solidFill>
                            <a:srgbClr val="FF0000"/>
                          </a:solidFill>
                          <a:effectLst/>
                          <a:latin typeface="Arial" panose="020B0604020202020204" pitchFamily="34" charset="0"/>
                        </a:rPr>
                        <a:t>nhau</a:t>
                      </a:r>
                      <a:endParaRPr kumimoji="0" lang="en-US" altLang="en-US" sz="2400" b="1" i="1" u="none" strike="noStrike" cap="none" normalizeH="0" baseline="0" dirty="0" smtClean="0">
                        <a:ln>
                          <a:noFill/>
                        </a:ln>
                        <a:solidFill>
                          <a:srgbClr val="FF0000"/>
                        </a:solidFill>
                        <a:effectLst/>
                        <a:latin typeface="Arial" panose="020B0604020202020204" pitchFamily="34" charset="0"/>
                      </a:endParaRPr>
                    </a:p>
                  </a:txBody>
                  <a:tcPr marL="121888" marR="121888"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400" b="1" i="1" u="none" strike="noStrike" cap="none" normalizeH="0" baseline="0" dirty="0" err="1" smtClean="0">
                          <a:ln>
                            <a:noFill/>
                          </a:ln>
                          <a:solidFill>
                            <a:srgbClr val="7030A0"/>
                          </a:solidFill>
                          <a:effectLst/>
                          <a:latin typeface="Arial" panose="020B0604020202020204" pitchFamily="34" charset="0"/>
                        </a:rPr>
                        <a:t>Đều</a:t>
                      </a:r>
                      <a:r>
                        <a:rPr kumimoji="0" lang="en-US" altLang="en-US" sz="2400" b="1" i="1" u="none" strike="noStrike" cap="none" normalizeH="0" baseline="0" dirty="0" smtClean="0">
                          <a:ln>
                            <a:noFill/>
                          </a:ln>
                          <a:solidFill>
                            <a:srgbClr val="7030A0"/>
                          </a:solidFill>
                          <a:effectLst/>
                          <a:latin typeface="Arial" panose="020B0604020202020204" pitchFamily="34" charset="0"/>
                        </a:rPr>
                        <a:t> </a:t>
                      </a:r>
                      <a:r>
                        <a:rPr kumimoji="0" lang="en-US" altLang="en-US" sz="2400" b="1" i="1" u="none" strike="noStrike" cap="none" normalizeH="0" baseline="0" dirty="0" err="1" smtClean="0">
                          <a:ln>
                            <a:noFill/>
                          </a:ln>
                          <a:solidFill>
                            <a:srgbClr val="7030A0"/>
                          </a:solidFill>
                          <a:effectLst/>
                          <a:latin typeface="Arial" panose="020B0604020202020204" pitchFamily="34" charset="0"/>
                        </a:rPr>
                        <a:t>tổ</a:t>
                      </a:r>
                      <a:r>
                        <a:rPr kumimoji="0" lang="en-US" altLang="en-US" sz="2400" b="1" i="1" u="none" strike="noStrike" cap="none" normalizeH="0" baseline="0" dirty="0" smtClean="0">
                          <a:ln>
                            <a:noFill/>
                          </a:ln>
                          <a:solidFill>
                            <a:srgbClr val="7030A0"/>
                          </a:solidFill>
                          <a:effectLst/>
                          <a:latin typeface="Arial" panose="020B0604020202020204" pitchFamily="34" charset="0"/>
                        </a:rPr>
                        <a:t> </a:t>
                      </a:r>
                      <a:r>
                        <a:rPr kumimoji="0" lang="en-US" altLang="en-US" sz="2400" b="1" i="1" u="none" strike="noStrike" cap="none" normalizeH="0" baseline="0" dirty="0" err="1" smtClean="0">
                          <a:ln>
                            <a:noFill/>
                          </a:ln>
                          <a:solidFill>
                            <a:srgbClr val="7030A0"/>
                          </a:solidFill>
                          <a:effectLst/>
                          <a:latin typeface="Arial" panose="020B0604020202020204" pitchFamily="34" charset="0"/>
                        </a:rPr>
                        <a:t>chức</a:t>
                      </a:r>
                      <a:r>
                        <a:rPr kumimoji="0" lang="en-US" altLang="en-US" sz="2400" b="1" i="1" u="none" strike="noStrike" cap="none" normalizeH="0" baseline="0" dirty="0" smtClean="0">
                          <a:ln>
                            <a:noFill/>
                          </a:ln>
                          <a:solidFill>
                            <a:srgbClr val="7030A0"/>
                          </a:solidFill>
                          <a:effectLst/>
                          <a:latin typeface="Arial" panose="020B0604020202020204" pitchFamily="34" charset="0"/>
                        </a:rPr>
                        <a:t> </a:t>
                      </a:r>
                      <a:r>
                        <a:rPr kumimoji="0" lang="en-US" altLang="en-US" sz="2400" b="1" i="1" u="none" strike="noStrike" cap="none" normalizeH="0" baseline="0" dirty="0" err="1" smtClean="0">
                          <a:ln>
                            <a:noFill/>
                          </a:ln>
                          <a:solidFill>
                            <a:srgbClr val="7030A0"/>
                          </a:solidFill>
                          <a:effectLst/>
                          <a:latin typeface="Arial" panose="020B0604020202020204" pitchFamily="34" charset="0"/>
                        </a:rPr>
                        <a:t>theo</a:t>
                      </a:r>
                      <a:r>
                        <a:rPr kumimoji="0" lang="en-US" altLang="en-US" sz="2400" b="1" i="1" u="none" strike="noStrike" cap="none" normalizeH="0" baseline="0" dirty="0" smtClean="0">
                          <a:ln>
                            <a:noFill/>
                          </a:ln>
                          <a:solidFill>
                            <a:srgbClr val="7030A0"/>
                          </a:solidFill>
                          <a:effectLst/>
                          <a:latin typeface="Arial" panose="020B0604020202020204" pitchFamily="34" charset="0"/>
                        </a:rPr>
                        <a:t> </a:t>
                      </a:r>
                      <a:r>
                        <a:rPr kumimoji="0" lang="en-US" altLang="en-US" sz="2400" b="1" i="1" u="none" strike="noStrike" cap="none" normalizeH="0" baseline="0" dirty="0" err="1" smtClean="0">
                          <a:ln>
                            <a:noFill/>
                          </a:ln>
                          <a:solidFill>
                            <a:srgbClr val="7030A0"/>
                          </a:solidFill>
                          <a:effectLst/>
                          <a:latin typeface="Arial" panose="020B0604020202020204" pitchFamily="34" charset="0"/>
                        </a:rPr>
                        <a:t>chế</a:t>
                      </a:r>
                      <a:r>
                        <a:rPr kumimoji="0" lang="en-US" altLang="en-US" sz="2400" b="1" i="1" u="none" strike="noStrike" cap="none" normalizeH="0" baseline="0" dirty="0" smtClean="0">
                          <a:ln>
                            <a:noFill/>
                          </a:ln>
                          <a:solidFill>
                            <a:srgbClr val="7030A0"/>
                          </a:solidFill>
                          <a:effectLst/>
                          <a:latin typeface="Arial" panose="020B0604020202020204" pitchFamily="34" charset="0"/>
                        </a:rPr>
                        <a:t> </a:t>
                      </a:r>
                      <a:r>
                        <a:rPr kumimoji="0" lang="en-US" altLang="en-US" sz="2400" b="1" i="1" u="none" strike="noStrike" cap="none" normalizeH="0" baseline="0" dirty="0" err="1" smtClean="0">
                          <a:ln>
                            <a:noFill/>
                          </a:ln>
                          <a:solidFill>
                            <a:srgbClr val="7030A0"/>
                          </a:solidFill>
                          <a:effectLst/>
                          <a:latin typeface="Arial" panose="020B0604020202020204" pitchFamily="34" charset="0"/>
                        </a:rPr>
                        <a:t>độ</a:t>
                      </a:r>
                      <a:r>
                        <a:rPr kumimoji="0" lang="en-US" altLang="en-US" sz="2400" b="1" i="1" u="none" strike="noStrike" cap="none" normalizeH="0" baseline="0" dirty="0" smtClean="0">
                          <a:ln>
                            <a:noFill/>
                          </a:ln>
                          <a:solidFill>
                            <a:srgbClr val="7030A0"/>
                          </a:solidFill>
                          <a:effectLst/>
                          <a:latin typeface="Arial" panose="020B0604020202020204" pitchFamily="34" charset="0"/>
                        </a:rPr>
                        <a:t> </a:t>
                      </a:r>
                      <a:r>
                        <a:rPr kumimoji="0" lang="en-US" altLang="en-US" sz="2400" b="1" i="1" u="none" strike="noStrike" cap="none" normalizeH="0" baseline="0" dirty="0" err="1" smtClean="0">
                          <a:ln>
                            <a:noFill/>
                          </a:ln>
                          <a:solidFill>
                            <a:srgbClr val="7030A0"/>
                          </a:solidFill>
                          <a:effectLst/>
                          <a:latin typeface="Arial" panose="020B0604020202020204" pitchFamily="34" charset="0"/>
                        </a:rPr>
                        <a:t>quân</a:t>
                      </a:r>
                      <a:r>
                        <a:rPr kumimoji="0" lang="en-US" altLang="en-US" sz="2400" b="1" i="1" u="none" strike="noStrike" cap="none" normalizeH="0" baseline="0" dirty="0" smtClean="0">
                          <a:ln>
                            <a:noFill/>
                          </a:ln>
                          <a:solidFill>
                            <a:srgbClr val="7030A0"/>
                          </a:solidFill>
                          <a:effectLst/>
                          <a:latin typeface="Arial" panose="020B0604020202020204" pitchFamily="34" charset="0"/>
                        </a:rPr>
                        <a:t> </a:t>
                      </a:r>
                      <a:r>
                        <a:rPr kumimoji="0" lang="en-US" altLang="en-US" sz="2400" b="1" i="1" u="none" strike="noStrike" cap="none" normalizeH="0" baseline="0" dirty="0" err="1" smtClean="0">
                          <a:ln>
                            <a:noFill/>
                          </a:ln>
                          <a:solidFill>
                            <a:srgbClr val="7030A0"/>
                          </a:solidFill>
                          <a:effectLst/>
                          <a:latin typeface="Arial" panose="020B0604020202020204" pitchFamily="34" charset="0"/>
                        </a:rPr>
                        <a:t>chủ</a:t>
                      </a:r>
                      <a:r>
                        <a:rPr kumimoji="0" lang="en-US" altLang="en-US" sz="2400" b="1" i="1" u="none" strike="noStrike" cap="none" normalizeH="0" baseline="0" dirty="0" smtClean="0">
                          <a:ln>
                            <a:noFill/>
                          </a:ln>
                          <a:solidFill>
                            <a:srgbClr val="7030A0"/>
                          </a:solidFill>
                          <a:effectLst/>
                          <a:latin typeface="Arial" panose="020B0604020202020204" pitchFamily="34" charset="0"/>
                        </a:rPr>
                        <a:t> </a:t>
                      </a:r>
                      <a:r>
                        <a:rPr kumimoji="0" lang="en-US" altLang="en-US" sz="2400" b="1" i="1" u="none" strike="noStrike" cap="none" normalizeH="0" baseline="0" dirty="0" err="1" smtClean="0">
                          <a:ln>
                            <a:noFill/>
                          </a:ln>
                          <a:solidFill>
                            <a:srgbClr val="7030A0"/>
                          </a:solidFill>
                          <a:effectLst/>
                          <a:latin typeface="Arial" panose="020B0604020202020204" pitchFamily="34" charset="0"/>
                        </a:rPr>
                        <a:t>trung</a:t>
                      </a:r>
                      <a:r>
                        <a:rPr kumimoji="0" lang="en-US" altLang="en-US" sz="2400" b="1" i="1" u="none" strike="noStrike" cap="none" normalizeH="0" baseline="0" dirty="0" smtClean="0">
                          <a:ln>
                            <a:noFill/>
                          </a:ln>
                          <a:solidFill>
                            <a:srgbClr val="7030A0"/>
                          </a:solidFill>
                          <a:effectLst/>
                          <a:latin typeface="Arial" panose="020B0604020202020204" pitchFamily="34" charset="0"/>
                        </a:rPr>
                        <a:t> </a:t>
                      </a:r>
                      <a:r>
                        <a:rPr kumimoji="0" lang="en-US" altLang="en-US" sz="2400" b="1" i="1" u="none" strike="noStrike" cap="none" normalizeH="0" baseline="0" dirty="0" err="1" smtClean="0">
                          <a:ln>
                            <a:noFill/>
                          </a:ln>
                          <a:solidFill>
                            <a:srgbClr val="7030A0"/>
                          </a:solidFill>
                          <a:effectLst/>
                          <a:latin typeface="Arial" panose="020B0604020202020204" pitchFamily="34" charset="0"/>
                        </a:rPr>
                        <a:t>ương</a:t>
                      </a:r>
                      <a:r>
                        <a:rPr kumimoji="0" lang="en-US" altLang="en-US" sz="2400" b="1" i="1" u="none" strike="noStrike" cap="none" normalizeH="0" baseline="0" dirty="0" smtClean="0">
                          <a:ln>
                            <a:noFill/>
                          </a:ln>
                          <a:solidFill>
                            <a:srgbClr val="7030A0"/>
                          </a:solidFill>
                          <a:effectLst/>
                          <a:latin typeface="Arial" panose="020B0604020202020204" pitchFamily="34" charset="0"/>
                        </a:rPr>
                        <a:t> </a:t>
                      </a:r>
                      <a:r>
                        <a:rPr kumimoji="0" lang="en-US" altLang="en-US" sz="2400" b="1" i="1" u="none" strike="noStrike" cap="none" normalizeH="0" baseline="0" dirty="0" err="1" smtClean="0">
                          <a:ln>
                            <a:noFill/>
                          </a:ln>
                          <a:solidFill>
                            <a:srgbClr val="7030A0"/>
                          </a:solidFill>
                          <a:effectLst/>
                          <a:latin typeface="Arial" panose="020B0604020202020204" pitchFamily="34" charset="0"/>
                        </a:rPr>
                        <a:t>tập</a:t>
                      </a:r>
                      <a:r>
                        <a:rPr kumimoji="0" lang="en-US" altLang="en-US" sz="2400" b="1" i="1" u="none" strike="noStrike" cap="none" normalizeH="0" baseline="0" dirty="0" smtClean="0">
                          <a:ln>
                            <a:noFill/>
                          </a:ln>
                          <a:solidFill>
                            <a:srgbClr val="7030A0"/>
                          </a:solidFill>
                          <a:effectLst/>
                          <a:latin typeface="Arial" panose="020B0604020202020204" pitchFamily="34" charset="0"/>
                        </a:rPr>
                        <a:t> </a:t>
                      </a:r>
                      <a:r>
                        <a:rPr kumimoji="0" lang="en-US" altLang="en-US" sz="2400" b="1" i="1" u="none" strike="noStrike" cap="none" normalizeH="0" baseline="0" dirty="0" err="1" smtClean="0">
                          <a:ln>
                            <a:noFill/>
                          </a:ln>
                          <a:solidFill>
                            <a:srgbClr val="7030A0"/>
                          </a:solidFill>
                          <a:effectLst/>
                          <a:latin typeface="Arial" panose="020B0604020202020204" pitchFamily="34" charset="0"/>
                        </a:rPr>
                        <a:t>quyền</a:t>
                      </a:r>
                      <a:r>
                        <a:rPr kumimoji="0" lang="en-US" altLang="en-US" sz="2400" b="1" i="1" u="none" strike="noStrike" cap="none" normalizeH="0" baseline="0" dirty="0" smtClean="0">
                          <a:ln>
                            <a:noFill/>
                          </a:ln>
                          <a:solidFill>
                            <a:srgbClr val="7030A0"/>
                          </a:solidFill>
                          <a:effectLst/>
                          <a:latin typeface="Arial" panose="020B0604020202020204" pitchFamily="34" charset="0"/>
                        </a:rPr>
                        <a:t>.</a:t>
                      </a:r>
                    </a:p>
                  </a:txBody>
                  <a:tcPr marL="121888" marR="121888"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xmlns="" val="2112122324"/>
                  </a:ext>
                </a:extLst>
              </a:tr>
            </a:tbl>
          </a:graphicData>
        </a:graphic>
      </p:graphicFrame>
      <p:sp>
        <p:nvSpPr>
          <p:cNvPr id="11" name="Rectangle 19"/>
          <p:cNvSpPr>
            <a:spLocks noChangeArrowheads="1"/>
          </p:cNvSpPr>
          <p:nvPr/>
        </p:nvSpPr>
        <p:spPr bwMode="auto">
          <a:xfrm>
            <a:off x="304721" y="4711700"/>
            <a:ext cx="1154552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altLang="en-US" sz="2400" b="1" i="1" u="sng">
                <a:solidFill>
                  <a:srgbClr val="C00000"/>
                </a:solidFill>
              </a:rPr>
              <a:t>Nhận xét</a:t>
            </a:r>
            <a:r>
              <a:rPr lang="en-US" altLang="en-US" sz="2400" b="1" u="sng">
                <a:solidFill>
                  <a:srgbClr val="C00000"/>
                </a:solidFill>
              </a:rPr>
              <a:t>:</a:t>
            </a:r>
            <a:r>
              <a:rPr lang="en-US" altLang="en-US" sz="2400" b="1">
                <a:solidFill>
                  <a:srgbClr val="C00000"/>
                </a:solidFill>
              </a:rPr>
              <a:t> Bộ máy nhà Trần hoàn chỉnh, chặt chẽ hơn nhà Lý; nhà Trần quan tâm tới nhiều mặt của đất nước, năng lực quản lý của nhà Trần được nâng cao</a:t>
            </a:r>
            <a:r>
              <a:rPr lang="en-US" altLang="en-US" sz="2400" b="1">
                <a:solidFill>
                  <a:srgbClr val="C00000"/>
                </a:solidFill>
                <a:sym typeface="Wingdings" pitchFamily="2" charset="2"/>
              </a:rPr>
              <a:t> </a:t>
            </a:r>
            <a:r>
              <a:rPr lang="en-US" altLang="en-US" b="1">
                <a:solidFill>
                  <a:srgbClr val="C00000"/>
                </a:solidFill>
                <a:latin typeface="Garamond" pitchFamily="18" charset="0"/>
                <a:sym typeface="Wingdings" pitchFamily="2" charset="2"/>
              </a:rPr>
              <a:t></a:t>
            </a:r>
            <a:r>
              <a:rPr lang="en-US" altLang="en-US">
                <a:solidFill>
                  <a:srgbClr val="C00000"/>
                </a:solidFill>
                <a:latin typeface="Garamond" pitchFamily="18" charset="0"/>
                <a:sym typeface="Wingdings" pitchFamily="2" charset="2"/>
              </a:rPr>
              <a:t> </a:t>
            </a:r>
            <a:r>
              <a:rPr lang="en-US" altLang="en-US" sz="2400" b="1">
                <a:solidFill>
                  <a:srgbClr val="C00000"/>
                </a:solidFill>
              </a:rPr>
              <a:t>chứng tỏ chế độ phong kiến tập quyền nhà Trần được củng cố hơn nhà Lý.</a:t>
            </a:r>
          </a:p>
        </p:txBody>
      </p:sp>
    </p:spTree>
    <p:extLst>
      <p:ext uri="{BB962C8B-B14F-4D97-AF65-F5344CB8AC3E}">
        <p14:creationId xmlns:p14="http://schemas.microsoft.com/office/powerpoint/2010/main" val="397021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402041">
            <a:off x="9988323" y="-1341951"/>
            <a:ext cx="2798469" cy="3609988"/>
          </a:xfrm>
          <a:prstGeom prst="rect">
            <a:avLst/>
          </a:prstGeom>
        </p:spPr>
      </p:pic>
      <p:pic>
        <p:nvPicPr>
          <p:cNvPr id="14"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537102">
            <a:off x="4189450" y="5639656"/>
            <a:ext cx="2798469" cy="3609988"/>
          </a:xfrm>
          <a:prstGeom prst="rect">
            <a:avLst/>
          </a:prstGeom>
        </p:spPr>
      </p:pic>
      <p:pic>
        <p:nvPicPr>
          <p:cNvPr id="15"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102633">
            <a:off x="-610286" y="5014319"/>
            <a:ext cx="2591814" cy="2592489"/>
          </a:xfrm>
          <a:prstGeom prst="rect">
            <a:avLst/>
          </a:prstGeom>
        </p:spPr>
      </p:pic>
      <p:pic>
        <p:nvPicPr>
          <p:cNvPr id="16"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598564" y="-998789"/>
            <a:ext cx="2591814" cy="2592489"/>
          </a:xfrm>
          <a:prstGeom prst="rect">
            <a:avLst/>
          </a:prstGeom>
        </p:spPr>
      </p:pic>
      <p:pic>
        <p:nvPicPr>
          <p:cNvPr id="17"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0865" y="-418645"/>
            <a:ext cx="3160992" cy="2576879"/>
          </a:xfrm>
          <a:prstGeom prst="rect">
            <a:avLst/>
          </a:prstGeom>
        </p:spPr>
      </p:pic>
      <p:pic>
        <p:nvPicPr>
          <p:cNvPr id="18"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90379" y="5264501"/>
            <a:ext cx="3160992" cy="2576879"/>
          </a:xfrm>
          <a:prstGeom prst="rect">
            <a:avLst/>
          </a:prstGeom>
        </p:spPr>
      </p:pic>
      <p:pic>
        <p:nvPicPr>
          <p:cNvPr id="19"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877412" y="4192534"/>
            <a:ext cx="1919779" cy="1979669"/>
          </a:xfrm>
          <a:prstGeom prst="rect">
            <a:avLst/>
          </a:prstGeom>
        </p:spPr>
      </p:pic>
      <p:pic>
        <p:nvPicPr>
          <p:cNvPr id="20"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190236" y="-798113"/>
            <a:ext cx="1919779" cy="1979669"/>
          </a:xfrm>
          <a:prstGeom prst="rect">
            <a:avLst/>
          </a:prstGeom>
        </p:spPr>
      </p:pic>
      <p:sp>
        <p:nvSpPr>
          <p:cNvPr id="10" name="Rectangle 7"/>
          <p:cNvSpPr>
            <a:spLocks noChangeArrowheads="1"/>
          </p:cNvSpPr>
          <p:nvPr/>
        </p:nvSpPr>
        <p:spPr bwMode="auto">
          <a:xfrm>
            <a:off x="203148" y="1295401"/>
            <a:ext cx="7781874"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eaLnBrk="0" fontAlgn="base" hangingPunct="0">
              <a:spcBef>
                <a:spcPct val="0"/>
              </a:spcBef>
              <a:spcAft>
                <a:spcPct val="0"/>
              </a:spcAft>
              <a:defRPr>
                <a:solidFill>
                  <a:schemeClr val="tx1"/>
                </a:solidFill>
                <a:latin typeface="Arial" charset="0"/>
                <a:cs typeface="Arial" charset="0"/>
              </a:defRPr>
            </a:lvl6pPr>
            <a:lvl7pPr marL="3086100" indent="-342900" eaLnBrk="0" fontAlgn="base" hangingPunct="0">
              <a:spcBef>
                <a:spcPct val="0"/>
              </a:spcBef>
              <a:spcAft>
                <a:spcPct val="0"/>
              </a:spcAft>
              <a:defRPr>
                <a:solidFill>
                  <a:schemeClr val="tx1"/>
                </a:solidFill>
                <a:latin typeface="Arial" charset="0"/>
                <a:cs typeface="Arial" charset="0"/>
              </a:defRPr>
            </a:lvl7pPr>
            <a:lvl8pPr marL="3543300" indent="-342900" eaLnBrk="0" fontAlgn="base" hangingPunct="0">
              <a:spcBef>
                <a:spcPct val="0"/>
              </a:spcBef>
              <a:spcAft>
                <a:spcPct val="0"/>
              </a:spcAft>
              <a:defRPr>
                <a:solidFill>
                  <a:schemeClr val="tx1"/>
                </a:solidFill>
                <a:latin typeface="Arial" charset="0"/>
                <a:cs typeface="Arial" charset="0"/>
              </a:defRPr>
            </a:lvl8pPr>
            <a:lvl9pPr marL="4000500" indent="-3429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u="sng" dirty="0">
                <a:solidFill>
                  <a:srgbClr val="FF0000"/>
                </a:solidFill>
                <a:latin typeface="Times New Roman" pitchFamily="18" charset="0"/>
                <a:cs typeface="Times New Roman" pitchFamily="18" charset="0"/>
              </a:rPr>
              <a:t>2/ </a:t>
            </a:r>
            <a:r>
              <a:rPr lang="en-US" altLang="en-US" sz="3200" b="1" u="sng" dirty="0" err="1">
                <a:solidFill>
                  <a:srgbClr val="FF0000"/>
                </a:solidFill>
                <a:latin typeface="Times New Roman" pitchFamily="18" charset="0"/>
                <a:cs typeface="Times New Roman" pitchFamily="18" charset="0"/>
              </a:rPr>
              <a:t>Nhà</a:t>
            </a:r>
            <a:r>
              <a:rPr lang="en-US" altLang="en-US" sz="3200" b="1" u="sng" dirty="0">
                <a:solidFill>
                  <a:srgbClr val="FF0000"/>
                </a:solidFill>
                <a:latin typeface="Times New Roman" pitchFamily="18" charset="0"/>
                <a:cs typeface="Times New Roman" pitchFamily="18" charset="0"/>
              </a:rPr>
              <a:t> </a:t>
            </a:r>
            <a:r>
              <a:rPr lang="en-US" altLang="en-US" sz="3200" b="1" u="sng" dirty="0" err="1">
                <a:solidFill>
                  <a:srgbClr val="FF0000"/>
                </a:solidFill>
                <a:latin typeface="Times New Roman" pitchFamily="18" charset="0"/>
                <a:cs typeface="Times New Roman" pitchFamily="18" charset="0"/>
              </a:rPr>
              <a:t>Trần</a:t>
            </a:r>
            <a:r>
              <a:rPr lang="en-US" altLang="en-US" sz="3200" b="1" u="sng" dirty="0">
                <a:solidFill>
                  <a:srgbClr val="FF0000"/>
                </a:solidFill>
                <a:latin typeface="Times New Roman" pitchFamily="18" charset="0"/>
                <a:cs typeface="Times New Roman" pitchFamily="18" charset="0"/>
              </a:rPr>
              <a:t> </a:t>
            </a:r>
            <a:r>
              <a:rPr lang="en-US" altLang="en-US" sz="3200" b="1" u="sng" dirty="0" err="1">
                <a:solidFill>
                  <a:srgbClr val="FF0000"/>
                </a:solidFill>
                <a:latin typeface="Times New Roman" pitchFamily="18" charset="0"/>
                <a:cs typeface="Times New Roman" pitchFamily="18" charset="0"/>
              </a:rPr>
              <a:t>củng</a:t>
            </a:r>
            <a:r>
              <a:rPr lang="en-US" altLang="en-US" sz="3200" b="1" u="sng" dirty="0">
                <a:solidFill>
                  <a:srgbClr val="FF0000"/>
                </a:solidFill>
                <a:latin typeface="Times New Roman" pitchFamily="18" charset="0"/>
                <a:cs typeface="Times New Roman" pitchFamily="18" charset="0"/>
              </a:rPr>
              <a:t> </a:t>
            </a:r>
            <a:r>
              <a:rPr lang="en-US" altLang="en-US" sz="3200" b="1" u="sng" dirty="0" err="1">
                <a:solidFill>
                  <a:srgbClr val="FF0000"/>
                </a:solidFill>
                <a:latin typeface="Times New Roman" pitchFamily="18" charset="0"/>
                <a:cs typeface="Times New Roman" pitchFamily="18" charset="0"/>
              </a:rPr>
              <a:t>cố</a:t>
            </a:r>
            <a:r>
              <a:rPr lang="en-US" altLang="en-US" sz="3200" b="1" u="sng" dirty="0">
                <a:solidFill>
                  <a:srgbClr val="FF0000"/>
                </a:solidFill>
                <a:latin typeface="Times New Roman" pitchFamily="18" charset="0"/>
                <a:cs typeface="Times New Roman" pitchFamily="18" charset="0"/>
              </a:rPr>
              <a:t> </a:t>
            </a:r>
            <a:r>
              <a:rPr lang="en-US" altLang="en-US" sz="3200" b="1" u="sng" dirty="0" err="1">
                <a:solidFill>
                  <a:srgbClr val="FF0000"/>
                </a:solidFill>
                <a:latin typeface="Times New Roman" pitchFamily="18" charset="0"/>
                <a:cs typeface="Times New Roman" pitchFamily="18" charset="0"/>
              </a:rPr>
              <a:t>chế</a:t>
            </a:r>
            <a:r>
              <a:rPr lang="en-US" altLang="en-US" sz="3200" b="1" u="sng" dirty="0">
                <a:solidFill>
                  <a:srgbClr val="FF0000"/>
                </a:solidFill>
                <a:latin typeface="Times New Roman" pitchFamily="18" charset="0"/>
                <a:cs typeface="Times New Roman" pitchFamily="18" charset="0"/>
              </a:rPr>
              <a:t> </a:t>
            </a:r>
            <a:r>
              <a:rPr lang="en-US" altLang="en-US" sz="3200" b="1" u="sng" dirty="0" err="1">
                <a:solidFill>
                  <a:srgbClr val="FF0000"/>
                </a:solidFill>
                <a:latin typeface="Times New Roman" pitchFamily="18" charset="0"/>
                <a:cs typeface="Times New Roman" pitchFamily="18" charset="0"/>
              </a:rPr>
              <a:t>độ</a:t>
            </a:r>
            <a:r>
              <a:rPr lang="en-US" altLang="en-US" sz="3200" b="1" u="sng" dirty="0">
                <a:solidFill>
                  <a:srgbClr val="FF0000"/>
                </a:solidFill>
                <a:latin typeface="Times New Roman" pitchFamily="18" charset="0"/>
                <a:cs typeface="Times New Roman" pitchFamily="18" charset="0"/>
              </a:rPr>
              <a:t> </a:t>
            </a:r>
            <a:r>
              <a:rPr lang="en-US" altLang="en-US" sz="3200" b="1" u="sng" dirty="0" err="1">
                <a:solidFill>
                  <a:srgbClr val="FF0000"/>
                </a:solidFill>
                <a:latin typeface="Times New Roman" pitchFamily="18" charset="0"/>
                <a:cs typeface="Times New Roman" pitchFamily="18" charset="0"/>
              </a:rPr>
              <a:t>phong</a:t>
            </a:r>
            <a:r>
              <a:rPr lang="en-US" altLang="en-US" sz="3200" b="1" u="sng" dirty="0">
                <a:solidFill>
                  <a:srgbClr val="FF0000"/>
                </a:solidFill>
                <a:latin typeface="Times New Roman" pitchFamily="18" charset="0"/>
                <a:cs typeface="Times New Roman" pitchFamily="18" charset="0"/>
              </a:rPr>
              <a:t> </a:t>
            </a:r>
            <a:r>
              <a:rPr lang="en-US" altLang="en-US" sz="3200" b="1" u="sng" dirty="0" err="1">
                <a:solidFill>
                  <a:srgbClr val="FF0000"/>
                </a:solidFill>
                <a:latin typeface="Times New Roman" pitchFamily="18" charset="0"/>
                <a:cs typeface="Times New Roman" pitchFamily="18" charset="0"/>
              </a:rPr>
              <a:t>kiến</a:t>
            </a:r>
            <a:r>
              <a:rPr lang="en-US" altLang="en-US" sz="3200" b="1" u="sng" dirty="0">
                <a:solidFill>
                  <a:srgbClr val="FF0000"/>
                </a:solidFill>
                <a:latin typeface="Times New Roman" pitchFamily="18" charset="0"/>
                <a:cs typeface="Times New Roman" pitchFamily="18" charset="0"/>
              </a:rPr>
              <a:t> </a:t>
            </a:r>
            <a:r>
              <a:rPr lang="en-US" altLang="en-US" sz="3200" b="1" u="sng" dirty="0" err="1">
                <a:solidFill>
                  <a:srgbClr val="FF0000"/>
                </a:solidFill>
                <a:latin typeface="Times New Roman" pitchFamily="18" charset="0"/>
                <a:cs typeface="Times New Roman" pitchFamily="18" charset="0"/>
              </a:rPr>
              <a:t>tập</a:t>
            </a:r>
            <a:r>
              <a:rPr lang="en-US" altLang="en-US" sz="3200" b="1" u="sng" dirty="0">
                <a:solidFill>
                  <a:srgbClr val="FF0000"/>
                </a:solidFill>
                <a:latin typeface="Times New Roman" pitchFamily="18" charset="0"/>
                <a:cs typeface="Times New Roman" pitchFamily="18" charset="0"/>
              </a:rPr>
              <a:t> </a:t>
            </a:r>
          </a:p>
          <a:p>
            <a:pPr eaLnBrk="1" hangingPunct="1"/>
            <a:r>
              <a:rPr lang="en-US" altLang="en-US" sz="3200" b="1" u="sng" dirty="0" err="1">
                <a:solidFill>
                  <a:srgbClr val="FF0000"/>
                </a:solidFill>
                <a:latin typeface="Times New Roman" pitchFamily="18" charset="0"/>
                <a:cs typeface="Times New Roman" pitchFamily="18" charset="0"/>
              </a:rPr>
              <a:t>quyền</a:t>
            </a:r>
            <a:r>
              <a:rPr lang="en-US" altLang="en-US" sz="3200" b="1" u="sng" dirty="0">
                <a:solidFill>
                  <a:srgbClr val="FF0000"/>
                </a:solidFill>
                <a:latin typeface="Times New Roman" pitchFamily="18" charset="0"/>
                <a:cs typeface="Times New Roman" pitchFamily="18" charset="0"/>
              </a:rPr>
              <a:t> : </a:t>
            </a:r>
          </a:p>
          <a:p>
            <a:pPr eaLnBrk="1" hangingPunct="1"/>
            <a:r>
              <a:rPr lang="en-US" altLang="en-US" sz="3200" b="1" dirty="0">
                <a:solidFill>
                  <a:srgbClr val="000000"/>
                </a:solidFill>
                <a:latin typeface="Times New Roman" pitchFamily="18" charset="0"/>
                <a:cs typeface="Times New Roman" pitchFamily="18" charset="0"/>
              </a:rPr>
              <a:t>- </a:t>
            </a:r>
            <a:r>
              <a:rPr lang="en-US" altLang="en-US" sz="3200" b="1" dirty="0" err="1">
                <a:solidFill>
                  <a:srgbClr val="000000"/>
                </a:solidFill>
                <a:latin typeface="Times New Roman" pitchFamily="18" charset="0"/>
                <a:cs typeface="Times New Roman" pitchFamily="18" charset="0"/>
              </a:rPr>
              <a:t>Vẽ</a:t>
            </a:r>
            <a:r>
              <a:rPr lang="en-US" altLang="en-US" sz="3200" b="1" dirty="0">
                <a:solidFill>
                  <a:srgbClr val="000000"/>
                </a:solidFill>
                <a:latin typeface="Times New Roman" pitchFamily="18" charset="0"/>
                <a:cs typeface="Times New Roman" pitchFamily="18" charset="0"/>
              </a:rPr>
              <a:t> </a:t>
            </a:r>
            <a:r>
              <a:rPr lang="en-US" altLang="en-US" sz="3200" b="1" dirty="0" err="1">
                <a:solidFill>
                  <a:srgbClr val="000000"/>
                </a:solidFill>
                <a:latin typeface="Times New Roman" pitchFamily="18" charset="0"/>
                <a:cs typeface="Times New Roman" pitchFamily="18" charset="0"/>
              </a:rPr>
              <a:t>sơ</a:t>
            </a:r>
            <a:r>
              <a:rPr lang="en-US" altLang="en-US" sz="3200" b="1" dirty="0">
                <a:solidFill>
                  <a:srgbClr val="000000"/>
                </a:solidFill>
                <a:latin typeface="Times New Roman" pitchFamily="18" charset="0"/>
                <a:cs typeface="Times New Roman" pitchFamily="18" charset="0"/>
              </a:rPr>
              <a:t> </a:t>
            </a:r>
            <a:r>
              <a:rPr lang="en-US" altLang="en-US" sz="3200" b="1" dirty="0" err="1">
                <a:solidFill>
                  <a:srgbClr val="000000"/>
                </a:solidFill>
                <a:latin typeface="Times New Roman" pitchFamily="18" charset="0"/>
                <a:cs typeface="Times New Roman" pitchFamily="18" charset="0"/>
              </a:rPr>
              <a:t>đồ</a:t>
            </a:r>
            <a:r>
              <a:rPr lang="en-US" altLang="en-US" sz="3200" b="1" dirty="0">
                <a:solidFill>
                  <a:srgbClr val="000000"/>
                </a:solidFill>
                <a:latin typeface="Times New Roman" pitchFamily="18" charset="0"/>
                <a:cs typeface="Times New Roman" pitchFamily="18" charset="0"/>
              </a:rPr>
              <a:t> </a:t>
            </a:r>
            <a:r>
              <a:rPr lang="en-US" altLang="en-US" sz="3200" b="1" dirty="0" err="1">
                <a:solidFill>
                  <a:srgbClr val="000000"/>
                </a:solidFill>
                <a:latin typeface="Times New Roman" pitchFamily="18" charset="0"/>
                <a:cs typeface="Times New Roman" pitchFamily="18" charset="0"/>
              </a:rPr>
              <a:t>bộ</a:t>
            </a:r>
            <a:r>
              <a:rPr lang="en-US" altLang="en-US" sz="3200" b="1" dirty="0">
                <a:solidFill>
                  <a:srgbClr val="000000"/>
                </a:solidFill>
                <a:latin typeface="Times New Roman" pitchFamily="18" charset="0"/>
                <a:cs typeface="Times New Roman" pitchFamily="18" charset="0"/>
              </a:rPr>
              <a:t> </a:t>
            </a:r>
            <a:r>
              <a:rPr lang="en-US" altLang="en-US" sz="3200" b="1" dirty="0" err="1">
                <a:solidFill>
                  <a:srgbClr val="000000"/>
                </a:solidFill>
                <a:latin typeface="Times New Roman" pitchFamily="18" charset="0"/>
                <a:cs typeface="Times New Roman" pitchFamily="18" charset="0"/>
              </a:rPr>
              <a:t>máy</a:t>
            </a:r>
            <a:r>
              <a:rPr lang="en-US" altLang="en-US" sz="3200" b="1" dirty="0">
                <a:solidFill>
                  <a:srgbClr val="000000"/>
                </a:solidFill>
                <a:latin typeface="Times New Roman" pitchFamily="18" charset="0"/>
                <a:cs typeface="Times New Roman" pitchFamily="18" charset="0"/>
              </a:rPr>
              <a:t> </a:t>
            </a:r>
            <a:r>
              <a:rPr lang="en-US" altLang="en-US" sz="3200" b="1" dirty="0" err="1">
                <a:solidFill>
                  <a:srgbClr val="000000"/>
                </a:solidFill>
                <a:latin typeface="Times New Roman" pitchFamily="18" charset="0"/>
                <a:cs typeface="Times New Roman" pitchFamily="18" charset="0"/>
              </a:rPr>
              <a:t>nhà</a:t>
            </a:r>
            <a:r>
              <a:rPr lang="en-US" altLang="en-US" sz="3200" b="1" dirty="0">
                <a:solidFill>
                  <a:srgbClr val="000000"/>
                </a:solidFill>
                <a:latin typeface="Times New Roman" pitchFamily="18" charset="0"/>
                <a:cs typeface="Times New Roman" pitchFamily="18" charset="0"/>
              </a:rPr>
              <a:t> </a:t>
            </a:r>
            <a:r>
              <a:rPr lang="en-US" altLang="en-US" sz="3200" b="1" dirty="0" err="1">
                <a:solidFill>
                  <a:srgbClr val="000000"/>
                </a:solidFill>
                <a:latin typeface="Times New Roman" pitchFamily="18" charset="0"/>
                <a:cs typeface="Times New Roman" pitchFamily="18" charset="0"/>
              </a:rPr>
              <a:t>nước</a:t>
            </a:r>
            <a:r>
              <a:rPr lang="en-US" altLang="en-US" sz="3200" b="1" dirty="0">
                <a:solidFill>
                  <a:srgbClr val="000000"/>
                </a:solidFill>
                <a:latin typeface="Times New Roman" pitchFamily="18" charset="0"/>
                <a:cs typeface="Times New Roman" pitchFamily="18" charset="0"/>
              </a:rPr>
              <a:t> </a:t>
            </a:r>
          </a:p>
          <a:p>
            <a:pPr eaLnBrk="1" hangingPunct="1"/>
            <a:r>
              <a:rPr lang="en-US" altLang="en-US" sz="3200" b="1" dirty="0">
                <a:solidFill>
                  <a:srgbClr val="000000"/>
                </a:solidFill>
                <a:latin typeface="Times New Roman" pitchFamily="18" charset="0"/>
                <a:cs typeface="Times New Roman" pitchFamily="18" charset="0"/>
              </a:rPr>
              <a:t>-&gt; </a:t>
            </a:r>
            <a:r>
              <a:rPr lang="en-US" altLang="en-US" sz="3200" b="1" dirty="0" err="1">
                <a:solidFill>
                  <a:srgbClr val="000000"/>
                </a:solidFill>
                <a:latin typeface="Times New Roman" pitchFamily="18" charset="0"/>
                <a:cs typeface="Times New Roman" pitchFamily="18" charset="0"/>
              </a:rPr>
              <a:t>Hoàn</a:t>
            </a:r>
            <a:r>
              <a:rPr lang="en-US" altLang="en-US" sz="3200" b="1" dirty="0">
                <a:solidFill>
                  <a:srgbClr val="000000"/>
                </a:solidFill>
                <a:latin typeface="Times New Roman" pitchFamily="18" charset="0"/>
                <a:cs typeface="Times New Roman" pitchFamily="18" charset="0"/>
              </a:rPr>
              <a:t> </a:t>
            </a:r>
            <a:r>
              <a:rPr lang="en-US" altLang="en-US" sz="3200" b="1" dirty="0" err="1">
                <a:solidFill>
                  <a:srgbClr val="000000"/>
                </a:solidFill>
                <a:latin typeface="Times New Roman" pitchFamily="18" charset="0"/>
                <a:cs typeface="Times New Roman" pitchFamily="18" charset="0"/>
              </a:rPr>
              <a:t>thiện</a:t>
            </a:r>
            <a:r>
              <a:rPr lang="en-US" altLang="en-US" sz="3200" b="1" dirty="0">
                <a:solidFill>
                  <a:srgbClr val="000000"/>
                </a:solidFill>
                <a:latin typeface="Times New Roman" pitchFamily="18" charset="0"/>
                <a:cs typeface="Times New Roman" pitchFamily="18" charset="0"/>
              </a:rPr>
              <a:t> </a:t>
            </a:r>
            <a:r>
              <a:rPr lang="en-US" altLang="en-US" sz="3200" b="1" dirty="0" err="1">
                <a:solidFill>
                  <a:srgbClr val="000000"/>
                </a:solidFill>
                <a:latin typeface="Times New Roman" pitchFamily="18" charset="0"/>
                <a:cs typeface="Times New Roman" pitchFamily="18" charset="0"/>
              </a:rPr>
              <a:t>và</a:t>
            </a:r>
            <a:r>
              <a:rPr lang="en-US" altLang="en-US" sz="3200" b="1" dirty="0">
                <a:solidFill>
                  <a:srgbClr val="000000"/>
                </a:solidFill>
                <a:latin typeface="Times New Roman" pitchFamily="18" charset="0"/>
                <a:cs typeface="Times New Roman" pitchFamily="18" charset="0"/>
              </a:rPr>
              <a:t> </a:t>
            </a:r>
            <a:r>
              <a:rPr lang="en-US" altLang="en-US" sz="3200" b="1" dirty="0" err="1">
                <a:solidFill>
                  <a:srgbClr val="000000"/>
                </a:solidFill>
                <a:latin typeface="Times New Roman" pitchFamily="18" charset="0"/>
                <a:cs typeface="Times New Roman" pitchFamily="18" charset="0"/>
              </a:rPr>
              <a:t>chặt</a:t>
            </a:r>
            <a:r>
              <a:rPr lang="en-US" altLang="en-US" sz="3200" b="1" dirty="0">
                <a:solidFill>
                  <a:srgbClr val="000000"/>
                </a:solidFill>
                <a:latin typeface="Times New Roman" pitchFamily="18" charset="0"/>
                <a:cs typeface="Times New Roman" pitchFamily="18" charset="0"/>
              </a:rPr>
              <a:t> </a:t>
            </a:r>
            <a:r>
              <a:rPr lang="en-US" altLang="en-US" sz="3200" b="1" dirty="0" err="1">
                <a:solidFill>
                  <a:srgbClr val="000000"/>
                </a:solidFill>
                <a:latin typeface="Times New Roman" pitchFamily="18" charset="0"/>
                <a:cs typeface="Times New Roman" pitchFamily="18" charset="0"/>
              </a:rPr>
              <a:t>chẽ</a:t>
            </a:r>
            <a:r>
              <a:rPr lang="en-US" altLang="en-US" sz="3200" b="1" dirty="0">
                <a:solidFill>
                  <a:srgbClr val="000000"/>
                </a:solidFill>
                <a:latin typeface="Times New Roman" pitchFamily="18" charset="0"/>
                <a:cs typeface="Times New Roman" pitchFamily="18" charset="0"/>
              </a:rPr>
              <a:t> </a:t>
            </a:r>
            <a:r>
              <a:rPr lang="en-US" altLang="en-US" sz="3200" b="1" dirty="0" err="1">
                <a:solidFill>
                  <a:srgbClr val="000000"/>
                </a:solidFill>
                <a:latin typeface="Times New Roman" pitchFamily="18" charset="0"/>
                <a:cs typeface="Times New Roman" pitchFamily="18" charset="0"/>
              </a:rPr>
              <a:t>hơn</a:t>
            </a:r>
            <a:r>
              <a:rPr lang="en-US" altLang="en-US" sz="3200" b="1" dirty="0">
                <a:solidFill>
                  <a:srgbClr val="00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397021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10">
                                            <p:txEl>
                                              <p:pRg st="3" end="3"/>
                                            </p:txEl>
                                          </p:spTgt>
                                        </p:tgtEl>
                                        <p:attrNameLst>
                                          <p:attrName>style.visibility</p:attrName>
                                        </p:attrNameLst>
                                      </p:cBhvr>
                                      <p:to>
                                        <p:strVal val="visible"/>
                                      </p:to>
                                    </p:set>
                                    <p:anim calcmode="discrete" valueType="clr">
                                      <p:cBhvr override="childStyle">
                                        <p:cTn id="7" dur="80"/>
                                        <p:tgtEl>
                                          <p:spTgt spid="10">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xEl>
                                              <p:pRg st="3" end="3"/>
                                            </p:txEl>
                                          </p:spTgt>
                                        </p:tgtEl>
                                        <p:attrNameLst>
                                          <p:attrName>fillcolor</p:attrName>
                                        </p:attrNameLst>
                                      </p:cBhvr>
                                      <p:tavLst>
                                        <p:tav tm="0">
                                          <p:val>
                                            <p:clrVal>
                                              <a:schemeClr val="accent2"/>
                                            </p:clrVal>
                                          </p:val>
                                        </p:tav>
                                        <p:tav tm="50000">
                                          <p:val>
                                            <p:clrVal>
                                              <a:schemeClr val="hlink"/>
                                            </p:clrVal>
                                          </p:val>
                                        </p:tav>
                                      </p:tavLst>
                                    </p:anim>
                                    <p:set>
                                      <p:cBhvr>
                                        <p:cTn id="9" dur="80"/>
                                        <p:tgtEl>
                                          <p:spTgt spid="10">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69B1C35-E9A0-4268-9E6F-F2208DCFDF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850" y="380994"/>
            <a:ext cx="6094424" cy="6096012"/>
          </a:xfrm>
          <a:prstGeom prst="rect">
            <a:avLst/>
          </a:prstGeom>
        </p:spPr>
      </p:pic>
      <p:sp>
        <p:nvSpPr>
          <p:cNvPr id="5" name="CustomText1">
            <a:extLst>
              <a:ext uri="{FF2B5EF4-FFF2-40B4-BE49-F238E27FC236}">
                <a16:creationId xmlns:a16="http://schemas.microsoft.com/office/drawing/2014/main" xmlns="" id="{64072DE7-7135-4B0B-AFC9-4968055EAE3F}"/>
              </a:ext>
            </a:extLst>
          </p:cNvPr>
          <p:cNvSpPr txBox="1"/>
          <p:nvPr/>
        </p:nvSpPr>
        <p:spPr>
          <a:xfrm>
            <a:off x="6452386" y="2760183"/>
            <a:ext cx="1042734" cy="1681584"/>
          </a:xfrm>
          <a:prstGeom prst="rect">
            <a:avLst/>
          </a:prstGeom>
          <a:noFill/>
          <a:ln>
            <a:noFill/>
          </a:ln>
        </p:spPr>
        <p:txBody>
          <a:bodyPr wrap="none" tIns="90000" bIns="90000" anchor="ctr" anchorCtr="0">
            <a:prstTxWarp prst="textPlain">
              <a:avLst/>
            </a:prstTxWarp>
            <a:noAutofit/>
          </a:bodyPr>
          <a:lstStyle/>
          <a:p>
            <a:r>
              <a:rPr lang="en-US" sz="1600" dirty="0" smtClean="0">
                <a:solidFill>
                  <a:srgbClr val="FFD268"/>
                </a:solidFill>
                <a:latin typeface="Impact" panose="020B0806030902050204" pitchFamily="34" charset="0"/>
              </a:rPr>
              <a:t>3</a:t>
            </a:r>
            <a:endParaRPr lang="en-US" sz="1600" dirty="0">
              <a:solidFill>
                <a:srgbClr val="FFD268"/>
              </a:solidFill>
              <a:latin typeface="Impact" panose="020B0806030902050204" pitchFamily="34" charset="0"/>
            </a:endParaRPr>
          </a:p>
        </p:txBody>
      </p:sp>
      <p:sp>
        <p:nvSpPr>
          <p:cNvPr id="6" name="ValueShape1">
            <a:extLst>
              <a:ext uri="{FF2B5EF4-FFF2-40B4-BE49-F238E27FC236}">
                <a16:creationId xmlns:a16="http://schemas.microsoft.com/office/drawing/2014/main" xmlns="" id="{E17F4AC4-A6A1-4BFC-AE11-34DA8E79FE84}"/>
              </a:ext>
            </a:extLst>
          </p:cNvPr>
          <p:cNvSpPr/>
          <p:nvPr/>
        </p:nvSpPr>
        <p:spPr bwMode="auto">
          <a:xfrm>
            <a:off x="7495119" y="1559293"/>
            <a:ext cx="4109925" cy="4054144"/>
          </a:xfrm>
          <a:custGeom>
            <a:avLst/>
            <a:gdLst>
              <a:gd name="connsiteX0" fmla="*/ 825500 w 2052462"/>
              <a:gd name="connsiteY0" fmla="*/ 0 h 2453924"/>
              <a:gd name="connsiteX1" fmla="*/ 2052462 w 2052462"/>
              <a:gd name="connsiteY1" fmla="*/ 1226962 h 2453924"/>
              <a:gd name="connsiteX2" fmla="*/ 825500 w 2052462"/>
              <a:gd name="connsiteY2" fmla="*/ 2453924 h 2453924"/>
              <a:gd name="connsiteX3" fmla="*/ 45039 w 2052462"/>
              <a:gd name="connsiteY3" fmla="*/ 2173746 h 2453924"/>
              <a:gd name="connsiteX4" fmla="*/ 0 w 2052462"/>
              <a:gd name="connsiteY4" fmla="*/ 2132812 h 2453924"/>
              <a:gd name="connsiteX5" fmla="*/ 42093 w 2052462"/>
              <a:gd name="connsiteY5" fmla="*/ 2094555 h 2453924"/>
              <a:gd name="connsiteX6" fmla="*/ 191916 w 2052462"/>
              <a:gd name="connsiteY6" fmla="*/ 1912968 h 2453924"/>
              <a:gd name="connsiteX7" fmla="*/ 235656 w 2052462"/>
              <a:gd name="connsiteY7" fmla="*/ 1832383 h 2453924"/>
              <a:gd name="connsiteX8" fmla="*/ 352362 w 2052462"/>
              <a:gd name="connsiteY8" fmla="*/ 1928674 h 2453924"/>
              <a:gd name="connsiteX9" fmla="*/ 825500 w 2052462"/>
              <a:gd name="connsiteY9" fmla="*/ 2073198 h 2453924"/>
              <a:gd name="connsiteX10" fmla="*/ 1671736 w 2052462"/>
              <a:gd name="connsiteY10" fmla="*/ 1226962 h 2453924"/>
              <a:gd name="connsiteX11" fmla="*/ 825500 w 2052462"/>
              <a:gd name="connsiteY11" fmla="*/ 380726 h 2453924"/>
              <a:gd name="connsiteX12" fmla="*/ 352362 w 2052462"/>
              <a:gd name="connsiteY12" fmla="*/ 525250 h 2453924"/>
              <a:gd name="connsiteX13" fmla="*/ 235656 w 2052462"/>
              <a:gd name="connsiteY13" fmla="*/ 621541 h 2453924"/>
              <a:gd name="connsiteX14" fmla="*/ 191916 w 2052462"/>
              <a:gd name="connsiteY14" fmla="*/ 540956 h 2453924"/>
              <a:gd name="connsiteX15" fmla="*/ 42093 w 2052462"/>
              <a:gd name="connsiteY15" fmla="*/ 359369 h 2453924"/>
              <a:gd name="connsiteX16" fmla="*/ 0 w 2052462"/>
              <a:gd name="connsiteY16" fmla="*/ 321112 h 2453924"/>
              <a:gd name="connsiteX17" fmla="*/ 45039 w 2052462"/>
              <a:gd name="connsiteY17" fmla="*/ 280179 h 2453924"/>
              <a:gd name="connsiteX18" fmla="*/ 825500 w 2052462"/>
              <a:gd name="connsiteY18" fmla="*/ 0 h 245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2462" h="2453924">
                <a:moveTo>
                  <a:pt x="825500" y="0"/>
                </a:moveTo>
                <a:cubicBezTo>
                  <a:pt x="1503132" y="0"/>
                  <a:pt x="2052462" y="549330"/>
                  <a:pt x="2052462" y="1226962"/>
                </a:cubicBezTo>
                <a:cubicBezTo>
                  <a:pt x="2052462" y="1904594"/>
                  <a:pt x="1503132" y="2453924"/>
                  <a:pt x="825500" y="2453924"/>
                </a:cubicBezTo>
                <a:cubicBezTo>
                  <a:pt x="529036" y="2453924"/>
                  <a:pt x="257130" y="2348779"/>
                  <a:pt x="45039" y="2173746"/>
                </a:cubicBezTo>
                <a:lnTo>
                  <a:pt x="0" y="2132812"/>
                </a:lnTo>
                <a:lnTo>
                  <a:pt x="42093" y="2094555"/>
                </a:lnTo>
                <a:cubicBezTo>
                  <a:pt x="97602" y="2039046"/>
                  <a:pt x="147817" y="1978243"/>
                  <a:pt x="191916" y="1912968"/>
                </a:cubicBezTo>
                <a:lnTo>
                  <a:pt x="235656" y="1832383"/>
                </a:lnTo>
                <a:lnTo>
                  <a:pt x="352362" y="1928674"/>
                </a:lnTo>
                <a:cubicBezTo>
                  <a:pt x="487422" y="2019919"/>
                  <a:pt x="650239" y="2073198"/>
                  <a:pt x="825500" y="2073198"/>
                </a:cubicBezTo>
                <a:cubicBezTo>
                  <a:pt x="1292863" y="2073198"/>
                  <a:pt x="1671736" y="1694325"/>
                  <a:pt x="1671736" y="1226962"/>
                </a:cubicBezTo>
                <a:cubicBezTo>
                  <a:pt x="1671736" y="759599"/>
                  <a:pt x="1292863" y="380726"/>
                  <a:pt x="825500" y="380726"/>
                </a:cubicBezTo>
                <a:cubicBezTo>
                  <a:pt x="650239" y="380726"/>
                  <a:pt x="487422" y="434005"/>
                  <a:pt x="352362" y="525250"/>
                </a:cubicBezTo>
                <a:lnTo>
                  <a:pt x="235656" y="621541"/>
                </a:lnTo>
                <a:lnTo>
                  <a:pt x="191916" y="540956"/>
                </a:lnTo>
                <a:cubicBezTo>
                  <a:pt x="147817" y="475681"/>
                  <a:pt x="97602" y="414878"/>
                  <a:pt x="42093" y="359369"/>
                </a:cubicBezTo>
                <a:lnTo>
                  <a:pt x="0" y="321112"/>
                </a:lnTo>
                <a:lnTo>
                  <a:pt x="45039" y="280179"/>
                </a:lnTo>
                <a:cubicBezTo>
                  <a:pt x="257130" y="105145"/>
                  <a:pt x="529036" y="0"/>
                  <a:pt x="825500" y="0"/>
                </a:cubicBezTo>
                <a:close/>
              </a:path>
            </a:pathLst>
          </a:custGeom>
          <a:solidFill>
            <a:srgbClr val="FFE4DB"/>
          </a:solidFill>
          <a:ln>
            <a:noFill/>
          </a:ln>
        </p:spPr>
        <p:txBody>
          <a:bodyPr vert="horz" wrap="square" lIns="91440" tIns="45720" rIns="91440" bIns="45720" numCol="1" rtlCol="0" anchor="t" anchorCtr="0" compatLnSpc="1">
            <a:prstTxWarp prst="textNoShape">
              <a:avLst/>
            </a:prstTxWarp>
          </a:bodyPr>
          <a:lstStyle/>
          <a:p>
            <a:pPr algn="l"/>
            <a:endParaRPr lang="zh-CN" altLang="en-US" dirty="0"/>
          </a:p>
        </p:txBody>
      </p:sp>
      <p:sp>
        <p:nvSpPr>
          <p:cNvPr id="7" name="文本框 6">
            <a:extLst>
              <a:ext uri="{FF2B5EF4-FFF2-40B4-BE49-F238E27FC236}">
                <a16:creationId xmlns:a16="http://schemas.microsoft.com/office/drawing/2014/main" xmlns="" id="{A62472E4-9EFC-43F9-82AD-2F44DBCE745C}"/>
              </a:ext>
            </a:extLst>
          </p:cNvPr>
          <p:cNvSpPr txBox="1"/>
          <p:nvPr/>
        </p:nvSpPr>
        <p:spPr>
          <a:xfrm>
            <a:off x="7453843" y="2709202"/>
            <a:ext cx="3677971" cy="1754326"/>
          </a:xfrm>
          <a:prstGeom prst="rect">
            <a:avLst/>
          </a:prstGeom>
          <a:noFill/>
        </p:spPr>
        <p:txBody>
          <a:bodyPr wrap="square" rtlCol="0">
            <a:spAutoFit/>
          </a:bodyPr>
          <a:lstStyle/>
          <a:p>
            <a:pPr algn="ctr"/>
            <a:r>
              <a:rPr lang="en-US" altLang="zh-CN" sz="5400" dirty="0" err="1" smtClean="0">
                <a:solidFill>
                  <a:schemeClr val="tx1">
                    <a:lumMod val="50000"/>
                    <a:lumOff val="50000"/>
                  </a:schemeClr>
                </a:solidFill>
                <a:effectLst>
                  <a:outerShdw blurRad="38100" dist="38100" dir="2700000" algn="tl">
                    <a:srgbClr val="000000">
                      <a:alpha val="43137"/>
                    </a:srgbClr>
                  </a:outerShdw>
                </a:effectLst>
                <a:latin typeface="+mj-lt"/>
                <a:ea typeface="仓耳玄三M W05" panose="02020400000000000000" pitchFamily="18" charset="-122"/>
              </a:rPr>
              <a:t>Pháp</a:t>
            </a:r>
            <a:r>
              <a:rPr lang="en-US" altLang="zh-CN" sz="5400" dirty="0" smtClean="0">
                <a:solidFill>
                  <a:schemeClr val="tx1">
                    <a:lumMod val="50000"/>
                    <a:lumOff val="50000"/>
                  </a:schemeClr>
                </a:solidFill>
                <a:effectLst>
                  <a:outerShdw blurRad="38100" dist="38100" dir="2700000" algn="tl">
                    <a:srgbClr val="000000">
                      <a:alpha val="43137"/>
                    </a:srgbClr>
                  </a:outerShdw>
                </a:effectLst>
                <a:latin typeface="+mj-lt"/>
                <a:ea typeface="仓耳玄三M W05" panose="02020400000000000000" pitchFamily="18" charset="-122"/>
              </a:rPr>
              <a:t> </a:t>
            </a:r>
            <a:r>
              <a:rPr lang="en-US" altLang="zh-CN" sz="5400" dirty="0" err="1" smtClean="0">
                <a:solidFill>
                  <a:schemeClr val="tx1">
                    <a:lumMod val="50000"/>
                    <a:lumOff val="50000"/>
                  </a:schemeClr>
                </a:solidFill>
                <a:effectLst>
                  <a:outerShdw blurRad="38100" dist="38100" dir="2700000" algn="tl">
                    <a:srgbClr val="000000">
                      <a:alpha val="43137"/>
                    </a:srgbClr>
                  </a:outerShdw>
                </a:effectLst>
                <a:latin typeface="+mj-lt"/>
                <a:ea typeface="仓耳玄三M W05" panose="02020400000000000000" pitchFamily="18" charset="-122"/>
              </a:rPr>
              <a:t>luật</a:t>
            </a:r>
            <a:r>
              <a:rPr lang="en-US" altLang="zh-CN" sz="5400" dirty="0" smtClean="0">
                <a:solidFill>
                  <a:schemeClr val="tx1">
                    <a:lumMod val="50000"/>
                    <a:lumOff val="50000"/>
                  </a:schemeClr>
                </a:solidFill>
                <a:effectLst>
                  <a:outerShdw blurRad="38100" dist="38100" dir="2700000" algn="tl">
                    <a:srgbClr val="000000">
                      <a:alpha val="43137"/>
                    </a:srgbClr>
                  </a:outerShdw>
                </a:effectLst>
                <a:latin typeface="+mj-lt"/>
                <a:ea typeface="仓耳玄三M W05" panose="02020400000000000000" pitchFamily="18" charset="-122"/>
              </a:rPr>
              <a:t> </a:t>
            </a:r>
            <a:r>
              <a:rPr lang="en-US" altLang="zh-CN" sz="5400" dirty="0" err="1" smtClean="0">
                <a:solidFill>
                  <a:schemeClr val="tx1">
                    <a:lumMod val="50000"/>
                    <a:lumOff val="50000"/>
                  </a:schemeClr>
                </a:solidFill>
                <a:effectLst>
                  <a:outerShdw blurRad="38100" dist="38100" dir="2700000" algn="tl">
                    <a:srgbClr val="000000">
                      <a:alpha val="43137"/>
                    </a:srgbClr>
                  </a:outerShdw>
                </a:effectLst>
                <a:latin typeface="+mj-lt"/>
                <a:ea typeface="仓耳玄三M W05" panose="02020400000000000000" pitchFamily="18" charset="-122"/>
              </a:rPr>
              <a:t>thời</a:t>
            </a:r>
            <a:r>
              <a:rPr lang="en-US" altLang="zh-CN" sz="5400" dirty="0" smtClean="0">
                <a:solidFill>
                  <a:schemeClr val="tx1">
                    <a:lumMod val="50000"/>
                    <a:lumOff val="50000"/>
                  </a:schemeClr>
                </a:solidFill>
                <a:effectLst>
                  <a:outerShdw blurRad="38100" dist="38100" dir="2700000" algn="tl">
                    <a:srgbClr val="000000">
                      <a:alpha val="43137"/>
                    </a:srgbClr>
                  </a:outerShdw>
                </a:effectLst>
                <a:latin typeface="+mj-lt"/>
                <a:ea typeface="仓耳玄三M W05" panose="02020400000000000000" pitchFamily="18" charset="-122"/>
              </a:rPr>
              <a:t> </a:t>
            </a:r>
            <a:r>
              <a:rPr lang="en-US" altLang="zh-CN" sz="5400" dirty="0" err="1" smtClean="0">
                <a:solidFill>
                  <a:schemeClr val="tx1">
                    <a:lumMod val="50000"/>
                    <a:lumOff val="50000"/>
                  </a:schemeClr>
                </a:solidFill>
                <a:effectLst>
                  <a:outerShdw blurRad="38100" dist="38100" dir="2700000" algn="tl">
                    <a:srgbClr val="000000">
                      <a:alpha val="43137"/>
                    </a:srgbClr>
                  </a:outerShdw>
                </a:effectLst>
                <a:latin typeface="+mj-lt"/>
                <a:ea typeface="仓耳玄三M W05" panose="02020400000000000000" pitchFamily="18" charset="-122"/>
              </a:rPr>
              <a:t>Trần</a:t>
            </a:r>
            <a:endParaRPr lang="zh-CN" altLang="en-US" sz="5400" dirty="0">
              <a:solidFill>
                <a:schemeClr val="tx1">
                  <a:lumMod val="50000"/>
                  <a:lumOff val="50000"/>
                </a:schemeClr>
              </a:solidFill>
              <a:effectLst>
                <a:outerShdw blurRad="38100" dist="38100" dir="2700000" algn="tl">
                  <a:srgbClr val="000000">
                    <a:alpha val="43137"/>
                  </a:srgbClr>
                </a:outerShdw>
              </a:effectLst>
              <a:latin typeface="+mj-lt"/>
              <a:ea typeface="仓耳玄三M W05" panose="02020400000000000000" pitchFamily="18" charset="-122"/>
            </a:endParaRPr>
          </a:p>
        </p:txBody>
      </p:sp>
    </p:spTree>
    <p:extLst>
      <p:ext uri="{BB962C8B-B14F-4D97-AF65-F5344CB8AC3E}">
        <p14:creationId xmlns:p14="http://schemas.microsoft.com/office/powerpoint/2010/main" val="3460600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402041">
            <a:off x="9988323" y="-1341951"/>
            <a:ext cx="2798469" cy="3609988"/>
          </a:xfrm>
          <a:prstGeom prst="rect">
            <a:avLst/>
          </a:prstGeom>
        </p:spPr>
      </p:pic>
      <p:pic>
        <p:nvPicPr>
          <p:cNvPr id="14"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537102">
            <a:off x="4189450" y="5639656"/>
            <a:ext cx="2798469" cy="3609988"/>
          </a:xfrm>
          <a:prstGeom prst="rect">
            <a:avLst/>
          </a:prstGeom>
        </p:spPr>
      </p:pic>
      <p:pic>
        <p:nvPicPr>
          <p:cNvPr id="15"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102633">
            <a:off x="-610286" y="5014319"/>
            <a:ext cx="2591814" cy="2592489"/>
          </a:xfrm>
          <a:prstGeom prst="rect">
            <a:avLst/>
          </a:prstGeom>
        </p:spPr>
      </p:pic>
      <p:pic>
        <p:nvPicPr>
          <p:cNvPr id="16"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598564" y="-998789"/>
            <a:ext cx="2591814" cy="2592489"/>
          </a:xfrm>
          <a:prstGeom prst="rect">
            <a:avLst/>
          </a:prstGeom>
        </p:spPr>
      </p:pic>
      <p:pic>
        <p:nvPicPr>
          <p:cNvPr id="17"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0865" y="-418645"/>
            <a:ext cx="3160992" cy="2576879"/>
          </a:xfrm>
          <a:prstGeom prst="rect">
            <a:avLst/>
          </a:prstGeom>
        </p:spPr>
      </p:pic>
      <p:pic>
        <p:nvPicPr>
          <p:cNvPr id="18"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90379" y="5264501"/>
            <a:ext cx="3160992" cy="2576879"/>
          </a:xfrm>
          <a:prstGeom prst="rect">
            <a:avLst/>
          </a:prstGeom>
        </p:spPr>
      </p:pic>
      <p:pic>
        <p:nvPicPr>
          <p:cNvPr id="19"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877412" y="4192534"/>
            <a:ext cx="1919779" cy="1979669"/>
          </a:xfrm>
          <a:prstGeom prst="rect">
            <a:avLst/>
          </a:prstGeom>
        </p:spPr>
      </p:pic>
      <p:pic>
        <p:nvPicPr>
          <p:cNvPr id="20"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190236" y="-798113"/>
            <a:ext cx="1919779" cy="1979669"/>
          </a:xfrm>
          <a:prstGeom prst="rect">
            <a:avLst/>
          </a:prstGeom>
        </p:spPr>
      </p:pic>
      <p:sp>
        <p:nvSpPr>
          <p:cNvPr id="10" name="Rectangle 5"/>
          <p:cNvSpPr>
            <a:spLocks noChangeArrowheads="1"/>
          </p:cNvSpPr>
          <p:nvPr/>
        </p:nvSpPr>
        <p:spPr bwMode="auto">
          <a:xfrm>
            <a:off x="1422030" y="1"/>
            <a:ext cx="9649486"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400" b="1" dirty="0">
              <a:solidFill>
                <a:srgbClr val="FF0000"/>
              </a:solidFill>
              <a:latin typeface="Times New Roman" pitchFamily="18" charset="0"/>
            </a:endParaRPr>
          </a:p>
          <a:p>
            <a:pPr algn="ctr" eaLnBrk="1" hangingPunct="1"/>
            <a:r>
              <a:rPr lang="en-US" altLang="en-US" sz="3600" b="1" u="sng" dirty="0" err="1" smtClean="0">
                <a:solidFill>
                  <a:srgbClr val="FF0000"/>
                </a:solidFill>
                <a:latin typeface="Times New Roman" pitchFamily="18" charset="0"/>
                <a:cs typeface="Times New Roman" pitchFamily="18" charset="0"/>
              </a:rPr>
              <a:t>Chủ</a:t>
            </a:r>
            <a:r>
              <a:rPr lang="en-US" altLang="en-US" sz="3600" b="1" u="sng" dirty="0" smtClean="0">
                <a:solidFill>
                  <a:srgbClr val="FF0000"/>
                </a:solidFill>
                <a:latin typeface="Times New Roman" pitchFamily="18" charset="0"/>
                <a:cs typeface="Times New Roman" pitchFamily="18" charset="0"/>
              </a:rPr>
              <a:t> </a:t>
            </a:r>
            <a:r>
              <a:rPr lang="en-US" altLang="en-US" sz="3600" b="1" u="sng" dirty="0" err="1" smtClean="0">
                <a:solidFill>
                  <a:srgbClr val="FF0000"/>
                </a:solidFill>
                <a:latin typeface="Times New Roman" pitchFamily="18" charset="0"/>
                <a:cs typeface="Times New Roman" pitchFamily="18" charset="0"/>
              </a:rPr>
              <a:t>đề</a:t>
            </a:r>
            <a:endParaRPr lang="en-US" altLang="en-US" sz="3600" b="1" u="sng" dirty="0">
              <a:solidFill>
                <a:srgbClr val="FF0000"/>
              </a:solidFill>
              <a:latin typeface="Times New Roman" pitchFamily="18" charset="0"/>
              <a:cs typeface="Times New Roman" pitchFamily="18" charset="0"/>
            </a:endParaRPr>
          </a:p>
          <a:p>
            <a:pPr algn="ctr" eaLnBrk="1" hangingPunct="1"/>
            <a:r>
              <a:rPr lang="en-US" altLang="en-US" sz="3600" b="1" dirty="0">
                <a:solidFill>
                  <a:srgbClr val="FF0000"/>
                </a:solidFill>
                <a:latin typeface="Times New Roman" pitchFamily="18" charset="0"/>
                <a:cs typeface="Times New Roman" pitchFamily="18" charset="0"/>
              </a:rPr>
              <a:t> NƯỚC ĐẠI VIỆT THỜI TRẦN</a:t>
            </a:r>
          </a:p>
          <a:p>
            <a:pPr algn="ctr" eaLnBrk="1" hangingPunct="1"/>
            <a:r>
              <a:rPr lang="en-US" altLang="en-US" sz="3600" b="1" dirty="0">
                <a:solidFill>
                  <a:srgbClr val="FF0000"/>
                </a:solidFill>
                <a:latin typeface="Times New Roman" pitchFamily="18" charset="0"/>
                <a:cs typeface="Times New Roman" pitchFamily="18" charset="0"/>
              </a:rPr>
              <a:t> (THẾ KỈ XIII – XIV)</a:t>
            </a:r>
          </a:p>
        </p:txBody>
      </p:sp>
      <p:sp>
        <p:nvSpPr>
          <p:cNvPr id="11" name="Rectangle 7"/>
          <p:cNvSpPr>
            <a:spLocks noChangeArrowheads="1"/>
          </p:cNvSpPr>
          <p:nvPr/>
        </p:nvSpPr>
        <p:spPr bwMode="auto">
          <a:xfrm>
            <a:off x="1218882" y="2518570"/>
            <a:ext cx="1025892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eaLnBrk="0" fontAlgn="base" hangingPunct="0">
              <a:spcBef>
                <a:spcPct val="0"/>
              </a:spcBef>
              <a:spcAft>
                <a:spcPct val="0"/>
              </a:spcAft>
              <a:defRPr>
                <a:solidFill>
                  <a:schemeClr val="tx1"/>
                </a:solidFill>
                <a:latin typeface="Arial" charset="0"/>
                <a:cs typeface="Arial" charset="0"/>
              </a:defRPr>
            </a:lvl6pPr>
            <a:lvl7pPr marL="3086100" indent="-342900" eaLnBrk="0" fontAlgn="base" hangingPunct="0">
              <a:spcBef>
                <a:spcPct val="0"/>
              </a:spcBef>
              <a:spcAft>
                <a:spcPct val="0"/>
              </a:spcAft>
              <a:defRPr>
                <a:solidFill>
                  <a:schemeClr val="tx1"/>
                </a:solidFill>
                <a:latin typeface="Arial" charset="0"/>
                <a:cs typeface="Arial" charset="0"/>
              </a:defRPr>
            </a:lvl7pPr>
            <a:lvl8pPr marL="3543300" indent="-342900" eaLnBrk="0" fontAlgn="base" hangingPunct="0">
              <a:spcBef>
                <a:spcPct val="0"/>
              </a:spcBef>
              <a:spcAft>
                <a:spcPct val="0"/>
              </a:spcAft>
              <a:defRPr>
                <a:solidFill>
                  <a:schemeClr val="tx1"/>
                </a:solidFill>
                <a:latin typeface="Arial" charset="0"/>
                <a:cs typeface="Arial" charset="0"/>
              </a:defRPr>
            </a:lvl8pPr>
            <a:lvl9pPr marL="4000500" indent="-342900" eaLnBrk="0" fontAlgn="base" hangingPunct="0">
              <a:spcBef>
                <a:spcPct val="0"/>
              </a:spcBef>
              <a:spcAft>
                <a:spcPct val="0"/>
              </a:spcAft>
              <a:defRPr>
                <a:solidFill>
                  <a:schemeClr val="tx1"/>
                </a:solidFill>
                <a:latin typeface="Arial" charset="0"/>
                <a:cs typeface="Arial" charset="0"/>
              </a:defRPr>
            </a:lvl9pPr>
          </a:lstStyle>
          <a:p>
            <a:pPr algn="ctr"/>
            <a:r>
              <a:rPr lang="en-US" altLang="en-US" sz="3600" b="1" dirty="0" err="1" smtClean="0">
                <a:solidFill>
                  <a:srgbClr val="FFC000"/>
                </a:solidFill>
              </a:rPr>
              <a:t>Tiết</a:t>
            </a:r>
            <a:r>
              <a:rPr lang="en-US" altLang="en-US" sz="3600" b="1" dirty="0" smtClean="0">
                <a:solidFill>
                  <a:srgbClr val="FFC000"/>
                </a:solidFill>
              </a:rPr>
              <a:t> 22. </a:t>
            </a:r>
            <a:r>
              <a:rPr lang="en-US" sz="3600" b="1" dirty="0" smtClean="0">
                <a:solidFill>
                  <a:srgbClr val="FFC000"/>
                </a:solidFill>
                <a:latin typeface="+mj-lt"/>
              </a:rPr>
              <a:t>I.NHÀ TRẦN THÀNH LẬP VÀ CỦNG CỐ CHẾ ĐỘ PHONG KIẾN TẬP QUYỀN.</a:t>
            </a:r>
            <a:endParaRPr lang="en-US" sz="3600" b="1" dirty="0">
              <a:solidFill>
                <a:srgbClr val="FFC000"/>
              </a:solidFill>
              <a:latin typeface="+mj-lt"/>
            </a:endParaRPr>
          </a:p>
        </p:txBody>
      </p:sp>
    </p:spTree>
    <p:extLst>
      <p:ext uri="{BB962C8B-B14F-4D97-AF65-F5344CB8AC3E}">
        <p14:creationId xmlns:p14="http://schemas.microsoft.com/office/powerpoint/2010/main" val="51902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402041">
            <a:off x="9988323" y="-1341951"/>
            <a:ext cx="2798469" cy="3609988"/>
          </a:xfrm>
          <a:prstGeom prst="rect">
            <a:avLst/>
          </a:prstGeom>
        </p:spPr>
      </p:pic>
      <p:pic>
        <p:nvPicPr>
          <p:cNvPr id="14"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537102">
            <a:off x="4189450" y="5639656"/>
            <a:ext cx="2798469" cy="3609988"/>
          </a:xfrm>
          <a:prstGeom prst="rect">
            <a:avLst/>
          </a:prstGeom>
        </p:spPr>
      </p:pic>
      <p:pic>
        <p:nvPicPr>
          <p:cNvPr id="15"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102633">
            <a:off x="-610286" y="5014319"/>
            <a:ext cx="2591814" cy="2592489"/>
          </a:xfrm>
          <a:prstGeom prst="rect">
            <a:avLst/>
          </a:prstGeom>
        </p:spPr>
      </p:pic>
      <p:pic>
        <p:nvPicPr>
          <p:cNvPr id="16"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598564" y="-998789"/>
            <a:ext cx="2591814" cy="2592489"/>
          </a:xfrm>
          <a:prstGeom prst="rect">
            <a:avLst/>
          </a:prstGeom>
        </p:spPr>
      </p:pic>
      <p:pic>
        <p:nvPicPr>
          <p:cNvPr id="17"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0865" y="-418645"/>
            <a:ext cx="3160992" cy="2576879"/>
          </a:xfrm>
          <a:prstGeom prst="rect">
            <a:avLst/>
          </a:prstGeom>
        </p:spPr>
      </p:pic>
      <p:pic>
        <p:nvPicPr>
          <p:cNvPr id="18"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90379" y="5264501"/>
            <a:ext cx="3160992" cy="2576879"/>
          </a:xfrm>
          <a:prstGeom prst="rect">
            <a:avLst/>
          </a:prstGeom>
        </p:spPr>
      </p:pic>
      <p:pic>
        <p:nvPicPr>
          <p:cNvPr id="19"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877412" y="4192534"/>
            <a:ext cx="1919779" cy="1979669"/>
          </a:xfrm>
          <a:prstGeom prst="rect">
            <a:avLst/>
          </a:prstGeom>
        </p:spPr>
      </p:pic>
      <p:pic>
        <p:nvPicPr>
          <p:cNvPr id="20"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190236" y="-798113"/>
            <a:ext cx="1919779" cy="1979669"/>
          </a:xfrm>
          <a:prstGeom prst="rect">
            <a:avLst/>
          </a:prstGeom>
        </p:spPr>
      </p:pic>
      <p:sp>
        <p:nvSpPr>
          <p:cNvPr id="10" name="Rectangle 8"/>
          <p:cNvSpPr>
            <a:spLocks noChangeArrowheads="1"/>
          </p:cNvSpPr>
          <p:nvPr/>
        </p:nvSpPr>
        <p:spPr bwMode="auto">
          <a:xfrm>
            <a:off x="609441" y="914400"/>
            <a:ext cx="113762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eaLnBrk="0" fontAlgn="base" hangingPunct="0">
              <a:spcBef>
                <a:spcPct val="0"/>
              </a:spcBef>
              <a:spcAft>
                <a:spcPct val="0"/>
              </a:spcAft>
              <a:defRPr>
                <a:solidFill>
                  <a:schemeClr val="tx1"/>
                </a:solidFill>
                <a:latin typeface="Arial" charset="0"/>
                <a:cs typeface="Arial" charset="0"/>
              </a:defRPr>
            </a:lvl6pPr>
            <a:lvl7pPr marL="3086100" indent="-342900" eaLnBrk="0" fontAlgn="base" hangingPunct="0">
              <a:spcBef>
                <a:spcPct val="0"/>
              </a:spcBef>
              <a:spcAft>
                <a:spcPct val="0"/>
              </a:spcAft>
              <a:defRPr>
                <a:solidFill>
                  <a:schemeClr val="tx1"/>
                </a:solidFill>
                <a:latin typeface="Arial" charset="0"/>
                <a:cs typeface="Arial" charset="0"/>
              </a:defRPr>
            </a:lvl7pPr>
            <a:lvl8pPr marL="3543300" indent="-342900" eaLnBrk="0" fontAlgn="base" hangingPunct="0">
              <a:spcBef>
                <a:spcPct val="0"/>
              </a:spcBef>
              <a:spcAft>
                <a:spcPct val="0"/>
              </a:spcAft>
              <a:defRPr>
                <a:solidFill>
                  <a:schemeClr val="tx1"/>
                </a:solidFill>
                <a:latin typeface="Arial" charset="0"/>
                <a:cs typeface="Arial" charset="0"/>
              </a:defRPr>
            </a:lvl8pPr>
            <a:lvl9pPr marL="4000500" indent="-3429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u="sng">
                <a:solidFill>
                  <a:srgbClr val="FF0000"/>
                </a:solidFill>
                <a:latin typeface="Times New Roman" pitchFamily="18" charset="0"/>
                <a:cs typeface="Times New Roman" pitchFamily="18" charset="0"/>
              </a:rPr>
              <a:t>3/ Pháp luật thời Trần : </a:t>
            </a:r>
            <a:endParaRPr lang="en-US" altLang="en-US" sz="3200" b="1">
              <a:solidFill>
                <a:srgbClr val="FF0000"/>
              </a:solidFill>
              <a:latin typeface="Times New Roman" pitchFamily="18" charset="0"/>
              <a:cs typeface="Times New Roman" pitchFamily="18" charset="0"/>
            </a:endParaRPr>
          </a:p>
        </p:txBody>
      </p:sp>
      <p:sp>
        <p:nvSpPr>
          <p:cNvPr id="11" name="Rectangle 9"/>
          <p:cNvSpPr>
            <a:spLocks noChangeArrowheads="1"/>
          </p:cNvSpPr>
          <p:nvPr/>
        </p:nvSpPr>
        <p:spPr bwMode="auto">
          <a:xfrm>
            <a:off x="304721" y="2209800"/>
            <a:ext cx="11477810" cy="28194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just" eaLnBrk="1" hangingPunct="1">
              <a:defRPr/>
            </a:pPr>
            <a:r>
              <a:rPr lang="en-US" altLang="en-US" sz="3600" b="1" dirty="0">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 Ban </a:t>
            </a:r>
            <a:r>
              <a:rPr lang="en-US" altLang="en-US" sz="3200" b="1" dirty="0" err="1">
                <a:latin typeface="Times New Roman" panose="02020603050405020304" pitchFamily="18" charset="0"/>
                <a:cs typeface="Times New Roman" panose="02020603050405020304" pitchFamily="18" charset="0"/>
              </a:rPr>
              <a:t>hành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bộ</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luật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Quốc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triều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hình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luật</a:t>
            </a:r>
            <a:r>
              <a:rPr lang="en-US" altLang="en-US" sz="3200" b="1" dirty="0">
                <a:latin typeface="Times New Roman" panose="02020603050405020304" pitchFamily="18" charset="0"/>
                <a:cs typeface="Times New Roman" panose="02020603050405020304" pitchFamily="18" charset="0"/>
              </a:rPr>
              <a:t> .</a:t>
            </a:r>
          </a:p>
          <a:p>
            <a:pPr algn="just" eaLnBrk="1" hangingPunct="1">
              <a:defRPr/>
            </a:pPr>
            <a:r>
              <a:rPr lang="en-US" altLang="en-US" sz="3200" b="1" dirty="0">
                <a:latin typeface="Times New Roman" panose="02020603050405020304" pitchFamily="18" charset="0"/>
                <a:cs typeface="Times New Roman" panose="02020603050405020304" pitchFamily="18" charset="0"/>
              </a:rPr>
              <a:t> - </a:t>
            </a:r>
            <a:r>
              <a:rPr lang="en-US" altLang="en-US" sz="3200" b="1" dirty="0" err="1">
                <a:latin typeface="Times New Roman" panose="02020603050405020304" pitchFamily="18" charset="0"/>
                <a:cs typeface="Times New Roman" panose="02020603050405020304" pitchFamily="18" charset="0"/>
              </a:rPr>
              <a:t>Đặt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cơ</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quan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Thẩm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hình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viện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để</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xét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xử</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kiện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cáo</a:t>
            </a:r>
            <a:r>
              <a:rPr lang="en-US" altLang="en-US" sz="3200" b="1" dirty="0">
                <a:latin typeface="Times New Roman" panose="02020603050405020304" pitchFamily="18" charset="0"/>
                <a:cs typeface="Times New Roman" panose="02020603050405020304" pitchFamily="18" charset="0"/>
              </a:rPr>
              <a:t> .</a:t>
            </a:r>
          </a:p>
          <a:p>
            <a:pPr algn="just" eaLnBrk="1" hangingPunct="1">
              <a:buFont typeface="Symbol" panose="05050102010706020507" pitchFamily="18" charset="2"/>
              <a:buChar char="Þ"/>
              <a:defRPr/>
            </a:pPr>
            <a:r>
              <a:rPr lang="en-US" altLang="en-US" sz="3200" b="1" i="1" dirty="0" err="1">
                <a:latin typeface="Times New Roman" panose="02020603050405020304" pitchFamily="18" charset="0"/>
                <a:cs typeface="Times New Roman" panose="02020603050405020304" pitchFamily="18" charset="0"/>
              </a:rPr>
              <a:t>Pháp</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luật</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được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tăng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cường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và</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hoàn</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thiện</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hơn</a:t>
            </a:r>
            <a:endParaRPr lang="en-US" altLang="en-US" sz="3200" b="1" dirty="0">
              <a:latin typeface="Times New Roman" panose="02020603050405020304" pitchFamily="18" charset="0"/>
              <a:cs typeface="Times New Roman" panose="02020603050405020304" pitchFamily="18" charset="0"/>
            </a:endParaRPr>
          </a:p>
          <a:p>
            <a:pPr algn="just" eaLnBrk="1" hangingPunct="1">
              <a:defRPr/>
            </a:pPr>
            <a:endParaRPr lang="en-US" altLang="en-US" sz="3200" b="1" dirty="0"/>
          </a:p>
        </p:txBody>
      </p:sp>
    </p:spTree>
    <p:extLst>
      <p:ext uri="{BB962C8B-B14F-4D97-AF65-F5344CB8AC3E}">
        <p14:creationId xmlns:p14="http://schemas.microsoft.com/office/powerpoint/2010/main" val="397021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1">
                                            <p:bg/>
                                          </p:spTgt>
                                        </p:tgtEl>
                                        <p:attrNameLst>
                                          <p:attrName>style.visibility</p:attrName>
                                        </p:attrNameLst>
                                      </p:cBhvr>
                                      <p:to>
                                        <p:strVal val="visible"/>
                                      </p:to>
                                    </p:set>
                                    <p:animEffect transition="in" filter="diamond(in)">
                                      <p:cBhvr>
                                        <p:cTn id="14" dur="500"/>
                                        <p:tgtEl>
                                          <p:spTgt spid="11">
                                            <p:bg/>
                                          </p:spTgt>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diamond(in)">
                                      <p:cBhvr>
                                        <p:cTn id="17" dur="500"/>
                                        <p:tgtEl>
                                          <p:spTgt spid="11">
                                            <p:txEl>
                                              <p:pRg st="0" end="0"/>
                                            </p:txEl>
                                          </p:spTgt>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diamond(in)">
                                      <p:cBhvr>
                                        <p:cTn id="20" dur="500"/>
                                        <p:tgtEl>
                                          <p:spTgt spid="11">
                                            <p:txEl>
                                              <p:pRg st="1" end="1"/>
                                            </p:txEl>
                                          </p:spTgt>
                                        </p:tgtEl>
                                      </p:cBhvr>
                                    </p:animEffect>
                                  </p:childTnLst>
                                </p:cTn>
                              </p:par>
                              <p:par>
                                <p:cTn id="21" presetID="8" presetClass="entr" presetSubtype="16" fill="hold" grpId="0" nodeType="withEffect">
                                  <p:stCondLst>
                                    <p:cond delay="0"/>
                                  </p:stCondLst>
                                  <p:iterate type="lt">
                                    <p:tmPct val="0"/>
                                  </p:iterate>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diamond(in)">
                                      <p:cBhvr>
                                        <p:cTn id="23"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402041">
            <a:off x="9988323" y="-1341951"/>
            <a:ext cx="2798469" cy="3609988"/>
          </a:xfrm>
          <a:prstGeom prst="rect">
            <a:avLst/>
          </a:prstGeom>
        </p:spPr>
      </p:pic>
      <p:pic>
        <p:nvPicPr>
          <p:cNvPr id="14"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537102">
            <a:off x="4189450" y="5639656"/>
            <a:ext cx="2798469" cy="3609988"/>
          </a:xfrm>
          <a:prstGeom prst="rect">
            <a:avLst/>
          </a:prstGeom>
        </p:spPr>
      </p:pic>
      <p:pic>
        <p:nvPicPr>
          <p:cNvPr id="15"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102633">
            <a:off x="-610286" y="5014319"/>
            <a:ext cx="2591814" cy="2592489"/>
          </a:xfrm>
          <a:prstGeom prst="rect">
            <a:avLst/>
          </a:prstGeom>
        </p:spPr>
      </p:pic>
      <p:pic>
        <p:nvPicPr>
          <p:cNvPr id="16"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598564" y="-998789"/>
            <a:ext cx="2591814" cy="2592489"/>
          </a:xfrm>
          <a:prstGeom prst="rect">
            <a:avLst/>
          </a:prstGeom>
        </p:spPr>
      </p:pic>
      <p:pic>
        <p:nvPicPr>
          <p:cNvPr id="17"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0865" y="-418645"/>
            <a:ext cx="3160992" cy="2576879"/>
          </a:xfrm>
          <a:prstGeom prst="rect">
            <a:avLst/>
          </a:prstGeom>
        </p:spPr>
      </p:pic>
      <p:pic>
        <p:nvPicPr>
          <p:cNvPr id="18"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90379" y="5264501"/>
            <a:ext cx="3160992" cy="2576879"/>
          </a:xfrm>
          <a:prstGeom prst="rect">
            <a:avLst/>
          </a:prstGeom>
        </p:spPr>
      </p:pic>
      <p:pic>
        <p:nvPicPr>
          <p:cNvPr id="19"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877412" y="4192534"/>
            <a:ext cx="1919779" cy="1979669"/>
          </a:xfrm>
          <a:prstGeom prst="rect">
            <a:avLst/>
          </a:prstGeom>
        </p:spPr>
      </p:pic>
      <p:pic>
        <p:nvPicPr>
          <p:cNvPr id="20"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190236" y="-798113"/>
            <a:ext cx="1919779" cy="1979669"/>
          </a:xfrm>
          <a:prstGeom prst="rect">
            <a:avLst/>
          </a:prstGeom>
        </p:spPr>
      </p:pic>
      <p:sp>
        <p:nvSpPr>
          <p:cNvPr id="11" name="Rectangle 4"/>
          <p:cNvSpPr>
            <a:spLocks noChangeArrowheads="1"/>
          </p:cNvSpPr>
          <p:nvPr/>
        </p:nvSpPr>
        <p:spPr bwMode="auto">
          <a:xfrm>
            <a:off x="1447800" y="2882900"/>
            <a:ext cx="6457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endParaRPr lang="en-US" sz="2800" b="1">
              <a:solidFill>
                <a:srgbClr val="FF3300"/>
              </a:solidFill>
              <a:latin typeface="VNI-Times" pitchFamily="2" charset="0"/>
            </a:endParaRPr>
          </a:p>
        </p:txBody>
      </p:sp>
      <p:sp>
        <p:nvSpPr>
          <p:cNvPr id="12" name="AutoShape 5"/>
          <p:cNvSpPr>
            <a:spLocks noChangeArrowheads="1"/>
          </p:cNvSpPr>
          <p:nvPr/>
        </p:nvSpPr>
        <p:spPr bwMode="auto">
          <a:xfrm>
            <a:off x="457200" y="152400"/>
            <a:ext cx="11123612" cy="6019800"/>
          </a:xfrm>
          <a:prstGeom prst="horizontalScroll">
            <a:avLst>
              <a:gd name="adj" fmla="val 12500"/>
            </a:avLst>
          </a:prstGeom>
          <a:solidFill>
            <a:srgbClr val="FFFFFF"/>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21" name="Text Box 6"/>
          <p:cNvSpPr txBox="1">
            <a:spLocks noChangeArrowheads="1"/>
          </p:cNvSpPr>
          <p:nvPr/>
        </p:nvSpPr>
        <p:spPr bwMode="auto">
          <a:xfrm>
            <a:off x="685621" y="1066800"/>
            <a:ext cx="10701936"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just"/>
            <a:r>
              <a:rPr lang="en-US" sz="3600" b="1" dirty="0" err="1">
                <a:solidFill>
                  <a:srgbClr val="002060"/>
                </a:solidFill>
                <a:latin typeface="+mj-lt"/>
              </a:rPr>
              <a:t>Tội</a:t>
            </a:r>
            <a:r>
              <a:rPr lang="en-US" sz="3600" b="1" dirty="0">
                <a:solidFill>
                  <a:srgbClr val="002060"/>
                </a:solidFill>
                <a:latin typeface="+mj-lt"/>
              </a:rPr>
              <a:t> </a:t>
            </a:r>
            <a:r>
              <a:rPr lang="en-US" sz="3600" b="1" dirty="0" err="1">
                <a:solidFill>
                  <a:srgbClr val="002060"/>
                </a:solidFill>
                <a:latin typeface="+mj-lt"/>
              </a:rPr>
              <a:t>phản</a:t>
            </a:r>
            <a:r>
              <a:rPr lang="en-US" sz="3600" b="1" dirty="0">
                <a:solidFill>
                  <a:srgbClr val="002060"/>
                </a:solidFill>
                <a:latin typeface="+mj-lt"/>
              </a:rPr>
              <a:t> </a:t>
            </a:r>
            <a:r>
              <a:rPr lang="en-US" sz="3600" b="1" dirty="0" err="1">
                <a:solidFill>
                  <a:srgbClr val="002060"/>
                </a:solidFill>
                <a:latin typeface="+mj-lt"/>
              </a:rPr>
              <a:t>bội</a:t>
            </a:r>
            <a:r>
              <a:rPr lang="en-US" sz="3600" b="1" dirty="0">
                <a:solidFill>
                  <a:srgbClr val="002060"/>
                </a:solidFill>
                <a:latin typeface="+mj-lt"/>
              </a:rPr>
              <a:t> </a:t>
            </a:r>
            <a:r>
              <a:rPr lang="en-US" sz="3600" b="1" dirty="0" err="1">
                <a:solidFill>
                  <a:srgbClr val="002060"/>
                </a:solidFill>
                <a:latin typeface="+mj-lt"/>
              </a:rPr>
              <a:t>lại</a:t>
            </a:r>
            <a:r>
              <a:rPr lang="en-US" sz="3600" b="1" dirty="0">
                <a:solidFill>
                  <a:srgbClr val="002060"/>
                </a:solidFill>
                <a:latin typeface="+mj-lt"/>
              </a:rPr>
              <a:t> </a:t>
            </a:r>
            <a:r>
              <a:rPr lang="en-US" sz="3600" b="1" dirty="0" err="1">
                <a:solidFill>
                  <a:srgbClr val="002060"/>
                </a:solidFill>
                <a:latin typeface="+mj-lt"/>
              </a:rPr>
              <a:t>triều</a:t>
            </a:r>
            <a:r>
              <a:rPr lang="en-US" sz="3600" b="1" dirty="0">
                <a:solidFill>
                  <a:srgbClr val="002060"/>
                </a:solidFill>
                <a:latin typeface="+mj-lt"/>
              </a:rPr>
              <a:t> </a:t>
            </a:r>
            <a:r>
              <a:rPr lang="en-US" sz="3600" b="1" dirty="0" err="1">
                <a:solidFill>
                  <a:srgbClr val="002060"/>
                </a:solidFill>
                <a:latin typeface="+mj-lt"/>
              </a:rPr>
              <a:t>đình</a:t>
            </a:r>
            <a:r>
              <a:rPr lang="en-US" sz="3600" b="1" dirty="0">
                <a:solidFill>
                  <a:srgbClr val="002060"/>
                </a:solidFill>
                <a:latin typeface="+mj-lt"/>
              </a:rPr>
              <a:t> </a:t>
            </a:r>
            <a:r>
              <a:rPr lang="en-US" sz="3600" b="1" dirty="0" err="1">
                <a:solidFill>
                  <a:srgbClr val="002060"/>
                </a:solidFill>
                <a:latin typeface="+mj-lt"/>
              </a:rPr>
              <a:t>bị</a:t>
            </a:r>
            <a:r>
              <a:rPr lang="en-US" sz="3600" b="1" dirty="0">
                <a:solidFill>
                  <a:srgbClr val="002060"/>
                </a:solidFill>
                <a:latin typeface="+mj-lt"/>
              </a:rPr>
              <a:t> </a:t>
            </a:r>
            <a:r>
              <a:rPr lang="en-US" sz="3600" b="1" dirty="0" err="1">
                <a:solidFill>
                  <a:srgbClr val="002060"/>
                </a:solidFill>
                <a:latin typeface="+mj-lt"/>
              </a:rPr>
              <a:t>bị</a:t>
            </a:r>
            <a:r>
              <a:rPr lang="en-US" sz="3600" b="1" dirty="0">
                <a:solidFill>
                  <a:srgbClr val="002060"/>
                </a:solidFill>
                <a:latin typeface="+mj-lt"/>
              </a:rPr>
              <a:t> </a:t>
            </a:r>
            <a:r>
              <a:rPr lang="en-US" sz="3600" b="1" dirty="0" err="1">
                <a:solidFill>
                  <a:srgbClr val="002060"/>
                </a:solidFill>
                <a:latin typeface="+mj-lt"/>
              </a:rPr>
              <a:t>xử</a:t>
            </a:r>
            <a:r>
              <a:rPr lang="en-US" sz="3600" b="1" dirty="0">
                <a:solidFill>
                  <a:srgbClr val="002060"/>
                </a:solidFill>
                <a:latin typeface="+mj-lt"/>
              </a:rPr>
              <a:t> </a:t>
            </a:r>
            <a:r>
              <a:rPr lang="en-US" sz="3600" b="1" dirty="0" err="1">
                <a:solidFill>
                  <a:srgbClr val="002060"/>
                </a:solidFill>
                <a:latin typeface="+mj-lt"/>
              </a:rPr>
              <a:t>nặng</a:t>
            </a:r>
            <a:r>
              <a:rPr lang="en-US" sz="3600" b="1" dirty="0">
                <a:solidFill>
                  <a:srgbClr val="002060"/>
                </a:solidFill>
                <a:latin typeface="+mj-lt"/>
              </a:rPr>
              <a:t> </a:t>
            </a:r>
            <a:r>
              <a:rPr lang="en-US" sz="3600" b="1" dirty="0" err="1">
                <a:solidFill>
                  <a:srgbClr val="002060"/>
                </a:solidFill>
                <a:latin typeface="+mj-lt"/>
              </a:rPr>
              <a:t>nhất</a:t>
            </a:r>
            <a:r>
              <a:rPr lang="en-US" sz="3600" b="1" dirty="0">
                <a:solidFill>
                  <a:srgbClr val="002060"/>
                </a:solidFill>
                <a:latin typeface="+mj-lt"/>
              </a:rPr>
              <a:t>, </a:t>
            </a:r>
            <a:r>
              <a:rPr lang="en-US" sz="3600" b="1" dirty="0" err="1">
                <a:solidFill>
                  <a:srgbClr val="002060"/>
                </a:solidFill>
                <a:latin typeface="+mj-lt"/>
              </a:rPr>
              <a:t>nói</a:t>
            </a:r>
            <a:r>
              <a:rPr lang="en-US" sz="3600" b="1" dirty="0">
                <a:solidFill>
                  <a:srgbClr val="002060"/>
                </a:solidFill>
                <a:latin typeface="+mj-lt"/>
              </a:rPr>
              <a:t> </a:t>
            </a:r>
            <a:r>
              <a:rPr lang="en-US" sz="3600" b="1" dirty="0" err="1">
                <a:solidFill>
                  <a:srgbClr val="002060"/>
                </a:solidFill>
                <a:latin typeface="+mj-lt"/>
              </a:rPr>
              <a:t>chung</a:t>
            </a:r>
            <a:r>
              <a:rPr lang="en-US" sz="3600" b="1" dirty="0">
                <a:solidFill>
                  <a:srgbClr val="002060"/>
                </a:solidFill>
                <a:latin typeface="+mj-lt"/>
              </a:rPr>
              <a:t> </a:t>
            </a:r>
            <a:r>
              <a:rPr lang="en-US" sz="3600" b="1" dirty="0" err="1">
                <a:solidFill>
                  <a:srgbClr val="002060"/>
                </a:solidFill>
                <a:latin typeface="+mj-lt"/>
              </a:rPr>
              <a:t>là</a:t>
            </a:r>
            <a:r>
              <a:rPr lang="en-US" sz="3600" b="1" dirty="0">
                <a:solidFill>
                  <a:srgbClr val="002060"/>
                </a:solidFill>
                <a:latin typeface="+mj-lt"/>
              </a:rPr>
              <a:t> </a:t>
            </a:r>
            <a:r>
              <a:rPr lang="en-US" sz="3600" b="1" dirty="0" err="1">
                <a:solidFill>
                  <a:srgbClr val="002060"/>
                </a:solidFill>
                <a:latin typeface="+mj-lt"/>
              </a:rPr>
              <a:t>phải</a:t>
            </a:r>
            <a:r>
              <a:rPr lang="en-US" sz="3600" b="1" dirty="0">
                <a:solidFill>
                  <a:srgbClr val="002060"/>
                </a:solidFill>
                <a:latin typeface="+mj-lt"/>
              </a:rPr>
              <a:t> </a:t>
            </a:r>
            <a:r>
              <a:rPr lang="en-US" sz="3600" b="1" dirty="0" err="1">
                <a:solidFill>
                  <a:srgbClr val="002060"/>
                </a:solidFill>
                <a:latin typeface="+mj-lt"/>
              </a:rPr>
              <a:t>chết</a:t>
            </a:r>
            <a:r>
              <a:rPr lang="en-US" sz="3600" b="1" dirty="0">
                <a:solidFill>
                  <a:srgbClr val="002060"/>
                </a:solidFill>
                <a:latin typeface="+mj-lt"/>
              </a:rPr>
              <a:t>. </a:t>
            </a:r>
          </a:p>
          <a:p>
            <a:pPr algn="just"/>
            <a:r>
              <a:rPr lang="en-US" sz="3600" b="1" dirty="0">
                <a:solidFill>
                  <a:srgbClr val="002060"/>
                </a:solidFill>
                <a:latin typeface="+mj-lt"/>
              </a:rPr>
              <a:t>      </a:t>
            </a:r>
            <a:r>
              <a:rPr lang="en-US" sz="3600" b="1" dirty="0" err="1">
                <a:solidFill>
                  <a:srgbClr val="002060"/>
                </a:solidFill>
                <a:latin typeface="+mj-lt"/>
              </a:rPr>
              <a:t>Chế</a:t>
            </a:r>
            <a:r>
              <a:rPr lang="en-US" sz="3600" b="1" dirty="0">
                <a:solidFill>
                  <a:srgbClr val="002060"/>
                </a:solidFill>
                <a:latin typeface="+mj-lt"/>
              </a:rPr>
              <a:t> </a:t>
            </a:r>
            <a:r>
              <a:rPr lang="en-US" sz="3600" b="1" dirty="0" err="1">
                <a:solidFill>
                  <a:srgbClr val="002060"/>
                </a:solidFill>
                <a:latin typeface="+mj-lt"/>
              </a:rPr>
              <a:t>độ</a:t>
            </a:r>
            <a:r>
              <a:rPr lang="en-US" sz="3600" b="1" dirty="0">
                <a:solidFill>
                  <a:srgbClr val="002060"/>
                </a:solidFill>
                <a:latin typeface="+mj-lt"/>
              </a:rPr>
              <a:t> </a:t>
            </a:r>
            <a:r>
              <a:rPr lang="en-US" sz="3600" b="1" dirty="0" err="1">
                <a:solidFill>
                  <a:srgbClr val="002060"/>
                </a:solidFill>
                <a:latin typeface="+mj-lt"/>
              </a:rPr>
              <a:t>tư</a:t>
            </a:r>
            <a:r>
              <a:rPr lang="en-US" sz="3600" b="1" dirty="0">
                <a:solidFill>
                  <a:srgbClr val="002060"/>
                </a:solidFill>
                <a:latin typeface="+mj-lt"/>
              </a:rPr>
              <a:t> </a:t>
            </a:r>
            <a:r>
              <a:rPr lang="en-US" sz="3600" b="1" dirty="0" err="1">
                <a:solidFill>
                  <a:srgbClr val="002060"/>
                </a:solidFill>
                <a:latin typeface="+mj-lt"/>
              </a:rPr>
              <a:t>hữu</a:t>
            </a:r>
            <a:r>
              <a:rPr lang="en-US" sz="3600" b="1" dirty="0">
                <a:solidFill>
                  <a:srgbClr val="002060"/>
                </a:solidFill>
                <a:latin typeface="+mj-lt"/>
              </a:rPr>
              <a:t> </a:t>
            </a:r>
            <a:r>
              <a:rPr lang="en-US" sz="3600" b="1" dirty="0" err="1">
                <a:solidFill>
                  <a:srgbClr val="002060"/>
                </a:solidFill>
                <a:latin typeface="+mj-lt"/>
              </a:rPr>
              <a:t>được</a:t>
            </a:r>
            <a:r>
              <a:rPr lang="en-US" sz="3600" b="1" dirty="0">
                <a:solidFill>
                  <a:srgbClr val="002060"/>
                </a:solidFill>
                <a:latin typeface="+mj-lt"/>
              </a:rPr>
              <a:t> </a:t>
            </a:r>
            <a:r>
              <a:rPr lang="en-US" sz="3600" b="1" dirty="0" err="1">
                <a:solidFill>
                  <a:srgbClr val="002060"/>
                </a:solidFill>
                <a:latin typeface="+mj-lt"/>
              </a:rPr>
              <a:t>bảo</a:t>
            </a:r>
            <a:r>
              <a:rPr lang="en-US" sz="3600" b="1" dirty="0">
                <a:solidFill>
                  <a:srgbClr val="002060"/>
                </a:solidFill>
                <a:latin typeface="+mj-lt"/>
              </a:rPr>
              <a:t> </a:t>
            </a:r>
            <a:r>
              <a:rPr lang="en-US" sz="3600" b="1" dirty="0" err="1">
                <a:solidFill>
                  <a:srgbClr val="002060"/>
                </a:solidFill>
                <a:latin typeface="+mj-lt"/>
              </a:rPr>
              <a:t>vệ</a:t>
            </a:r>
            <a:r>
              <a:rPr lang="en-US" sz="3600" b="1" dirty="0">
                <a:solidFill>
                  <a:srgbClr val="002060"/>
                </a:solidFill>
                <a:latin typeface="+mj-lt"/>
              </a:rPr>
              <a:t> </a:t>
            </a:r>
            <a:r>
              <a:rPr lang="en-US" sz="3600" b="1" dirty="0" err="1">
                <a:solidFill>
                  <a:srgbClr val="002060"/>
                </a:solidFill>
                <a:latin typeface="+mj-lt"/>
              </a:rPr>
              <a:t>nghiêm</a:t>
            </a:r>
            <a:r>
              <a:rPr lang="en-US" sz="3600" b="1" dirty="0">
                <a:solidFill>
                  <a:srgbClr val="002060"/>
                </a:solidFill>
                <a:latin typeface="+mj-lt"/>
              </a:rPr>
              <a:t>. </a:t>
            </a:r>
            <a:r>
              <a:rPr lang="en-US" sz="3600" b="1" dirty="0" err="1">
                <a:solidFill>
                  <a:srgbClr val="002060"/>
                </a:solidFill>
                <a:latin typeface="+mj-lt"/>
              </a:rPr>
              <a:t>Người</a:t>
            </a:r>
            <a:r>
              <a:rPr lang="en-US" sz="3600" b="1" dirty="0">
                <a:solidFill>
                  <a:srgbClr val="002060"/>
                </a:solidFill>
                <a:latin typeface="+mj-lt"/>
              </a:rPr>
              <a:t> </a:t>
            </a:r>
            <a:r>
              <a:rPr lang="en-US" sz="3600" b="1" dirty="0" err="1">
                <a:solidFill>
                  <a:srgbClr val="002060"/>
                </a:solidFill>
                <a:latin typeface="+mj-lt"/>
              </a:rPr>
              <a:t>nợ</a:t>
            </a:r>
            <a:r>
              <a:rPr lang="en-US" sz="3600" b="1" dirty="0">
                <a:solidFill>
                  <a:srgbClr val="002060"/>
                </a:solidFill>
                <a:latin typeface="+mj-lt"/>
              </a:rPr>
              <a:t> </a:t>
            </a:r>
            <a:r>
              <a:rPr lang="en-US" sz="3600" b="1" dirty="0" err="1">
                <a:solidFill>
                  <a:srgbClr val="002060"/>
                </a:solidFill>
                <a:latin typeface="+mj-lt"/>
              </a:rPr>
              <a:t>không</a:t>
            </a:r>
            <a:r>
              <a:rPr lang="en-US" sz="3600" b="1" dirty="0">
                <a:solidFill>
                  <a:srgbClr val="002060"/>
                </a:solidFill>
                <a:latin typeface="+mj-lt"/>
              </a:rPr>
              <a:t> </a:t>
            </a:r>
            <a:r>
              <a:rPr lang="en-US" sz="3600" b="1" dirty="0" err="1">
                <a:solidFill>
                  <a:srgbClr val="002060"/>
                </a:solidFill>
                <a:latin typeface="+mj-lt"/>
              </a:rPr>
              <a:t>trả</a:t>
            </a:r>
            <a:r>
              <a:rPr lang="en-US" sz="3600" b="1" dirty="0">
                <a:solidFill>
                  <a:srgbClr val="002060"/>
                </a:solidFill>
                <a:latin typeface="+mj-lt"/>
              </a:rPr>
              <a:t> </a:t>
            </a:r>
            <a:r>
              <a:rPr lang="en-US" sz="3600" b="1" dirty="0" err="1">
                <a:solidFill>
                  <a:srgbClr val="002060"/>
                </a:solidFill>
                <a:latin typeface="+mj-lt"/>
              </a:rPr>
              <a:t>được</a:t>
            </a:r>
            <a:r>
              <a:rPr lang="en-US" sz="3600" b="1" dirty="0">
                <a:solidFill>
                  <a:srgbClr val="002060"/>
                </a:solidFill>
                <a:latin typeface="+mj-lt"/>
              </a:rPr>
              <a:t> </a:t>
            </a:r>
            <a:r>
              <a:rPr lang="en-US" sz="3600" b="1" dirty="0" err="1">
                <a:solidFill>
                  <a:srgbClr val="002060"/>
                </a:solidFill>
                <a:latin typeface="+mj-lt"/>
              </a:rPr>
              <a:t>nợ</a:t>
            </a:r>
            <a:r>
              <a:rPr lang="en-US" sz="3600" b="1" dirty="0">
                <a:solidFill>
                  <a:srgbClr val="002060"/>
                </a:solidFill>
                <a:latin typeface="+mj-lt"/>
              </a:rPr>
              <a:t> </a:t>
            </a:r>
            <a:r>
              <a:rPr lang="en-US" sz="3600" b="1" dirty="0" err="1">
                <a:solidFill>
                  <a:srgbClr val="002060"/>
                </a:solidFill>
                <a:latin typeface="+mj-lt"/>
              </a:rPr>
              <a:t>sẽ</a:t>
            </a:r>
            <a:r>
              <a:rPr lang="en-US" sz="3600" b="1" dirty="0">
                <a:solidFill>
                  <a:srgbClr val="002060"/>
                </a:solidFill>
                <a:latin typeface="+mj-lt"/>
              </a:rPr>
              <a:t> </a:t>
            </a:r>
            <a:r>
              <a:rPr lang="en-US" sz="3600" b="1" dirty="0" err="1">
                <a:solidFill>
                  <a:srgbClr val="002060"/>
                </a:solidFill>
                <a:latin typeface="+mj-lt"/>
              </a:rPr>
              <a:t>bị</a:t>
            </a:r>
            <a:r>
              <a:rPr lang="en-US" sz="3600" b="1" dirty="0">
                <a:solidFill>
                  <a:srgbClr val="002060"/>
                </a:solidFill>
                <a:latin typeface="+mj-lt"/>
              </a:rPr>
              <a:t> </a:t>
            </a:r>
            <a:r>
              <a:rPr lang="en-US" sz="3600" b="1" dirty="0" err="1">
                <a:solidFill>
                  <a:srgbClr val="002060"/>
                </a:solidFill>
                <a:latin typeface="+mj-lt"/>
              </a:rPr>
              <a:t>bắt</a:t>
            </a:r>
            <a:r>
              <a:rPr lang="en-US" sz="3600" b="1" dirty="0">
                <a:solidFill>
                  <a:srgbClr val="002060"/>
                </a:solidFill>
                <a:latin typeface="+mj-lt"/>
              </a:rPr>
              <a:t> </a:t>
            </a:r>
            <a:r>
              <a:rPr lang="en-US" sz="3600" b="1" dirty="0" err="1">
                <a:solidFill>
                  <a:srgbClr val="002060"/>
                </a:solidFill>
                <a:latin typeface="+mj-lt"/>
              </a:rPr>
              <a:t>giam</a:t>
            </a:r>
            <a:r>
              <a:rPr lang="en-US" sz="3600" b="1" dirty="0">
                <a:solidFill>
                  <a:srgbClr val="002060"/>
                </a:solidFill>
                <a:latin typeface="+mj-lt"/>
              </a:rPr>
              <a:t> </a:t>
            </a:r>
            <a:r>
              <a:rPr lang="en-US" sz="3600" b="1" dirty="0" err="1">
                <a:solidFill>
                  <a:srgbClr val="002060"/>
                </a:solidFill>
                <a:latin typeface="+mj-lt"/>
              </a:rPr>
              <a:t>cho</a:t>
            </a:r>
            <a:r>
              <a:rPr lang="en-US" sz="3600" b="1" dirty="0">
                <a:solidFill>
                  <a:srgbClr val="002060"/>
                </a:solidFill>
                <a:latin typeface="+mj-lt"/>
              </a:rPr>
              <a:t> </a:t>
            </a:r>
            <a:r>
              <a:rPr lang="en-US" sz="3600" b="1" dirty="0" err="1">
                <a:solidFill>
                  <a:srgbClr val="002060"/>
                </a:solidFill>
                <a:latin typeface="+mj-lt"/>
              </a:rPr>
              <a:t>đến</a:t>
            </a:r>
            <a:r>
              <a:rPr lang="en-US" sz="3600" b="1" dirty="0">
                <a:solidFill>
                  <a:srgbClr val="002060"/>
                </a:solidFill>
                <a:latin typeface="+mj-lt"/>
              </a:rPr>
              <a:t> </a:t>
            </a:r>
            <a:r>
              <a:rPr lang="en-US" sz="3600" b="1" dirty="0" err="1">
                <a:solidFill>
                  <a:srgbClr val="002060"/>
                </a:solidFill>
                <a:latin typeface="+mj-lt"/>
              </a:rPr>
              <a:t>khi</a:t>
            </a:r>
            <a:r>
              <a:rPr lang="en-US" sz="3600" b="1" dirty="0">
                <a:solidFill>
                  <a:srgbClr val="002060"/>
                </a:solidFill>
                <a:latin typeface="+mj-lt"/>
              </a:rPr>
              <a:t> </a:t>
            </a:r>
            <a:r>
              <a:rPr lang="en-US" sz="3600" b="1" dirty="0" err="1">
                <a:solidFill>
                  <a:srgbClr val="002060"/>
                </a:solidFill>
                <a:latin typeface="+mj-lt"/>
              </a:rPr>
              <a:t>nào</a:t>
            </a:r>
            <a:r>
              <a:rPr lang="en-US" sz="3600" b="1" dirty="0">
                <a:solidFill>
                  <a:srgbClr val="002060"/>
                </a:solidFill>
                <a:latin typeface="+mj-lt"/>
              </a:rPr>
              <a:t> </a:t>
            </a:r>
            <a:r>
              <a:rPr lang="en-US" sz="3600" b="1" dirty="0" err="1">
                <a:solidFill>
                  <a:srgbClr val="002060"/>
                </a:solidFill>
                <a:latin typeface="+mj-lt"/>
              </a:rPr>
              <a:t>trả</a:t>
            </a:r>
            <a:r>
              <a:rPr lang="en-US" sz="3600" b="1" dirty="0">
                <a:solidFill>
                  <a:srgbClr val="002060"/>
                </a:solidFill>
                <a:latin typeface="+mj-lt"/>
              </a:rPr>
              <a:t> </a:t>
            </a:r>
            <a:r>
              <a:rPr lang="en-US" sz="3600" b="1" dirty="0" err="1">
                <a:solidFill>
                  <a:srgbClr val="002060"/>
                </a:solidFill>
                <a:latin typeface="+mj-lt"/>
              </a:rPr>
              <a:t>hết</a:t>
            </a:r>
            <a:r>
              <a:rPr lang="en-US" sz="3600" b="1" dirty="0">
                <a:solidFill>
                  <a:srgbClr val="002060"/>
                </a:solidFill>
                <a:latin typeface="+mj-lt"/>
              </a:rPr>
              <a:t> </a:t>
            </a:r>
            <a:r>
              <a:rPr lang="en-US" sz="3600" b="1" dirty="0" err="1">
                <a:solidFill>
                  <a:srgbClr val="002060"/>
                </a:solidFill>
                <a:latin typeface="+mj-lt"/>
              </a:rPr>
              <a:t>nợ</a:t>
            </a:r>
            <a:r>
              <a:rPr lang="en-US" sz="3600" b="1" dirty="0">
                <a:solidFill>
                  <a:srgbClr val="002060"/>
                </a:solidFill>
                <a:latin typeface="+mj-lt"/>
              </a:rPr>
              <a:t> </a:t>
            </a:r>
            <a:r>
              <a:rPr lang="en-US" sz="3600" b="1" dirty="0" err="1">
                <a:solidFill>
                  <a:srgbClr val="002060"/>
                </a:solidFill>
                <a:latin typeface="+mj-lt"/>
              </a:rPr>
              <a:t>mới</a:t>
            </a:r>
            <a:r>
              <a:rPr lang="en-US" sz="3600" b="1" dirty="0">
                <a:solidFill>
                  <a:srgbClr val="002060"/>
                </a:solidFill>
                <a:latin typeface="+mj-lt"/>
              </a:rPr>
              <a:t> </a:t>
            </a:r>
            <a:r>
              <a:rPr lang="en-US" sz="3600" b="1" dirty="0" err="1">
                <a:solidFill>
                  <a:srgbClr val="002060"/>
                </a:solidFill>
                <a:latin typeface="+mj-lt"/>
              </a:rPr>
              <a:t>được</a:t>
            </a:r>
            <a:r>
              <a:rPr lang="en-US" sz="3600" b="1" dirty="0">
                <a:solidFill>
                  <a:srgbClr val="002060"/>
                </a:solidFill>
                <a:latin typeface="+mj-lt"/>
              </a:rPr>
              <a:t> </a:t>
            </a:r>
            <a:r>
              <a:rPr lang="en-US" sz="3600" b="1" dirty="0" err="1">
                <a:solidFill>
                  <a:srgbClr val="002060"/>
                </a:solidFill>
                <a:latin typeface="+mj-lt"/>
              </a:rPr>
              <a:t>tha</a:t>
            </a:r>
            <a:r>
              <a:rPr lang="en-US" sz="3600" b="1" dirty="0">
                <a:solidFill>
                  <a:srgbClr val="002060"/>
                </a:solidFill>
                <a:latin typeface="+mj-lt"/>
              </a:rPr>
              <a:t>.</a:t>
            </a:r>
          </a:p>
          <a:p>
            <a:pPr algn="just"/>
            <a:r>
              <a:rPr lang="en-US" sz="3600" b="1" dirty="0">
                <a:solidFill>
                  <a:srgbClr val="002060"/>
                </a:solidFill>
                <a:latin typeface="+mj-lt"/>
              </a:rPr>
              <a:t>      </a:t>
            </a:r>
            <a:r>
              <a:rPr lang="en-US" sz="3600" b="1" dirty="0" err="1">
                <a:solidFill>
                  <a:srgbClr val="002060"/>
                </a:solidFill>
                <a:latin typeface="+mj-lt"/>
              </a:rPr>
              <a:t>Quốc</a:t>
            </a:r>
            <a:r>
              <a:rPr lang="en-US" sz="3600" b="1" dirty="0">
                <a:solidFill>
                  <a:srgbClr val="002060"/>
                </a:solidFill>
                <a:latin typeface="+mj-lt"/>
              </a:rPr>
              <a:t> </a:t>
            </a:r>
            <a:r>
              <a:rPr lang="en-US" sz="3600" b="1" dirty="0" err="1">
                <a:solidFill>
                  <a:srgbClr val="002060"/>
                </a:solidFill>
                <a:latin typeface="+mj-lt"/>
              </a:rPr>
              <a:t>triều</a:t>
            </a:r>
            <a:r>
              <a:rPr lang="en-US" sz="3600" b="1" dirty="0">
                <a:solidFill>
                  <a:srgbClr val="002060"/>
                </a:solidFill>
                <a:latin typeface="+mj-lt"/>
              </a:rPr>
              <a:t> </a:t>
            </a:r>
            <a:r>
              <a:rPr lang="en-US" sz="3600" b="1" dirty="0" err="1">
                <a:solidFill>
                  <a:srgbClr val="002060"/>
                </a:solidFill>
                <a:latin typeface="+mj-lt"/>
              </a:rPr>
              <a:t>hình</a:t>
            </a:r>
            <a:r>
              <a:rPr lang="en-US" sz="3600" b="1" dirty="0">
                <a:solidFill>
                  <a:srgbClr val="002060"/>
                </a:solidFill>
                <a:latin typeface="+mj-lt"/>
              </a:rPr>
              <a:t> </a:t>
            </a:r>
            <a:r>
              <a:rPr lang="en-US" sz="3600" b="1" dirty="0" err="1">
                <a:solidFill>
                  <a:srgbClr val="002060"/>
                </a:solidFill>
                <a:latin typeface="+mj-lt"/>
              </a:rPr>
              <a:t>luật</a:t>
            </a:r>
            <a:r>
              <a:rPr lang="en-US" sz="3600" b="1" dirty="0">
                <a:solidFill>
                  <a:srgbClr val="002060"/>
                </a:solidFill>
                <a:latin typeface="+mj-lt"/>
              </a:rPr>
              <a:t> </a:t>
            </a:r>
            <a:r>
              <a:rPr lang="en-US" sz="3600" b="1" dirty="0" err="1">
                <a:solidFill>
                  <a:srgbClr val="002060"/>
                </a:solidFill>
                <a:latin typeface="+mj-lt"/>
              </a:rPr>
              <a:t>quy</a:t>
            </a:r>
            <a:r>
              <a:rPr lang="en-US" sz="3600" b="1" dirty="0">
                <a:solidFill>
                  <a:srgbClr val="002060"/>
                </a:solidFill>
                <a:latin typeface="+mj-lt"/>
              </a:rPr>
              <a:t> </a:t>
            </a:r>
            <a:r>
              <a:rPr lang="en-US" sz="3600" b="1" dirty="0" err="1">
                <a:solidFill>
                  <a:srgbClr val="002060"/>
                </a:solidFill>
                <a:latin typeface="+mj-lt"/>
              </a:rPr>
              <a:t>định</a:t>
            </a:r>
            <a:r>
              <a:rPr lang="en-US" sz="3600" b="1" dirty="0">
                <a:solidFill>
                  <a:srgbClr val="002060"/>
                </a:solidFill>
                <a:latin typeface="+mj-lt"/>
              </a:rPr>
              <a:t> </a:t>
            </a:r>
            <a:r>
              <a:rPr lang="en-US" sz="3600" b="1" dirty="0" err="1">
                <a:solidFill>
                  <a:srgbClr val="002060"/>
                </a:solidFill>
                <a:latin typeface="+mj-lt"/>
              </a:rPr>
              <a:t>giết</a:t>
            </a:r>
            <a:r>
              <a:rPr lang="en-US" sz="3600" b="1" dirty="0">
                <a:solidFill>
                  <a:srgbClr val="002060"/>
                </a:solidFill>
                <a:latin typeface="+mj-lt"/>
              </a:rPr>
              <a:t> </a:t>
            </a:r>
            <a:r>
              <a:rPr lang="en-US" sz="3600" b="1" dirty="0" err="1">
                <a:solidFill>
                  <a:srgbClr val="002060"/>
                </a:solidFill>
                <a:latin typeface="+mj-lt"/>
              </a:rPr>
              <a:t>người</a:t>
            </a:r>
            <a:r>
              <a:rPr lang="en-US" sz="3600" b="1" dirty="0">
                <a:solidFill>
                  <a:srgbClr val="002060"/>
                </a:solidFill>
                <a:latin typeface="+mj-lt"/>
              </a:rPr>
              <a:t> </a:t>
            </a:r>
            <a:r>
              <a:rPr lang="en-US" sz="3600" b="1" dirty="0" err="1">
                <a:solidFill>
                  <a:srgbClr val="002060"/>
                </a:solidFill>
                <a:latin typeface="+mj-lt"/>
              </a:rPr>
              <a:t>phải</a:t>
            </a:r>
            <a:r>
              <a:rPr lang="en-US" sz="3600" b="1" dirty="0">
                <a:solidFill>
                  <a:srgbClr val="002060"/>
                </a:solidFill>
                <a:latin typeface="+mj-lt"/>
              </a:rPr>
              <a:t> </a:t>
            </a:r>
            <a:r>
              <a:rPr lang="en-US" sz="3600" b="1" dirty="0" err="1">
                <a:solidFill>
                  <a:srgbClr val="002060"/>
                </a:solidFill>
                <a:latin typeface="+mj-lt"/>
              </a:rPr>
              <a:t>đền</a:t>
            </a:r>
            <a:r>
              <a:rPr lang="en-US" sz="3600" b="1" dirty="0">
                <a:solidFill>
                  <a:srgbClr val="002060"/>
                </a:solidFill>
                <a:latin typeface="+mj-lt"/>
              </a:rPr>
              <a:t> </a:t>
            </a:r>
            <a:r>
              <a:rPr lang="en-US" sz="3600" b="1" dirty="0" err="1">
                <a:solidFill>
                  <a:srgbClr val="002060"/>
                </a:solidFill>
                <a:latin typeface="+mj-lt"/>
              </a:rPr>
              <a:t>mạng</a:t>
            </a:r>
            <a:r>
              <a:rPr lang="en-US" sz="3600" b="1" dirty="0">
                <a:solidFill>
                  <a:srgbClr val="002060"/>
                </a:solidFill>
                <a:latin typeface="+mj-lt"/>
              </a:rPr>
              <a:t>. </a:t>
            </a:r>
            <a:r>
              <a:rPr lang="en-US" sz="3600" b="1" dirty="0" err="1">
                <a:solidFill>
                  <a:srgbClr val="002060"/>
                </a:solidFill>
                <a:latin typeface="+mj-lt"/>
              </a:rPr>
              <a:t>Người</a:t>
            </a:r>
            <a:r>
              <a:rPr lang="en-US" sz="3600" b="1" dirty="0">
                <a:solidFill>
                  <a:srgbClr val="002060"/>
                </a:solidFill>
                <a:latin typeface="+mj-lt"/>
              </a:rPr>
              <a:t> </a:t>
            </a:r>
            <a:r>
              <a:rPr lang="en-US" sz="3600" b="1" dirty="0" err="1">
                <a:solidFill>
                  <a:srgbClr val="002060"/>
                </a:solidFill>
                <a:latin typeface="+mj-lt"/>
              </a:rPr>
              <a:t>phạm</a:t>
            </a:r>
            <a:r>
              <a:rPr lang="en-US" sz="3600" b="1" dirty="0">
                <a:solidFill>
                  <a:srgbClr val="002060"/>
                </a:solidFill>
                <a:latin typeface="+mj-lt"/>
              </a:rPr>
              <a:t> </a:t>
            </a:r>
            <a:r>
              <a:rPr lang="en-US" sz="3600" b="1" dirty="0" err="1">
                <a:solidFill>
                  <a:srgbClr val="002060"/>
                </a:solidFill>
                <a:latin typeface="+mj-lt"/>
              </a:rPr>
              <a:t>tội</a:t>
            </a:r>
            <a:r>
              <a:rPr lang="en-US" sz="3600" b="1" dirty="0">
                <a:solidFill>
                  <a:srgbClr val="002060"/>
                </a:solidFill>
                <a:latin typeface="+mj-lt"/>
              </a:rPr>
              <a:t> </a:t>
            </a:r>
            <a:r>
              <a:rPr lang="en-US" sz="3600" b="1" dirty="0" err="1">
                <a:solidFill>
                  <a:srgbClr val="002060"/>
                </a:solidFill>
                <a:latin typeface="+mj-lt"/>
              </a:rPr>
              <a:t>nặng</a:t>
            </a:r>
            <a:r>
              <a:rPr lang="en-US" sz="3600" b="1" dirty="0">
                <a:solidFill>
                  <a:srgbClr val="002060"/>
                </a:solidFill>
                <a:latin typeface="+mj-lt"/>
              </a:rPr>
              <a:t> </a:t>
            </a:r>
            <a:r>
              <a:rPr lang="en-US" sz="3600" b="1" dirty="0" err="1">
                <a:solidFill>
                  <a:srgbClr val="002060"/>
                </a:solidFill>
                <a:latin typeface="+mj-lt"/>
              </a:rPr>
              <a:t>sẽ</a:t>
            </a:r>
            <a:r>
              <a:rPr lang="en-US" sz="3600" b="1" dirty="0">
                <a:solidFill>
                  <a:srgbClr val="002060"/>
                </a:solidFill>
                <a:latin typeface="+mj-lt"/>
              </a:rPr>
              <a:t> </a:t>
            </a:r>
            <a:r>
              <a:rPr lang="en-US" sz="3600" b="1" dirty="0" err="1">
                <a:solidFill>
                  <a:srgbClr val="002060"/>
                </a:solidFill>
                <a:latin typeface="+mj-lt"/>
              </a:rPr>
              <a:t>bị</a:t>
            </a:r>
            <a:r>
              <a:rPr lang="en-US" sz="3600" b="1" dirty="0">
                <a:solidFill>
                  <a:srgbClr val="002060"/>
                </a:solidFill>
                <a:latin typeface="+mj-lt"/>
              </a:rPr>
              <a:t> </a:t>
            </a:r>
            <a:r>
              <a:rPr lang="en-US" sz="3600" b="1" dirty="0" err="1">
                <a:solidFill>
                  <a:srgbClr val="002060"/>
                </a:solidFill>
                <a:latin typeface="+mj-lt"/>
              </a:rPr>
              <a:t>đày</a:t>
            </a:r>
            <a:r>
              <a:rPr lang="en-US" sz="3600" b="1" dirty="0">
                <a:solidFill>
                  <a:srgbClr val="002060"/>
                </a:solidFill>
                <a:latin typeface="+mj-lt"/>
              </a:rPr>
              <a:t> </a:t>
            </a:r>
            <a:r>
              <a:rPr lang="en-US" sz="3600" b="1" dirty="0" err="1">
                <a:solidFill>
                  <a:srgbClr val="002060"/>
                </a:solidFill>
                <a:latin typeface="+mj-lt"/>
              </a:rPr>
              <a:t>đi</a:t>
            </a:r>
            <a:r>
              <a:rPr lang="en-US" sz="3600" b="1" dirty="0">
                <a:solidFill>
                  <a:srgbClr val="002060"/>
                </a:solidFill>
                <a:latin typeface="+mj-lt"/>
              </a:rPr>
              <a:t> </a:t>
            </a:r>
            <a:r>
              <a:rPr lang="en-US" sz="3600" b="1" dirty="0" err="1">
                <a:solidFill>
                  <a:srgbClr val="002060"/>
                </a:solidFill>
                <a:latin typeface="+mj-lt"/>
              </a:rPr>
              <a:t>cày</a:t>
            </a:r>
            <a:r>
              <a:rPr lang="en-US" sz="3600" b="1" dirty="0">
                <a:solidFill>
                  <a:srgbClr val="002060"/>
                </a:solidFill>
                <a:latin typeface="+mj-lt"/>
              </a:rPr>
              <a:t> 3 </a:t>
            </a:r>
            <a:r>
              <a:rPr lang="en-US" sz="3600" b="1" dirty="0" err="1">
                <a:solidFill>
                  <a:srgbClr val="002060"/>
                </a:solidFill>
                <a:latin typeface="+mj-lt"/>
              </a:rPr>
              <a:t>mẫu</a:t>
            </a:r>
            <a:r>
              <a:rPr lang="en-US" sz="3600" b="1" dirty="0">
                <a:solidFill>
                  <a:srgbClr val="002060"/>
                </a:solidFill>
                <a:latin typeface="+mj-lt"/>
              </a:rPr>
              <a:t> </a:t>
            </a:r>
            <a:r>
              <a:rPr lang="en-US" sz="3600" b="1" dirty="0" err="1">
                <a:solidFill>
                  <a:srgbClr val="002060"/>
                </a:solidFill>
                <a:latin typeface="+mj-lt"/>
              </a:rPr>
              <a:t>ruộng</a:t>
            </a:r>
            <a:r>
              <a:rPr lang="en-US" sz="3600" b="1" dirty="0">
                <a:solidFill>
                  <a:srgbClr val="002060"/>
                </a:solidFill>
                <a:latin typeface="+mj-lt"/>
              </a:rPr>
              <a:t> </a:t>
            </a:r>
            <a:r>
              <a:rPr lang="en-US" sz="3600" b="1" dirty="0" err="1">
                <a:solidFill>
                  <a:srgbClr val="002060"/>
                </a:solidFill>
                <a:latin typeface="+mj-lt"/>
              </a:rPr>
              <a:t>công</a:t>
            </a:r>
            <a:r>
              <a:rPr lang="en-US" sz="3600" b="1" dirty="0">
                <a:solidFill>
                  <a:srgbClr val="002060"/>
                </a:solidFill>
                <a:latin typeface="+mj-lt"/>
              </a:rPr>
              <a:t>, </a:t>
            </a:r>
            <a:r>
              <a:rPr lang="en-US" sz="3600" b="1" dirty="0" err="1">
                <a:solidFill>
                  <a:srgbClr val="002060"/>
                </a:solidFill>
                <a:latin typeface="+mj-lt"/>
              </a:rPr>
              <a:t>bị</a:t>
            </a:r>
            <a:r>
              <a:rPr lang="en-US" sz="3600" b="1" dirty="0">
                <a:solidFill>
                  <a:srgbClr val="002060"/>
                </a:solidFill>
                <a:latin typeface="+mj-lt"/>
              </a:rPr>
              <a:t> </a:t>
            </a:r>
            <a:r>
              <a:rPr lang="en-US" sz="3600" b="1" dirty="0" err="1">
                <a:solidFill>
                  <a:srgbClr val="002060"/>
                </a:solidFill>
                <a:latin typeface="+mj-lt"/>
              </a:rPr>
              <a:t>thích</a:t>
            </a:r>
            <a:r>
              <a:rPr lang="en-US" sz="3600" b="1" dirty="0">
                <a:solidFill>
                  <a:srgbClr val="002060"/>
                </a:solidFill>
                <a:latin typeface="+mj-lt"/>
              </a:rPr>
              <a:t> </a:t>
            </a:r>
            <a:r>
              <a:rPr lang="en-US" sz="3600" b="1" dirty="0" err="1">
                <a:solidFill>
                  <a:srgbClr val="002060"/>
                </a:solidFill>
                <a:latin typeface="+mj-lt"/>
              </a:rPr>
              <a:t>vào</a:t>
            </a:r>
            <a:r>
              <a:rPr lang="en-US" sz="3600" b="1" dirty="0">
                <a:solidFill>
                  <a:srgbClr val="002060"/>
                </a:solidFill>
                <a:latin typeface="+mj-lt"/>
              </a:rPr>
              <a:t> </a:t>
            </a:r>
            <a:r>
              <a:rPr lang="en-US" sz="3600" b="1" dirty="0" err="1">
                <a:solidFill>
                  <a:srgbClr val="002060"/>
                </a:solidFill>
                <a:latin typeface="+mj-lt"/>
              </a:rPr>
              <a:t>mặt</a:t>
            </a:r>
            <a:r>
              <a:rPr lang="en-US" sz="3600" b="1" dirty="0">
                <a:solidFill>
                  <a:srgbClr val="002060"/>
                </a:solidFill>
                <a:latin typeface="+mj-lt"/>
              </a:rPr>
              <a:t> 6 </a:t>
            </a:r>
            <a:r>
              <a:rPr lang="en-US" sz="3600" b="1" dirty="0" err="1">
                <a:solidFill>
                  <a:srgbClr val="002060"/>
                </a:solidFill>
                <a:latin typeface="+mj-lt"/>
              </a:rPr>
              <a:t>chữ</a:t>
            </a:r>
            <a:r>
              <a:rPr lang="en-US" sz="3600" b="1" dirty="0">
                <a:solidFill>
                  <a:srgbClr val="002060"/>
                </a:solidFill>
                <a:latin typeface="+mj-lt"/>
              </a:rPr>
              <a:t>. </a:t>
            </a:r>
            <a:r>
              <a:rPr lang="en-US" sz="3600" b="1" dirty="0" err="1">
                <a:solidFill>
                  <a:srgbClr val="002060"/>
                </a:solidFill>
                <a:latin typeface="+mj-lt"/>
              </a:rPr>
              <a:t>Người</a:t>
            </a:r>
            <a:r>
              <a:rPr lang="en-US" sz="3600" b="1" dirty="0">
                <a:solidFill>
                  <a:srgbClr val="002060"/>
                </a:solidFill>
                <a:latin typeface="+mj-lt"/>
              </a:rPr>
              <a:t> </a:t>
            </a:r>
            <a:r>
              <a:rPr lang="en-US" sz="3600" b="1" dirty="0" err="1">
                <a:solidFill>
                  <a:srgbClr val="002060"/>
                </a:solidFill>
                <a:latin typeface="+mj-lt"/>
              </a:rPr>
              <a:t>phạm</a:t>
            </a:r>
            <a:r>
              <a:rPr lang="en-US" sz="3600" b="1" dirty="0">
                <a:solidFill>
                  <a:srgbClr val="002060"/>
                </a:solidFill>
                <a:latin typeface="+mj-lt"/>
              </a:rPr>
              <a:t> </a:t>
            </a:r>
            <a:r>
              <a:rPr lang="en-US" sz="3600" b="1" dirty="0" err="1">
                <a:solidFill>
                  <a:srgbClr val="002060"/>
                </a:solidFill>
                <a:latin typeface="+mj-lt"/>
              </a:rPr>
              <a:t>tội</a:t>
            </a:r>
            <a:r>
              <a:rPr lang="en-US" sz="3600" b="1" dirty="0">
                <a:solidFill>
                  <a:srgbClr val="002060"/>
                </a:solidFill>
                <a:latin typeface="+mj-lt"/>
              </a:rPr>
              <a:t> </a:t>
            </a:r>
            <a:r>
              <a:rPr lang="en-US" sz="3600" b="1" dirty="0" err="1">
                <a:solidFill>
                  <a:srgbClr val="002060"/>
                </a:solidFill>
                <a:latin typeface="+mj-lt"/>
              </a:rPr>
              <a:t>nhẹ</a:t>
            </a:r>
            <a:r>
              <a:rPr lang="en-US" sz="3600" b="1" dirty="0">
                <a:solidFill>
                  <a:srgbClr val="002060"/>
                </a:solidFill>
                <a:latin typeface="+mj-lt"/>
              </a:rPr>
              <a:t> </a:t>
            </a:r>
            <a:r>
              <a:rPr lang="en-US" sz="3600" b="1" dirty="0" err="1">
                <a:solidFill>
                  <a:srgbClr val="002060"/>
                </a:solidFill>
                <a:latin typeface="+mj-lt"/>
              </a:rPr>
              <a:t>thì</a:t>
            </a:r>
            <a:r>
              <a:rPr lang="en-US" sz="3600" b="1" dirty="0">
                <a:solidFill>
                  <a:srgbClr val="002060"/>
                </a:solidFill>
                <a:latin typeface="+mj-lt"/>
              </a:rPr>
              <a:t> </a:t>
            </a:r>
            <a:r>
              <a:rPr lang="en-US" sz="3600" b="1" dirty="0" err="1">
                <a:solidFill>
                  <a:srgbClr val="002060"/>
                </a:solidFill>
                <a:latin typeface="+mj-lt"/>
              </a:rPr>
              <a:t>bị</a:t>
            </a:r>
            <a:r>
              <a:rPr lang="en-US" sz="3600" b="1" dirty="0">
                <a:solidFill>
                  <a:srgbClr val="002060"/>
                </a:solidFill>
                <a:latin typeface="+mj-lt"/>
              </a:rPr>
              <a:t> </a:t>
            </a:r>
            <a:r>
              <a:rPr lang="en-US" sz="3600" b="1" dirty="0" err="1">
                <a:solidFill>
                  <a:srgbClr val="002060"/>
                </a:solidFill>
                <a:latin typeface="+mj-lt"/>
              </a:rPr>
              <a:t>bắt</a:t>
            </a:r>
            <a:r>
              <a:rPr lang="en-US" sz="3600" b="1" dirty="0">
                <a:solidFill>
                  <a:srgbClr val="002060"/>
                </a:solidFill>
                <a:latin typeface="+mj-lt"/>
              </a:rPr>
              <a:t> </a:t>
            </a:r>
            <a:r>
              <a:rPr lang="en-US" sz="3600" b="1" dirty="0" err="1">
                <a:solidFill>
                  <a:srgbClr val="002060"/>
                </a:solidFill>
                <a:latin typeface="+mj-lt"/>
              </a:rPr>
              <a:t>đi</a:t>
            </a:r>
            <a:r>
              <a:rPr lang="en-US" sz="3600" b="1" dirty="0">
                <a:solidFill>
                  <a:srgbClr val="002060"/>
                </a:solidFill>
                <a:latin typeface="+mj-lt"/>
              </a:rPr>
              <a:t> </a:t>
            </a:r>
            <a:r>
              <a:rPr lang="en-US" sz="3600" b="1" dirty="0" err="1">
                <a:solidFill>
                  <a:srgbClr val="002060"/>
                </a:solidFill>
                <a:latin typeface="+mj-lt"/>
              </a:rPr>
              <a:t>làm</a:t>
            </a:r>
            <a:r>
              <a:rPr lang="en-US" sz="3600" b="1" dirty="0">
                <a:solidFill>
                  <a:srgbClr val="002060"/>
                </a:solidFill>
                <a:latin typeface="+mj-lt"/>
              </a:rPr>
              <a:t> </a:t>
            </a:r>
            <a:r>
              <a:rPr lang="en-US" sz="3600" b="1" dirty="0" err="1">
                <a:solidFill>
                  <a:srgbClr val="002060"/>
                </a:solidFill>
                <a:latin typeface="+mj-lt"/>
              </a:rPr>
              <a:t>cỏ</a:t>
            </a:r>
            <a:r>
              <a:rPr lang="en-US" sz="3600" b="1" dirty="0">
                <a:solidFill>
                  <a:srgbClr val="002060"/>
                </a:solidFill>
                <a:latin typeface="+mj-lt"/>
              </a:rPr>
              <a:t> </a:t>
            </a:r>
            <a:r>
              <a:rPr lang="en-US" sz="3600" b="1" dirty="0" err="1">
                <a:solidFill>
                  <a:srgbClr val="002060"/>
                </a:solidFill>
                <a:latin typeface="+mj-lt"/>
              </a:rPr>
              <a:t>và</a:t>
            </a:r>
            <a:r>
              <a:rPr lang="en-US" sz="3600" b="1" dirty="0">
                <a:solidFill>
                  <a:srgbClr val="002060"/>
                </a:solidFill>
                <a:latin typeface="+mj-lt"/>
              </a:rPr>
              <a:t> </a:t>
            </a:r>
            <a:r>
              <a:rPr lang="en-US" sz="3600" b="1" dirty="0" err="1">
                <a:solidFill>
                  <a:srgbClr val="002060"/>
                </a:solidFill>
                <a:latin typeface="+mj-lt"/>
              </a:rPr>
              <a:t>thích</a:t>
            </a:r>
            <a:r>
              <a:rPr lang="en-US" sz="3600" b="1" dirty="0">
                <a:solidFill>
                  <a:srgbClr val="002060"/>
                </a:solidFill>
                <a:latin typeface="+mj-lt"/>
              </a:rPr>
              <a:t> 4 </a:t>
            </a:r>
            <a:r>
              <a:rPr lang="en-US" sz="3600" b="1" dirty="0" err="1">
                <a:solidFill>
                  <a:srgbClr val="002060"/>
                </a:solidFill>
                <a:latin typeface="+mj-lt"/>
              </a:rPr>
              <a:t>chữ</a:t>
            </a:r>
            <a:r>
              <a:rPr lang="en-US" sz="3600" b="1" dirty="0">
                <a:solidFill>
                  <a:srgbClr val="002060"/>
                </a:solidFill>
                <a:latin typeface="+mj-lt"/>
              </a:rPr>
              <a:t> </a:t>
            </a:r>
            <a:r>
              <a:rPr lang="en-US" sz="3600" b="1" dirty="0" err="1">
                <a:solidFill>
                  <a:srgbClr val="002060"/>
                </a:solidFill>
                <a:latin typeface="+mj-lt"/>
              </a:rPr>
              <a:t>vào</a:t>
            </a:r>
            <a:r>
              <a:rPr lang="en-US" sz="3600" b="1" dirty="0">
                <a:solidFill>
                  <a:srgbClr val="002060"/>
                </a:solidFill>
                <a:latin typeface="+mj-lt"/>
              </a:rPr>
              <a:t> </a:t>
            </a:r>
            <a:r>
              <a:rPr lang="en-US" sz="3600" b="1" dirty="0" err="1">
                <a:solidFill>
                  <a:srgbClr val="002060"/>
                </a:solidFill>
                <a:latin typeface="+mj-lt"/>
              </a:rPr>
              <a:t>mặt</a:t>
            </a:r>
            <a:r>
              <a:rPr lang="en-US" sz="3600" b="1" dirty="0">
                <a:solidFill>
                  <a:srgbClr val="002060"/>
                </a:solidFill>
                <a:latin typeface="+mj-lt"/>
              </a:rPr>
              <a:t>.</a:t>
            </a:r>
          </a:p>
          <a:p>
            <a:pPr eaLnBrk="1" hangingPunct="1">
              <a:spcBef>
                <a:spcPct val="50000"/>
              </a:spcBef>
            </a:pPr>
            <a:endParaRPr lang="en-US" sz="2800" b="1" dirty="0">
              <a:solidFill>
                <a:srgbClr val="660033"/>
              </a:solidFill>
              <a:latin typeface="+mj-lt"/>
            </a:endParaRPr>
          </a:p>
          <a:p>
            <a:pPr eaLnBrk="1" hangingPunct="1">
              <a:spcBef>
                <a:spcPct val="50000"/>
              </a:spcBef>
            </a:pPr>
            <a:r>
              <a:rPr lang="en-US" sz="3600" b="1" dirty="0">
                <a:solidFill>
                  <a:srgbClr val="FF0000"/>
                </a:solidFill>
                <a:latin typeface="+mj-lt"/>
              </a:rPr>
              <a:t> </a:t>
            </a:r>
          </a:p>
        </p:txBody>
      </p:sp>
    </p:spTree>
    <p:extLst>
      <p:ext uri="{BB962C8B-B14F-4D97-AF65-F5344CB8AC3E}">
        <p14:creationId xmlns:p14="http://schemas.microsoft.com/office/powerpoint/2010/main" val="161403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trips(downLeft)">
                                      <p:cBhvr>
                                        <p:cTn id="1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402041">
            <a:off x="9988323" y="-1341951"/>
            <a:ext cx="2798469" cy="3609988"/>
          </a:xfrm>
          <a:prstGeom prst="rect">
            <a:avLst/>
          </a:prstGeom>
        </p:spPr>
      </p:pic>
      <p:pic>
        <p:nvPicPr>
          <p:cNvPr id="14"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537102">
            <a:off x="4189450" y="5639656"/>
            <a:ext cx="2798469" cy="3609988"/>
          </a:xfrm>
          <a:prstGeom prst="rect">
            <a:avLst/>
          </a:prstGeom>
        </p:spPr>
      </p:pic>
      <p:pic>
        <p:nvPicPr>
          <p:cNvPr id="15"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102633">
            <a:off x="-610286" y="5014319"/>
            <a:ext cx="2591814" cy="2592489"/>
          </a:xfrm>
          <a:prstGeom prst="rect">
            <a:avLst/>
          </a:prstGeom>
        </p:spPr>
      </p:pic>
      <p:pic>
        <p:nvPicPr>
          <p:cNvPr id="16"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598564" y="-998789"/>
            <a:ext cx="2591814" cy="2592489"/>
          </a:xfrm>
          <a:prstGeom prst="rect">
            <a:avLst/>
          </a:prstGeom>
        </p:spPr>
      </p:pic>
      <p:pic>
        <p:nvPicPr>
          <p:cNvPr id="17"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0865" y="-418645"/>
            <a:ext cx="3160992" cy="2576879"/>
          </a:xfrm>
          <a:prstGeom prst="rect">
            <a:avLst/>
          </a:prstGeom>
        </p:spPr>
      </p:pic>
      <p:pic>
        <p:nvPicPr>
          <p:cNvPr id="18"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90379" y="5264501"/>
            <a:ext cx="3160992" cy="2576879"/>
          </a:xfrm>
          <a:prstGeom prst="rect">
            <a:avLst/>
          </a:prstGeom>
        </p:spPr>
      </p:pic>
      <p:pic>
        <p:nvPicPr>
          <p:cNvPr id="19"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877412" y="4192534"/>
            <a:ext cx="1919779" cy="1979669"/>
          </a:xfrm>
          <a:prstGeom prst="rect">
            <a:avLst/>
          </a:prstGeom>
        </p:spPr>
      </p:pic>
      <p:pic>
        <p:nvPicPr>
          <p:cNvPr id="20"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190236" y="-798113"/>
            <a:ext cx="1919779" cy="1979669"/>
          </a:xfrm>
          <a:prstGeom prst="rect">
            <a:avLst/>
          </a:prstGeom>
        </p:spPr>
      </p:pic>
      <p:sp>
        <p:nvSpPr>
          <p:cNvPr id="11" name="Rectangle 4"/>
          <p:cNvSpPr>
            <a:spLocks noChangeArrowheads="1"/>
          </p:cNvSpPr>
          <p:nvPr/>
        </p:nvSpPr>
        <p:spPr bwMode="auto">
          <a:xfrm>
            <a:off x="1447800" y="2882900"/>
            <a:ext cx="6457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endParaRPr lang="en-US" sz="2800" b="1">
              <a:solidFill>
                <a:srgbClr val="FF3300"/>
              </a:solidFill>
              <a:latin typeface="VNI-Times" pitchFamily="2" charset="0"/>
            </a:endParaRPr>
          </a:p>
        </p:txBody>
      </p:sp>
      <p:sp>
        <p:nvSpPr>
          <p:cNvPr id="12" name="AutoShape 5"/>
          <p:cNvSpPr>
            <a:spLocks noChangeArrowheads="1"/>
          </p:cNvSpPr>
          <p:nvPr/>
        </p:nvSpPr>
        <p:spPr bwMode="auto">
          <a:xfrm>
            <a:off x="457200" y="152400"/>
            <a:ext cx="11123612" cy="6019800"/>
          </a:xfrm>
          <a:prstGeom prst="horizontalScroll">
            <a:avLst>
              <a:gd name="adj" fmla="val 12500"/>
            </a:avLst>
          </a:prstGeom>
          <a:solidFill>
            <a:srgbClr val="FFFFFF"/>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21" name="Text Box 6"/>
          <p:cNvSpPr txBox="1">
            <a:spLocks noChangeArrowheads="1"/>
          </p:cNvSpPr>
          <p:nvPr/>
        </p:nvSpPr>
        <p:spPr bwMode="auto">
          <a:xfrm>
            <a:off x="1295400" y="1066800"/>
            <a:ext cx="9668186" cy="677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spcBef>
                <a:spcPct val="50000"/>
              </a:spcBef>
            </a:pPr>
            <a:r>
              <a:rPr lang="en-US" sz="3200" b="1" dirty="0" err="1">
                <a:latin typeface="Arial" charset="0"/>
              </a:rPr>
              <a:t>Năm</a:t>
            </a:r>
            <a:r>
              <a:rPr lang="en-US" sz="3200" b="1" dirty="0">
                <a:latin typeface="Arial" charset="0"/>
              </a:rPr>
              <a:t> 1237, </a:t>
            </a:r>
            <a:r>
              <a:rPr lang="en-US" sz="3200" b="1" dirty="0" err="1">
                <a:latin typeface="Arial" charset="0"/>
              </a:rPr>
              <a:t>triều</a:t>
            </a:r>
            <a:r>
              <a:rPr lang="en-US" sz="3200" b="1" dirty="0">
                <a:latin typeface="Arial" charset="0"/>
              </a:rPr>
              <a:t> </a:t>
            </a:r>
            <a:r>
              <a:rPr lang="en-US" sz="3200" b="1" dirty="0" err="1">
                <a:latin typeface="Arial" charset="0"/>
              </a:rPr>
              <a:t>đình</a:t>
            </a:r>
            <a:r>
              <a:rPr lang="en-US" sz="3200" b="1" dirty="0">
                <a:latin typeface="Arial" charset="0"/>
              </a:rPr>
              <a:t> </a:t>
            </a:r>
            <a:r>
              <a:rPr lang="en-US" sz="3200" b="1" dirty="0" err="1">
                <a:latin typeface="Arial" charset="0"/>
              </a:rPr>
              <a:t>quy</a:t>
            </a:r>
            <a:r>
              <a:rPr lang="en-US" sz="3200" b="1" dirty="0">
                <a:latin typeface="Arial" charset="0"/>
              </a:rPr>
              <a:t> </a:t>
            </a:r>
            <a:r>
              <a:rPr lang="en-US" sz="3200" b="1" dirty="0" err="1">
                <a:latin typeface="Arial" charset="0"/>
              </a:rPr>
              <a:t>định</a:t>
            </a:r>
            <a:r>
              <a:rPr lang="en-US" sz="3200" b="1" dirty="0">
                <a:latin typeface="Arial" charset="0"/>
              </a:rPr>
              <a:t> </a:t>
            </a:r>
            <a:r>
              <a:rPr lang="en-US" sz="3200" b="1" dirty="0" err="1">
                <a:latin typeface="Arial" charset="0"/>
              </a:rPr>
              <a:t>cụ</a:t>
            </a:r>
            <a:r>
              <a:rPr lang="en-US" sz="3200" b="1" dirty="0">
                <a:latin typeface="Arial" charset="0"/>
              </a:rPr>
              <a:t> </a:t>
            </a:r>
            <a:r>
              <a:rPr lang="en-US" sz="3200" b="1" dirty="0" err="1">
                <a:latin typeface="Arial" charset="0"/>
              </a:rPr>
              <a:t>thể</a:t>
            </a:r>
            <a:r>
              <a:rPr lang="en-US" sz="3200" b="1" dirty="0">
                <a:latin typeface="Arial" charset="0"/>
              </a:rPr>
              <a:t>: </a:t>
            </a:r>
            <a:r>
              <a:rPr lang="en-US" sz="3200" b="1" dirty="0">
                <a:solidFill>
                  <a:srgbClr val="0000CC"/>
                </a:solidFill>
                <a:latin typeface="Arial" charset="0"/>
              </a:rPr>
              <a:t>“</a:t>
            </a:r>
            <a:r>
              <a:rPr lang="en-US" sz="3200" b="1" i="1" dirty="0" err="1">
                <a:solidFill>
                  <a:srgbClr val="0000CC"/>
                </a:solidFill>
                <a:latin typeface="Arial" charset="0"/>
              </a:rPr>
              <a:t>nếu</a:t>
            </a:r>
            <a:r>
              <a:rPr lang="en-US" sz="3200" b="1" i="1" dirty="0">
                <a:solidFill>
                  <a:srgbClr val="0000CC"/>
                </a:solidFill>
                <a:latin typeface="Arial" charset="0"/>
              </a:rPr>
              <a:t> </a:t>
            </a:r>
            <a:r>
              <a:rPr lang="en-US" sz="3200" b="1" i="1" dirty="0" err="1">
                <a:solidFill>
                  <a:srgbClr val="0000CC"/>
                </a:solidFill>
                <a:latin typeface="Arial" charset="0"/>
              </a:rPr>
              <a:t>là</a:t>
            </a:r>
            <a:r>
              <a:rPr lang="en-US" sz="3200" b="1" i="1" dirty="0">
                <a:solidFill>
                  <a:srgbClr val="0000CC"/>
                </a:solidFill>
                <a:latin typeface="Arial" charset="0"/>
              </a:rPr>
              <a:t> </a:t>
            </a:r>
            <a:r>
              <a:rPr lang="en-US" sz="3200" b="1" i="1" dirty="0" err="1">
                <a:solidFill>
                  <a:srgbClr val="0000CC"/>
                </a:solidFill>
                <a:latin typeface="Arial" charset="0"/>
              </a:rPr>
              <a:t>giấy</a:t>
            </a:r>
            <a:r>
              <a:rPr lang="en-US" sz="3200" b="1" i="1" dirty="0">
                <a:solidFill>
                  <a:srgbClr val="0000CC"/>
                </a:solidFill>
                <a:latin typeface="Arial" charset="0"/>
              </a:rPr>
              <a:t> </a:t>
            </a:r>
            <a:r>
              <a:rPr lang="en-US" sz="3200" b="1" i="1" dirty="0" err="1">
                <a:solidFill>
                  <a:srgbClr val="0000CC"/>
                </a:solidFill>
                <a:latin typeface="Arial" charset="0"/>
              </a:rPr>
              <a:t>tờ</a:t>
            </a:r>
            <a:r>
              <a:rPr lang="en-US" sz="3200" b="1" i="1" dirty="0">
                <a:solidFill>
                  <a:srgbClr val="0000CC"/>
                </a:solidFill>
                <a:latin typeface="Arial" charset="0"/>
              </a:rPr>
              <a:t> </a:t>
            </a:r>
            <a:r>
              <a:rPr lang="en-US" sz="3200" b="1" i="1" dirty="0" err="1">
                <a:solidFill>
                  <a:srgbClr val="0000CC"/>
                </a:solidFill>
                <a:latin typeface="Arial" charset="0"/>
              </a:rPr>
              <a:t>về</a:t>
            </a:r>
            <a:r>
              <a:rPr lang="en-US" sz="3200" b="1" i="1" dirty="0">
                <a:solidFill>
                  <a:srgbClr val="0000CC"/>
                </a:solidFill>
                <a:latin typeface="Arial" charset="0"/>
              </a:rPr>
              <a:t> </a:t>
            </a:r>
            <a:r>
              <a:rPr lang="en-US" sz="3200" b="1" i="1" dirty="0" err="1">
                <a:solidFill>
                  <a:srgbClr val="0000CC"/>
                </a:solidFill>
                <a:latin typeface="Arial" charset="0"/>
              </a:rPr>
              <a:t>ruộng</a:t>
            </a:r>
            <a:r>
              <a:rPr lang="en-US" sz="3200" b="1" i="1" dirty="0">
                <a:solidFill>
                  <a:srgbClr val="0000CC"/>
                </a:solidFill>
                <a:latin typeface="Arial" charset="0"/>
              </a:rPr>
              <a:t> </a:t>
            </a:r>
            <a:r>
              <a:rPr lang="en-US" sz="3200" b="1" i="1" dirty="0" err="1">
                <a:solidFill>
                  <a:srgbClr val="0000CC"/>
                </a:solidFill>
                <a:latin typeface="Arial" charset="0"/>
              </a:rPr>
              <a:t>đất</a:t>
            </a:r>
            <a:r>
              <a:rPr lang="en-US" sz="3200" b="1" i="1" dirty="0">
                <a:solidFill>
                  <a:srgbClr val="0000CC"/>
                </a:solidFill>
                <a:latin typeface="Arial" charset="0"/>
              </a:rPr>
              <a:t>, </a:t>
            </a:r>
            <a:r>
              <a:rPr lang="en-US" sz="3200" b="1" i="1" dirty="0" err="1">
                <a:solidFill>
                  <a:srgbClr val="0000CC"/>
                </a:solidFill>
                <a:latin typeface="Arial" charset="0"/>
              </a:rPr>
              <a:t>vay</a:t>
            </a:r>
            <a:r>
              <a:rPr lang="en-US" sz="3200" b="1" i="1" dirty="0">
                <a:solidFill>
                  <a:srgbClr val="0000CC"/>
                </a:solidFill>
                <a:latin typeface="Arial" charset="0"/>
              </a:rPr>
              <a:t> </a:t>
            </a:r>
            <a:r>
              <a:rPr lang="en-US" sz="3200" b="1" i="1" dirty="0" err="1">
                <a:solidFill>
                  <a:srgbClr val="0000CC"/>
                </a:solidFill>
                <a:latin typeface="Arial" charset="0"/>
              </a:rPr>
              <a:t>mượn</a:t>
            </a:r>
            <a:r>
              <a:rPr lang="en-US" sz="3200" b="1" i="1" dirty="0">
                <a:solidFill>
                  <a:srgbClr val="0000CC"/>
                </a:solidFill>
                <a:latin typeface="Arial" charset="0"/>
              </a:rPr>
              <a:t> </a:t>
            </a:r>
            <a:r>
              <a:rPr lang="en-US" sz="3200" b="1" i="1" dirty="0" err="1">
                <a:solidFill>
                  <a:srgbClr val="0000CC"/>
                </a:solidFill>
                <a:latin typeface="Arial" charset="0"/>
              </a:rPr>
              <a:t>thì</a:t>
            </a:r>
            <a:r>
              <a:rPr lang="en-US" sz="3200" b="1" i="1" dirty="0">
                <a:solidFill>
                  <a:srgbClr val="0000CC"/>
                </a:solidFill>
                <a:latin typeface="Arial" charset="0"/>
              </a:rPr>
              <a:t> </a:t>
            </a:r>
            <a:r>
              <a:rPr lang="en-US" sz="3200" b="1" i="1" dirty="0" err="1">
                <a:solidFill>
                  <a:srgbClr val="0000CC"/>
                </a:solidFill>
                <a:latin typeface="Arial" charset="0"/>
              </a:rPr>
              <a:t>người</a:t>
            </a:r>
            <a:r>
              <a:rPr lang="en-US" sz="3200" b="1" i="1" dirty="0">
                <a:solidFill>
                  <a:srgbClr val="0000CC"/>
                </a:solidFill>
                <a:latin typeface="Arial" charset="0"/>
              </a:rPr>
              <a:t> </a:t>
            </a:r>
            <a:r>
              <a:rPr lang="en-US" sz="3200" b="1" i="1" dirty="0" err="1">
                <a:solidFill>
                  <a:srgbClr val="0000CC"/>
                </a:solidFill>
                <a:latin typeface="Arial" charset="0"/>
              </a:rPr>
              <a:t>làm</a:t>
            </a:r>
            <a:r>
              <a:rPr lang="en-US" sz="3200" b="1" i="1" dirty="0">
                <a:solidFill>
                  <a:srgbClr val="0000CC"/>
                </a:solidFill>
                <a:latin typeface="Arial" charset="0"/>
              </a:rPr>
              <a:t> </a:t>
            </a:r>
            <a:r>
              <a:rPr lang="en-US" sz="3200" b="1" i="1" dirty="0" err="1">
                <a:solidFill>
                  <a:srgbClr val="0000CC"/>
                </a:solidFill>
                <a:latin typeface="Arial" charset="0"/>
              </a:rPr>
              <a:t>chứng</a:t>
            </a:r>
            <a:r>
              <a:rPr lang="en-US" sz="3200" b="1" i="1" dirty="0">
                <a:solidFill>
                  <a:srgbClr val="0000CC"/>
                </a:solidFill>
                <a:latin typeface="Arial" charset="0"/>
              </a:rPr>
              <a:t> in </a:t>
            </a:r>
            <a:r>
              <a:rPr lang="en-US" sz="3200" b="1" i="1" dirty="0" err="1">
                <a:solidFill>
                  <a:srgbClr val="0000CC"/>
                </a:solidFill>
                <a:latin typeface="Arial" charset="0"/>
              </a:rPr>
              <a:t>tay</a:t>
            </a:r>
            <a:r>
              <a:rPr lang="en-US" sz="3200" b="1" i="1" dirty="0">
                <a:solidFill>
                  <a:srgbClr val="0000CC"/>
                </a:solidFill>
                <a:latin typeface="Arial" charset="0"/>
              </a:rPr>
              <a:t> ở </a:t>
            </a:r>
            <a:r>
              <a:rPr lang="en-US" sz="3200" b="1" i="1" dirty="0" err="1">
                <a:solidFill>
                  <a:srgbClr val="0000CC"/>
                </a:solidFill>
                <a:latin typeface="Arial" charset="0"/>
              </a:rPr>
              <a:t>ba</a:t>
            </a:r>
            <a:r>
              <a:rPr lang="en-US" sz="3200" b="1" i="1" dirty="0">
                <a:solidFill>
                  <a:srgbClr val="0000CC"/>
                </a:solidFill>
                <a:latin typeface="Arial" charset="0"/>
              </a:rPr>
              <a:t> </a:t>
            </a:r>
            <a:r>
              <a:rPr lang="en-US" sz="3200" b="1" i="1" dirty="0" err="1">
                <a:solidFill>
                  <a:srgbClr val="0000CC"/>
                </a:solidFill>
                <a:latin typeface="Arial" charset="0"/>
              </a:rPr>
              <a:t>dòng</a:t>
            </a:r>
            <a:r>
              <a:rPr lang="en-US" sz="3200" b="1" i="1" dirty="0">
                <a:solidFill>
                  <a:srgbClr val="0000CC"/>
                </a:solidFill>
                <a:latin typeface="Arial" charset="0"/>
              </a:rPr>
              <a:t> </a:t>
            </a:r>
            <a:r>
              <a:rPr lang="en-US" sz="3200" b="1" i="1" dirty="0" err="1">
                <a:solidFill>
                  <a:srgbClr val="0000CC"/>
                </a:solidFill>
                <a:latin typeface="Arial" charset="0"/>
              </a:rPr>
              <a:t>trước</a:t>
            </a:r>
            <a:r>
              <a:rPr lang="en-US" sz="3200" b="1" i="1" dirty="0">
                <a:solidFill>
                  <a:srgbClr val="0000CC"/>
                </a:solidFill>
                <a:latin typeface="Arial" charset="0"/>
              </a:rPr>
              <a:t>, </a:t>
            </a:r>
            <a:r>
              <a:rPr lang="en-US" sz="3200" b="1" i="1" dirty="0" err="1">
                <a:solidFill>
                  <a:srgbClr val="0000CC"/>
                </a:solidFill>
                <a:latin typeface="Arial" charset="0"/>
              </a:rPr>
              <a:t>người</a:t>
            </a:r>
            <a:r>
              <a:rPr lang="en-US" sz="3200" b="1" i="1" dirty="0">
                <a:solidFill>
                  <a:srgbClr val="0000CC"/>
                </a:solidFill>
                <a:latin typeface="Arial" charset="0"/>
              </a:rPr>
              <a:t> </a:t>
            </a:r>
            <a:r>
              <a:rPr lang="en-US" sz="3200" b="1" i="1" dirty="0" err="1">
                <a:solidFill>
                  <a:srgbClr val="0000CC"/>
                </a:solidFill>
                <a:latin typeface="Arial" charset="0"/>
              </a:rPr>
              <a:t>bán</a:t>
            </a:r>
            <a:r>
              <a:rPr lang="en-US" sz="3200" b="1" i="1" dirty="0">
                <a:solidFill>
                  <a:srgbClr val="0000CC"/>
                </a:solidFill>
                <a:latin typeface="Arial" charset="0"/>
              </a:rPr>
              <a:t> in </a:t>
            </a:r>
            <a:r>
              <a:rPr lang="en-US" sz="3200" b="1" i="1" dirty="0" err="1">
                <a:solidFill>
                  <a:srgbClr val="0000CC"/>
                </a:solidFill>
                <a:latin typeface="Arial" charset="0"/>
              </a:rPr>
              <a:t>tay</a:t>
            </a:r>
            <a:r>
              <a:rPr lang="en-US" sz="3200" b="1" i="1" dirty="0">
                <a:solidFill>
                  <a:srgbClr val="0000CC"/>
                </a:solidFill>
                <a:latin typeface="Arial" charset="0"/>
              </a:rPr>
              <a:t> ở </a:t>
            </a:r>
            <a:r>
              <a:rPr lang="en-US" sz="3200" b="1" i="1" dirty="0" err="1">
                <a:solidFill>
                  <a:srgbClr val="0000CC"/>
                </a:solidFill>
                <a:latin typeface="Arial" charset="0"/>
              </a:rPr>
              <a:t>bốn</a:t>
            </a:r>
            <a:r>
              <a:rPr lang="en-US" sz="3200" b="1" i="1" dirty="0">
                <a:solidFill>
                  <a:srgbClr val="0000CC"/>
                </a:solidFill>
                <a:latin typeface="Arial" charset="0"/>
              </a:rPr>
              <a:t> </a:t>
            </a:r>
            <a:r>
              <a:rPr lang="en-US" sz="3200" b="1" i="1" dirty="0" err="1">
                <a:solidFill>
                  <a:srgbClr val="0000CC"/>
                </a:solidFill>
                <a:latin typeface="Arial" charset="0"/>
              </a:rPr>
              <a:t>dòng</a:t>
            </a:r>
            <a:r>
              <a:rPr lang="en-US" sz="3200" b="1" i="1" dirty="0">
                <a:solidFill>
                  <a:srgbClr val="0000CC"/>
                </a:solidFill>
                <a:latin typeface="Arial" charset="0"/>
              </a:rPr>
              <a:t> </a:t>
            </a:r>
            <a:r>
              <a:rPr lang="en-US" sz="3200" b="1" i="1" dirty="0" err="1">
                <a:solidFill>
                  <a:srgbClr val="0000CC"/>
                </a:solidFill>
                <a:latin typeface="Arial" charset="0"/>
              </a:rPr>
              <a:t>sau</a:t>
            </a:r>
            <a:r>
              <a:rPr lang="en-US" sz="3200" b="1" dirty="0">
                <a:solidFill>
                  <a:srgbClr val="0000CC"/>
                </a:solidFill>
                <a:latin typeface="Arial" charset="0"/>
              </a:rPr>
              <a:t>”.</a:t>
            </a:r>
          </a:p>
          <a:p>
            <a:pPr eaLnBrk="1" hangingPunct="1"/>
            <a:r>
              <a:rPr lang="en-US" sz="3200" b="1" dirty="0" err="1">
                <a:solidFill>
                  <a:srgbClr val="FF0000"/>
                </a:solidFill>
                <a:latin typeface="Arial" charset="0"/>
              </a:rPr>
              <a:t>Tội</a:t>
            </a:r>
            <a:r>
              <a:rPr lang="en-US" sz="3200" b="1" dirty="0">
                <a:solidFill>
                  <a:srgbClr val="FF0000"/>
                </a:solidFill>
                <a:latin typeface="Arial" charset="0"/>
              </a:rPr>
              <a:t> </a:t>
            </a:r>
            <a:r>
              <a:rPr lang="en-US" sz="3200" b="1" dirty="0" err="1">
                <a:solidFill>
                  <a:srgbClr val="FF0000"/>
                </a:solidFill>
                <a:latin typeface="Arial" charset="0"/>
              </a:rPr>
              <a:t>trộm</a:t>
            </a:r>
            <a:r>
              <a:rPr lang="en-US" sz="3200" b="1" dirty="0">
                <a:solidFill>
                  <a:srgbClr val="FF0000"/>
                </a:solidFill>
                <a:latin typeface="Arial" charset="0"/>
              </a:rPr>
              <a:t> </a:t>
            </a:r>
            <a:r>
              <a:rPr lang="en-US" sz="3200" b="1" dirty="0" err="1">
                <a:solidFill>
                  <a:srgbClr val="FF0000"/>
                </a:solidFill>
                <a:latin typeface="Arial" charset="0"/>
              </a:rPr>
              <a:t>cắp</a:t>
            </a:r>
            <a:r>
              <a:rPr lang="en-US" sz="3200" b="1" dirty="0">
                <a:solidFill>
                  <a:srgbClr val="FF0000"/>
                </a:solidFill>
                <a:latin typeface="Arial" charset="0"/>
              </a:rPr>
              <a:t> </a:t>
            </a:r>
            <a:r>
              <a:rPr lang="en-US" sz="3200" b="1" dirty="0" err="1">
                <a:solidFill>
                  <a:srgbClr val="FF0000"/>
                </a:solidFill>
                <a:latin typeface="Arial" charset="0"/>
              </a:rPr>
              <a:t>bị</a:t>
            </a:r>
            <a:r>
              <a:rPr lang="en-US" sz="3200" b="1" dirty="0">
                <a:solidFill>
                  <a:srgbClr val="FF0000"/>
                </a:solidFill>
                <a:latin typeface="Arial" charset="0"/>
              </a:rPr>
              <a:t> </a:t>
            </a:r>
            <a:r>
              <a:rPr lang="en-US" sz="3200" b="1" dirty="0" err="1">
                <a:solidFill>
                  <a:srgbClr val="FF0000"/>
                </a:solidFill>
                <a:latin typeface="Arial" charset="0"/>
              </a:rPr>
              <a:t>xử</a:t>
            </a:r>
            <a:r>
              <a:rPr lang="en-US" sz="3200" b="1" dirty="0">
                <a:solidFill>
                  <a:srgbClr val="FF0000"/>
                </a:solidFill>
                <a:latin typeface="Arial" charset="0"/>
              </a:rPr>
              <a:t> </a:t>
            </a:r>
            <a:r>
              <a:rPr lang="en-US" sz="3200" b="1" dirty="0" err="1">
                <a:solidFill>
                  <a:srgbClr val="FF0000"/>
                </a:solidFill>
                <a:latin typeface="Arial" charset="0"/>
              </a:rPr>
              <a:t>rất</a:t>
            </a:r>
            <a:r>
              <a:rPr lang="en-US" sz="3200" b="1" dirty="0">
                <a:solidFill>
                  <a:srgbClr val="FF0000"/>
                </a:solidFill>
                <a:latin typeface="Arial" charset="0"/>
              </a:rPr>
              <a:t> </a:t>
            </a:r>
            <a:r>
              <a:rPr lang="en-US" sz="3200" b="1" dirty="0" err="1">
                <a:solidFill>
                  <a:srgbClr val="FF0000"/>
                </a:solidFill>
                <a:latin typeface="Arial" charset="0"/>
              </a:rPr>
              <a:t>nặng</a:t>
            </a:r>
            <a:r>
              <a:rPr lang="en-US" sz="3200" b="1" dirty="0">
                <a:solidFill>
                  <a:srgbClr val="FF0000"/>
                </a:solidFill>
                <a:latin typeface="Arial" charset="0"/>
              </a:rPr>
              <a:t>. </a:t>
            </a:r>
            <a:r>
              <a:rPr lang="en-US" sz="3200" b="1" dirty="0" err="1">
                <a:solidFill>
                  <a:srgbClr val="FF0000"/>
                </a:solidFill>
                <a:latin typeface="Arial" charset="0"/>
              </a:rPr>
              <a:t>Lần</a:t>
            </a:r>
            <a:r>
              <a:rPr lang="en-US" sz="3200" b="1" dirty="0">
                <a:solidFill>
                  <a:srgbClr val="FF0000"/>
                </a:solidFill>
                <a:latin typeface="Arial" charset="0"/>
              </a:rPr>
              <a:t> </a:t>
            </a:r>
            <a:r>
              <a:rPr lang="en-US" sz="3200" b="1" dirty="0" err="1">
                <a:solidFill>
                  <a:srgbClr val="FF0000"/>
                </a:solidFill>
                <a:latin typeface="Arial" charset="0"/>
              </a:rPr>
              <a:t>đầu</a:t>
            </a:r>
            <a:r>
              <a:rPr lang="en-US" sz="3200" b="1" dirty="0">
                <a:solidFill>
                  <a:srgbClr val="FF0000"/>
                </a:solidFill>
                <a:latin typeface="Arial" charset="0"/>
              </a:rPr>
              <a:t> </a:t>
            </a:r>
            <a:r>
              <a:rPr lang="en-US" sz="3200" b="1" dirty="0" err="1">
                <a:solidFill>
                  <a:srgbClr val="FF0000"/>
                </a:solidFill>
                <a:latin typeface="Arial" charset="0"/>
              </a:rPr>
              <a:t>bị</a:t>
            </a:r>
            <a:r>
              <a:rPr lang="en-US" sz="3200" b="1" dirty="0">
                <a:solidFill>
                  <a:srgbClr val="FF0000"/>
                </a:solidFill>
                <a:latin typeface="Arial" charset="0"/>
              </a:rPr>
              <a:t> </a:t>
            </a:r>
            <a:r>
              <a:rPr lang="en-US" sz="3200" b="1" dirty="0" err="1">
                <a:solidFill>
                  <a:srgbClr val="FF0000"/>
                </a:solidFill>
                <a:latin typeface="Arial" charset="0"/>
              </a:rPr>
              <a:t>đánh</a:t>
            </a:r>
            <a:r>
              <a:rPr lang="en-US" sz="3200" b="1" dirty="0">
                <a:solidFill>
                  <a:srgbClr val="FF0000"/>
                </a:solidFill>
                <a:latin typeface="Arial" charset="0"/>
              </a:rPr>
              <a:t> 80 </a:t>
            </a:r>
            <a:r>
              <a:rPr lang="en-US" sz="3200" b="1" dirty="0" err="1">
                <a:solidFill>
                  <a:srgbClr val="FF0000"/>
                </a:solidFill>
                <a:latin typeface="Arial" charset="0"/>
              </a:rPr>
              <a:t>trượng</a:t>
            </a:r>
            <a:r>
              <a:rPr lang="en-US" sz="3200" b="1" dirty="0">
                <a:solidFill>
                  <a:srgbClr val="FF0000"/>
                </a:solidFill>
                <a:latin typeface="Arial" charset="0"/>
              </a:rPr>
              <a:t>, </a:t>
            </a:r>
            <a:r>
              <a:rPr lang="en-US" sz="3200" b="1" dirty="0" err="1">
                <a:solidFill>
                  <a:srgbClr val="FF0000"/>
                </a:solidFill>
                <a:latin typeface="Arial" charset="0"/>
              </a:rPr>
              <a:t>thích</a:t>
            </a:r>
            <a:r>
              <a:rPr lang="en-US" sz="3200" b="1" dirty="0">
                <a:solidFill>
                  <a:srgbClr val="FF0000"/>
                </a:solidFill>
                <a:latin typeface="Arial" charset="0"/>
              </a:rPr>
              <a:t> </a:t>
            </a:r>
            <a:r>
              <a:rPr lang="en-US" sz="3200" b="1" dirty="0" err="1">
                <a:solidFill>
                  <a:srgbClr val="FF0000"/>
                </a:solidFill>
                <a:latin typeface="Arial" charset="0"/>
              </a:rPr>
              <a:t>chàm</a:t>
            </a:r>
            <a:r>
              <a:rPr lang="en-US" sz="3200" b="1" dirty="0">
                <a:solidFill>
                  <a:srgbClr val="FF0000"/>
                </a:solidFill>
                <a:latin typeface="Arial" charset="0"/>
              </a:rPr>
              <a:t> </a:t>
            </a:r>
            <a:r>
              <a:rPr lang="en-US" sz="3200" b="1" dirty="0" err="1">
                <a:solidFill>
                  <a:srgbClr val="FF0000"/>
                </a:solidFill>
                <a:latin typeface="Arial" charset="0"/>
              </a:rPr>
              <a:t>vào</a:t>
            </a:r>
            <a:r>
              <a:rPr lang="en-US" sz="3200" b="1" dirty="0">
                <a:solidFill>
                  <a:srgbClr val="FF0000"/>
                </a:solidFill>
                <a:latin typeface="Arial" charset="0"/>
              </a:rPr>
              <a:t> </a:t>
            </a:r>
            <a:r>
              <a:rPr lang="en-US" sz="3200" b="1" dirty="0" err="1">
                <a:solidFill>
                  <a:srgbClr val="FF0000"/>
                </a:solidFill>
                <a:latin typeface="Arial" charset="0"/>
              </a:rPr>
              <a:t>mặt</a:t>
            </a:r>
            <a:r>
              <a:rPr lang="en-US" sz="3200" b="1" dirty="0">
                <a:solidFill>
                  <a:srgbClr val="FF0000"/>
                </a:solidFill>
                <a:latin typeface="Arial" charset="0"/>
              </a:rPr>
              <a:t> </a:t>
            </a:r>
            <a:r>
              <a:rPr lang="en-US" sz="3200" b="1" dirty="0" err="1">
                <a:solidFill>
                  <a:srgbClr val="FF0000"/>
                </a:solidFill>
                <a:latin typeface="Arial" charset="0"/>
              </a:rPr>
              <a:t>hai</a:t>
            </a:r>
            <a:r>
              <a:rPr lang="en-US" sz="3200" b="1" dirty="0">
                <a:solidFill>
                  <a:srgbClr val="FF0000"/>
                </a:solidFill>
                <a:latin typeface="Arial" charset="0"/>
              </a:rPr>
              <a:t> </a:t>
            </a:r>
            <a:r>
              <a:rPr lang="en-US" sz="3200" b="1" dirty="0" err="1">
                <a:solidFill>
                  <a:srgbClr val="FF0000"/>
                </a:solidFill>
                <a:latin typeface="Arial" charset="0"/>
              </a:rPr>
              <a:t>chữ</a:t>
            </a:r>
            <a:r>
              <a:rPr lang="en-US" sz="3200" b="1" dirty="0">
                <a:solidFill>
                  <a:srgbClr val="FF0000"/>
                </a:solidFill>
                <a:latin typeface="Arial" charset="0"/>
              </a:rPr>
              <a:t> “</a:t>
            </a:r>
            <a:r>
              <a:rPr lang="en-US" sz="3200" b="1" dirty="0" err="1">
                <a:latin typeface="Arial" charset="0"/>
              </a:rPr>
              <a:t>Phạm</a:t>
            </a:r>
            <a:r>
              <a:rPr lang="en-US" sz="3200" b="1" dirty="0">
                <a:latin typeface="Arial" charset="0"/>
              </a:rPr>
              <a:t> </a:t>
            </a:r>
            <a:r>
              <a:rPr lang="en-US" sz="3200" b="1" dirty="0" err="1">
                <a:latin typeface="Arial" charset="0"/>
              </a:rPr>
              <a:t>đạo</a:t>
            </a:r>
            <a:r>
              <a:rPr lang="en-US" sz="3200" b="1" dirty="0">
                <a:solidFill>
                  <a:srgbClr val="FF0000"/>
                </a:solidFill>
                <a:latin typeface="Arial" charset="0"/>
              </a:rPr>
              <a:t>” </a:t>
            </a:r>
            <a:r>
              <a:rPr lang="en-US" sz="3200" b="1" dirty="0" err="1">
                <a:solidFill>
                  <a:srgbClr val="FF0000"/>
                </a:solidFill>
                <a:latin typeface="Arial" charset="0"/>
              </a:rPr>
              <a:t>và</a:t>
            </a:r>
            <a:r>
              <a:rPr lang="en-US" sz="3200" b="1" dirty="0">
                <a:solidFill>
                  <a:srgbClr val="FF0000"/>
                </a:solidFill>
                <a:latin typeface="Arial" charset="0"/>
              </a:rPr>
              <a:t> </a:t>
            </a:r>
            <a:r>
              <a:rPr lang="en-US" sz="3200" b="1" dirty="0" err="1">
                <a:solidFill>
                  <a:srgbClr val="FF0000"/>
                </a:solidFill>
                <a:latin typeface="Arial" charset="0"/>
              </a:rPr>
              <a:t>phải</a:t>
            </a:r>
            <a:r>
              <a:rPr lang="en-US" sz="3200" b="1" dirty="0">
                <a:solidFill>
                  <a:srgbClr val="FF0000"/>
                </a:solidFill>
                <a:latin typeface="Arial" charset="0"/>
              </a:rPr>
              <a:t> </a:t>
            </a:r>
            <a:r>
              <a:rPr lang="en-US" sz="3200" b="1" dirty="0" err="1">
                <a:solidFill>
                  <a:srgbClr val="FF0000"/>
                </a:solidFill>
                <a:latin typeface="Arial" charset="0"/>
              </a:rPr>
              <a:t>đền</a:t>
            </a:r>
            <a:r>
              <a:rPr lang="en-US" sz="3200" b="1" dirty="0">
                <a:solidFill>
                  <a:srgbClr val="FF0000"/>
                </a:solidFill>
                <a:latin typeface="Arial" charset="0"/>
              </a:rPr>
              <a:t> </a:t>
            </a:r>
            <a:r>
              <a:rPr lang="en-US" sz="3200" b="1" dirty="0" err="1">
                <a:solidFill>
                  <a:srgbClr val="FF0000"/>
                </a:solidFill>
                <a:latin typeface="Arial" charset="0"/>
              </a:rPr>
              <a:t>cho</a:t>
            </a:r>
            <a:r>
              <a:rPr lang="en-US" sz="3200" b="1" dirty="0">
                <a:solidFill>
                  <a:srgbClr val="FF0000"/>
                </a:solidFill>
                <a:latin typeface="Arial" charset="0"/>
              </a:rPr>
              <a:t> </a:t>
            </a:r>
            <a:r>
              <a:rPr lang="en-US" sz="3200" b="1" dirty="0" err="1">
                <a:solidFill>
                  <a:srgbClr val="FF0000"/>
                </a:solidFill>
                <a:latin typeface="Arial" charset="0"/>
              </a:rPr>
              <a:t>chủ</a:t>
            </a:r>
            <a:r>
              <a:rPr lang="en-US" sz="3200" b="1" dirty="0">
                <a:solidFill>
                  <a:srgbClr val="FF0000"/>
                </a:solidFill>
                <a:latin typeface="Arial" charset="0"/>
              </a:rPr>
              <a:t>, </a:t>
            </a:r>
            <a:r>
              <a:rPr lang="en-US" sz="3200" b="1" dirty="0" err="1">
                <a:solidFill>
                  <a:srgbClr val="FF0000"/>
                </a:solidFill>
                <a:latin typeface="Arial" charset="0"/>
              </a:rPr>
              <a:t>cứ</a:t>
            </a:r>
            <a:r>
              <a:rPr lang="en-US" sz="3200" b="1" dirty="0">
                <a:solidFill>
                  <a:srgbClr val="FF0000"/>
                </a:solidFill>
                <a:latin typeface="Arial" charset="0"/>
              </a:rPr>
              <a:t> 1 </a:t>
            </a:r>
            <a:r>
              <a:rPr lang="en-US" sz="3200" b="1" dirty="0" err="1">
                <a:solidFill>
                  <a:srgbClr val="FF0000"/>
                </a:solidFill>
                <a:latin typeface="Arial" charset="0"/>
              </a:rPr>
              <a:t>phải</a:t>
            </a:r>
            <a:r>
              <a:rPr lang="en-US" sz="3200" b="1" dirty="0">
                <a:solidFill>
                  <a:srgbClr val="FF0000"/>
                </a:solidFill>
                <a:latin typeface="Arial" charset="0"/>
              </a:rPr>
              <a:t> </a:t>
            </a:r>
            <a:r>
              <a:rPr lang="en-US" sz="3200" b="1" dirty="0" err="1">
                <a:solidFill>
                  <a:srgbClr val="FF0000"/>
                </a:solidFill>
                <a:latin typeface="Arial" charset="0"/>
              </a:rPr>
              <a:t>đền</a:t>
            </a:r>
            <a:r>
              <a:rPr lang="en-US" sz="3200" b="1" dirty="0">
                <a:solidFill>
                  <a:srgbClr val="FF0000"/>
                </a:solidFill>
                <a:latin typeface="Arial" charset="0"/>
              </a:rPr>
              <a:t> 9. </a:t>
            </a:r>
            <a:r>
              <a:rPr lang="en-US" sz="3200" b="1" dirty="0" err="1">
                <a:solidFill>
                  <a:srgbClr val="FF0000"/>
                </a:solidFill>
                <a:latin typeface="Arial" charset="0"/>
              </a:rPr>
              <a:t>Nếu</a:t>
            </a:r>
            <a:r>
              <a:rPr lang="en-US" sz="3200" b="1" dirty="0">
                <a:solidFill>
                  <a:srgbClr val="FF0000"/>
                </a:solidFill>
                <a:latin typeface="Arial" charset="0"/>
              </a:rPr>
              <a:t> </a:t>
            </a:r>
            <a:r>
              <a:rPr lang="en-US" sz="3200" b="1" dirty="0" err="1">
                <a:solidFill>
                  <a:srgbClr val="FF0000"/>
                </a:solidFill>
                <a:latin typeface="Arial" charset="0"/>
              </a:rPr>
              <a:t>không</a:t>
            </a:r>
            <a:r>
              <a:rPr lang="en-US" sz="3200" b="1" dirty="0">
                <a:solidFill>
                  <a:srgbClr val="FF0000"/>
                </a:solidFill>
                <a:latin typeface="Arial" charset="0"/>
              </a:rPr>
              <a:t> </a:t>
            </a:r>
            <a:r>
              <a:rPr lang="en-US" sz="3200" b="1" dirty="0" err="1">
                <a:solidFill>
                  <a:srgbClr val="FF0000"/>
                </a:solidFill>
                <a:latin typeface="Arial" charset="0"/>
              </a:rPr>
              <a:t>đền</a:t>
            </a:r>
            <a:r>
              <a:rPr lang="en-US" sz="3200" b="1" dirty="0">
                <a:solidFill>
                  <a:srgbClr val="FF0000"/>
                </a:solidFill>
                <a:latin typeface="Arial" charset="0"/>
              </a:rPr>
              <a:t> </a:t>
            </a:r>
            <a:r>
              <a:rPr lang="en-US" sz="3200" b="1" dirty="0" err="1">
                <a:solidFill>
                  <a:srgbClr val="FF0000"/>
                </a:solidFill>
                <a:latin typeface="Arial" charset="0"/>
              </a:rPr>
              <a:t>đủ</a:t>
            </a:r>
            <a:r>
              <a:rPr lang="en-US" sz="3200" b="1" dirty="0">
                <a:solidFill>
                  <a:srgbClr val="FF0000"/>
                </a:solidFill>
                <a:latin typeface="Arial" charset="0"/>
              </a:rPr>
              <a:t>, </a:t>
            </a:r>
            <a:r>
              <a:rPr lang="en-US" sz="3200" b="1" dirty="0" err="1">
                <a:solidFill>
                  <a:srgbClr val="FF0000"/>
                </a:solidFill>
                <a:latin typeface="Arial" charset="0"/>
              </a:rPr>
              <a:t>phải</a:t>
            </a:r>
            <a:r>
              <a:rPr lang="en-US" sz="3200" b="1" dirty="0">
                <a:solidFill>
                  <a:srgbClr val="FF0000"/>
                </a:solidFill>
                <a:latin typeface="Arial" charset="0"/>
              </a:rPr>
              <a:t> </a:t>
            </a:r>
            <a:r>
              <a:rPr lang="en-US" sz="3200" b="1" dirty="0" err="1">
                <a:solidFill>
                  <a:srgbClr val="FF0000"/>
                </a:solidFill>
                <a:latin typeface="Arial" charset="0"/>
              </a:rPr>
              <a:t>đem</a:t>
            </a:r>
            <a:r>
              <a:rPr lang="en-US" sz="3200" b="1" dirty="0">
                <a:solidFill>
                  <a:srgbClr val="FF0000"/>
                </a:solidFill>
                <a:latin typeface="Arial" charset="0"/>
              </a:rPr>
              <a:t> </a:t>
            </a:r>
            <a:r>
              <a:rPr lang="en-US" sz="3200" b="1" dirty="0" err="1">
                <a:solidFill>
                  <a:srgbClr val="FF0000"/>
                </a:solidFill>
                <a:latin typeface="Arial" charset="0"/>
              </a:rPr>
              <a:t>gán</a:t>
            </a:r>
            <a:r>
              <a:rPr lang="en-US" sz="3200" b="1" dirty="0">
                <a:solidFill>
                  <a:srgbClr val="FF0000"/>
                </a:solidFill>
                <a:latin typeface="Arial" charset="0"/>
              </a:rPr>
              <a:t> </a:t>
            </a:r>
            <a:r>
              <a:rPr lang="en-US" sz="3200" b="1" dirty="0" err="1">
                <a:solidFill>
                  <a:srgbClr val="FF0000"/>
                </a:solidFill>
                <a:latin typeface="Arial" charset="0"/>
              </a:rPr>
              <a:t>vợ</a:t>
            </a:r>
            <a:r>
              <a:rPr lang="en-US" sz="3200" b="1" dirty="0">
                <a:solidFill>
                  <a:srgbClr val="FF0000"/>
                </a:solidFill>
                <a:latin typeface="Arial" charset="0"/>
              </a:rPr>
              <a:t> con </a:t>
            </a:r>
            <a:r>
              <a:rPr lang="en-US" sz="3200" b="1" dirty="0" err="1">
                <a:solidFill>
                  <a:srgbClr val="FF0000"/>
                </a:solidFill>
                <a:latin typeface="Arial" charset="0"/>
              </a:rPr>
              <a:t>làm</a:t>
            </a:r>
            <a:r>
              <a:rPr lang="en-US" sz="3200" b="1" dirty="0">
                <a:solidFill>
                  <a:srgbClr val="FF0000"/>
                </a:solidFill>
                <a:latin typeface="Arial" charset="0"/>
              </a:rPr>
              <a:t> </a:t>
            </a:r>
            <a:r>
              <a:rPr lang="en-US" sz="3200" b="1" dirty="0" err="1">
                <a:solidFill>
                  <a:srgbClr val="FF0000"/>
                </a:solidFill>
                <a:latin typeface="Arial" charset="0"/>
              </a:rPr>
              <a:t>nô</a:t>
            </a:r>
            <a:r>
              <a:rPr lang="en-US" sz="3200" b="1" dirty="0">
                <a:solidFill>
                  <a:srgbClr val="FF0000"/>
                </a:solidFill>
                <a:latin typeface="Arial" charset="0"/>
              </a:rPr>
              <a:t> </a:t>
            </a:r>
            <a:r>
              <a:rPr lang="en-US" sz="3200" b="1" dirty="0" err="1">
                <a:solidFill>
                  <a:srgbClr val="FF0000"/>
                </a:solidFill>
                <a:latin typeface="Arial" charset="0"/>
              </a:rPr>
              <a:t>tì</a:t>
            </a:r>
            <a:r>
              <a:rPr lang="en-US" sz="3200" b="1" dirty="0">
                <a:solidFill>
                  <a:srgbClr val="FF0000"/>
                </a:solidFill>
                <a:latin typeface="Arial" charset="0"/>
              </a:rPr>
              <a:t>. </a:t>
            </a:r>
            <a:r>
              <a:rPr lang="en-US" sz="3200" b="1" dirty="0" err="1">
                <a:solidFill>
                  <a:srgbClr val="FF0000"/>
                </a:solidFill>
                <a:latin typeface="Arial" charset="0"/>
              </a:rPr>
              <a:t>Tái</a:t>
            </a:r>
            <a:r>
              <a:rPr lang="en-US" sz="3200" b="1" dirty="0">
                <a:solidFill>
                  <a:srgbClr val="FF0000"/>
                </a:solidFill>
                <a:latin typeface="Arial" charset="0"/>
              </a:rPr>
              <a:t> </a:t>
            </a:r>
            <a:r>
              <a:rPr lang="en-US" sz="3200" b="1" dirty="0" err="1">
                <a:solidFill>
                  <a:srgbClr val="FF0000"/>
                </a:solidFill>
                <a:latin typeface="Arial" charset="0"/>
              </a:rPr>
              <a:t>phạm</a:t>
            </a:r>
            <a:r>
              <a:rPr lang="en-US" sz="3200" b="1" dirty="0">
                <a:solidFill>
                  <a:srgbClr val="FF0000"/>
                </a:solidFill>
                <a:latin typeface="Arial" charset="0"/>
              </a:rPr>
              <a:t> </a:t>
            </a:r>
            <a:r>
              <a:rPr lang="en-US" sz="3200" b="1" dirty="0" err="1">
                <a:solidFill>
                  <a:srgbClr val="FF0000"/>
                </a:solidFill>
                <a:latin typeface="Arial" charset="0"/>
              </a:rPr>
              <a:t>thì</a:t>
            </a:r>
            <a:r>
              <a:rPr lang="en-US" sz="3200" b="1" dirty="0">
                <a:solidFill>
                  <a:srgbClr val="FF0000"/>
                </a:solidFill>
                <a:latin typeface="Arial" charset="0"/>
              </a:rPr>
              <a:t> </a:t>
            </a:r>
            <a:r>
              <a:rPr lang="en-US" sz="3200" b="1" dirty="0" err="1">
                <a:solidFill>
                  <a:srgbClr val="FF0000"/>
                </a:solidFill>
                <a:latin typeface="Arial" charset="0"/>
              </a:rPr>
              <a:t>bị</a:t>
            </a:r>
            <a:r>
              <a:rPr lang="en-US" sz="3200" b="1" dirty="0">
                <a:solidFill>
                  <a:srgbClr val="FF0000"/>
                </a:solidFill>
                <a:latin typeface="Arial" charset="0"/>
              </a:rPr>
              <a:t> </a:t>
            </a:r>
            <a:r>
              <a:rPr lang="en-US" sz="3200" b="1" dirty="0" err="1">
                <a:solidFill>
                  <a:srgbClr val="FF0000"/>
                </a:solidFill>
                <a:latin typeface="Arial" charset="0"/>
              </a:rPr>
              <a:t>chặt</a:t>
            </a:r>
            <a:r>
              <a:rPr lang="en-US" sz="3200" b="1" dirty="0">
                <a:solidFill>
                  <a:srgbClr val="FF0000"/>
                </a:solidFill>
                <a:latin typeface="Arial" charset="0"/>
              </a:rPr>
              <a:t> </a:t>
            </a:r>
            <a:r>
              <a:rPr lang="en-US" sz="3200" b="1" dirty="0" err="1">
                <a:solidFill>
                  <a:srgbClr val="FF0000"/>
                </a:solidFill>
                <a:latin typeface="Arial" charset="0"/>
              </a:rPr>
              <a:t>chân</a:t>
            </a:r>
            <a:r>
              <a:rPr lang="en-US" sz="3200" b="1" dirty="0">
                <a:solidFill>
                  <a:srgbClr val="FF0000"/>
                </a:solidFill>
                <a:latin typeface="Arial" charset="0"/>
              </a:rPr>
              <a:t> </a:t>
            </a:r>
            <a:r>
              <a:rPr lang="en-US" sz="3200" b="1" dirty="0" err="1">
                <a:solidFill>
                  <a:srgbClr val="FF0000"/>
                </a:solidFill>
                <a:latin typeface="Arial" charset="0"/>
              </a:rPr>
              <a:t>tay</a:t>
            </a:r>
            <a:r>
              <a:rPr lang="en-US" sz="3200" b="1" dirty="0">
                <a:solidFill>
                  <a:srgbClr val="FF0000"/>
                </a:solidFill>
                <a:latin typeface="Arial" charset="0"/>
              </a:rPr>
              <a:t>. </a:t>
            </a:r>
            <a:r>
              <a:rPr lang="en-US" sz="3200" b="1" dirty="0" err="1">
                <a:solidFill>
                  <a:srgbClr val="FF0000"/>
                </a:solidFill>
                <a:latin typeface="Arial" charset="0"/>
              </a:rPr>
              <a:t>Tái</a:t>
            </a:r>
            <a:r>
              <a:rPr lang="en-US" sz="3200" b="1" dirty="0">
                <a:solidFill>
                  <a:srgbClr val="FF0000"/>
                </a:solidFill>
                <a:latin typeface="Arial" charset="0"/>
              </a:rPr>
              <a:t> </a:t>
            </a:r>
            <a:r>
              <a:rPr lang="en-US" sz="3200" b="1" dirty="0" err="1">
                <a:solidFill>
                  <a:srgbClr val="FF0000"/>
                </a:solidFill>
                <a:latin typeface="Arial" charset="0"/>
              </a:rPr>
              <a:t>phạm</a:t>
            </a:r>
            <a:r>
              <a:rPr lang="en-US" sz="3200" b="1" dirty="0">
                <a:solidFill>
                  <a:srgbClr val="FF0000"/>
                </a:solidFill>
                <a:latin typeface="Arial" charset="0"/>
              </a:rPr>
              <a:t> </a:t>
            </a:r>
            <a:r>
              <a:rPr lang="en-US" sz="3200" b="1" dirty="0" err="1">
                <a:solidFill>
                  <a:srgbClr val="FF0000"/>
                </a:solidFill>
                <a:latin typeface="Arial" charset="0"/>
              </a:rPr>
              <a:t>lần</a:t>
            </a:r>
            <a:r>
              <a:rPr lang="en-US" sz="3200" b="1" dirty="0">
                <a:solidFill>
                  <a:srgbClr val="FF0000"/>
                </a:solidFill>
                <a:latin typeface="Arial" charset="0"/>
              </a:rPr>
              <a:t> </a:t>
            </a:r>
            <a:r>
              <a:rPr lang="en-US" sz="3200" b="1" dirty="0" err="1">
                <a:solidFill>
                  <a:srgbClr val="FF0000"/>
                </a:solidFill>
                <a:latin typeface="Arial" charset="0"/>
              </a:rPr>
              <a:t>thứ</a:t>
            </a:r>
            <a:r>
              <a:rPr lang="en-US" sz="3200" b="1" dirty="0">
                <a:solidFill>
                  <a:srgbClr val="FF0000"/>
                </a:solidFill>
                <a:latin typeface="Arial" charset="0"/>
              </a:rPr>
              <a:t> </a:t>
            </a:r>
            <a:r>
              <a:rPr lang="en-US" sz="3200" b="1" dirty="0" err="1">
                <a:solidFill>
                  <a:srgbClr val="FF0000"/>
                </a:solidFill>
                <a:latin typeface="Arial" charset="0"/>
              </a:rPr>
              <a:t>ba</a:t>
            </a:r>
            <a:r>
              <a:rPr lang="en-US" sz="3200" b="1" dirty="0">
                <a:solidFill>
                  <a:srgbClr val="FF0000"/>
                </a:solidFill>
                <a:latin typeface="Arial" charset="0"/>
              </a:rPr>
              <a:t> </a:t>
            </a:r>
            <a:r>
              <a:rPr lang="en-US" sz="3200" b="1" dirty="0" err="1">
                <a:solidFill>
                  <a:srgbClr val="FF0000"/>
                </a:solidFill>
                <a:latin typeface="Arial" charset="0"/>
              </a:rPr>
              <a:t>thì</a:t>
            </a:r>
            <a:r>
              <a:rPr lang="en-US" sz="3200" b="1" dirty="0">
                <a:solidFill>
                  <a:srgbClr val="FF0000"/>
                </a:solidFill>
                <a:latin typeface="Arial" charset="0"/>
              </a:rPr>
              <a:t> </a:t>
            </a:r>
            <a:r>
              <a:rPr lang="en-US" sz="3200" b="1" dirty="0" err="1">
                <a:solidFill>
                  <a:srgbClr val="FF0000"/>
                </a:solidFill>
                <a:latin typeface="Arial" charset="0"/>
              </a:rPr>
              <a:t>bị</a:t>
            </a:r>
            <a:r>
              <a:rPr lang="en-US" sz="3200" b="1" dirty="0">
                <a:solidFill>
                  <a:srgbClr val="FF0000"/>
                </a:solidFill>
                <a:latin typeface="Arial" charset="0"/>
              </a:rPr>
              <a:t> </a:t>
            </a:r>
            <a:r>
              <a:rPr lang="en-US" sz="3200" b="1" dirty="0" err="1">
                <a:solidFill>
                  <a:srgbClr val="FF0000"/>
                </a:solidFill>
                <a:latin typeface="Arial" charset="0"/>
              </a:rPr>
              <a:t>giết</a:t>
            </a:r>
            <a:r>
              <a:rPr lang="en-US" sz="3200" b="1" dirty="0">
                <a:solidFill>
                  <a:srgbClr val="FF0000"/>
                </a:solidFill>
                <a:latin typeface="Arial" charset="0"/>
              </a:rPr>
              <a:t>.</a:t>
            </a:r>
          </a:p>
          <a:p>
            <a:pPr eaLnBrk="1" hangingPunct="1"/>
            <a:r>
              <a:rPr lang="en-US" sz="2400" b="1" i="1" dirty="0">
                <a:solidFill>
                  <a:schemeClr val="tx2"/>
                </a:solidFill>
                <a:latin typeface="Arial" charset="0"/>
              </a:rPr>
              <a:t>                                                 ( </a:t>
            </a:r>
            <a:r>
              <a:rPr lang="en-US" sz="2400" b="1" i="1" dirty="0" err="1">
                <a:solidFill>
                  <a:schemeClr val="tx2"/>
                </a:solidFill>
                <a:latin typeface="Arial" charset="0"/>
              </a:rPr>
              <a:t>Đại</a:t>
            </a:r>
            <a:r>
              <a:rPr lang="en-US" sz="2400" b="1" i="1" dirty="0">
                <a:solidFill>
                  <a:schemeClr val="tx2"/>
                </a:solidFill>
                <a:latin typeface="Arial" charset="0"/>
              </a:rPr>
              <a:t> </a:t>
            </a:r>
            <a:r>
              <a:rPr lang="en-US" sz="2400" b="1" i="1" dirty="0" err="1">
                <a:solidFill>
                  <a:schemeClr val="tx2"/>
                </a:solidFill>
                <a:latin typeface="Arial" charset="0"/>
              </a:rPr>
              <a:t>cương</a:t>
            </a:r>
            <a:r>
              <a:rPr lang="en-US" sz="2400" b="1" i="1" dirty="0">
                <a:solidFill>
                  <a:schemeClr val="tx2"/>
                </a:solidFill>
                <a:latin typeface="Arial" charset="0"/>
              </a:rPr>
              <a:t> </a:t>
            </a:r>
            <a:r>
              <a:rPr lang="en-US" sz="2400" b="1" i="1" dirty="0" err="1">
                <a:solidFill>
                  <a:schemeClr val="tx2"/>
                </a:solidFill>
                <a:latin typeface="Arial" charset="0"/>
              </a:rPr>
              <a:t>Lịch</a:t>
            </a:r>
            <a:r>
              <a:rPr lang="en-US" sz="2400" b="1" i="1" dirty="0">
                <a:solidFill>
                  <a:schemeClr val="tx2"/>
                </a:solidFill>
                <a:latin typeface="Arial" charset="0"/>
              </a:rPr>
              <a:t> </a:t>
            </a:r>
            <a:r>
              <a:rPr lang="en-US" sz="2400" b="1" i="1" dirty="0" err="1">
                <a:solidFill>
                  <a:schemeClr val="tx2"/>
                </a:solidFill>
                <a:latin typeface="Arial" charset="0"/>
              </a:rPr>
              <a:t>sử</a:t>
            </a:r>
            <a:r>
              <a:rPr lang="en-US" sz="2400" b="1" i="1" dirty="0">
                <a:solidFill>
                  <a:schemeClr val="tx2"/>
                </a:solidFill>
                <a:latin typeface="Arial" charset="0"/>
              </a:rPr>
              <a:t> </a:t>
            </a:r>
            <a:r>
              <a:rPr lang="en-US" sz="2400" b="1" i="1" dirty="0" err="1">
                <a:solidFill>
                  <a:schemeClr val="tx2"/>
                </a:solidFill>
                <a:latin typeface="Arial" charset="0"/>
              </a:rPr>
              <a:t>Việt</a:t>
            </a:r>
            <a:r>
              <a:rPr lang="en-US" sz="2400" b="1" i="1" dirty="0">
                <a:solidFill>
                  <a:schemeClr val="tx2"/>
                </a:solidFill>
                <a:latin typeface="Arial" charset="0"/>
              </a:rPr>
              <a:t> Nam)</a:t>
            </a:r>
            <a:endParaRPr lang="en-US" sz="2400" b="1" i="1" dirty="0">
              <a:solidFill>
                <a:srgbClr val="FF0000"/>
              </a:solidFill>
              <a:latin typeface="Arial" charset="0"/>
            </a:endParaRPr>
          </a:p>
          <a:p>
            <a:pPr eaLnBrk="1" hangingPunct="1">
              <a:spcBef>
                <a:spcPct val="50000"/>
              </a:spcBef>
            </a:pPr>
            <a:endParaRPr lang="en-US" sz="2400" b="1" dirty="0">
              <a:solidFill>
                <a:srgbClr val="660033"/>
              </a:solidFill>
              <a:latin typeface="Arial" charset="0"/>
            </a:endParaRPr>
          </a:p>
          <a:p>
            <a:pPr eaLnBrk="1" hangingPunct="1">
              <a:spcBef>
                <a:spcPct val="50000"/>
              </a:spcBef>
            </a:pPr>
            <a:r>
              <a:rPr lang="en-US" sz="3200" b="1" dirty="0">
                <a:solidFill>
                  <a:srgbClr val="FF0000"/>
                </a:solidFill>
                <a:latin typeface=".VnTime" pitchFamily="34" charset="0"/>
              </a:rPr>
              <a:t> </a:t>
            </a:r>
          </a:p>
        </p:txBody>
      </p:sp>
    </p:spTree>
    <p:extLst>
      <p:ext uri="{BB962C8B-B14F-4D97-AF65-F5344CB8AC3E}">
        <p14:creationId xmlns:p14="http://schemas.microsoft.com/office/powerpoint/2010/main" val="397021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trips(downLeft)">
                                      <p:cBhvr>
                                        <p:cTn id="1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69B1C35-E9A0-4268-9E6F-F2208DCFDF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850" y="380994"/>
            <a:ext cx="6094424" cy="6096012"/>
          </a:xfrm>
          <a:prstGeom prst="rect">
            <a:avLst/>
          </a:prstGeom>
        </p:spPr>
      </p:pic>
      <p:sp>
        <p:nvSpPr>
          <p:cNvPr id="5" name="CustomText1">
            <a:extLst>
              <a:ext uri="{FF2B5EF4-FFF2-40B4-BE49-F238E27FC236}">
                <a16:creationId xmlns:a16="http://schemas.microsoft.com/office/drawing/2014/main" xmlns="" id="{64072DE7-7135-4B0B-AFC9-4968055EAE3F}"/>
              </a:ext>
            </a:extLst>
          </p:cNvPr>
          <p:cNvSpPr txBox="1"/>
          <p:nvPr/>
        </p:nvSpPr>
        <p:spPr>
          <a:xfrm>
            <a:off x="6452386" y="2760183"/>
            <a:ext cx="1042734" cy="1681584"/>
          </a:xfrm>
          <a:prstGeom prst="rect">
            <a:avLst/>
          </a:prstGeom>
          <a:noFill/>
          <a:ln>
            <a:noFill/>
          </a:ln>
        </p:spPr>
        <p:txBody>
          <a:bodyPr wrap="none" tIns="90000" bIns="90000" anchor="ctr" anchorCtr="0">
            <a:prstTxWarp prst="textPlain">
              <a:avLst/>
            </a:prstTxWarp>
            <a:noAutofit/>
          </a:bodyPr>
          <a:lstStyle/>
          <a:p>
            <a:r>
              <a:rPr lang="en-US" sz="1600" dirty="0">
                <a:solidFill>
                  <a:srgbClr val="FFD268"/>
                </a:solidFill>
                <a:latin typeface="Impact" panose="020B0806030902050204" pitchFamily="34" charset="0"/>
              </a:rPr>
              <a:t>1</a:t>
            </a:r>
          </a:p>
        </p:txBody>
      </p:sp>
      <p:sp>
        <p:nvSpPr>
          <p:cNvPr id="6" name="ValueShape1">
            <a:extLst>
              <a:ext uri="{FF2B5EF4-FFF2-40B4-BE49-F238E27FC236}">
                <a16:creationId xmlns:a16="http://schemas.microsoft.com/office/drawing/2014/main" xmlns="" id="{E17F4AC4-A6A1-4BFC-AE11-34DA8E79FE84}"/>
              </a:ext>
            </a:extLst>
          </p:cNvPr>
          <p:cNvSpPr/>
          <p:nvPr/>
        </p:nvSpPr>
        <p:spPr bwMode="auto">
          <a:xfrm>
            <a:off x="7495119" y="1559293"/>
            <a:ext cx="4109925" cy="4054144"/>
          </a:xfrm>
          <a:custGeom>
            <a:avLst/>
            <a:gdLst>
              <a:gd name="connsiteX0" fmla="*/ 825500 w 2052462"/>
              <a:gd name="connsiteY0" fmla="*/ 0 h 2453924"/>
              <a:gd name="connsiteX1" fmla="*/ 2052462 w 2052462"/>
              <a:gd name="connsiteY1" fmla="*/ 1226962 h 2453924"/>
              <a:gd name="connsiteX2" fmla="*/ 825500 w 2052462"/>
              <a:gd name="connsiteY2" fmla="*/ 2453924 h 2453924"/>
              <a:gd name="connsiteX3" fmla="*/ 45039 w 2052462"/>
              <a:gd name="connsiteY3" fmla="*/ 2173746 h 2453924"/>
              <a:gd name="connsiteX4" fmla="*/ 0 w 2052462"/>
              <a:gd name="connsiteY4" fmla="*/ 2132812 h 2453924"/>
              <a:gd name="connsiteX5" fmla="*/ 42093 w 2052462"/>
              <a:gd name="connsiteY5" fmla="*/ 2094555 h 2453924"/>
              <a:gd name="connsiteX6" fmla="*/ 191916 w 2052462"/>
              <a:gd name="connsiteY6" fmla="*/ 1912968 h 2453924"/>
              <a:gd name="connsiteX7" fmla="*/ 235656 w 2052462"/>
              <a:gd name="connsiteY7" fmla="*/ 1832383 h 2453924"/>
              <a:gd name="connsiteX8" fmla="*/ 352362 w 2052462"/>
              <a:gd name="connsiteY8" fmla="*/ 1928674 h 2453924"/>
              <a:gd name="connsiteX9" fmla="*/ 825500 w 2052462"/>
              <a:gd name="connsiteY9" fmla="*/ 2073198 h 2453924"/>
              <a:gd name="connsiteX10" fmla="*/ 1671736 w 2052462"/>
              <a:gd name="connsiteY10" fmla="*/ 1226962 h 2453924"/>
              <a:gd name="connsiteX11" fmla="*/ 825500 w 2052462"/>
              <a:gd name="connsiteY11" fmla="*/ 380726 h 2453924"/>
              <a:gd name="connsiteX12" fmla="*/ 352362 w 2052462"/>
              <a:gd name="connsiteY12" fmla="*/ 525250 h 2453924"/>
              <a:gd name="connsiteX13" fmla="*/ 235656 w 2052462"/>
              <a:gd name="connsiteY13" fmla="*/ 621541 h 2453924"/>
              <a:gd name="connsiteX14" fmla="*/ 191916 w 2052462"/>
              <a:gd name="connsiteY14" fmla="*/ 540956 h 2453924"/>
              <a:gd name="connsiteX15" fmla="*/ 42093 w 2052462"/>
              <a:gd name="connsiteY15" fmla="*/ 359369 h 2453924"/>
              <a:gd name="connsiteX16" fmla="*/ 0 w 2052462"/>
              <a:gd name="connsiteY16" fmla="*/ 321112 h 2453924"/>
              <a:gd name="connsiteX17" fmla="*/ 45039 w 2052462"/>
              <a:gd name="connsiteY17" fmla="*/ 280179 h 2453924"/>
              <a:gd name="connsiteX18" fmla="*/ 825500 w 2052462"/>
              <a:gd name="connsiteY18" fmla="*/ 0 h 245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2462" h="2453924">
                <a:moveTo>
                  <a:pt x="825500" y="0"/>
                </a:moveTo>
                <a:cubicBezTo>
                  <a:pt x="1503132" y="0"/>
                  <a:pt x="2052462" y="549330"/>
                  <a:pt x="2052462" y="1226962"/>
                </a:cubicBezTo>
                <a:cubicBezTo>
                  <a:pt x="2052462" y="1904594"/>
                  <a:pt x="1503132" y="2453924"/>
                  <a:pt x="825500" y="2453924"/>
                </a:cubicBezTo>
                <a:cubicBezTo>
                  <a:pt x="529036" y="2453924"/>
                  <a:pt x="257130" y="2348779"/>
                  <a:pt x="45039" y="2173746"/>
                </a:cubicBezTo>
                <a:lnTo>
                  <a:pt x="0" y="2132812"/>
                </a:lnTo>
                <a:lnTo>
                  <a:pt x="42093" y="2094555"/>
                </a:lnTo>
                <a:cubicBezTo>
                  <a:pt x="97602" y="2039046"/>
                  <a:pt x="147817" y="1978243"/>
                  <a:pt x="191916" y="1912968"/>
                </a:cubicBezTo>
                <a:lnTo>
                  <a:pt x="235656" y="1832383"/>
                </a:lnTo>
                <a:lnTo>
                  <a:pt x="352362" y="1928674"/>
                </a:lnTo>
                <a:cubicBezTo>
                  <a:pt x="487422" y="2019919"/>
                  <a:pt x="650239" y="2073198"/>
                  <a:pt x="825500" y="2073198"/>
                </a:cubicBezTo>
                <a:cubicBezTo>
                  <a:pt x="1292863" y="2073198"/>
                  <a:pt x="1671736" y="1694325"/>
                  <a:pt x="1671736" y="1226962"/>
                </a:cubicBezTo>
                <a:cubicBezTo>
                  <a:pt x="1671736" y="759599"/>
                  <a:pt x="1292863" y="380726"/>
                  <a:pt x="825500" y="380726"/>
                </a:cubicBezTo>
                <a:cubicBezTo>
                  <a:pt x="650239" y="380726"/>
                  <a:pt x="487422" y="434005"/>
                  <a:pt x="352362" y="525250"/>
                </a:cubicBezTo>
                <a:lnTo>
                  <a:pt x="235656" y="621541"/>
                </a:lnTo>
                <a:lnTo>
                  <a:pt x="191916" y="540956"/>
                </a:lnTo>
                <a:cubicBezTo>
                  <a:pt x="147817" y="475681"/>
                  <a:pt x="97602" y="414878"/>
                  <a:pt x="42093" y="359369"/>
                </a:cubicBezTo>
                <a:lnTo>
                  <a:pt x="0" y="321112"/>
                </a:lnTo>
                <a:lnTo>
                  <a:pt x="45039" y="280179"/>
                </a:lnTo>
                <a:cubicBezTo>
                  <a:pt x="257130" y="105145"/>
                  <a:pt x="529036" y="0"/>
                  <a:pt x="825500" y="0"/>
                </a:cubicBezTo>
                <a:close/>
              </a:path>
            </a:pathLst>
          </a:custGeom>
          <a:solidFill>
            <a:srgbClr val="FFE4DB"/>
          </a:solidFill>
          <a:ln>
            <a:noFill/>
          </a:ln>
        </p:spPr>
        <p:txBody>
          <a:bodyPr vert="horz" wrap="square" lIns="91440" tIns="45720" rIns="91440" bIns="45720" numCol="1" rtlCol="0" anchor="t" anchorCtr="0" compatLnSpc="1">
            <a:prstTxWarp prst="textNoShape">
              <a:avLst/>
            </a:prstTxWarp>
          </a:bodyPr>
          <a:lstStyle/>
          <a:p>
            <a:pPr algn="l"/>
            <a:endParaRPr lang="zh-CN" altLang="en-US" dirty="0"/>
          </a:p>
        </p:txBody>
      </p:sp>
      <p:sp>
        <p:nvSpPr>
          <p:cNvPr id="7" name="文本框 6">
            <a:extLst>
              <a:ext uri="{FF2B5EF4-FFF2-40B4-BE49-F238E27FC236}">
                <a16:creationId xmlns:a16="http://schemas.microsoft.com/office/drawing/2014/main" xmlns="" id="{A62472E4-9EFC-43F9-82AD-2F44DBCE745C}"/>
              </a:ext>
            </a:extLst>
          </p:cNvPr>
          <p:cNvSpPr txBox="1"/>
          <p:nvPr/>
        </p:nvSpPr>
        <p:spPr>
          <a:xfrm>
            <a:off x="7516443" y="2514600"/>
            <a:ext cx="3677971" cy="2123658"/>
          </a:xfrm>
          <a:prstGeom prst="rect">
            <a:avLst/>
          </a:prstGeom>
          <a:noFill/>
        </p:spPr>
        <p:txBody>
          <a:bodyPr wrap="square" rtlCol="0">
            <a:spAutoFit/>
          </a:bodyPr>
          <a:lstStyle/>
          <a:p>
            <a:pPr algn="ctr"/>
            <a:r>
              <a:rPr lang="en-US" altLang="zh-CN" sz="6600" dirty="0" err="1" smtClean="0">
                <a:solidFill>
                  <a:schemeClr val="tx1">
                    <a:lumMod val="50000"/>
                    <a:lumOff val="50000"/>
                  </a:schemeClr>
                </a:solidFill>
                <a:effectLst>
                  <a:outerShdw blurRad="38100" dist="38100" dir="2700000" algn="tl">
                    <a:srgbClr val="000000">
                      <a:alpha val="43137"/>
                    </a:srgbClr>
                  </a:outerShdw>
                </a:effectLst>
                <a:latin typeface="+mj-lt"/>
                <a:ea typeface="仓耳玄三M W05" panose="02020400000000000000" pitchFamily="18" charset="-122"/>
              </a:rPr>
              <a:t>Nhà</a:t>
            </a:r>
            <a:r>
              <a:rPr lang="en-US" altLang="zh-CN" sz="6600" dirty="0" smtClean="0">
                <a:solidFill>
                  <a:schemeClr val="tx1">
                    <a:lumMod val="50000"/>
                    <a:lumOff val="50000"/>
                  </a:schemeClr>
                </a:solidFill>
                <a:effectLst>
                  <a:outerShdw blurRad="38100" dist="38100" dir="2700000" algn="tl">
                    <a:srgbClr val="000000">
                      <a:alpha val="43137"/>
                    </a:srgbClr>
                  </a:outerShdw>
                </a:effectLst>
                <a:latin typeface="+mj-lt"/>
                <a:ea typeface="仓耳玄三M W05" panose="02020400000000000000" pitchFamily="18" charset="-122"/>
              </a:rPr>
              <a:t> </a:t>
            </a:r>
            <a:r>
              <a:rPr lang="en-US" altLang="zh-CN" sz="6600" dirty="0" err="1" smtClean="0">
                <a:solidFill>
                  <a:schemeClr val="tx1">
                    <a:lumMod val="50000"/>
                    <a:lumOff val="50000"/>
                  </a:schemeClr>
                </a:solidFill>
                <a:effectLst>
                  <a:outerShdw blurRad="38100" dist="38100" dir="2700000" algn="tl">
                    <a:srgbClr val="000000">
                      <a:alpha val="43137"/>
                    </a:srgbClr>
                  </a:outerShdw>
                </a:effectLst>
                <a:latin typeface="+mj-lt"/>
                <a:ea typeface="仓耳玄三M W05" panose="02020400000000000000" pitchFamily="18" charset="-122"/>
              </a:rPr>
              <a:t>Lý</a:t>
            </a:r>
            <a:r>
              <a:rPr lang="en-US" altLang="zh-CN" sz="6600" dirty="0" smtClean="0">
                <a:solidFill>
                  <a:schemeClr val="tx1">
                    <a:lumMod val="50000"/>
                    <a:lumOff val="50000"/>
                  </a:schemeClr>
                </a:solidFill>
                <a:effectLst>
                  <a:outerShdw blurRad="38100" dist="38100" dir="2700000" algn="tl">
                    <a:srgbClr val="000000">
                      <a:alpha val="43137"/>
                    </a:srgbClr>
                  </a:outerShdw>
                </a:effectLst>
                <a:latin typeface="+mj-lt"/>
                <a:ea typeface="仓耳玄三M W05" panose="02020400000000000000" pitchFamily="18" charset="-122"/>
              </a:rPr>
              <a:t> </a:t>
            </a:r>
            <a:r>
              <a:rPr lang="en-US" altLang="zh-CN" sz="6600" dirty="0" err="1" smtClean="0">
                <a:solidFill>
                  <a:schemeClr val="tx1">
                    <a:lumMod val="50000"/>
                    <a:lumOff val="50000"/>
                  </a:schemeClr>
                </a:solidFill>
                <a:effectLst>
                  <a:outerShdw blurRad="38100" dist="38100" dir="2700000" algn="tl">
                    <a:srgbClr val="000000">
                      <a:alpha val="43137"/>
                    </a:srgbClr>
                  </a:outerShdw>
                </a:effectLst>
                <a:latin typeface="+mj-lt"/>
                <a:ea typeface="仓耳玄三M W05" panose="02020400000000000000" pitchFamily="18" charset="-122"/>
              </a:rPr>
              <a:t>sụp</a:t>
            </a:r>
            <a:r>
              <a:rPr lang="en-US" altLang="zh-CN" sz="6600" dirty="0" smtClean="0">
                <a:solidFill>
                  <a:schemeClr val="tx1">
                    <a:lumMod val="50000"/>
                    <a:lumOff val="50000"/>
                  </a:schemeClr>
                </a:solidFill>
                <a:effectLst>
                  <a:outerShdw blurRad="38100" dist="38100" dir="2700000" algn="tl">
                    <a:srgbClr val="000000">
                      <a:alpha val="43137"/>
                    </a:srgbClr>
                  </a:outerShdw>
                </a:effectLst>
                <a:latin typeface="+mj-lt"/>
                <a:ea typeface="仓耳玄三M W05" panose="02020400000000000000" pitchFamily="18" charset="-122"/>
              </a:rPr>
              <a:t> </a:t>
            </a:r>
            <a:r>
              <a:rPr lang="en-US" altLang="zh-CN" sz="6600" dirty="0" err="1" smtClean="0">
                <a:solidFill>
                  <a:schemeClr val="tx1">
                    <a:lumMod val="50000"/>
                    <a:lumOff val="50000"/>
                  </a:schemeClr>
                </a:solidFill>
                <a:effectLst>
                  <a:outerShdw blurRad="38100" dist="38100" dir="2700000" algn="tl">
                    <a:srgbClr val="000000">
                      <a:alpha val="43137"/>
                    </a:srgbClr>
                  </a:outerShdw>
                </a:effectLst>
                <a:latin typeface="+mj-lt"/>
                <a:ea typeface="仓耳玄三M W05" panose="02020400000000000000" pitchFamily="18" charset="-122"/>
              </a:rPr>
              <a:t>đổ</a:t>
            </a:r>
            <a:endParaRPr lang="zh-CN" altLang="en-US" sz="6600" dirty="0">
              <a:solidFill>
                <a:schemeClr val="tx1">
                  <a:lumMod val="50000"/>
                  <a:lumOff val="50000"/>
                </a:schemeClr>
              </a:solidFill>
              <a:effectLst>
                <a:outerShdw blurRad="38100" dist="38100" dir="2700000" algn="tl">
                  <a:srgbClr val="000000">
                    <a:alpha val="43137"/>
                  </a:srgbClr>
                </a:outerShdw>
              </a:effectLst>
              <a:latin typeface="+mj-lt"/>
              <a:ea typeface="仓耳玄三M W05" panose="02020400000000000000" pitchFamily="18" charset="-122"/>
            </a:endParaRPr>
          </a:p>
        </p:txBody>
      </p:sp>
    </p:spTree>
    <p:extLst>
      <p:ext uri="{BB962C8B-B14F-4D97-AF65-F5344CB8AC3E}">
        <p14:creationId xmlns:p14="http://schemas.microsoft.com/office/powerpoint/2010/main" val="3176108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1">
            <a:extLst>
              <a:ext uri="{FF2B5EF4-FFF2-40B4-BE49-F238E27FC236}">
                <a16:creationId xmlns="" xmlns:a16="http://schemas.microsoft.com/office/drawing/2014/main" id="{A0685C41-D465-4512-B9F6-8A38B1A4D0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7365" b="88523"/>
          <a:stretch/>
        </p:blipFill>
        <p:spPr>
          <a:xfrm>
            <a:off x="7694906" y="0"/>
            <a:ext cx="4475022" cy="787078"/>
          </a:xfrm>
          <a:prstGeom prst="rect">
            <a:avLst/>
          </a:prstGeom>
        </p:spPr>
      </p:pic>
      <p:pic>
        <p:nvPicPr>
          <p:cNvPr id="6" name="图片 9">
            <a:extLst>
              <a:ext uri="{FF2B5EF4-FFF2-40B4-BE49-F238E27FC236}">
                <a16:creationId xmlns="" xmlns:a16="http://schemas.microsoft.com/office/drawing/2014/main" id="{89E1928B-4FDA-42C6-9543-EEC29714F3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612" y="3039438"/>
            <a:ext cx="3768600" cy="3689498"/>
          </a:xfrm>
          <a:prstGeom prst="rect">
            <a:avLst/>
          </a:prstGeom>
        </p:spPr>
      </p:pic>
      <p:sp>
        <p:nvSpPr>
          <p:cNvPr id="7" name="对话气泡: 圆角矩形 4">
            <a:extLst>
              <a:ext uri="{FF2B5EF4-FFF2-40B4-BE49-F238E27FC236}">
                <a16:creationId xmlns="" xmlns:a16="http://schemas.microsoft.com/office/drawing/2014/main" id="{D698D9B5-9CF8-42E6-A190-6F9B92AFA6B4}"/>
              </a:ext>
            </a:extLst>
          </p:cNvPr>
          <p:cNvSpPr/>
          <p:nvPr/>
        </p:nvSpPr>
        <p:spPr>
          <a:xfrm>
            <a:off x="4118458" y="1396762"/>
            <a:ext cx="7054632" cy="2269442"/>
          </a:xfrm>
          <a:prstGeom prst="wedgeRoundRectCallout">
            <a:avLst>
              <a:gd name="adj1" fmla="val -62529"/>
              <a:gd name="adj2" fmla="val 37893"/>
              <a:gd name="adj3" fmla="val 16667"/>
            </a:avLst>
          </a:prstGeom>
          <a:solidFill>
            <a:schemeClr val="bg1"/>
          </a:solidFill>
          <a:ln w="57150">
            <a:solidFill>
              <a:srgbClr val="DCB3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4400" b="1" dirty="0" err="1" smtClean="0">
                <a:solidFill>
                  <a:srgbClr val="C00000"/>
                </a:solidFill>
                <a:latin typeface="+mj-lt"/>
                <a:ea typeface="字魂17号-萌趣果冻体" panose="02000000000000000000" pitchFamily="2" charset="-122"/>
              </a:rPr>
              <a:t>Nêu</a:t>
            </a:r>
            <a:r>
              <a:rPr lang="en-US" altLang="zh-CN" sz="4400" b="1" dirty="0" smtClean="0">
                <a:solidFill>
                  <a:srgbClr val="C00000"/>
                </a:solidFill>
                <a:latin typeface="+mj-lt"/>
                <a:ea typeface="字魂17号-萌趣果冻体" panose="02000000000000000000" pitchFamily="2" charset="-122"/>
              </a:rPr>
              <a:t> </a:t>
            </a:r>
            <a:r>
              <a:rPr lang="en-US" altLang="zh-CN" sz="4400" b="1" dirty="0" err="1" smtClean="0">
                <a:solidFill>
                  <a:srgbClr val="C00000"/>
                </a:solidFill>
                <a:latin typeface="+mj-lt"/>
                <a:ea typeface="字魂17号-萌趣果冻体" panose="02000000000000000000" pitchFamily="2" charset="-122"/>
              </a:rPr>
              <a:t>những</a:t>
            </a:r>
            <a:r>
              <a:rPr lang="en-US" altLang="zh-CN" sz="4400" b="1" dirty="0" smtClean="0">
                <a:solidFill>
                  <a:srgbClr val="C00000"/>
                </a:solidFill>
                <a:latin typeface="+mj-lt"/>
                <a:ea typeface="字魂17号-萌趣果冻体" panose="02000000000000000000" pitchFamily="2" charset="-122"/>
              </a:rPr>
              <a:t> </a:t>
            </a:r>
            <a:r>
              <a:rPr lang="en-US" altLang="zh-CN" sz="4400" b="1" dirty="0" err="1" smtClean="0">
                <a:solidFill>
                  <a:srgbClr val="C00000"/>
                </a:solidFill>
                <a:latin typeface="+mj-lt"/>
                <a:ea typeface="字魂17号-萌趣果冻体" panose="02000000000000000000" pitchFamily="2" charset="-122"/>
              </a:rPr>
              <a:t>nét</a:t>
            </a:r>
            <a:r>
              <a:rPr lang="en-US" altLang="zh-CN" sz="4400" b="1" dirty="0" smtClean="0">
                <a:solidFill>
                  <a:srgbClr val="C00000"/>
                </a:solidFill>
                <a:latin typeface="+mj-lt"/>
                <a:ea typeface="字魂17号-萌趣果冻体" panose="02000000000000000000" pitchFamily="2" charset="-122"/>
              </a:rPr>
              <a:t> </a:t>
            </a:r>
            <a:r>
              <a:rPr lang="en-US" altLang="zh-CN" sz="4400" b="1" dirty="0" err="1" smtClean="0">
                <a:solidFill>
                  <a:srgbClr val="C00000"/>
                </a:solidFill>
                <a:latin typeface="+mj-lt"/>
                <a:ea typeface="字魂17号-萌趣果冻体" panose="02000000000000000000" pitchFamily="2" charset="-122"/>
              </a:rPr>
              <a:t>chính</a:t>
            </a:r>
            <a:r>
              <a:rPr lang="en-US" altLang="zh-CN" sz="4400" b="1" dirty="0" smtClean="0">
                <a:solidFill>
                  <a:srgbClr val="C00000"/>
                </a:solidFill>
                <a:latin typeface="+mj-lt"/>
                <a:ea typeface="字魂17号-萌趣果冻体" panose="02000000000000000000" pitchFamily="2" charset="-122"/>
              </a:rPr>
              <a:t> </a:t>
            </a:r>
            <a:r>
              <a:rPr lang="en-US" altLang="zh-CN" sz="4400" b="1" dirty="0" err="1" smtClean="0">
                <a:solidFill>
                  <a:srgbClr val="C00000"/>
                </a:solidFill>
                <a:latin typeface="+mj-lt"/>
                <a:ea typeface="字魂17号-萌趣果冻体" panose="02000000000000000000" pitchFamily="2" charset="-122"/>
              </a:rPr>
              <a:t>về</a:t>
            </a:r>
            <a:r>
              <a:rPr lang="en-US" altLang="zh-CN" sz="4400" b="1" dirty="0" smtClean="0">
                <a:solidFill>
                  <a:srgbClr val="C00000"/>
                </a:solidFill>
                <a:latin typeface="+mj-lt"/>
                <a:ea typeface="字魂17号-萌趣果冻体" panose="02000000000000000000" pitchFamily="2" charset="-122"/>
              </a:rPr>
              <a:t> </a:t>
            </a:r>
            <a:r>
              <a:rPr lang="en-US" altLang="zh-CN" sz="4400" b="1" dirty="0" err="1" smtClean="0">
                <a:solidFill>
                  <a:srgbClr val="C00000"/>
                </a:solidFill>
                <a:latin typeface="+mj-lt"/>
                <a:ea typeface="字魂17号-萌趣果冻体" panose="02000000000000000000" pitchFamily="2" charset="-122"/>
              </a:rPr>
              <a:t>tình</a:t>
            </a:r>
            <a:r>
              <a:rPr lang="en-US" altLang="zh-CN" sz="4400" b="1" dirty="0" smtClean="0">
                <a:solidFill>
                  <a:srgbClr val="C00000"/>
                </a:solidFill>
                <a:latin typeface="+mj-lt"/>
                <a:ea typeface="字魂17号-萌趣果冻体" panose="02000000000000000000" pitchFamily="2" charset="-122"/>
              </a:rPr>
              <a:t> </a:t>
            </a:r>
            <a:r>
              <a:rPr lang="en-US" altLang="zh-CN" sz="4400" b="1" dirty="0" err="1" smtClean="0">
                <a:solidFill>
                  <a:srgbClr val="C00000"/>
                </a:solidFill>
                <a:latin typeface="+mj-lt"/>
                <a:ea typeface="字魂17号-萌趣果冻体" panose="02000000000000000000" pitchFamily="2" charset="-122"/>
              </a:rPr>
              <a:t>hình</a:t>
            </a:r>
            <a:r>
              <a:rPr lang="en-US" altLang="zh-CN" sz="4400" b="1" dirty="0" smtClean="0">
                <a:solidFill>
                  <a:srgbClr val="C00000"/>
                </a:solidFill>
                <a:latin typeface="+mj-lt"/>
                <a:ea typeface="字魂17号-萌趣果冻体" panose="02000000000000000000" pitchFamily="2" charset="-122"/>
              </a:rPr>
              <a:t> </a:t>
            </a:r>
            <a:r>
              <a:rPr lang="en-US" altLang="zh-CN" sz="4400" b="1" dirty="0" err="1" smtClean="0">
                <a:solidFill>
                  <a:srgbClr val="C00000"/>
                </a:solidFill>
                <a:latin typeface="+mj-lt"/>
                <a:ea typeface="字魂17号-萌趣果冻体" panose="02000000000000000000" pitchFamily="2" charset="-122"/>
              </a:rPr>
              <a:t>nhà</a:t>
            </a:r>
            <a:r>
              <a:rPr lang="en-US" altLang="zh-CN" sz="4400" b="1" dirty="0" smtClean="0">
                <a:solidFill>
                  <a:srgbClr val="C00000"/>
                </a:solidFill>
                <a:latin typeface="+mj-lt"/>
                <a:ea typeface="字魂17号-萌趣果冻体" panose="02000000000000000000" pitchFamily="2" charset="-122"/>
              </a:rPr>
              <a:t> </a:t>
            </a:r>
            <a:r>
              <a:rPr lang="en-US" altLang="zh-CN" sz="4400" b="1" dirty="0" err="1" smtClean="0">
                <a:solidFill>
                  <a:srgbClr val="C00000"/>
                </a:solidFill>
                <a:latin typeface="+mj-lt"/>
                <a:ea typeface="字魂17号-萌趣果冻体" panose="02000000000000000000" pitchFamily="2" charset="-122"/>
              </a:rPr>
              <a:t>Lý</a:t>
            </a:r>
            <a:r>
              <a:rPr lang="en-US" altLang="zh-CN" sz="4400" b="1" dirty="0" smtClean="0">
                <a:solidFill>
                  <a:srgbClr val="C00000"/>
                </a:solidFill>
                <a:latin typeface="+mj-lt"/>
                <a:ea typeface="字魂17号-萌趣果冻体" panose="02000000000000000000" pitchFamily="2" charset="-122"/>
              </a:rPr>
              <a:t> </a:t>
            </a:r>
            <a:r>
              <a:rPr lang="en-US" altLang="zh-CN" sz="4400" b="1" dirty="0" err="1" smtClean="0">
                <a:solidFill>
                  <a:srgbClr val="C00000"/>
                </a:solidFill>
                <a:latin typeface="+mj-lt"/>
                <a:ea typeface="字魂17号-萌趣果冻体" panose="02000000000000000000" pitchFamily="2" charset="-122"/>
              </a:rPr>
              <a:t>cuối</a:t>
            </a:r>
            <a:r>
              <a:rPr lang="en-US" altLang="zh-CN" sz="4400" b="1" dirty="0" smtClean="0">
                <a:solidFill>
                  <a:srgbClr val="C00000"/>
                </a:solidFill>
                <a:latin typeface="+mj-lt"/>
                <a:ea typeface="字魂17号-萌趣果冻体" panose="02000000000000000000" pitchFamily="2" charset="-122"/>
              </a:rPr>
              <a:t> TK XII?</a:t>
            </a:r>
            <a:endParaRPr lang="zh-CN" altLang="en-US" sz="4400" b="1" dirty="0">
              <a:solidFill>
                <a:srgbClr val="C00000"/>
              </a:solidFill>
              <a:latin typeface="+mj-lt"/>
              <a:ea typeface="字魂17号-萌趣果冻体" panose="02000000000000000000" pitchFamily="2" charset="-122"/>
            </a:endParaRPr>
          </a:p>
        </p:txBody>
      </p:sp>
      <p:pic>
        <p:nvPicPr>
          <p:cNvPr id="8" name="图片 20">
            <a:extLst>
              <a:ext uri="{FF2B5EF4-FFF2-40B4-BE49-F238E27FC236}">
                <a16:creationId xmlns="" xmlns:a16="http://schemas.microsoft.com/office/drawing/2014/main" id="{67BE4DFF-E729-4F56-ABF6-F7302F2DE934}"/>
              </a:ext>
            </a:extLst>
          </p:cNvPr>
          <p:cNvPicPr>
            <a:picLocks noChangeAspect="1"/>
          </p:cNvPicPr>
          <p:nvPr/>
        </p:nvPicPr>
        <p:blipFill>
          <a:blip r:embed="rId4"/>
          <a:stretch>
            <a:fillRect/>
          </a:stretch>
        </p:blipFill>
        <p:spPr>
          <a:xfrm>
            <a:off x="270907" y="-152400"/>
            <a:ext cx="2485778" cy="2133599"/>
          </a:xfrm>
          <a:prstGeom prst="rect">
            <a:avLst/>
          </a:prstGeom>
          <a:noFill/>
          <a:ln w="9525">
            <a:noFill/>
          </a:ln>
        </p:spPr>
      </p:pic>
      <p:pic>
        <p:nvPicPr>
          <p:cNvPr id="9" name="图片 12">
            <a:extLst>
              <a:ext uri="{FF2B5EF4-FFF2-40B4-BE49-F238E27FC236}">
                <a16:creationId xmlns="" xmlns:a16="http://schemas.microsoft.com/office/drawing/2014/main" id="{F7F8C48D-A559-4113-AD18-8377F23E90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7365" b="88523"/>
          <a:stretch/>
        </p:blipFill>
        <p:spPr>
          <a:xfrm>
            <a:off x="203147" y="1"/>
            <a:ext cx="7830622" cy="1377269"/>
          </a:xfrm>
          <a:prstGeom prst="rect">
            <a:avLst/>
          </a:prstGeom>
        </p:spPr>
      </p:pic>
      <p:pic>
        <p:nvPicPr>
          <p:cNvPr id="10" name="图片 12">
            <a:extLst>
              <a:ext uri="{FF2B5EF4-FFF2-40B4-BE49-F238E27FC236}">
                <a16:creationId xmlns="" xmlns:a16="http://schemas.microsoft.com/office/drawing/2014/main" id="{F7F8C48D-A559-4113-AD18-8377F23E90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7365" b="88523"/>
          <a:stretch/>
        </p:blipFill>
        <p:spPr>
          <a:xfrm rot="10800000">
            <a:off x="3859795" y="5480730"/>
            <a:ext cx="9547913" cy="1377269"/>
          </a:xfrm>
          <a:prstGeom prst="rect">
            <a:avLst/>
          </a:prstGeom>
        </p:spPr>
      </p:pic>
    </p:spTree>
    <p:extLst>
      <p:ext uri="{BB962C8B-B14F-4D97-AF65-F5344CB8AC3E}">
        <p14:creationId xmlns:p14="http://schemas.microsoft.com/office/powerpoint/2010/main" val="7665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402041">
            <a:off x="9988323" y="-1341951"/>
            <a:ext cx="2798469" cy="3609988"/>
          </a:xfrm>
          <a:prstGeom prst="rect">
            <a:avLst/>
          </a:prstGeom>
        </p:spPr>
      </p:pic>
      <p:pic>
        <p:nvPicPr>
          <p:cNvPr id="14"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537102">
            <a:off x="4189450" y="5639656"/>
            <a:ext cx="2798469" cy="3609988"/>
          </a:xfrm>
          <a:prstGeom prst="rect">
            <a:avLst/>
          </a:prstGeom>
        </p:spPr>
      </p:pic>
      <p:pic>
        <p:nvPicPr>
          <p:cNvPr id="15"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102633">
            <a:off x="-610286" y="5014319"/>
            <a:ext cx="2591814" cy="2592489"/>
          </a:xfrm>
          <a:prstGeom prst="rect">
            <a:avLst/>
          </a:prstGeom>
        </p:spPr>
      </p:pic>
      <p:pic>
        <p:nvPicPr>
          <p:cNvPr id="16"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598564" y="-998789"/>
            <a:ext cx="2591814" cy="2592489"/>
          </a:xfrm>
          <a:prstGeom prst="rect">
            <a:avLst/>
          </a:prstGeom>
        </p:spPr>
      </p:pic>
      <p:pic>
        <p:nvPicPr>
          <p:cNvPr id="17"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0865" y="-418645"/>
            <a:ext cx="3160992" cy="2576879"/>
          </a:xfrm>
          <a:prstGeom prst="rect">
            <a:avLst/>
          </a:prstGeom>
        </p:spPr>
      </p:pic>
      <p:pic>
        <p:nvPicPr>
          <p:cNvPr id="18"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190379" y="5264501"/>
            <a:ext cx="3160992" cy="2576879"/>
          </a:xfrm>
          <a:prstGeom prst="rect">
            <a:avLst/>
          </a:prstGeom>
        </p:spPr>
      </p:pic>
      <p:pic>
        <p:nvPicPr>
          <p:cNvPr id="19"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877412" y="4192534"/>
            <a:ext cx="1919779" cy="1979669"/>
          </a:xfrm>
          <a:prstGeom prst="rect">
            <a:avLst/>
          </a:prstGeom>
        </p:spPr>
      </p:pic>
      <p:pic>
        <p:nvPicPr>
          <p:cNvPr id="20"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190236" y="-798113"/>
            <a:ext cx="1919779" cy="1979669"/>
          </a:xfrm>
          <a:prstGeom prst="rect">
            <a:avLst/>
          </a:prstGeom>
        </p:spPr>
      </p:pic>
      <p:sp>
        <p:nvSpPr>
          <p:cNvPr id="10" name="Rectangle 4"/>
          <p:cNvSpPr txBox="1">
            <a:spLocks noChangeArrowheads="1"/>
          </p:cNvSpPr>
          <p:nvPr/>
        </p:nvSpPr>
        <p:spPr>
          <a:xfrm>
            <a:off x="507868" y="609600"/>
            <a:ext cx="11680957" cy="6019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altLang="en-US" sz="3200" smtClean="0">
                <a:solidFill>
                  <a:srgbClr val="000000"/>
                </a:solidFill>
                <a:latin typeface="Arial" panose="020B0604020202020204" pitchFamily="34" charset="0"/>
              </a:rPr>
              <a:t>“Bấy giờ nhà vua vẫn cứ tiến hành mọi việc thổ mộc không ngừng nghe nói ngoài kinh thành có giặc cướp, cũng giả vờ làm ngơ để bưng bít đi, chỉ ham thích của cải. Các bầy tôi (quan lại) đều bắt chước, tranh nhau bán quan buôn ngục, ngoài ra không còn nghĩ đến việc gì”</a:t>
            </a:r>
            <a:r>
              <a:rPr lang="en-US" altLang="en-US" sz="3200" smtClean="0">
                <a:latin typeface="Arial" panose="020B0604020202020204" pitchFamily="34" charset="0"/>
              </a:rPr>
              <a:t/>
            </a:r>
            <a:br>
              <a:rPr lang="en-US" altLang="en-US" sz="3200" smtClean="0">
                <a:latin typeface="Arial" panose="020B0604020202020204" pitchFamily="34" charset="0"/>
              </a:rPr>
            </a:br>
            <a:r>
              <a:rPr lang="en-US" altLang="en-US" sz="3200" smtClean="0">
                <a:latin typeface="Arial" panose="020B0604020202020204" pitchFamily="34" charset="0"/>
              </a:rPr>
              <a:t>  </a:t>
            </a:r>
            <a:r>
              <a:rPr lang="en-US" altLang="en-US" sz="2800" i="1" smtClean="0">
                <a:solidFill>
                  <a:schemeClr val="bg2">
                    <a:lumMod val="75000"/>
                    <a:lumOff val="25000"/>
                  </a:schemeClr>
                </a:solidFill>
                <a:latin typeface="Arial" panose="020B0604020202020204" pitchFamily="34" charset="0"/>
              </a:rPr>
              <a:t>(Khâm định Việt sử thông giám cương mục)</a:t>
            </a:r>
            <a:endParaRPr lang="en-US" altLang="en-US" sz="2800" i="1" dirty="0">
              <a:solidFill>
                <a:schemeClr val="bg2">
                  <a:lumMod val="75000"/>
                  <a:lumOff val="25000"/>
                </a:schemeClr>
              </a:solidFill>
              <a:latin typeface="Arial" panose="020B0604020202020204" pitchFamily="34" charset="0"/>
            </a:endParaRPr>
          </a:p>
        </p:txBody>
      </p:sp>
    </p:spTree>
    <p:extLst>
      <p:ext uri="{BB962C8B-B14F-4D97-AF65-F5344CB8AC3E}">
        <p14:creationId xmlns:p14="http://schemas.microsoft.com/office/powerpoint/2010/main" val="160333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1">
            <a:extLst>
              <a:ext uri="{FF2B5EF4-FFF2-40B4-BE49-F238E27FC236}">
                <a16:creationId xmlns="" xmlns:a16="http://schemas.microsoft.com/office/drawing/2014/main" id="{A0685C41-D465-4512-B9F6-8A38B1A4D0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7365" b="88523"/>
          <a:stretch/>
        </p:blipFill>
        <p:spPr>
          <a:xfrm>
            <a:off x="7694906" y="0"/>
            <a:ext cx="4475022" cy="787078"/>
          </a:xfrm>
          <a:prstGeom prst="rect">
            <a:avLst/>
          </a:prstGeom>
        </p:spPr>
      </p:pic>
      <p:pic>
        <p:nvPicPr>
          <p:cNvPr id="6" name="图片 9">
            <a:extLst>
              <a:ext uri="{FF2B5EF4-FFF2-40B4-BE49-F238E27FC236}">
                <a16:creationId xmlns="" xmlns:a16="http://schemas.microsoft.com/office/drawing/2014/main" id="{89E1928B-4FDA-42C6-9543-EEC29714F3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612" y="3039438"/>
            <a:ext cx="3768600" cy="3689498"/>
          </a:xfrm>
          <a:prstGeom prst="rect">
            <a:avLst/>
          </a:prstGeom>
        </p:spPr>
      </p:pic>
      <p:sp>
        <p:nvSpPr>
          <p:cNvPr id="7" name="对话气泡: 圆角矩形 4">
            <a:extLst>
              <a:ext uri="{FF2B5EF4-FFF2-40B4-BE49-F238E27FC236}">
                <a16:creationId xmlns="" xmlns:a16="http://schemas.microsoft.com/office/drawing/2014/main" id="{D698D9B5-9CF8-42E6-A190-6F9B92AFA6B4}"/>
              </a:ext>
            </a:extLst>
          </p:cNvPr>
          <p:cNvSpPr/>
          <p:nvPr/>
        </p:nvSpPr>
        <p:spPr>
          <a:xfrm>
            <a:off x="4118458" y="1396762"/>
            <a:ext cx="7054632" cy="2269442"/>
          </a:xfrm>
          <a:prstGeom prst="wedgeRoundRectCallout">
            <a:avLst>
              <a:gd name="adj1" fmla="val -62529"/>
              <a:gd name="adj2" fmla="val 37893"/>
              <a:gd name="adj3" fmla="val 16667"/>
            </a:avLst>
          </a:prstGeom>
          <a:solidFill>
            <a:schemeClr val="bg1"/>
          </a:solidFill>
          <a:ln w="57150">
            <a:solidFill>
              <a:srgbClr val="DCB3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4400" b="1" dirty="0" smtClean="0">
                <a:solidFill>
                  <a:srgbClr val="C00000"/>
                </a:solidFill>
                <a:latin typeface="+mj-lt"/>
                <a:ea typeface="字魂17号-萌趣果冻体" panose="02000000000000000000" pitchFamily="2" charset="-122"/>
              </a:rPr>
              <a:t>Theo </a:t>
            </a:r>
            <a:r>
              <a:rPr lang="en-US" altLang="zh-CN" sz="4400" b="1" dirty="0" err="1" smtClean="0">
                <a:solidFill>
                  <a:srgbClr val="C00000"/>
                </a:solidFill>
                <a:latin typeface="+mj-lt"/>
                <a:ea typeface="字魂17号-萌趣果冻体" panose="02000000000000000000" pitchFamily="2" charset="-122"/>
              </a:rPr>
              <a:t>em</a:t>
            </a:r>
            <a:r>
              <a:rPr lang="en-US" altLang="zh-CN" sz="4400" b="1" dirty="0" smtClean="0">
                <a:solidFill>
                  <a:srgbClr val="C00000"/>
                </a:solidFill>
                <a:latin typeface="+mj-lt"/>
                <a:ea typeface="字魂17号-萌趣果冻体" panose="02000000000000000000" pitchFamily="2" charset="-122"/>
              </a:rPr>
              <a:t>, </a:t>
            </a:r>
            <a:r>
              <a:rPr lang="en-US" altLang="zh-CN" sz="4400" b="1" dirty="0" err="1" smtClean="0">
                <a:solidFill>
                  <a:srgbClr val="C00000"/>
                </a:solidFill>
                <a:latin typeface="+mj-lt"/>
                <a:ea typeface="字魂17号-萌趣果冻体" panose="02000000000000000000" pitchFamily="2" charset="-122"/>
              </a:rPr>
              <a:t>những</a:t>
            </a:r>
            <a:r>
              <a:rPr lang="en-US" altLang="zh-CN" sz="4400" b="1" dirty="0" smtClean="0">
                <a:solidFill>
                  <a:srgbClr val="C00000"/>
                </a:solidFill>
                <a:latin typeface="+mj-lt"/>
                <a:ea typeface="字魂17号-萌趣果冻体" panose="02000000000000000000" pitchFamily="2" charset="-122"/>
              </a:rPr>
              <a:t> </a:t>
            </a:r>
            <a:r>
              <a:rPr lang="en-US" altLang="zh-CN" sz="4400" b="1" dirty="0" err="1" smtClean="0">
                <a:solidFill>
                  <a:srgbClr val="C00000"/>
                </a:solidFill>
                <a:latin typeface="+mj-lt"/>
                <a:ea typeface="字魂17号-萌趣果冻体" panose="02000000000000000000" pitchFamily="2" charset="-122"/>
              </a:rPr>
              <a:t>nguyên</a:t>
            </a:r>
            <a:r>
              <a:rPr lang="en-US" altLang="zh-CN" sz="4400" b="1" dirty="0" smtClean="0">
                <a:solidFill>
                  <a:srgbClr val="C00000"/>
                </a:solidFill>
                <a:latin typeface="+mj-lt"/>
                <a:ea typeface="字魂17号-萌趣果冻体" panose="02000000000000000000" pitchFamily="2" charset="-122"/>
              </a:rPr>
              <a:t> </a:t>
            </a:r>
            <a:r>
              <a:rPr lang="en-US" altLang="zh-CN" sz="4400" b="1" dirty="0" err="1" smtClean="0">
                <a:solidFill>
                  <a:srgbClr val="C00000"/>
                </a:solidFill>
                <a:latin typeface="+mj-lt"/>
                <a:ea typeface="字魂17号-萌趣果冻体" panose="02000000000000000000" pitchFamily="2" charset="-122"/>
              </a:rPr>
              <a:t>nhân</a:t>
            </a:r>
            <a:r>
              <a:rPr lang="en-US" altLang="zh-CN" sz="4400" b="1" dirty="0" smtClean="0">
                <a:solidFill>
                  <a:srgbClr val="C00000"/>
                </a:solidFill>
                <a:latin typeface="+mj-lt"/>
                <a:ea typeface="字魂17号-萌趣果冻体" panose="02000000000000000000" pitchFamily="2" charset="-122"/>
              </a:rPr>
              <a:t> </a:t>
            </a:r>
            <a:r>
              <a:rPr lang="en-US" altLang="zh-CN" sz="4400" b="1" dirty="0" err="1" smtClean="0">
                <a:solidFill>
                  <a:srgbClr val="C00000"/>
                </a:solidFill>
                <a:latin typeface="+mj-lt"/>
                <a:ea typeface="字魂17号-萌趣果冻体" panose="02000000000000000000" pitchFamily="2" charset="-122"/>
              </a:rPr>
              <a:t>nào</a:t>
            </a:r>
            <a:r>
              <a:rPr lang="en-US" altLang="zh-CN" sz="4400" b="1" dirty="0" smtClean="0">
                <a:solidFill>
                  <a:srgbClr val="C00000"/>
                </a:solidFill>
                <a:latin typeface="+mj-lt"/>
                <a:ea typeface="字魂17号-萌趣果冻体" panose="02000000000000000000" pitchFamily="2" charset="-122"/>
              </a:rPr>
              <a:t> </a:t>
            </a:r>
            <a:r>
              <a:rPr lang="en-US" altLang="zh-CN" sz="4400" b="1" dirty="0" err="1" smtClean="0">
                <a:solidFill>
                  <a:srgbClr val="C00000"/>
                </a:solidFill>
                <a:latin typeface="+mj-lt"/>
                <a:ea typeface="字魂17号-萌趣果冻体" panose="02000000000000000000" pitchFamily="2" charset="-122"/>
              </a:rPr>
              <a:t>dẫn</a:t>
            </a:r>
            <a:r>
              <a:rPr lang="en-US" altLang="zh-CN" sz="4400" b="1" dirty="0" smtClean="0">
                <a:solidFill>
                  <a:srgbClr val="C00000"/>
                </a:solidFill>
                <a:latin typeface="+mj-lt"/>
                <a:ea typeface="字魂17号-萌趣果冻体" panose="02000000000000000000" pitchFamily="2" charset="-122"/>
              </a:rPr>
              <a:t> </a:t>
            </a:r>
            <a:r>
              <a:rPr lang="en-US" altLang="zh-CN" sz="4400" b="1" dirty="0" err="1" smtClean="0">
                <a:solidFill>
                  <a:srgbClr val="C00000"/>
                </a:solidFill>
                <a:latin typeface="+mj-lt"/>
                <a:ea typeface="字魂17号-萌趣果冻体" panose="02000000000000000000" pitchFamily="2" charset="-122"/>
              </a:rPr>
              <a:t>đến</a:t>
            </a:r>
            <a:r>
              <a:rPr lang="en-US" altLang="zh-CN" sz="4400" b="1" dirty="0" smtClean="0">
                <a:solidFill>
                  <a:srgbClr val="C00000"/>
                </a:solidFill>
                <a:latin typeface="+mj-lt"/>
                <a:ea typeface="字魂17号-萌趣果冻体" panose="02000000000000000000" pitchFamily="2" charset="-122"/>
              </a:rPr>
              <a:t> </a:t>
            </a:r>
            <a:r>
              <a:rPr lang="en-US" altLang="zh-CN" sz="4400" b="1" dirty="0" err="1" smtClean="0">
                <a:solidFill>
                  <a:srgbClr val="C00000"/>
                </a:solidFill>
                <a:latin typeface="+mj-lt"/>
                <a:ea typeface="字魂17号-萌趣果冻体" panose="02000000000000000000" pitchFamily="2" charset="-122"/>
              </a:rPr>
              <a:t>sự</a:t>
            </a:r>
            <a:r>
              <a:rPr lang="en-US" altLang="zh-CN" sz="4400" b="1" dirty="0" smtClean="0">
                <a:solidFill>
                  <a:srgbClr val="C00000"/>
                </a:solidFill>
                <a:latin typeface="+mj-lt"/>
                <a:ea typeface="字魂17号-萌趣果冻体" panose="02000000000000000000" pitchFamily="2" charset="-122"/>
              </a:rPr>
              <a:t> </a:t>
            </a:r>
            <a:r>
              <a:rPr lang="en-US" altLang="zh-CN" sz="4400" b="1" dirty="0" err="1" smtClean="0">
                <a:solidFill>
                  <a:srgbClr val="C00000"/>
                </a:solidFill>
                <a:latin typeface="+mj-lt"/>
                <a:ea typeface="字魂17号-萌趣果冻体" panose="02000000000000000000" pitchFamily="2" charset="-122"/>
              </a:rPr>
              <a:t>suy</a:t>
            </a:r>
            <a:r>
              <a:rPr lang="en-US" altLang="zh-CN" sz="4400" b="1" dirty="0" smtClean="0">
                <a:solidFill>
                  <a:srgbClr val="C00000"/>
                </a:solidFill>
                <a:latin typeface="+mj-lt"/>
                <a:ea typeface="字魂17号-萌趣果冻体" panose="02000000000000000000" pitchFamily="2" charset="-122"/>
              </a:rPr>
              <a:t> </a:t>
            </a:r>
            <a:r>
              <a:rPr lang="en-US" altLang="zh-CN" sz="4400" b="1" dirty="0" err="1" smtClean="0">
                <a:solidFill>
                  <a:srgbClr val="C00000"/>
                </a:solidFill>
                <a:latin typeface="+mj-lt"/>
                <a:ea typeface="字魂17号-萌趣果冻体" panose="02000000000000000000" pitchFamily="2" charset="-122"/>
              </a:rPr>
              <a:t>yếu</a:t>
            </a:r>
            <a:r>
              <a:rPr lang="en-US" altLang="zh-CN" sz="4400" b="1" dirty="0" smtClean="0">
                <a:solidFill>
                  <a:srgbClr val="C00000"/>
                </a:solidFill>
                <a:latin typeface="+mj-lt"/>
                <a:ea typeface="字魂17号-萌趣果冻体" panose="02000000000000000000" pitchFamily="2" charset="-122"/>
              </a:rPr>
              <a:t> </a:t>
            </a:r>
            <a:r>
              <a:rPr lang="en-US" altLang="zh-CN" sz="4400" b="1" dirty="0" err="1" smtClean="0">
                <a:solidFill>
                  <a:srgbClr val="C00000"/>
                </a:solidFill>
                <a:latin typeface="+mj-lt"/>
                <a:ea typeface="字魂17号-萌趣果冻体" panose="02000000000000000000" pitchFamily="2" charset="-122"/>
              </a:rPr>
              <a:t>của</a:t>
            </a:r>
            <a:r>
              <a:rPr lang="en-US" altLang="zh-CN" sz="4400" b="1" dirty="0" smtClean="0">
                <a:solidFill>
                  <a:srgbClr val="C00000"/>
                </a:solidFill>
                <a:latin typeface="+mj-lt"/>
                <a:ea typeface="字魂17号-萌趣果冻体" panose="02000000000000000000" pitchFamily="2" charset="-122"/>
              </a:rPr>
              <a:t> </a:t>
            </a:r>
            <a:r>
              <a:rPr lang="en-US" altLang="zh-CN" sz="4400" b="1" dirty="0" err="1" smtClean="0">
                <a:solidFill>
                  <a:srgbClr val="C00000"/>
                </a:solidFill>
                <a:latin typeface="+mj-lt"/>
                <a:ea typeface="字魂17号-萌趣果冻体" panose="02000000000000000000" pitchFamily="2" charset="-122"/>
              </a:rPr>
              <a:t>nhà</a:t>
            </a:r>
            <a:r>
              <a:rPr lang="en-US" altLang="zh-CN" sz="4400" b="1" dirty="0" smtClean="0">
                <a:solidFill>
                  <a:srgbClr val="C00000"/>
                </a:solidFill>
                <a:latin typeface="+mj-lt"/>
                <a:ea typeface="字魂17号-萌趣果冻体" panose="02000000000000000000" pitchFamily="2" charset="-122"/>
              </a:rPr>
              <a:t> </a:t>
            </a:r>
            <a:r>
              <a:rPr lang="en-US" altLang="zh-CN" sz="4400" b="1" dirty="0" err="1" smtClean="0">
                <a:solidFill>
                  <a:srgbClr val="C00000"/>
                </a:solidFill>
                <a:latin typeface="+mj-lt"/>
                <a:ea typeface="字魂17号-萌趣果冻体" panose="02000000000000000000" pitchFamily="2" charset="-122"/>
              </a:rPr>
              <a:t>Lý</a:t>
            </a:r>
            <a:r>
              <a:rPr lang="en-US" altLang="zh-CN" sz="4400" b="1" dirty="0" smtClean="0">
                <a:solidFill>
                  <a:srgbClr val="C00000"/>
                </a:solidFill>
                <a:latin typeface="+mj-lt"/>
                <a:ea typeface="字魂17号-萌趣果冻体" panose="02000000000000000000" pitchFamily="2" charset="-122"/>
              </a:rPr>
              <a:t>?</a:t>
            </a:r>
            <a:endParaRPr lang="zh-CN" altLang="en-US" sz="4400" b="1" dirty="0">
              <a:solidFill>
                <a:srgbClr val="C00000"/>
              </a:solidFill>
              <a:latin typeface="+mj-lt"/>
              <a:ea typeface="字魂17号-萌趣果冻体" panose="02000000000000000000" pitchFamily="2" charset="-122"/>
            </a:endParaRPr>
          </a:p>
        </p:txBody>
      </p:sp>
      <p:pic>
        <p:nvPicPr>
          <p:cNvPr id="8" name="图片 20">
            <a:extLst>
              <a:ext uri="{FF2B5EF4-FFF2-40B4-BE49-F238E27FC236}">
                <a16:creationId xmlns="" xmlns:a16="http://schemas.microsoft.com/office/drawing/2014/main" id="{67BE4DFF-E729-4F56-ABF6-F7302F2DE934}"/>
              </a:ext>
            </a:extLst>
          </p:cNvPr>
          <p:cNvPicPr>
            <a:picLocks noChangeAspect="1"/>
          </p:cNvPicPr>
          <p:nvPr/>
        </p:nvPicPr>
        <p:blipFill>
          <a:blip r:embed="rId4"/>
          <a:stretch>
            <a:fillRect/>
          </a:stretch>
        </p:blipFill>
        <p:spPr>
          <a:xfrm>
            <a:off x="270907" y="-152400"/>
            <a:ext cx="2485778" cy="2133599"/>
          </a:xfrm>
          <a:prstGeom prst="rect">
            <a:avLst/>
          </a:prstGeom>
          <a:noFill/>
          <a:ln w="9525">
            <a:noFill/>
          </a:ln>
        </p:spPr>
      </p:pic>
      <p:pic>
        <p:nvPicPr>
          <p:cNvPr id="9" name="图片 12">
            <a:extLst>
              <a:ext uri="{FF2B5EF4-FFF2-40B4-BE49-F238E27FC236}">
                <a16:creationId xmlns="" xmlns:a16="http://schemas.microsoft.com/office/drawing/2014/main" id="{F7F8C48D-A559-4113-AD18-8377F23E90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7365" b="88523"/>
          <a:stretch/>
        </p:blipFill>
        <p:spPr>
          <a:xfrm>
            <a:off x="203147" y="1"/>
            <a:ext cx="7830622" cy="1377269"/>
          </a:xfrm>
          <a:prstGeom prst="rect">
            <a:avLst/>
          </a:prstGeom>
        </p:spPr>
      </p:pic>
      <p:pic>
        <p:nvPicPr>
          <p:cNvPr id="10" name="图片 12">
            <a:extLst>
              <a:ext uri="{FF2B5EF4-FFF2-40B4-BE49-F238E27FC236}">
                <a16:creationId xmlns="" xmlns:a16="http://schemas.microsoft.com/office/drawing/2014/main" id="{F7F8C48D-A559-4113-AD18-8377F23E90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7365" b="88523"/>
          <a:stretch/>
        </p:blipFill>
        <p:spPr>
          <a:xfrm rot="10800000">
            <a:off x="3859795" y="5480730"/>
            <a:ext cx="9547913" cy="1377269"/>
          </a:xfrm>
          <a:prstGeom prst="rect">
            <a:avLst/>
          </a:prstGeom>
        </p:spPr>
      </p:pic>
    </p:spTree>
    <p:extLst>
      <p:ext uri="{BB962C8B-B14F-4D97-AF65-F5344CB8AC3E}">
        <p14:creationId xmlns:p14="http://schemas.microsoft.com/office/powerpoint/2010/main" val="34790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1">
            <a:extLst>
              <a:ext uri="{FF2B5EF4-FFF2-40B4-BE49-F238E27FC236}">
                <a16:creationId xmlns="" xmlns:a16="http://schemas.microsoft.com/office/drawing/2014/main" id="{A0685C41-D465-4512-B9F6-8A38B1A4D0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7365" b="88523"/>
          <a:stretch/>
        </p:blipFill>
        <p:spPr>
          <a:xfrm>
            <a:off x="7694906" y="0"/>
            <a:ext cx="4475022" cy="787078"/>
          </a:xfrm>
          <a:prstGeom prst="rect">
            <a:avLst/>
          </a:prstGeom>
        </p:spPr>
      </p:pic>
      <p:pic>
        <p:nvPicPr>
          <p:cNvPr id="6" name="图片 9">
            <a:extLst>
              <a:ext uri="{FF2B5EF4-FFF2-40B4-BE49-F238E27FC236}">
                <a16:creationId xmlns="" xmlns:a16="http://schemas.microsoft.com/office/drawing/2014/main" id="{89E1928B-4FDA-42C6-9543-EEC29714F3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612" y="3039438"/>
            <a:ext cx="3768600" cy="3689498"/>
          </a:xfrm>
          <a:prstGeom prst="rect">
            <a:avLst/>
          </a:prstGeom>
        </p:spPr>
      </p:pic>
      <p:sp>
        <p:nvSpPr>
          <p:cNvPr id="7" name="对话气泡: 圆角矩形 4">
            <a:extLst>
              <a:ext uri="{FF2B5EF4-FFF2-40B4-BE49-F238E27FC236}">
                <a16:creationId xmlns="" xmlns:a16="http://schemas.microsoft.com/office/drawing/2014/main" id="{D698D9B5-9CF8-42E6-A190-6F9B92AFA6B4}"/>
              </a:ext>
            </a:extLst>
          </p:cNvPr>
          <p:cNvSpPr/>
          <p:nvPr/>
        </p:nvSpPr>
        <p:spPr>
          <a:xfrm>
            <a:off x="4118458" y="1396762"/>
            <a:ext cx="7054632" cy="2269442"/>
          </a:xfrm>
          <a:prstGeom prst="wedgeRoundRectCallout">
            <a:avLst>
              <a:gd name="adj1" fmla="val -62529"/>
              <a:gd name="adj2" fmla="val 37893"/>
              <a:gd name="adj3" fmla="val 16667"/>
            </a:avLst>
          </a:prstGeom>
          <a:solidFill>
            <a:schemeClr val="bg1"/>
          </a:solidFill>
          <a:ln w="57150">
            <a:solidFill>
              <a:srgbClr val="DCB30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4400" b="1" dirty="0" err="1" smtClean="0">
                <a:solidFill>
                  <a:srgbClr val="C00000"/>
                </a:solidFill>
                <a:latin typeface="+mj-lt"/>
                <a:ea typeface="字魂17号-萌趣果冻体" panose="02000000000000000000" pitchFamily="2" charset="-122"/>
              </a:rPr>
              <a:t>Trước</a:t>
            </a:r>
            <a:r>
              <a:rPr lang="en-US" altLang="zh-CN" sz="4400" b="1" dirty="0" smtClean="0">
                <a:solidFill>
                  <a:srgbClr val="C00000"/>
                </a:solidFill>
                <a:latin typeface="+mj-lt"/>
                <a:ea typeface="字魂17号-萌趣果冻体" panose="02000000000000000000" pitchFamily="2" charset="-122"/>
              </a:rPr>
              <a:t> </a:t>
            </a:r>
            <a:r>
              <a:rPr lang="en-US" altLang="zh-CN" sz="4400" b="1" dirty="0" err="1" smtClean="0">
                <a:solidFill>
                  <a:srgbClr val="C00000"/>
                </a:solidFill>
                <a:latin typeface="+mj-lt"/>
                <a:ea typeface="字魂17号-萌趣果冻体" panose="02000000000000000000" pitchFamily="2" charset="-122"/>
              </a:rPr>
              <a:t>tình</a:t>
            </a:r>
            <a:r>
              <a:rPr lang="en-US" altLang="zh-CN" sz="4400" b="1" dirty="0" smtClean="0">
                <a:solidFill>
                  <a:srgbClr val="C00000"/>
                </a:solidFill>
                <a:latin typeface="+mj-lt"/>
                <a:ea typeface="字魂17号-萌趣果冻体" panose="02000000000000000000" pitchFamily="2" charset="-122"/>
              </a:rPr>
              <a:t> </a:t>
            </a:r>
            <a:r>
              <a:rPr lang="en-US" altLang="zh-CN" sz="4400" b="1" dirty="0" err="1" smtClean="0">
                <a:solidFill>
                  <a:srgbClr val="C00000"/>
                </a:solidFill>
                <a:latin typeface="+mj-lt"/>
                <a:ea typeface="字魂17号-萌趣果冻体" panose="02000000000000000000" pitchFamily="2" charset="-122"/>
              </a:rPr>
              <a:t>hình</a:t>
            </a:r>
            <a:r>
              <a:rPr lang="en-US" altLang="zh-CN" sz="4400" b="1" dirty="0" smtClean="0">
                <a:solidFill>
                  <a:srgbClr val="C00000"/>
                </a:solidFill>
                <a:latin typeface="+mj-lt"/>
                <a:ea typeface="字魂17号-萌趣果冻体" panose="02000000000000000000" pitchFamily="2" charset="-122"/>
              </a:rPr>
              <a:t> </a:t>
            </a:r>
            <a:r>
              <a:rPr lang="en-US" altLang="zh-CN" sz="4400" b="1" dirty="0" err="1" smtClean="0">
                <a:solidFill>
                  <a:srgbClr val="C00000"/>
                </a:solidFill>
                <a:latin typeface="+mj-lt"/>
                <a:ea typeface="字魂17号-萌趣果冻体" panose="02000000000000000000" pitchFamily="2" charset="-122"/>
              </a:rPr>
              <a:t>trên</a:t>
            </a:r>
            <a:r>
              <a:rPr lang="en-US" altLang="zh-CN" sz="4400" b="1" dirty="0" smtClean="0">
                <a:solidFill>
                  <a:srgbClr val="C00000"/>
                </a:solidFill>
                <a:latin typeface="+mj-lt"/>
                <a:ea typeface="字魂17号-萌趣果冻体" panose="02000000000000000000" pitchFamily="2" charset="-122"/>
              </a:rPr>
              <a:t> </a:t>
            </a:r>
            <a:r>
              <a:rPr lang="en-US" altLang="zh-CN" sz="4400" b="1" dirty="0" err="1" smtClean="0">
                <a:solidFill>
                  <a:srgbClr val="C00000"/>
                </a:solidFill>
                <a:latin typeface="+mj-lt"/>
                <a:ea typeface="字魂17号-萌趣果冻体" panose="02000000000000000000" pitchFamily="2" charset="-122"/>
              </a:rPr>
              <a:t>nhà</a:t>
            </a:r>
            <a:r>
              <a:rPr lang="en-US" altLang="zh-CN" sz="4400" b="1" dirty="0" smtClean="0">
                <a:solidFill>
                  <a:srgbClr val="C00000"/>
                </a:solidFill>
                <a:latin typeface="+mj-lt"/>
                <a:ea typeface="字魂17号-萌趣果冻体" panose="02000000000000000000" pitchFamily="2" charset="-122"/>
              </a:rPr>
              <a:t> </a:t>
            </a:r>
            <a:r>
              <a:rPr lang="en-US" altLang="zh-CN" sz="4400" b="1" dirty="0" err="1" smtClean="0">
                <a:solidFill>
                  <a:srgbClr val="C00000"/>
                </a:solidFill>
                <a:latin typeface="+mj-lt"/>
                <a:ea typeface="字魂17号-萌趣果冻体" panose="02000000000000000000" pitchFamily="2" charset="-122"/>
              </a:rPr>
              <a:t>Lý</a:t>
            </a:r>
            <a:r>
              <a:rPr lang="en-US" altLang="zh-CN" sz="4400" b="1" dirty="0" smtClean="0">
                <a:solidFill>
                  <a:srgbClr val="C00000"/>
                </a:solidFill>
                <a:latin typeface="+mj-lt"/>
                <a:ea typeface="字魂17号-萌趣果冻体" panose="02000000000000000000" pitchFamily="2" charset="-122"/>
              </a:rPr>
              <a:t> </a:t>
            </a:r>
            <a:r>
              <a:rPr lang="en-US" altLang="zh-CN" sz="4400" b="1" dirty="0" err="1" smtClean="0">
                <a:solidFill>
                  <a:srgbClr val="C00000"/>
                </a:solidFill>
                <a:latin typeface="+mj-lt"/>
                <a:ea typeface="字魂17号-萌趣果冻体" panose="02000000000000000000" pitchFamily="2" charset="-122"/>
              </a:rPr>
              <a:t>đã</a:t>
            </a:r>
            <a:r>
              <a:rPr lang="en-US" altLang="zh-CN" sz="4400" b="1" dirty="0" smtClean="0">
                <a:solidFill>
                  <a:srgbClr val="C00000"/>
                </a:solidFill>
                <a:latin typeface="+mj-lt"/>
                <a:ea typeface="字魂17号-萌趣果冻体" panose="02000000000000000000" pitchFamily="2" charset="-122"/>
              </a:rPr>
              <a:t> </a:t>
            </a:r>
            <a:r>
              <a:rPr lang="en-US" altLang="zh-CN" sz="4400" b="1" dirty="0" err="1" smtClean="0">
                <a:solidFill>
                  <a:srgbClr val="C00000"/>
                </a:solidFill>
                <a:latin typeface="+mj-lt"/>
                <a:ea typeface="字魂17号-萌趣果冻体" panose="02000000000000000000" pitchFamily="2" charset="-122"/>
              </a:rPr>
              <a:t>làm</a:t>
            </a:r>
            <a:r>
              <a:rPr lang="en-US" altLang="zh-CN" sz="4400" b="1" dirty="0" smtClean="0">
                <a:solidFill>
                  <a:srgbClr val="C00000"/>
                </a:solidFill>
                <a:latin typeface="+mj-lt"/>
                <a:ea typeface="字魂17号-萌趣果冻体" panose="02000000000000000000" pitchFamily="2" charset="-122"/>
              </a:rPr>
              <a:t> </a:t>
            </a:r>
            <a:r>
              <a:rPr lang="en-US" altLang="zh-CN" sz="4400" b="1" dirty="0" err="1" smtClean="0">
                <a:solidFill>
                  <a:srgbClr val="C00000"/>
                </a:solidFill>
                <a:latin typeface="+mj-lt"/>
                <a:ea typeface="字魂17号-萌趣果冻体" panose="02000000000000000000" pitchFamily="2" charset="-122"/>
              </a:rPr>
              <a:t>gì</a:t>
            </a:r>
            <a:r>
              <a:rPr lang="en-US" altLang="zh-CN" sz="4400" b="1" dirty="0" smtClean="0">
                <a:solidFill>
                  <a:srgbClr val="C00000"/>
                </a:solidFill>
                <a:latin typeface="+mj-lt"/>
                <a:ea typeface="字魂17号-萌趣果冻体" panose="02000000000000000000" pitchFamily="2" charset="-122"/>
              </a:rPr>
              <a:t>?</a:t>
            </a:r>
            <a:endParaRPr lang="zh-CN" altLang="en-US" sz="4400" b="1" dirty="0">
              <a:solidFill>
                <a:srgbClr val="C00000"/>
              </a:solidFill>
              <a:latin typeface="+mj-lt"/>
              <a:ea typeface="字魂17号-萌趣果冻体" panose="02000000000000000000" pitchFamily="2" charset="-122"/>
            </a:endParaRPr>
          </a:p>
        </p:txBody>
      </p:sp>
      <p:pic>
        <p:nvPicPr>
          <p:cNvPr id="8" name="图片 20">
            <a:extLst>
              <a:ext uri="{FF2B5EF4-FFF2-40B4-BE49-F238E27FC236}">
                <a16:creationId xmlns="" xmlns:a16="http://schemas.microsoft.com/office/drawing/2014/main" id="{67BE4DFF-E729-4F56-ABF6-F7302F2DE934}"/>
              </a:ext>
            </a:extLst>
          </p:cNvPr>
          <p:cNvPicPr>
            <a:picLocks noChangeAspect="1"/>
          </p:cNvPicPr>
          <p:nvPr/>
        </p:nvPicPr>
        <p:blipFill>
          <a:blip r:embed="rId4"/>
          <a:stretch>
            <a:fillRect/>
          </a:stretch>
        </p:blipFill>
        <p:spPr>
          <a:xfrm>
            <a:off x="270907" y="-152400"/>
            <a:ext cx="2485778" cy="2133599"/>
          </a:xfrm>
          <a:prstGeom prst="rect">
            <a:avLst/>
          </a:prstGeom>
          <a:noFill/>
          <a:ln w="9525">
            <a:noFill/>
          </a:ln>
        </p:spPr>
      </p:pic>
      <p:pic>
        <p:nvPicPr>
          <p:cNvPr id="9" name="图片 12">
            <a:extLst>
              <a:ext uri="{FF2B5EF4-FFF2-40B4-BE49-F238E27FC236}">
                <a16:creationId xmlns="" xmlns:a16="http://schemas.microsoft.com/office/drawing/2014/main" id="{F7F8C48D-A559-4113-AD18-8377F23E90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7365" b="88523"/>
          <a:stretch/>
        </p:blipFill>
        <p:spPr>
          <a:xfrm>
            <a:off x="203147" y="1"/>
            <a:ext cx="7830622" cy="1377269"/>
          </a:xfrm>
          <a:prstGeom prst="rect">
            <a:avLst/>
          </a:prstGeom>
        </p:spPr>
      </p:pic>
      <p:pic>
        <p:nvPicPr>
          <p:cNvPr id="10" name="图片 12">
            <a:extLst>
              <a:ext uri="{FF2B5EF4-FFF2-40B4-BE49-F238E27FC236}">
                <a16:creationId xmlns="" xmlns:a16="http://schemas.microsoft.com/office/drawing/2014/main" id="{F7F8C48D-A559-4113-AD18-8377F23E90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7365" b="88523"/>
          <a:stretch/>
        </p:blipFill>
        <p:spPr>
          <a:xfrm rot="10800000">
            <a:off x="3859795" y="5480730"/>
            <a:ext cx="9547913" cy="1377269"/>
          </a:xfrm>
          <a:prstGeom prst="rect">
            <a:avLst/>
          </a:prstGeom>
        </p:spPr>
      </p:pic>
    </p:spTree>
    <p:extLst>
      <p:ext uri="{BB962C8B-B14F-4D97-AF65-F5344CB8AC3E}">
        <p14:creationId xmlns:p14="http://schemas.microsoft.com/office/powerpoint/2010/main" val="337734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28824" y="254000"/>
            <a:ext cx="18288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smtClean="0"/>
              <a:t>TRẦN THỪA</a:t>
            </a:r>
            <a:endParaRPr lang="en-US" sz="2000" b="1" dirty="0"/>
          </a:p>
        </p:txBody>
      </p:sp>
      <p:sp>
        <p:nvSpPr>
          <p:cNvPr id="3" name="Rounded Rectangle 2"/>
          <p:cNvSpPr/>
          <p:nvPr/>
        </p:nvSpPr>
        <p:spPr>
          <a:xfrm>
            <a:off x="8456612" y="152400"/>
            <a:ext cx="18288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smtClean="0"/>
              <a:t>LÝ HUỆ TÔNG</a:t>
            </a:r>
            <a:endParaRPr lang="en-US" sz="2000" b="1" dirty="0"/>
          </a:p>
        </p:txBody>
      </p:sp>
      <p:sp>
        <p:nvSpPr>
          <p:cNvPr id="4" name="Rounded Rectangle 3"/>
          <p:cNvSpPr/>
          <p:nvPr/>
        </p:nvSpPr>
        <p:spPr>
          <a:xfrm>
            <a:off x="227012" y="1752600"/>
            <a:ext cx="2133600" cy="914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t>TRẦN CẢNH</a:t>
            </a:r>
            <a:endParaRPr lang="en-US" sz="2000" b="1" dirty="0"/>
          </a:p>
        </p:txBody>
      </p:sp>
      <p:sp>
        <p:nvSpPr>
          <p:cNvPr id="5" name="Rounded Rectangle 4"/>
          <p:cNvSpPr/>
          <p:nvPr/>
        </p:nvSpPr>
        <p:spPr>
          <a:xfrm>
            <a:off x="3275012" y="1752600"/>
            <a:ext cx="1981200" cy="914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t>TRẦN LIỄU</a:t>
            </a:r>
            <a:endParaRPr lang="en-US" sz="2000" b="1" dirty="0"/>
          </a:p>
        </p:txBody>
      </p:sp>
      <p:sp>
        <p:nvSpPr>
          <p:cNvPr id="6" name="Rounded Rectangle 5"/>
          <p:cNvSpPr/>
          <p:nvPr/>
        </p:nvSpPr>
        <p:spPr>
          <a:xfrm>
            <a:off x="9371012" y="1752600"/>
            <a:ext cx="2590800"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smtClean="0"/>
              <a:t>OANH</a:t>
            </a:r>
          </a:p>
          <a:p>
            <a:pPr algn="ctr"/>
            <a:r>
              <a:rPr lang="en-US" sz="2000" b="1" dirty="0" smtClean="0"/>
              <a:t>(THUẬN THIÊN)</a:t>
            </a:r>
            <a:endParaRPr lang="en-US" sz="2000" b="1" dirty="0"/>
          </a:p>
        </p:txBody>
      </p:sp>
      <p:sp>
        <p:nvSpPr>
          <p:cNvPr id="7" name="Rounded Rectangle 6"/>
          <p:cNvSpPr/>
          <p:nvPr/>
        </p:nvSpPr>
        <p:spPr>
          <a:xfrm>
            <a:off x="6246812" y="1701800"/>
            <a:ext cx="2362200"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smtClean="0"/>
              <a:t>PHẬT KIM</a:t>
            </a:r>
          </a:p>
          <a:p>
            <a:pPr algn="ctr"/>
            <a:r>
              <a:rPr lang="en-US" sz="2000" b="1" dirty="0" smtClean="0"/>
              <a:t>(CHIÊU THÁNH)</a:t>
            </a:r>
            <a:endParaRPr lang="en-US" sz="2000" b="1" dirty="0"/>
          </a:p>
        </p:txBody>
      </p:sp>
      <p:cxnSp>
        <p:nvCxnSpPr>
          <p:cNvPr id="11" name="Straight Arrow Connector 10"/>
          <p:cNvCxnSpPr>
            <a:stCxn id="2" idx="2"/>
            <a:endCxn id="4" idx="0"/>
          </p:cNvCxnSpPr>
          <p:nvPr/>
        </p:nvCxnSpPr>
        <p:spPr>
          <a:xfrm flipH="1">
            <a:off x="1293812" y="1168400"/>
            <a:ext cx="1649412" cy="584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 idx="2"/>
          </p:cNvCxnSpPr>
          <p:nvPr/>
        </p:nvCxnSpPr>
        <p:spPr>
          <a:xfrm>
            <a:off x="2943224" y="1168400"/>
            <a:ext cx="1474788"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2"/>
            <a:endCxn id="7" idx="0"/>
          </p:cNvCxnSpPr>
          <p:nvPr/>
        </p:nvCxnSpPr>
        <p:spPr>
          <a:xfrm flipH="1">
            <a:off x="7427912" y="1066800"/>
            <a:ext cx="1943100" cy="63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 idx="2"/>
            <a:endCxn id="6" idx="0"/>
          </p:cNvCxnSpPr>
          <p:nvPr/>
        </p:nvCxnSpPr>
        <p:spPr>
          <a:xfrm>
            <a:off x="9371012" y="1066800"/>
            <a:ext cx="1295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4" idx="2"/>
          </p:cNvCxnSpPr>
          <p:nvPr/>
        </p:nvCxnSpPr>
        <p:spPr>
          <a:xfrm rot="16200000" flipH="1">
            <a:off x="3865562" y="95250"/>
            <a:ext cx="990600" cy="61341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7" idx="2"/>
          </p:cNvCxnSpPr>
          <p:nvPr/>
        </p:nvCxnSpPr>
        <p:spPr>
          <a:xfrm flipV="1">
            <a:off x="7427912" y="2616200"/>
            <a:ext cx="0" cy="1041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5" idx="2"/>
          </p:cNvCxnSpPr>
          <p:nvPr/>
        </p:nvCxnSpPr>
        <p:spPr>
          <a:xfrm rot="16200000" flipH="1">
            <a:off x="6704012" y="228600"/>
            <a:ext cx="1524000" cy="64008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6" idx="2"/>
          </p:cNvCxnSpPr>
          <p:nvPr/>
        </p:nvCxnSpPr>
        <p:spPr>
          <a:xfrm flipV="1">
            <a:off x="10666412" y="2667000"/>
            <a:ext cx="0" cy="1524000"/>
          </a:xfrm>
          <a:prstGeom prst="line">
            <a:avLst/>
          </a:prstGeom>
        </p:spPr>
        <p:style>
          <a:lnRef idx="1">
            <a:schemeClr val="accent1"/>
          </a:lnRef>
          <a:fillRef idx="0">
            <a:schemeClr val="accent1"/>
          </a:fillRef>
          <a:effectRef idx="0">
            <a:schemeClr val="accent1"/>
          </a:effectRef>
          <a:fontRef idx="minor">
            <a:schemeClr val="tx1"/>
          </a:fontRef>
        </p:style>
      </p:cxnSp>
      <p:sp>
        <p:nvSpPr>
          <p:cNvPr id="33" name="Multiply 32"/>
          <p:cNvSpPr/>
          <p:nvPr/>
        </p:nvSpPr>
        <p:spPr>
          <a:xfrm>
            <a:off x="4875212" y="3429000"/>
            <a:ext cx="914400" cy="53340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Multiply 33"/>
          <p:cNvSpPr/>
          <p:nvPr/>
        </p:nvSpPr>
        <p:spPr>
          <a:xfrm>
            <a:off x="7008812" y="3962400"/>
            <a:ext cx="914400" cy="53340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40" name="Straight Connector 39"/>
          <p:cNvCxnSpPr/>
          <p:nvPr/>
        </p:nvCxnSpPr>
        <p:spPr>
          <a:xfrm>
            <a:off x="684212" y="2667000"/>
            <a:ext cx="0" cy="3352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42" name="Straight Connector 41"/>
          <p:cNvCxnSpPr/>
          <p:nvPr/>
        </p:nvCxnSpPr>
        <p:spPr>
          <a:xfrm>
            <a:off x="684212" y="6019800"/>
            <a:ext cx="105918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4" name="Straight Connector 43"/>
          <p:cNvCxnSpPr/>
          <p:nvPr/>
        </p:nvCxnSpPr>
        <p:spPr>
          <a:xfrm flipV="1">
            <a:off x="11276012" y="2666999"/>
            <a:ext cx="0" cy="3352801"/>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5976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22" presetClass="entr" presetSubtype="4"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par>
                                <p:cTn id="16" presetID="16" presetClass="entr" presetSubtype="21"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arn(inVertical)">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barn(inVertical)">
                                      <p:cBhvr>
                                        <p:cTn id="33" dur="500"/>
                                        <p:tgtEl>
                                          <p:spTgt spid="44"/>
                                        </p:tgtEl>
                                      </p:cBhvr>
                                    </p:animEffect>
                                  </p:childTnLst>
                                </p:cTn>
                              </p:par>
                              <p:par>
                                <p:cTn id="34" presetID="16" presetClass="entr" presetSubtype="21" fill="hold"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barn(inVertical)">
                                      <p:cBhvr>
                                        <p:cTn id="36" dur="500"/>
                                        <p:tgtEl>
                                          <p:spTgt spid="42"/>
                                        </p:tgtEl>
                                      </p:cBhvr>
                                    </p:animEffect>
                                  </p:childTnLst>
                                </p:cTn>
                              </p:par>
                              <p:par>
                                <p:cTn id="37" presetID="16" presetClass="entr" presetSubtype="21"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barn(inVertical)">
                                      <p:cBhvr>
                                        <p:cTn id="3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1015" y="381001"/>
            <a:ext cx="10563648" cy="4524315"/>
          </a:xfrm>
          <a:prstGeom prst="rect">
            <a:avLst/>
          </a:prstGeom>
          <a:noFill/>
        </p:spPr>
        <p:txBody>
          <a:bodyPr wrap="square" rtlCol="0">
            <a:spAutoFit/>
          </a:bodyPr>
          <a:lstStyle/>
          <a:p>
            <a:pPr algn="just"/>
            <a:r>
              <a:rPr lang="vi-VN" sz="2400" b="1" i="1" dirty="0">
                <a:solidFill>
                  <a:srgbClr val="002060"/>
                </a:solidFill>
              </a:rPr>
              <a:t>Khâm định Việt sử thông giám cương mục</a:t>
            </a:r>
            <a:r>
              <a:rPr lang="vi-VN" sz="2400" i="1" dirty="0">
                <a:solidFill>
                  <a:srgbClr val="002060"/>
                </a:solidFill>
              </a:rPr>
              <a:t> </a:t>
            </a:r>
            <a:r>
              <a:rPr lang="vi-VN" sz="2400" dirty="0" smtClean="0">
                <a:solidFill>
                  <a:srgbClr val="002060"/>
                </a:solidFill>
              </a:rPr>
              <a:t>ghi chép về Chiếu nhường ngôi của Lý Chiêu Hoàng: </a:t>
            </a:r>
            <a:r>
              <a:rPr lang="vi-VN" sz="2400" dirty="0">
                <a:solidFill>
                  <a:srgbClr val="002060"/>
                </a:solidFill>
              </a:rPr>
              <a:t>“Họ Lý ta vâng mệnh cao sáng từ trời, có cả bốn biển. Liệt thánh kế tiếp làm vua hơn hai trăm năm, chẳng may gặp vận gian truân, giặc cướp nổi lên như ong, nhân dân không được yên ổn. Thượng hoàng mắc bệnh, không người nối dõi, trẫm phải vâng theo thánh chỉ, gượng gạo nối ngôi. Trẫm xét thấy ngôi báu rất là trọng đại mà trẫm là vua đàn bà, phải gánh vác lịch số do trời giao cho, riêng những nơm nớp lo sợ, như sắp sa xuống vực sâu. Nghĩ sao tìm được hiền nhân quân tử, để giúp đỡ về chính trị. Duy có Trần Cảnh là người văn chất đủ vẻ, uy nghi đường hoàng, thực có phong độ bậc quân tử, có thể nhường cho ngôi báu để chống đỡ trong buổi gian nguy. Vậy rất mong Trần Cảnh đồng lòng hợp sức, dẹp yên loạn lạc, cứu vớt sinh dân, để cùng hưởng phúc thái bình”.</a:t>
            </a:r>
            <a:endParaRPr lang="en-US"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671633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931</Words>
  <Application>Microsoft Office PowerPoint</Application>
  <PresentationFormat>Custom</PresentationFormat>
  <Paragraphs>110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15</cp:revision>
  <dcterms:created xsi:type="dcterms:W3CDTF">2021-11-18T00:03:42Z</dcterms:created>
  <dcterms:modified xsi:type="dcterms:W3CDTF">2021-11-22T01:20:16Z</dcterms:modified>
</cp:coreProperties>
</file>