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23" r:id="rId2"/>
    <p:sldId id="684" r:id="rId3"/>
    <p:sldId id="258" r:id="rId4"/>
    <p:sldId id="256" r:id="rId5"/>
    <p:sldId id="257" r:id="rId6"/>
    <p:sldId id="259" r:id="rId7"/>
    <p:sldId id="260" r:id="rId8"/>
    <p:sldId id="262" r:id="rId9"/>
    <p:sldId id="261" r:id="rId10"/>
    <p:sldId id="680" r:id="rId11"/>
    <p:sldId id="6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EE7"/>
    <a:srgbClr val="FCD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49.63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0 96 0 0,'0'0'2649'0'0,"5"1"-2570"0"0,65 19 234 0 0,-65-19-275 0 0,-1 0-1 0 0,1 0 0 0 0,-1 0 0 0 0,1-1 1 0 0,6 0-1 0 0,-8 0-13 0 0,1 0 0 0 0,0 1 0 0 0,0-1 0 0 0,0 1-1 0 0,-1-1 1 0 0,1 1 0 0 0,0 0 0 0 0,4 2 0 0 0,-5-2-12 0 0,-1 0 1 0 0,1 0-1 0 0,0 0 0 0 0,-1-1 1 0 0,1 0-1 0 0,0 1 1 0 0,-1-1-1 0 0,1 0 0 0 0,4-1 1 0 0,-5 1-5 0 0,0 0 1 0 0,0 0-1 0 0,0 0 0 0 0,0 0 1 0 0,0 0-1 0 0,0 0 0 0 0,0 0 1 0 0,0 1-1 0 0,0-1 0 0 0,0 1 1 0 0,0-1-1 0 0,0 1 0 0 0,0 0 1 0 0,0 0-1 0 0,2 2 0 0 0,0-2 3 0 0,0 0 0 0 0,0 0 0 0 0,0 0-1 0 0,0 0 1 0 0,0 0 0 0 0,0-1 0 0 0,0 0 0 0 0,0 0 0 0 0,0 0-1 0 0,0 0 1 0 0,7-2 0 0 0,6 1 19 0 0,-14 1-29 0 0,-1 0 1 0 0,0 0-1 0 0,0 0 1 0 0,0 0-1 0 0,0 0 0 0 0,0 0 1 0 0,0 1-1 0 0,0-1 1 0 0,0 0-1 0 0,0 1 1 0 0,1 0-1 0 0,-2-1 0 0 0,1 1 1 0 0,0 0-1 0 0,0 0 1 0 0,2 1-1 0 0,0 1 1 0 0,1 0 0 0 0,-1 0 0 0 0,1-1 0 0 0,0 1 0 0 0,8 2 0 0 0,-11-4 0 0 0,4 0 103 0 0,0 0 0 0 0,0 0 0 0 0,0-1 0 0 0,0 0 0 0 0,1 0 0 0 0,10-2 0 0 0,2 1 170 0 0,-18 1-262 0 0,0 0-1 0 0,-1 0 1 0 0,1 0-1 0 0,0 0 1 0 0,-1 0 0 0 0,1 0-1 0 0,0 1 1 0 0,-1-1-1 0 0,1 0 1 0 0,0 0-1 0 0,-1 0 1 0 0,1 1-1 0 0,-1-1 1 0 0,1 0 0 0 0,0 1-1 0 0,-1-1 1 0 0,1 0-1 0 0,-1 1 1 0 0,1-1-1 0 0,-1 1 1 0 0,1-1-1 0 0,-1 1 1 0 0,0-1-1 0 0,1 1 1 0 0,-1-1 0 0 0,0 1-1 0 0,1 1 1 0 0,0-2-8 0 0,-1 1 0 0 0,0 0 0 0 0,1-1 0 0 0,-1 1 1 0 0,0-1-1 0 0,1 1 0 0 0,-1 0 0 0 0,1-1 0 0 0,-1 1 0 0 0,1-1 0 0 0,-1 1 1 0 0,1-1-1 0 0,0 0 0 0 0,-1 1 0 0 0,1-1 0 0 0,0 0 0 0 0,-1 1 1 0 0,1-1-1 0 0,0 0 0 0 0,-1 0 0 0 0,1 1 0 0 0,0-1 0 0 0,-1 0 1 0 0,1 0-1 0 0,0 0 0 0 0,0 0 0 0 0,1 0 0 0 0,-2 0 18 0 0,28-2 81 0 0,-27 2-104 0 0,0 0 1 0 0,0 0-1 0 0,1 0 0 0 0,-1 1 1 0 0,0-1-1 0 0,0 0 1 0 0,0 0-1 0 0,0 1 1 0 0,0-1-1 0 0,0 0 0 0 0,1 1 1 0 0,-1 0-1 0 0,0-1 1 0 0,0 1-1 0 0,0-1 1 0 0,0 1-1 0 0,-1 0 0 0 0,3 1 1 0 0,1-1-3 0 0,0 0 0 0 0,0 0 0 0 0,0-1 0 0 0,0 1 0 0 0,0-1 0 0 0,0 0 0 0 0,8-1 0 0 0,-7 1-21 0 0,4 0 6 0 0,-7 0 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9.41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1 344 96 0 0,'0'0'16'0'0,"7"-4"-9"0"0,10-1-4 0 0,1 0 1 0 0,27-4-1 0 0,32-9 4 0 0,-31 6-7 0 0,-33 9 0 0 0,0 0 0 0 0,0-1 0 0 0,-1 0 0 0 0,0-1 0 0 0,15-8 0 0 0,-7 2 4 0 0,0 1-1 0 0,1 2 1 0 0,43-13 0 0 0,75-10 24 0 0,-39 10-11 0 0,11 3 57 0 0,-71 12-26 0 0,50-13 1 0 0,-57 12 30 0 0,45-6 1 0 0,23-5 201 0 0,27-8-47 0 0,15-3 237 0 0,-42 10 19 0 0,-96 18-429 0 0,7 1 68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9.768"/>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0 335 2104 0 0,'5'0'40'0'0,"54"-2"155"0"0,102-17 0 0 0,64-26 173 0 0,-74 13-150 0 0,-35 3-41 0 0,-12 2-59 0 0,-16 5-34 0 0,-51 11-38 0 0,74-11 1 0 0,317-37 153 0 0,-313 43-157 0 0,-4 1-5 0 0,-3 4 11 0 0,-7 0 44 0 0,-99 10-88 0 0,1 1 0 0 0,-1-1 0 0 0,1 0 0 0 0,-1 0 0 0 0,1 0 1 0 0,-1 0-1 0 0,0 0 0 0 0,4-2 0 0 0,-2-1 14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0.11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1 113 3912 0 0,'0'0'1088'0'0,"5"3"-955"0"0,0 0-109 0 0,0-1 0 0 0,0 0 0 0 0,0-1 0 0 0,1 1 0 0 0,-1-1 0 0 0,1 0 0 0 0,-1 0 0 0 0,7 0 0 0 0,53-1 152 0 0,-35 0-119 0 0,63-2 153 0 0,66 2 62 0 0,-99-1-189 0 0,0-2 1 0 0,89-16 0 0 0,41-4 18 0 0,-30 3-15 0 0,-16 0 2 0 0,-4 7-9 0 0,144-5 101 0 0,-226 12-126 0 0,-41 4-18 0 0,31-1-1 0 0,-28 7-10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0.45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87 4720 0 0,'0'0'720'0'0,"7"0"-650"0"0,28 2 45 0 0,69 13 0 0 0,-61-7-46 0 0,47 2 0 0 0,273-14 212 0 0,-328 3-267 0 0,118-12 46 0 0,-27 2-13 0 0,38-11 14 0 0,-71 7-33 0 0,5-3 7 0 0,-51 9-17 0 0,51-5 0 0 0,-27 8-8 0 0,-28 1 0 0 0,1 2-1 0 0,-1 2 0 0 0,80 8 1 0 0,-101-2-10 0 0,-3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0.81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0 411 2608 0 0,'13'3'18'0'0,"0"0"0"0"0,0 0 0 0 0,1-1 0 0 0,23 0 0 0 0,57-6 452 0 0,-60 2-350 0 0,56-10 144 0 0,-78 12-198 0 0,0 0 1 0 0,0-1-1 0 0,0-1 1 0 0,0 0-1 0 0,0-1 1 0 0,0 0-1 0 0,15-6 1 0 0,30-13 179 0 0,106-25 1 0 0,-58 18-135 0 0,31-4 49 0 0,-30 8-8 0 0,-47 13-96 0 0,-35 7-18 0 0,0 0-1 0 0,23-9 1 0 0,-14 3 91 0 0,40-6 1 0 0,-14 2-15 0 0,140-44 144 0 0,-41 19 97 0 0,-70 20-175 0 0,-55 14-107 0 0,-24 5-32 0 0,-1-1 1 0 0,0 1-1 0 0,0-2 0 0 0,1 1 0 0 0,11-6 0 0 0,-6 0 55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1.213"/>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0 137 3000 0 0,'0'0'0'0'0,"39"-19"0"0"0,4 6 112 0 0,4-2 0 0 0,14-1 8 0 0,7-4 0 0 0,-4 1-56 0 0,-5 2 0 0 0,0-1 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2.322"/>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98 96 0 0,'62'-25'4'0'0,"2"-1"53"0"0,-49 21-42 0 0,37-9 86 0 0,-30 9 74 0 0,-15 3-66 0 0,0 1 0 0 0,0-1 0 0 0,0 2 0 0 0,7-1 0 0 0,7-3 119 0 0,-18 4-200 0 0,-1-1-1 0 0,1 0 1 0 0,0 1 0 0 0,0 0-1 0 0,-1 0 1 0 0,1-1-1 0 0,0 1 1 0 0,0 1 0 0 0,3 0-1 0 0,7 0 94 0 0,-1 1-1 0 0,1-2 1 0 0,-1 0-1 0 0,1 0 1 0 0,-1-1-1 0 0,14-3 1 0 0,33-1 535 0 0,-31 3-450 0 0,-22 1-141 0 0,1 0 0 0 0,-1 1 1 0 0,0 0-1 0 0,1 0 0 0 0,5 1 1 0 0,11 1 235 0 0,-1-1 1 0 0,42-3 0 0 0,-44 1-98 0 0,-8 1-58 0 0,0 1-1 0 0,0 0 1 0 0,0 1 0 0 0,21 6-1 0 0,-19-5-79 0 0,8 2 181 0 0,32 3 0 0 0,3 4 114 0 0,-51-11-306 0 0,0 0 0 0 0,0 1 0 0 0,1-1 0 0 0,-1 1 0 0 0,0 1 0 0 0,0-1 0 0 0,5 5 0 0 0,-4-6 48 0 0,-7-1-99 0 0,1-1 0 0 0,-1 1-1 0 0,0 0 1 0 0,0 0-1 0 0,1 0 1 0 0,-1 0 0 0 0,0 0-1 0 0,0 0 1 0 0,1 0-1 0 0,-1 0 1 0 0,0 0 0 0 0,0 0-1 0 0,1 0 1 0 0,-1 0 0 0 0,0 0-1 0 0,0 0 1 0 0,0 0-1 0 0,1 0 1 0 0,-1 0 0 0 0,0 1-1 0 0,0-1 1 0 0,1 0-1 0 0,-1 0 1 0 0,0 0 0 0 0,0 0-1 0 0,0 0 1 0 0,1 1-1 0 0,-1-1 1 0 0,0 0 0 0 0,0 0-1 0 0,0 0 1 0 0,0 0 0 0 0,1 1-1 0 0,-1-1 1 0 0,0 0-1 0 0,0 0 1 0 0,0 1 0 0 0,0-1-1 0 0,0 0 1 0 0,0 0-1 0 0,0 0 1 0 0,0 1 0 0 0,0-1-1 0 0,0 0 1 0 0,0 1-1 0 0,9-1 215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4.34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96 4008 0 0,'0'0'2001'0'0,"2"5"-1964"0"0,8 13-3 0 0,-8-13 204 0 0,12 9-140 0 0,7-1-37 0 0,-19-12-58 0 0,0-1 1 0 0,0 1 0 0 0,1 1-1 0 0,-1-1 1 0 0,0 0 0 0 0,0 0-1 0 0,0 1 1 0 0,-1-1 0 0 0,1 1-1 0 0,0 0 1 0 0,0-1 0 0 0,-1 1-1 0 0,3 3 1 0 0,7 19 15 0 0,13 21 24 0 0,-19-36-20 0 0,0 1 0 0 0,-1-1-1 0 0,0 1 1 0 0,-1 0 0 0 0,0 0-1 0 0,0 1 1 0 0,-1-1 0 0 0,-1 1-1 0 0,1 13 1 0 0,-1-19-11 0 0,0 1 1 0 0,0-1-1 0 0,0 1 1 0 0,1-1-1 0 0,-1 1 0 0 0,2-1 1 0 0,-1 0-1 0 0,3 6 0 0 0,9 21 77 0 0,18 89 300 0 0,-27-102-329 0 0,-4-16-37 0 0,-1 0 0 0 0,1 0 0 0 0,0-1 0 0 0,0 1 1 0 0,0 0-1 0 0,0-1 0 0 0,0 1 0 0 0,0-1 0 0 0,1 1 0 0 0,-1-1 1 0 0,3 3-1 0 0,-1 2 21 0 0,-3-6-6 0 0,0-1 0 0 0,0 0 0 0 0,0 1-1 0 0,0-1 1 0 0,0 0 0 0 0,0 1 0 0 0,0-1 0 0 0,0 0 0 0 0,3 4 531 0 0,-3-4-531 0 0,0 1 0 0 0,1-1 0 0 0,-1 0 0 0 0,0 0 0 0 0,1 0 0 0 0,-1 0 0 0 0,0 0 0 0 0,0 1 0 0 0,1-1 0 0 0,-1 0 0 0 0,0 0 0 0 0,1 0 0 0 0,8-23 302 0 0,-5 5-273 0 0,4-10 48 0 0,-1 0 0 0 0,6-58 0 0 0,-5 17 58 0 0,-1 18 10 0 0,4-19 61 0 0,-8 48-176 0 0,1 1 1 0 0,1-1-1 0 0,0 1 0 0 0,2 1 1 0 0,0-1-1 0 0,17-31 1 0 0,-10 21 29 0 0,-13 30-90 0 0,0-1 0 0 0,0 0 0 0 0,0 1 0 0 0,0-1 0 0 0,0 1 0 0 0,1-1 0 0 0,-1 1 0 0 0,1-1 0 0 0,-1 1 0 0 0,1 0 0 0 0,2-2 0 0 0,7-5 63 0 0,-10 7-55 0 0,0 0 0 0 0,0 0 0 0 0,0 0 0 0 0,1 0 0 0 0,-1 1 1 0 0,0-1-1 0 0,1 1 0 0 0,-1-1 0 0 0,0 1 0 0 0,1-1 0 0 0,1 1 0 0 0,13-6 127 0 0,-14 4-167 0 0,-2 1 19 0 0,0 1 0 0 0,1-1 0 0 0,-1 1 0 0 0,0 0 0 0 0,1-1 0 0 0,-1 1 0 0 0,0 0 0 0 0,1 0 0 0 0,-1-1 0 0 0,0 1-1 0 0,1 0 1 0 0,-1 0 0 0 0,1 0 0 0 0,-1-1 0 0 0,1 1 0 0 0,-1 0 0 0 0,0 0 0 0 0,1 0 0 0 0,-1 0 0 0 0,1 0-1 0 0,-1 0 1 0 0,1 0 0 0 0,-1 0 0 0 0,1 0 0 0 0,-1 0 0 0 0,0 0 0 0 0,1 0 0 0 0,-1 0 0 0 0,1 0 0 0 0,-1 21-90 0 0,1 15 23 0 0,-3-1-1 0 0,-1 1 1 0 0,-10 43 0 0 0,6-28-4 0 0,6-38 40 0 0,0 0 0 0 0,-6 22 0 0 0,1-3-21 0 0,6-28 46 0 0,0 0 0 0 0,-1 0 0 0 0,0 0 0 0 0,0 0 0 0 0,0 0 0 0 0,0 0 0 0 0,-1 0 0 0 0,1 0 0 0 0,-4 6 0 0 0,3 4-85 0 0,3-5 71 0 0,-1-9 24 0 0,0 0 0 0 0,0 1 1 0 0,0-1-1 0 0,0 1 0 0 0,0-1 1 0 0,0 1-1 0 0,1-1 0 0 0,-1 1 1 0 0,0-1-1 0 0,0 0 0 0 0,1 1 1 0 0,-1-1-1 0 0,0 0 0 0 0,0 1 1 0 0,1-1-1 0 0,-1 0 0 0 0,1 1 1 0 0,-1-1-1 0 0,0 0 1 0 0,1 1-1 0 0,-1-1 0 0 0,0 0 1 0 0,1 0-1 0 0,-1 0 0 0 0,1 0 1 0 0,-1 1-1 0 0,1-1 0 0 0,-1 0 1 0 0,1 0-1 0 0,-1 0 0 0 0,0 0 1 0 0,1 0-1 0 0,-1 0 0 0 0,1 0 1 0 0,-1 0-1 0 0,1 0 0 0 0,-1 0 1 0 0,1 0-1 0 0,-1 0 0 0 0,1-1 1 0 0,25-5 6 0 0,-19 4-7 0 0,13-5 15 0 0,0-1-1 0 0,-1-1 0 0 0,0-1 1 0 0,20-13-1 0 0,-5 3 10 0 0,-13 8-16 0 0,-7 5 3 0 0,0-2-1 0 0,0 1 1 0 0,13-13-1 0 0,77-57 80 0 0,-18 13 3 0 0,-42 32-49 0 0,-23 18 3 0 0,32-29 1 0 0,-48 40-37 0 0,0-1 0 0 0,0 1 0 0 0,1 1 0 0 0,0-1 0 0 0,9-3 0 0 0,11-8 73 0 0,-26 15-64 0 0,1 0 5 0 0,0-1-39 0 0,-1 6 212 0 0,-13 17-190 0 0,0 0-1 0 0,-18 23 0 0 0,-5 7-1 0 0,11-6-1 0 0,17-30-1 0 0,-1 0 0 0 0,-1-1 0 0 0,-17 21 0 0 0,-58 71 17 0 0,78-96-3 0 0,6-10-15 0 0,1 0 0 0 0,0 0 0 0 0,-1 0 1 0 0,1-1-1 0 0,-1 1 0 0 0,0 0 0 0 0,1 0 1 0 0,-1 0-1 0 0,0 0 0 0 0,1 0 1 0 0,-1-1-1 0 0,0 1 0 0 0,0 0 0 0 0,0-1 1 0 0,1 1-1 0 0,-1 0 0 0 0,0-1 0 0 0,0 1 1 0 0,0-1-1 0 0,-2 1 303 0 0,5-3-282 0 0,0-1 0 0 0,0 1 0 0 0,0 0 0 0 0,0 0 0 0 0,0 0 0 0 0,0 1 0 0 0,1-1 1 0 0,-1 1-1 0 0,1-1 0 0 0,3-1 0 0 0,0 0-4 0 0,81-65 299 0 0,-87 68-313 0 0,12-7-98 0 0,-12 7 80 0 0,0 0 1 0 0,1-1-1 0 0,-1 1 0 0 0,0 0 0 0 0,0 0 1 0 0,1 0-1 0 0,-1 0 0 0 0,0 0 0 0 0,0 0 1 0 0,1 0-1 0 0,-1 0 0 0 0,0 0 0 0 0,0 0 1 0 0,0 0-1 0 0,1 0 0 0 0,-1 0 0 0 0,0 0 1 0 0,0 0-1 0 0,1 1 0 0 0,-1-1 0 0 0,0 0 1 0 0,0 0-1 0 0,0 0 0 0 0,1 0 0 0 0,-1 0 1 0 0,0 0-1 0 0,0 1 0 0 0,0-1 0 0 0,0 0 1 0 0,1 0-1 0 0,-1 0 0 0 0,0 0 0 0 0,0 1 1 0 0,0-1-1 0 0,0 0 0 0 0,0 0 0 0 0,0 1 1 0 0,1-1-1 0 0,-1 0 0 0 0,0 0 0 0 0,0 0 1 0 0,0 1-1 0 0,0-1 0 0 0,0 0 0 0 0,0 0 1 0 0,0 1-1 0 0,0-1 0 0 0,0 0 0 0 0,0 0 1 0 0,0 1-1 0 0,0-1 0 0 0,0 0 0 0 0,0 0 1 0 0,21-1-464 0 0,0-1 379 0 0,-1-2 0 0 0,1 0 0 0 0,-1-1 0 0 0,1-1 0 0 0,28-13 0 0 0,-36 14 59 0 0,9-3 16 0 0,-13 5-7 0 0,1 0 0 0 0,-1-1 0 0 0,0 0 0 0 0,10-7 0 0 0,-12 10 10 0 0,7-1-189 0 0,-13 0 116 0 0,-8-1 66 0 0,4 3 18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7.887"/>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64 296 2904 0 0,'-44'-4'133'0'0,"42"3"-121"0"0,0 1 0 0 0,1-1 0 0 0,-1 0 0 0 0,0 0 0 0 0,1 0 0 0 0,-1 0-1 0 0,1 0 1 0 0,-1 0 0 0 0,1 0 0 0 0,-3-3 0 0 0,72-47-5 0 0,34-12-6 0 0,-25 21-1 0 0,-71 39 1 0 0,0 0 0 0 0,-1 1 0 0 0,1 0 0 0 0,10-3 0 0 0,13-5 2 0 0,0 2 75 0 0,-28 8-76 0 0,0-1 0 0 0,-1 1 1 0 0,1 0-1 0 0,-1 0 0 0 0,1 0 1 0 0,0-1-1 0 0,-1 1 0 0 0,1 0 1 0 0,0 0-1 0 0,0 0 0 0 0,-1 0 1 0 0,1 0-1 0 0,0 0 0 0 0,-1 1 1 0 0,1-1-1 0 0,-1 0 1 0 0,1 0-1 0 0,0 0 0 0 0,-1 1 1 0 0,1-1-1 0 0,0 0 0 0 0,-1 0 1 0 0,1 1-1 0 0,-1-1 0 0 0,1 1 1 0 0,-1-1-1 0 0,1 0 0 0 0,-1 1 1 0 0,1-1-1 0 0,-1 1 0 0 0,1-1 1 0 0,-1 1-1 0 0,0 0 0 0 0,1-1 1 0 0,-1 1-1 0 0,0-1 1 0 0,1 1-1 0 0,-1 0 0 0 0,28 0 422 0 0,55-7 126 0 0,-62 4-353 0 0,10 1 201 0 0,39 2 0 0 0,-44 0-51 0 0,1 0-1 0 0,33-5 1 0 0,-58 4-321 0 0,1 0-1 0 0,-1 0 1 0 0,1 0 0 0 0,0 1 0 0 0,-1-1 0 0 0,1 0 0 0 0,-1 1-1 0 0,1 0 1 0 0,2 1 0 0 0,18 3 166 0 0,14-3 68 0 0,12 0 100 0 0,-42-3-301 0 0,0 1 0 0 0,0 1-1 0 0,0 0 1 0 0,0 0-1 0 0,7 2 1 0 0,27 2 151 0 0,-14-3 181 0 0,49 8 1 0 0,-16-1 15 0 0,-52-9-332 0 0,0 2-1 0 0,-1-1 0 0 0,1 1 1 0 0,0 0-1 0 0,-1 1 0 0 0,13 5 0 0 0,0 6 976 0 0,-22 1-833 0 0,-3-11-203 0 0,1 0 1 0 0,-1 0-1 0 0,-1 0 0 0 0,1 0 1 0 0,0-1-1 0 0,-1 1 0 0 0,0-2 0 0 0,-7 4 1 0 0,-11 6 25 0 0,7-4-10 0 0,1-1 0 0 0,-1-1 1 0 0,-24 6-1 0 0,20-6-2 0 0,1 0 0 0 0,-23 11 1 0 0,-34 24 35 0 0,47-23-22 0 0,-2-2-1 0 0,-45 17 1 0 0,2-3-1 0 0,46-17-8 0 0,-37 10 0 0 0,57-19-26 0 0,-1-1 1 0 0,1 1-1 0 0,-12 7 1 0 0,-15 7 22 0 0,14-10-16 0 0,-1 1 1 0 0,1 1-1 0 0,1 1 1 0 0,0 1-1 0 0,1 1 0 0 0,-32 26 1 0 0,-19 15 33 0 0,7 7 37 0 0,42-38-61 0 0,17-19-15 0 0,1 0-1 0 0,0 0 1 0 0,0 0 0 0 0,0 1-1 0 0,0-1 1 0 0,1 1 0 0 0,0 0-1 0 0,0 0 1 0 0,0 0-1 0 0,0 1 1 0 0,1-1 0 0 0,-3 11-1 0 0,4-14-4 0 0,1-1 0 0 0,-1 1 0 0 0,1-1 0 0 0,-1 0-1 0 0,1 1 1 0 0,-1-1 0 0 0,0 0 0 0 0,0 1 0 0 0,1-1 0 0 0,-1 0-1 0 0,0 0 1 0 0,-2 2 0 0 0,2-3 6 0 0,0 1-1 0 0,1 0 1 0 0,-1 0 0 0 0,0 0-1 0 0,0 0 1 0 0,1-1 0 0 0,-1 1-1 0 0,1 0 1 0 0,-1 0 0 0 0,1 0-1 0 0,-1 0 1 0 0,1 0 0 0 0,0 0-1 0 0,-1 0 1 0 0,1 1 0 0 0,0-1-1 0 0,0 0 1 0 0,0 1 0 0 0,20-1 110 0 0,-4-2-114 0 0,0 0 0 0 0,0-2 0 0 0,0 1 0 0 0,-1-2 0 0 0,1 0 1 0 0,-1-1-1 0 0,30-13 0 0 0,3-8 31 0 0,47-31 1 0 0,15-8-10 0 0,-60 36-28 0 0,58-43 0 0 0,-74 48 0 0 0,22-10-3 0 0,77-37 1 0 0,-3 3-4 0 0,-107 56 3 0 0,1 2 0 0 0,0 0 0 0 0,0 2 0 0 0,28-6 0 0 0,7-3-83 0 0,-47 14 33 0 0,-1 0-1 0 0,1 0 1 0 0,0 1 0 0 0,0 1 0 0 0,16-1 0 0 0,-17 2-47 0 0,-9-1 38 0 0,-1 1-1 0 0,0 0 0 0 0,1 0 1 0 0,-1 0-1 0 0,0 0 0 0 0,1 0 1 0 0,-1 0-1 0 0,1 0 1 0 0,-1 1-1 0 0,0-1 0 0 0,1 0 1 0 0,1 1-1 0 0,-2 0 47 0 0,-1 0 1 0 0,0 0-1 0 0,1 0 0 0 0,-1-1 1 0 0,1 1-1 0 0,-1 0 0 0 0,0 0 1 0 0,0 0-1 0 0,1 0 0 0 0,-1 0 1 0 0,0 0-1 0 0,0 0 0 0 0,0-1 0 0 0,0 1 1 0 0,0 0-1 0 0,0 0 0 0 0,0 0 1 0 0,-1 0-1 0 0,1 0 0 0 0,0 0 1 0 0,0 0-1 0 0,-1-1 0 0 0,1 1 1 0 0,0 0-1 0 0,-1 0 0 0 0,0 1 1 0 0,-5 13-88 0 0,-1-1 1 0 0,0 0 0 0 0,-1 0-1 0 0,0 0 1 0 0,-1-1-1 0 0,-1 0 1 0 0,0-1 0 0 0,-1 0-1 0 0,-20 17 1 0 0,-11 5-219 0 0,-70 43-1 0 0,86-60 219 0 0,-42 32-329 0 0,-14 8 80 0 0,22-19 159 0 0,36-22 84 0 0,0-1-1 0 0,-38 17 1 0 0,-51 18-296 0 0,106-47 334 0 0,0 0 1 0 0,0 1 0 0 0,-11 7-1 0 0,17-10 59 0 0,-11 1-247 0 0,11-3 185 0 0,9 0 91 0 0,73 3 0 0 0,-42 0 41 0 0,0-2 0 0 0,0-1 0 0 0,0-2 0 0 0,66-14 0 0 0,176-52 403 0 0,-192 47-349 0 0,23-4 27 0 0,-55 15 29 0 0,90-31 1 0 0,-6 1 38 0 0,-1 19-32 0 0,-126 19-149 0 0,-1 1 1 0 0,0 0-1 0 0,1 1 1 0 0,-1 1 0 0 0,1 0-1 0 0,-1 1 1 0 0,1 0-1 0 0,-1 1 1 0 0,0 1-1 0 0,0 0 1 0 0,0 0 0 0 0,24 11-1 0 0,-36-13-24 0 0,0-1-1 0 0,0 1 0 0 0,0-1 1 0 0,0 1-1 0 0,0 0 1 0 0,-1-1-1 0 0,1 1 1 0 0,0 0-1 0 0,0 0 0 0 0,0-1 1 0 0,-1 1-1 0 0,1 0 1 0 0,-1 0-1 0 0,1 0 1 0 0,-1 0-1 0 0,1 0 0 0 0,0 2 1 0 0,1 22-8 0 0,-2-24-7 0 0,-19 4-98 0 0,-14 1 95 0 0,0-2 0 0 0,-1-1-1 0 0,1-2 1 0 0,0-1 0 0 0,-43-6 0 0 0,17-3-9 0 0,31 5 5 0 0,-50-3 1 0 0,-19 10-37 0 0,37-15 8 0 0,54 11 52 0 0,0 0 0 0 0,-1 0 0 0 0,1-1 0 0 0,0 0 0 0 0,0 0 0 0 0,0 0 0 0 0,0-1 0 0 0,1 0 0 0 0,-1 0 0 0 0,1 0 0 0 0,-1-1 0 0 0,1 0 0 0 0,0 0 0 0 0,1 0 0 0 0,-1 0 0 0 0,1-1 0 0 0,-6-6 0 0 0,3-2 124 0 0,1 0 0 0 0,0-1 0 0 0,0 1 0 0 0,2-1 1 0 0,-1 0-1 0 0,2 0 0 0 0,-4-29 0 0 0,5 25 77 0 0,1-1 0 0 0,2-29 0 0 0,1 8 104 0 0,-3 31-283 0 0,0 0 1 0 0,0 1-1 0 0,-1-1 1 0 0,-5-14-1 0 0,4 15-2 0 0,1-1 0 0 0,0 0-1 0 0,0 0 1 0 0,0-15 0 0 0,2-45-34 0 0,2 65-6 0 0,0 0-1 0 0,1 0 0 0 0,0 0 0 0 0,-1 0 1 0 0,2 1-1 0 0,-1 0 0 0 0,0-1 0 0 0,7-4 1 0 0,20-11-179 0 0,59-29-1 0 0,-80 43 156 0 0,8-3-78 0 0,1 1-1 0 0,0 1 1 0 0,0 0-1 0 0,20-3 1 0 0,-22 4-24 0 0,7-1-55 0 0,-8 7 102 0 0,0 0-1 0 0,-1 1 0 0 0,1 1 1 0 0,19 6-1 0 0,-1 0 65 0 0,-14-5 29 0 0,3 0 11 0 0,0 2-1 0 0,0 0 1 0 0,0 1-1 0 0,-1 1 1 0 0,0 1-1 0 0,20 12 0 0 0,-22-10 13 0 0,1-1 0 0 0,0-1 0 0 0,1-1 0 0 0,0 0 0 0 0,22 3 0 0 0,-23-6-5 0 0,-1 1 0 0 0,-1 0 0 0 0,1 1 0 0 0,-1 1 0 0 0,23 14 0 0 0,-12-5-8 0 0,59 24 0 0 0,-74-34-7 0 0,-12-5 7 0 0,0-1 0 0 0,1 0 0 0 0,-1 0 0 0 0,1 0-1 0 0,-1 0 1 0 0,1 0 0 0 0,0 0 0 0 0,-1-1 0 0 0,6 1 0 0 0,-5 0 10 0 0,0 0 0 0 0,0 0 1 0 0,-1 0-1 0 0,1 0 0 0 0,0 0 0 0 0,-1 1 1 0 0,1-1-1 0 0,-1 1 0 0 0,0 0 1 0 0,1 0-1 0 0,-1 0 0 0 0,3 3 1 0 0,13 9 265 0 0,-14-11-232 0 0,-1-1 0 0 0,0 1 0 0 0,0-1 0 0 0,0 1 0 0 0,0 0 0 0 0,0 0 0 0 0,3 4 0 0 0,14 15 210 0 0,-19-21-246 0 0,-1 0 1 0 0,1 0-1 0 0,-1 0 1 0 0,1 0 0 0 0,0 0-1 0 0,-1 0 1 0 0,0 0-1 0 0,1 0 1 0 0,-1 0-1 0 0,0 1 1 0 0,0-1 0 0 0,1 0-1 0 0,-1 0 1 0 0,0 0-1 0 0,0 0 1 0 0,0 1 0 0 0,-1-1-1 0 0,1 0 1 0 0,0 0-1 0 0,-1 2 1 0 0,1-1 3 0 0,-1 0 1 0 0,1 1 0 0 0,-1-1-1 0 0,1 0 1 0 0,-1 0-1 0 0,0 0 1 0 0,0 0 0 0 0,0-1-1 0 0,0 1 1 0 0,-2 3-1 0 0,-24 23 94 0 0,21-22-87 0 0,1 0 1 0 0,-1 0-1 0 0,0 0 1 0 0,-13 9-1 0 0,12-10 12 0 0,0 0 0 0 0,1 1 1 0 0,-12 12-1 0 0,-11 10 93 0 0,20-20-41 0 0,1 0 0 0 0,0 0 1 0 0,1 1-1 0 0,0 1 0 0 0,0-1 0 0 0,1 1 0 0 0,0 0 0 0 0,1 0 0 0 0,0 1 0 0 0,0 0 0 0 0,1 0 0 0 0,-4 19 0 0 0,7-19-13 0 0,-1 0 0 0 0,2 1 0 0 0,0-1 0 0 0,0 0 0 0 0,1 0-1 0 0,0 0 1 0 0,1 1 0 0 0,0-1 0 0 0,7 19 0 0 0,4 3-11 0 0,-12-32-113 0 0,0 1 0 0 0,0-1 0 0 0,0 0 1 0 0,1 1-1 0 0,-1-1 0 0 0,0 0 1 0 0,0 0-1 0 0,1 0 0 0 0,-1 0 0 0 0,0 0 1 0 0,1 0-1 0 0,-1 0 0 0 0,1 0 1 0 0,0 0-1 0 0,-1-1 0 0 0,1 1 0 0 0,0-1 1 0 0,-1 1-1 0 0,1-1 0 0 0,0 0 0 0 0,-1 1 1 0 0,1-1-1 0 0,0 0 0 0 0,0 0 1 0 0,-1 0-1 0 0,1-1 0 0 0,0 1 0 0 0,-1 0 1 0 0,1-1-1 0 0,2 0 0 0 0,10-3-74 0 0,-1 0-1 0 0,0-1 1 0 0,0 0-1 0 0,-1-1 1 0 0,17-11-1 0 0,10-4-266 0 0,-22 12 105 0 0,0-1 1 0 0,21-18 0 0 0,-31 23 171 0 0,-6 4 28 0 0,0 0 0 0 0,0 0 0 0 0,0 0-1 0 0,0 0 1 0 0,0 0 0 0 0,0-1 0 0 0,0 1 0 0 0,-1 0-1 0 0,1 0 1 0 0,0-1 0 0 0,-1 1 0 0 0,1-1 0 0 0,-1 1-1 0 0,1 0 1 0 0,-1-1 0 0 0,1 1 0 0 0,-1-1-1 0 0,0-2 1 0 0,0 1-27 0 0,0-1-1 0 0,0 0 1 0 0,-1 0 0 0 0,0 0-1 0 0,1 0 1 0 0,-4-7 0 0 0,-1-1-19 0 0,0 1 1 0 0,0 0-1 0 0,-14-19 1 0 0,10 15 64 0 0,-1 0-1 0 0,-1 1 1 0 0,-1 0 0 0 0,0 1-1 0 0,0 0 1 0 0,-1 0 0 0 0,-29-20-1 0 0,15 17 27 0 0,0 0 0 0 0,-54-21-1 0 0,-64-2 33 0 0,109 30 45 0 0,-214-30 767 0 0,231 37-615 0 0,-20-3-52 0 0,5 0 461 0 0,-36 0 0 0 0,-30-8 233 0 0,90 13-801 0 0,-14 0 61 0 0,0 0 0 0 0,-1 1 0 0 0,1 2 1 0 0,-42 9-1 0 0,-130 49 291 0 0,180-54-374 0 0,14-6-11 0 0,0 0 0 0 0,0 0 1 0 0,0 0-1 0 0,0 0 0 0 0,0 0 0 0 0,0-1 0 0 0,0 1 1 0 0,0-1-1 0 0,0 0 0 0 0,-4 1 0 0 0,27 11-145 0 0,0-2-1 0 0,24 9 0 0 0,-13-11 83 0 0,1-3 1 0 0,0 0-1 0 0,0-2 0 0 0,55-3 1 0 0,50-12-137 0 0,-90 11-20 0 0,77 11 0 0 0,-98-8 152 0 0,-20-1-37 0 0,1 0 0 0 0,-1 1 0 0 0,1-1 0 0 0,-1 1 0 0 0,0 1 0 0 0,1 0 0 0 0,-1 0 1 0 0,0 0-1 0 0,-1 1 0 0 0,1-1 0 0 0,-1 2 0 0 0,8 5 0 0 0,17 13-759 0 0,-28-20 771 0 0,1-1-2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09.48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56 96 0 0,'7'22'0'0'0,"-5"-14"0"0"0,-3-15 0 0 0,46 3 0 0 0,-30 0 31 0 0,1 2 0 0 0,0-1 1 0 0,0 2-1 0 0,25 0 0 0 0,-22 0 264 0 0,1-1-1 0 0,-1-1 1 0 0,32-9 0 0 0,-46 11-133 0 0,9 0 978 0 0,-12 1-1024 0 0,-1 1 0 0 0,0-1 0 0 0,0 0 0 0 0,0 0-1 0 0,0 0 1 0 0,0-1 0 0 0,0 1 0 0 0,0 0 0 0 0,0 0 0 0 0,0-1-1 0 0,0 1 1 0 0,0 0 0 0 0,0-1 0 0 0,0 1 0 0 0,0-1 0 0 0,2 0 0 0 0,-2 0-88 0 0,-1 1 1 0 0,1-1 0 0 0,0 1 0 0 0,0 0 0 0 0,0 0 0 0 0,-1-1 0 0 0,1 1-1 0 0,0 0 1 0 0,0 0 0 0 0,0 0 0 0 0,0 0 0 0 0,0 0 0 0 0,0 0 0 0 0,-1 0-1 0 0,1 0 1 0 0,0 0 0 0 0,0 0 0 0 0,0 1 0 0 0,0-1 0 0 0,1 1 0 0 0,-1-1 0 0 0,0 1 1 0 0,1-1-1 0 0,-1 0 0 0 0,0 1 1 0 0,0-1-1 0 0,1 0 1 0 0,-1 0-1 0 0,0 0 1 0 0,1 0-1 0 0,-1 0 1 0 0,0 0-1 0 0,1-1 1 0 0,0 1-1 0 0,1-1 49 0 0,0 0 0 0 0,0 0 0 0 0,0 1 0 0 0,0 0 0 0 0,0-1 0 0 0,0 1-1 0 0,5 1 1 0 0,-6-1-7 0 0,1 0 0 0 0,0 0 0 0 0,0 0-1 0 0,0 0 1 0 0,0-1 0 0 0,0 1 0 0 0,3-2-1 0 0,4-2 327 0 0,-9 3-377 0 0,0 0 0 0 0,0 0 0 0 0,1 1 0 0 0,-1-1 0 0 0,0 0 0 0 0,1 1 0 0 0,-1 0 0 0 0,1-1 0 0 0,-1 1 0 0 0,1 0 0 0 0,-1-1-1 0 0,2 1 1 0 0,74-11 1046 0 0,-39 6-802 0 0,-33 3-248 0 0,0 1-1 0 0,0 0 1 0 0,0 1 0 0 0,0-1 0 0 0,0 1 0 0 0,0 0 0 0 0,1 0 0 0 0,5 1-1 0 0,-6 0 5 0 0,1-1-1 0 0,-1 1 1 0 0,1-2-1 0 0,0 1 1 0 0,6-2-1 0 0,10 0 8 0 0,113 2 423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0.71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1 2000 0 0,'0'0'12'0'0,"4"3"-351"0"0,1 2 333 0 0,13 8-21 0 0,-4-11-62 0 0,-13-2 86 0 0,-1 0-1 0 0,1 0 1 0 0,-1 0 0 0 0,1 0 0 0 0,0 0 0 0 0,-1 0 0 0 0,1 0 0 0 0,-1 0 0 0 0,1 0 0 0 0,-1 0-1 0 0,1 0 1 0 0,-1 0 0 0 0,1 1 0 0 0,0-1 0 0 0,-1 0 0 0 0,1 0 0 0 0,-1 1 0 0 0,0-1 0 0 0,1 0-1 0 0,-1 1 1 0 0,1-1 0 0 0,-1 0 0 0 0,1 1 0 0 0,-1-1 0 0 0,0 1 0 0 0,1-1 0 0 0,-1 1 0 0 0,0-1-1 0 0,1 2 1 0 0,1-1-7 0 0,-1 1-1 0 0,1 0 0 0 0,0-1 1 0 0,-1 1-1 0 0,1-1 1 0 0,0 0-1 0 0,0 1 0 0 0,0-1 1 0 0,0 0-1 0 0,0 0 0 0 0,4 1 1 0 0,-4-2-5 0 0,0 1-1 0 0,0 0 1 0 0,0 0 0 0 0,0 0-1 0 0,0 0 1 0 0,0 1 0 0 0,0-1-1 0 0,0 0 1 0 0,0 1 0 0 0,2 2-1 0 0,-3-3 12 0 0,-1-1 0 0 0,1 1-1 0 0,0-1 1 0 0,0 1 0 0 0,-1-1 0 0 0,1 0-1 0 0,0 1 1 0 0,0-1 0 0 0,-1 0-1 0 0,1 0 1 0 0,0 1 0 0 0,0-1 0 0 0,0 0-1 0 0,-1 0 1 0 0,1 0 0 0 0,0 0-1 0 0,0 0 1 0 0,0 0 0 0 0,-1 0 0 0 0,1-1-1 0 0,1 1 1 0 0,-1 0-1 0 0,0 0 0 0 0,0-1 0 0 0,0 1 0 0 0,0 0 0 0 0,0 0 0 0 0,0 0 0 0 0,0 0 0 0 0,0 0-1 0 0,0 1 1 0 0,0-1 0 0 0,0 0 0 0 0,0 0 0 0 0,0 1 0 0 0,-1-1 0 0 0,1 0 0 0 0,0 1 0 0 0,2 0 0 0 0,-2 0-1 0 0,1 0-1 0 0,0 0 1 0 0,-1 0-1 0 0,1 0 1 0 0,0 0-1 0 0,0-1 1 0 0,0 1 0 0 0,0 0-1 0 0,0-1 1 0 0,0 0-1 0 0,0 0 1 0 0,0 1 0 0 0,0-1-1 0 0,0 0 1 0 0,-1 0-1 0 0,1-1 1 0 0,3 1-1 0 0,-3-1 6 0 0,-1 1 0 0 0,1 0-1 0 0,0-1 1 0 0,0 1-1 0 0,0 0 1 0 0,-1 0-1 0 0,1 1 1 0 0,0-1-1 0 0,0 0 1 0 0,-1 0-1 0 0,1 1 1 0 0,0-1-1 0 0,-1 1 1 0 0,1 0-1 0 0,0-1 1 0 0,-1 1-1 0 0,1 0 1 0 0,-1 0-1 0 0,3 2 1 0 0,-2-2 6 0 0,-1-1 0 0 0,1 1 1 0 0,-1 0-1 0 0,1-1 0 0 0,0 1 1 0 0,-1-1-1 0 0,1 0 1 0 0,0 1-1 0 0,-1-1 0 0 0,1 0 1 0 0,0 0-1 0 0,0 0 0 0 0,-1 0 1 0 0,1 0-1 0 0,2-1 0 0 0,3 1 47 0 0,-7 0-29 0 0,0-1-17 0 0,1 1 0 0 0,-1 0-1 0 0,0 0 1 0 0,0 0 0 0 0,1 0 0 0 0,-1-1 0 0 0,0 1 0 0 0,0 0 0 0 0,1 0 0 0 0,-1 0 0 0 0,0 0 0 0 0,1 0 0 0 0,-1 0 0 0 0,0 0 0 0 0,0 0 0 0 0,1 0 0 0 0,-1 0 0 0 0,0 0 0 0 0,1 0 0 0 0,-1 0-1 0 0,0 0 1 0 0,0 0 0 0 0,1 0 0 0 0,-1 0 0 0 0,0 0 0 0 0,1 0 0 0 0,-1 0 0 0 0,0 0 0 0 0,0 1 0 0 0,1-1 0 0 0,-1 0 0 0 0,0 0 0 0 0,0 0 0 0 0,1 0 0 0 0,-1 1 0 0 0,0-1 0 0 0,0 0 0 0 0,0 0-1 0 0,0 1 1 0 0,1-1 0 0 0,-1 1 0 0 0,9 6 153 0 0,-1-6 1 0 0,-1 0 1 0 0,1-1 0 0 0,0 1 0 0 0,12-3-1 0 0,2 1 111 0 0,-14 6-194 0 0,-7-4-72 0 0,-1-1 1 0 0,1 1-1 0 0,0 0 1 0 0,0-1 0 0 0,0 1-1 0 0,0-1 1 0 0,-1 1-1 0 0,1-1 1 0 0,0 0-1 0 0,0 1 1 0 0,0-1 0 0 0,0 0-1 0 0,0 0 1 0 0,1 1-1 0 0,74-1 151 0 0,-76 0-169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15.442"/>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1 452 4216 0 0,'0'0'888'0'0,"4"4"-841"0"0,15 11-7 0 0,-15-11-7 0 0,-1-4 140 0 0,-3 0-167 0 0,0 0 1 0 0,0 0-1 0 0,1 1 1 0 0,-1-1-1 0 0,0 0 1 0 0,1 0-1 0 0,-1 0 1 0 0,0 0-1 0 0,1 0 0 0 0,-1 0 1 0 0,0 0-1 0 0,0 0 1 0 0,1 0-1 0 0,-1 0 1 0 0,0 0-1 0 0,1 0 0 0 0,-1-1 1 0 0,0 1-1 0 0,0 0 1 0 0,1 0-1 0 0,-1 0 1 0 0,0 0-1 0 0,0 0 0 0 0,1-1 1 0 0,-1 1-1 0 0,0 0 1 0 0,0 0-1 0 0,1 0 1 0 0,-1-1-1 0 0,0 1 1 0 0,0 0-1 0 0,0 0 0 0 0,1-1 1 0 0,-1-1-2 0 0,1 0-1 0 0,-1 0 1 0 0,1 1 0 0 0,-1-1 0 0 0,1 0-1 0 0,0 0 1 0 0,0 1 0 0 0,0-1 0 0 0,0 0-1 0 0,0 1 1 0 0,0-1 0 0 0,1 1 0 0 0,-1-1-1 0 0,0 1 1 0 0,1 0 0 0 0,-1 0 0 0 0,1 0-1 0 0,-1-1 1 0 0,1 1 0 0 0,3-1 0 0 0,9-9 119 0 0,-5 3 147 0 0,-7 7-242 0 0,-1 0 0 0 0,0 1 0 0 0,0-2-1 0 0,1 1 1 0 0,-1 0 0 0 0,0 0-1 0 0,0 0 1 0 0,0 0 0 0 0,0-1-1 0 0,-1 1 1 0 0,1 0 0 0 0,0-1-1 0 0,0-1 1 0 0,23-14 816 0 0,-19 13-774 0 0,-3 3-32 0 0,0-1 0 0 0,-1 1 0 0 0,1-1 0 0 0,0 1 1 0 0,-1-1-1 0 0,1 1 0 0 0,-1-1 0 0 0,0 0 0 0 0,1 0 0 0 0,-1 0 1 0 0,0 0-1 0 0,0 0 0 0 0,1-2 0 0 0,-2 3-6 0 0,0 1 1 0 0,0-1-1 0 0,0 1 1 0 0,1-1-1 0 0,-1 1 0 0 0,0-1 1 0 0,1 1-1 0 0,-1-1 1 0 0,0 1-1 0 0,1-1 0 0 0,-1 1 1 0 0,1 0-1 0 0,-1-1 1 0 0,0 1-1 0 0,1 0 0 0 0,-1-1 1 0 0,1 1-1 0 0,-1 0 1 0 0,2-1-1 0 0,-2 1 15 0 0,1 0 1 0 0,-1-1-1 0 0,1 1 0 0 0,-1 0 1 0 0,1-1-1 0 0,-1 1 0 0 0,1 0 1 0 0,-1-1-1 0 0,1 1 0 0 0,-1-1 0 0 0,0 1 1 0 0,1 0-1 0 0,-1-1 0 0 0,0 1 1 0 0,1-1-1 0 0,-1 1 0 0 0,0-1 1 0 0,0 1-1 0 0,1-1 0 0 0,-1 0 1 0 0,0-4 780 0 0,0-29-320 0 0,0-49-299 0 0,0 83-211 0 0,0 0 1 0 0,0-1 0 0 0,-1 1-1 0 0,1 0 1 0 0,-1-1 0 0 0,1 1-1 0 0,0 0 1 0 0,-1-1-1 0 0,1 1 1 0 0,0 0 0 0 0,-1 0-1 0 0,1 0 1 0 0,-1-1 0 0 0,1 1-1 0 0,-1 0 1 0 0,1 0 0 0 0,-1 0-1 0 0,1 0 1 0 0,-1 0 0 0 0,1 0-1 0 0,-1 0 1 0 0,1 0 0 0 0,0 0-1 0 0,-1 0 1 0 0,1 0-1 0 0,-1 0 1 0 0,1 0 0 0 0,-1 0-1 0 0,1 0 1 0 0,-1 1 0 0 0,1-1-1 0 0,-1 0 1 0 0,-15 5-14 0 0,12-1 12 0 0,3-3-3 0 0,0-1 0 0 0,0 1 0 0 0,0 0-1 0 0,0 0 1 0 0,0 0 0 0 0,0 0 0 0 0,1 1-1 0 0,-1-1 1 0 0,0 0 0 0 0,0 0 0 0 0,1 0 0 0 0,-1 1-1 0 0,1-1 1 0 0,-1 0 0 0 0,1 0 0 0 0,0 1-1 0 0,-1-1 1 0 0,1 3 0 0 0,0-4-4 0 0,-3 0-317 0 0,1 1 310 0 0,1-1 0 0 0,-1 1-1 0 0,1-1 1 0 0,-1 1 0 0 0,1-1 0 0 0,-1 1-1 0 0,1 0 1 0 0,0 0 0 0 0,-1 0 0 0 0,1 0 0 0 0,0 0-1 0 0,0 0 1 0 0,-1 0 0 0 0,1 0 0 0 0,0 0 0 0 0,0 1-1 0 0,0-1 1 0 0,1 0 0 0 0,-1 1 0 0 0,0-1 0 0 0,0 1-1 0 0,1-1 1 0 0,-1 1 0 0 0,1-1 0 0 0,-1 1 0 0 0,1-1-1 0 0,0 1 1 0 0,-1-1 0 0 0,1 3 0 0 0,-1 3-37 0 0,0 0 0 0 0,1 0 0 0 0,0 0 0 0 0,0 0 0 0 0,1 0 0 0 0,1 8 0 0 0,-2-10 45 0 0,1-1 0 0 0,1 0 0 0 0,-1 0 0 0 0,1 0 0 0 0,-1 0 0 0 0,1 0 0 0 0,7 10 1144 0 0,-11-26-472 0 0,2 9-616 0 0,0 0 0 0 0,1 0 1 0 0,0 0-1 0 0,-1 1 0 0 0,1-1 0 0 0,0 0 0 0 0,3-4 0 0 0,-3 4-14 0 0,0 0 0 0 0,1 0 0 0 0,-1 0 0 0 0,-1 0 0 0 0,1 0 0 0 0,0 0 0 0 0,0-6 0 0 0,-1 7-26 0 0,0-4 94 0 0,0 0 0 0 0,0-1 1 0 0,1 1-1 0 0,0 0 0 0 0,2-8 1 0 0,-1 10-105 0 0,0 0 0 0 0,0 0 0 0 0,1 0 0 0 0,-1 1 0 0 0,1-1 0 0 0,0 1 0 0 0,0 0 0 0 0,1 0 1 0 0,-1 0-1 0 0,1 0 0 0 0,4-3 0 0 0,31-17-46 0 0,29-16-9 0 0,-43 34 41 0 0,-18 0 16 0 0,0 2 0 0 0,1-1 0 0 0,-1 1 0 0 0,1 0 0 0 0,0 0 0 0 0,0 1 0 0 0,0 0 0 0 0,0 1 0 0 0,0 0 0 0 0,0 0 0 0 0,0 0 0 0 0,11 2 0 0 0,104-1 48 0 0,-117 0-48 0 0,-1 0 0 0 0,1-1 0 0 0,0 1 0 0 0,-1-1 0 0 0,0 0 0 0 0,1 0 0 0 0,5-3 0 0 0,15 0 0 0 0,-23 3 0 0 0,0 0 0 0 0,0 0 1 0 0,0 0-1 0 0,0 1 0 0 0,0-1 0 0 0,0 1 1 0 0,1 0-1 0 0,-1 0 0 0 0,0 0 1 0 0,0 0-1 0 0,1 0 0 0 0,2 1 1 0 0,-3 0-1 0 0,1-1 0 0 0,-1 1 1 0 0,0-1-1 0 0,0 0 0 0 0,1 0 0 0 0,-1 0 1 0 0,0-1-1 0 0,0 1 0 0 0,1-1 1 0 0,-1 0-1 0 0,0 1 0 0 0,3-3 1 0 0,-3 2 2 0 0,-1 0 1 0 0,1 0 0 0 0,0 1-1 0 0,-1-1 1 0 0,1 1 0 0 0,0-1-1 0 0,0 1 1 0 0,-1 0 0 0 0,1 0-1 0 0,0 0 1 0 0,0 0 0 0 0,2 1-1 0 0,-2-1 1 0 0,-1 1 0 0 0,0-1-1 0 0,1 0 1 0 0,-1 0 0 0 0,1 0-1 0 0,-1 0 1 0 0,0 0 0 0 0,1 0 0 0 0,-1-1-1 0 0,0 1 1 0 0,1-1 0 0 0,-1 0-1 0 0,0 0 1 0 0,1 1 0 0 0,-1-2 0 0 0,2 0-1 0 0,0 0 3 0 0,0 1 0 0 0,0 0-1 0 0,1 0 1 0 0,-1 1 0 0 0,0-1 0 0 0,0 1-1 0 0,0 0 1 0 0,0 0 0 0 0,1 0-1 0 0,5 2 1 0 0,6-2 5 0 0,31 2-322 0 0,-27-1-11 0 0,1 0-1 0 0,37-5 1 0 0,-45 0 242 0 0,9-1-49 0 0,46 5 40 0 0,-40-7 89 0 0,-25 7 0 0 0,3 0 0 0 0,0 0 0 0 0,0 0 0 0 0,0 0 0 0 0,0-1 0 0 0,8-2 0 0 0,-1-3-2 0 0,-11 5 1 0 0,-1 0 0 0 0,1 0 1 0 0,0 1-1 0 0,0-1 0 0 0,0 0 1 0 0,-1 1-1 0 0,1 0 0 0 0,0-1 1 0 0,0 1-1 0 0,4 0 0 0 0,-4 0-6 0 0,1 0-1 0 0,0 0 0 0 0,0-1 0 0 0,-1 1 1 0 0,1-1-1 0 0,0 1 0 0 0,-1-1 0 0 0,1 0 0 0 0,0 0 1 0 0,-1 0-1 0 0,5-2 0 0 0,-4 1-16 0 0,0 1-17 0 0,-1 0-1 0 0,1 1 1 0 0,0-1-1 0 0,0 1 1 0 0,-1-1 0 0 0,1 1-1 0 0,0 0 1 0 0,5 1 0 0 0,-5-1-7 0 0,0 0 1 0 0,0 0 0 0 0,0 0-1 0 0,0 0 1 0 0,0 0 0 0 0,0-1 0 0 0,4-1-1 0 0,0-1 12 0 0,-1 1 0 0 0,1 0 0 0 0,0 0 0 0 0,-1 0 0 0 0,1 1 0 0 0,0 0 0 0 0,0 0 0 0 0,10 1 0 0 0,52-5-276 0 0,-59 5 265 0 0,-3 0 32 0 0,-1 0 1 0 0,0 0 0 0 0,1 0 0 0 0,-1-1-1 0 0,0 0 1 0 0,0 0 0 0 0,1-1 0 0 0,5-2-1 0 0,-4 3 15 0 0,0-1-1 0 0,0 1 0 0 0,0 0 0 0 0,1 0 1 0 0,-1 1-1 0 0,0 0 0 0 0,12 2 1 0 0,9-1-1 0 0,88-1 73 0 0,-56-11-46 0 0,583 11 802 0 0,-592 8-636 0 0,-38-7-109 0 0,1 0 1 0 0,23 5-1 0 0,-32-5-65 0 0,1-1 1 0 0,-1 1 0 0 0,0-1 0 0 0,11-2 0 0 0,-11 1-5 0 0,-1 1 1 0 0,1-1-1 0 0,-1 1 0 0 0,0 1 1 0 0,1-1-1 0 0,7 2 0 0 0,-4 1 6 0 0,0-1 0 0 0,0 0 0 0 0,0 0-1 0 0,1-1 1 0 0,11 0 0 0 0,-14-1-9 0 0,0 0 0 0 0,0 1 0 0 0,-1 0 0 0 0,1 0 0 0 0,0 1-1 0 0,0 0 1 0 0,-1 0 0 0 0,1 0 0 0 0,-1 1 0 0 0,10 6 0 0 0,20 2-4 0 0,-34-11-8 0 0,0 1 0 0 0,0-1 0 0 0,0 1 0 0 0,-1-1 0 0 0,1 0 0 0 0,0 0 1 0 0,0 0-1 0 0,0 0 0 0 0,2 0 0 0 0,-2 0 0 0 0,0 0 0 0 0,0 0-1 0 0,0 0 1 0 0,0 0 0 0 0,0 0-1 0 0,0 0 1 0 0,-1 1 0 0 0,1-1 0 0 0,3 1-1 0 0,17 6-15 0 0,-20-7 14 0 0,0 0-1 0 0,1 1 1 0 0,-1-1-1 0 0,0 1 1 0 0,0-1-1 0 0,0 1 1 0 0,0 0-1 0 0,0 0 1 0 0,4 2-1 0 0,6 1-23 0 0,-11-4 26 0 0,0 0 0 0 0,-1 0 0 0 0,1 0 0 0 0,0 0 0 0 0,-1 0 0 0 0,1 0 0 0 0,0 0 0 0 0,0 1 0 0 0,-1-1 0 0 0,1 0 0 0 0,0 1 0 0 0,-1-1 0 0 0,1 0 0 0 0,0 1 0 0 0,-1-1 0 0 0,1 1 0 0 0,0 0 0 0 0,25 12-8 0 0,-16-9 12 0 0,4 3 2 0 0,-11-5-2 0 0,-1 0 0 0 0,1-1 1 0 0,0 1-1 0 0,-1-1 1 0 0,1 0-1 0 0,0 1 0 0 0,0-2 1 0 0,0 1-1 0 0,0 0 1 0 0,-1 0-1 0 0,1-1 0 0 0,0 0 1 0 0,0 1-1 0 0,5-1 1 0 0,-4 0 0 0 0,0 0 0 0 0,0 0 0 0 0,0 1 0 0 0,0 0 0 0 0,0 0 0 0 0,0 0 0 0 0,0 0 1 0 0,4 2-1 0 0,51 30 4 0 0,-58-32-8 0 0,0 0 0 0 0,1-1 0 0 0,-1 1 0 0 0,1-1 0 0 0,-1 1 0 0 0,1-1 0 0 0,-1 1 0 0 0,1-1 0 0 0,-1 0 0 0 0,1 0 0 0 0,2 0 0 0 0,-3 0 0 0 0,0 0 0 0 0,1 0 0 0 0,-1 0 0 0 0,0 0 0 0 0,0 0 0 0 0,1 1 0 0 0,-1-1 0 0 0,0 0 0 0 0,0 1 0 0 0,0-1 0 0 0,1 1 0 0 0,-1-1 0 0 0,0 1 0 0 0,0-1 0 0 0,0 1 0 0 0,0 0 0 0 0,0 0 0 0 0,0 0 0 0 0,1 1 0 0 0,21 9-8 0 0,-10 1 0 0 0,-12-11 7 0 0,1 1-1 0 0,0 0 0 0 0,0 0 1 0 0,0-1-1 0 0,0 1 0 0 0,0-1 1 0 0,0 0-1 0 0,0 0 0 0 0,4 2 1 0 0,8 7-12 0 0,-13-9 11 0 0,-1 0 1 0 0,1 0-1 0 0,0 0 1 0 0,0 0 0 0 0,0-1-1 0 0,0 1 1 0 0,0 0-1 0 0,0-1 1 0 0,1 1-1 0 0,-1 0 1 0 0,0-1 0 0 0,0 0-1 0 0,0 1 1 0 0,1-1-1 0 0,-1 0 1 0 0,2 1-1 0 0,-2-1 0 0 0,1 1 0 0 0,-1-1-1 0 0,1 1 1 0 0,-1 0 0 0 0,0-1-1 0 0,1 1 1 0 0,-1 0 0 0 0,0 0-1 0 0,0 0 1 0 0,0 0 0 0 0,0 0-1 0 0,2 1 1 0 0,-2-1 0 0 0,0 1-1 0 0,0-1 1 0 0,0 0 0 0 0,0 0-1 0 0,0-1 1 0 0,1 1-1 0 0,-1 0 1 0 0,0 0 0 0 0,1 0-1 0 0,-1-1 1 0 0,0 1-1 0 0,3 0 1 0 0,-2-1-3 0 0,0 1 1 0 0,0-1-1 0 0,0 1 0 0 0,0-1 0 0 0,0 1 1 0 0,0 0-1 0 0,0 0 0 0 0,0 0 1 0 0,-1 0-1 0 0,1 0 0 0 0,0 1 0 0 0,-1-1 1 0 0,1 0-1 0 0,2 4 0 0 0,17 9-67 0 0,23 2-206 0 0,-30-10 207 0 0,-12-5 59 0 0,0 0 0 0 0,0 0-1 0 0,0 0 1 0 0,0 0 0 0 0,0 0 0 0 0,0 0 0 0 0,0 0-1 0 0,0 1 1 0 0,-1-1 0 0 0,1 1 0 0 0,2 2-1 0 0,-2-2 5 0 0,1 0 0 0 0,-1 0-1 0 0,1 0 1 0 0,-1 0-1 0 0,1-1 1 0 0,0 1 0 0 0,5 2-1 0 0,13 7-42 0 0,-14-5 32 0 0,40 27-74 0 0,-42-30 85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21.081"/>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1 281 96 0 0,'0'0'937'0'0,"5"0"-841"0"0,10-2 366 0 0,-1 0 0 0 0,1-1 0 0 0,26-9 0 0 0,-25 8-241 0 0,-13 4-164 0 0,0 0 1 0 0,-1-1 0 0 0,1 1-1 0 0,0-1 1 0 0,-1 0 0 0 0,1 1-1 0 0,-1-1 1 0 0,1-1 0 0 0,-1 1-1 0 0,4-2 1 0 0,-2 1-2 0 0,0 0 1 0 0,0 0-1 0 0,0 0 0 0 0,0 1 1 0 0,0 0-1 0 0,1 0 0 0 0,-1 0 1 0 0,0 0-1 0 0,1 0 1 0 0,4 1-1 0 0,-6 0-5 0 0,6-6 200 0 0,-9 5-240 0 0,1 1 1 0 0,-1-1-1 0 0,1 1 0 0 0,-1-1 0 0 0,1 1 1 0 0,-1-1-1 0 0,1 1 0 0 0,-1 0 0 0 0,1-1 0 0 0,-1 1 1 0 0,1 0-1 0 0,-1-1 0 0 0,1 1 0 0 0,-1 0 1 0 0,1 0-1 0 0,0-1 0 0 0,-1 1 0 0 0,1 0 1 0 0,-1 0-1 0 0,1 0 0 0 0,0 0 0 0 0,-1 0 1 0 0,2 0-1 0 0,2 0 98 0 0,-3 0-88 0 0,0 0-1 0 0,1 1 0 0 0,-1-1 1 0 0,0 0-1 0 0,1 0 1 0 0,-1 0-1 0 0,0 0 0 0 0,1-1 1 0 0,-1 1-1 0 0,0 0 0 0 0,0 0 1 0 0,1-1-1 0 0,-1 1 0 0 0,0-1 1 0 0,0 1-1 0 0,0-1 1 0 0,1 0-1 0 0,-1 1 0 0 0,0-1 1 0 0,0 0-1 0 0,0 0 0 0 0,0 0 1 0 0,0 0-1 0 0,1-1 0 0 0,33 1 356 0 0,-31 1-316 0 0,-3 1-51 0 0,-1-1-1 0 0,1 0 1 0 0,0 0-1 0 0,-1 0 1 0 0,1 0-1 0 0,-1 0 1 0 0,1 0-1 0 0,0 0 1 0 0,-1 0-1 0 0,1 0 1 0 0,-1-1-1 0 0,1 1 1 0 0,-1 0-1 0 0,1 0 1 0 0,0 0-1 0 0,-1-1 1 0 0,1 1-1 0 0,-1 0 1 0 0,1-1-1 0 0,-1 1 1 0 0,1 0-1 0 0,-1-1 1 0 0,0 1-1 0 0,1 0 1 0 0,-1-1-1 0 0,1 1 1 0 0,-1-1-1 0 0,0 1 1 0 0,1-1-1 0 0,-1 1 1 0 0,1-2-1 0 0,-1 2 7 0 0,1-1 0 0 0,-1 1 0 0 0,1-1 0 0 0,-1 1 0 0 0,1 0 0 0 0,0-1 0 0 0,-1 1 0 0 0,1 0 0 0 0,0-1 0 0 0,-1 1 0 0 0,1 0 0 0 0,0 0 0 0 0,-1 0 0 0 0,1 0 0 0 0,0 0 0 0 0,-1 0 0 0 0,2 0 0 0 0,-1 0 8 0 0,0 0 0 0 0,0 0 0 0 0,0 0 0 0 0,0 0 0 0 0,0-1 0 0 0,0 1 0 0 0,0 0 0 0 0,0 0 0 0 0,0-1-1 0 0,0 1 1 0 0,0-1 0 0 0,-1 1 0 0 0,1-1 0 0 0,0 1 0 0 0,0-1 0 0 0,0 1 0 0 0,1-2 0 0 0,-1 1 30 0 0,1 0 0 0 0,-1 1 0 0 0,1-1 0 0 0,-1 1 0 0 0,1-1 0 0 0,-1 1 0 0 0,1 0 0 0 0,-1 0 0 0 0,1 0 0 0 0,-1-1 0 0 0,1 1 0 0 0,0 1 0 0 0,-1-1 0 0 0,3 0 0 0 0,2 1-3 0 0,-6-1-15 0 0,33-1 333 0 0,-27-4-312 0 0,-6 5-54 0 0,0-1 1 0 0,0 1-1 0 0,1 0 0 0 0,-1-1 0 0 0,1 1 1 0 0,-1-1-1 0 0,0 1 0 0 0,1 0 0 0 0,-1-1 1 0 0,1 1-1 0 0,-1 0 0 0 0,0 0 0 0 0,1-1 1 0 0,-1 1-1 0 0,1 0 0 0 0,-1 0 0 0 0,1 0 1 0 0,-1-1-1 0 0,1 1 0 0 0,-1 0 1 0 0,1 0-1 0 0,0 0 0 0 0,18 1 114 0 0,24-2 57 0 0,-32-4-129 0 0,-10 5-37 0 0,0-1 0 0 0,0 0 0 0 0,1 1 0 0 0,-1-1 1 0 0,0 1-1 0 0,1-1 0 0 0,-1 1 0 0 0,0 0 0 0 0,1 0 0 0 0,-1-1 1 0 0,2 1-1 0 0,22-5 52 0 0,-21 4-49 0 0,-1 0 0 0 0,1 0 0 0 0,0 0 0 0 0,0 0 1 0 0,8 0-1 0 0,69-11 6 0 0,-74 9 8 0 0,-7 3-22 0 0,1-1 1 0 0,-1 1-1 0 0,1-1 0 0 0,0 1 0 0 0,-1 0 1 0 0,1-1-1 0 0,0 1 0 0 0,-1 0 0 0 0,1-1 1 0 0,0 1-1 0 0,0 0 0 0 0,-1 0 0 0 0,1 0 1 0 0,0-1-1 0 0,0 1 0 0 0,1 0 0 0 0,60-8 369 0 0,-30 5-12 0 0,-32 3-345 0 0,28 0 28 0 0,51-5-42 0 0,-48-2-31 0 0,27 7-192 0 0,-58 0 211 0 0,33 0-333 0 0,13 0-302 0 0,-38-5 542 0 0,-7 4 99 0 0,-1 1 0 0 0,0-1 0 0 0,1 0 1 0 0,0 1-1 0 0,-1-1 0 0 0,1 1 0 0 0,-1 0 0 0 0,1-1 0 0 0,-1 1 0 0 0,1-1 0 0 0,0 1 0 0 0,-1 0 0 0 0,1-1 0 0 0,0 1 0 0 0,-1 0 0 0 0,1 0 0 0 0,0 0 0 0 0,0 0 0 0 0,0-1 0 0 0,1 2-4 0 0,0-1-1 0 0,-1 0 1 0 0,1 0-1 0 0,-1 0 1 0 0,1 0-1 0 0,-1 0 0 0 0,1 0 1 0 0,0 0-1 0 0,-1-1 1 0 0,1 1-1 0 0,-1-1 1 0 0,1 1-1 0 0,-1-1 1 0 0,1 1-1 0 0,-1-1 0 0 0,0 0 1 0 0,1 0-1 0 0,-1 0 1 0 0,0 0-1 0 0,0 0 1 0 0,1 0-1 0 0,-1 0 1 0 0,0 0-1 0 0,1-2 0 0 0,0 2-1 0 0,0 0-1 0 0,-1 0 0 0 0,1 1 1 0 0,0-1-1 0 0,-1 1 0 0 0,1-1 1 0 0,0 1-1 0 0,0 0 1 0 0,0-1-1 0 0,-1 1 0 0 0,1 0 1 0 0,3 1-1 0 0,17-4-127 0 0,-20 2 117 0 0,-1 1-1 0 0,1-1 1 0 0,0 1-1 0 0,-1 0 1 0 0,1-1-1 0 0,0 1 1 0 0,-1 0-1 0 0,1 0 1 0 0,0 0-1 0 0,2 1 1 0 0,-3-1 6 0 0,1 0 1 0 0,-1 0 0 0 0,1 0 0 0 0,-1 0-1 0 0,0 0 1 0 0,1 0 0 0 0,-1 0 0 0 0,0 0-1 0 0,1-1 1 0 0,-1 1 0 0 0,0-1 0 0 0,1 1 0 0 0,-1-1-1 0 0,0 1 1 0 0,2-2 0 0 0,2 1-62 0 0,0 0 1 0 0,1 0-1 0 0,-1 0 1 0 0,0 0-1 0 0,1 1 0 0 0,9 0 1 0 0,-12 0 36 0 0,-2 0 23 0 0,1 0-16 0 0,0 0 30 0 0,0 0 1 0 0,0 0-1 0 0,0 0 0 0 0,0-1 0 0 0,0 1 0 0 0,0-1 1 0 0,0 1-1 0 0,0-1 0 0 0,2-1 0 0 0,19-4-26 0 0,16 6 95 0 0,-39 0-58 0 0,31 0 87 0 0,-22 0-70 0 0,-6 0-10 0 0,0 0 0 0 0,1 0 0 0 0,-1 0 0 0 0,0 0 1 0 0,1 0-1 0 0,-1-1 0 0 0,0 0 0 0 0,1 1 0 0 0,-1-1 0 0 0,0 0 1 0 0,5-3-1 0 0,11 3 36 0 0,-8 2-20 0 0,-10-1-21 0 0,27-14 55 0 0,-17 15-55 0 0,-8 0-6 0 0,-1-1 0 0 0,1 0 0 0 0,-1 1 0 0 0,1-1 1 0 0,-1 0-1 0 0,1 0 0 0 0,-1-1 0 0 0,1 1 0 0 0,-1 0 1 0 0,1-1-1 0 0,-1 0 0 0 0,0 1 0 0 0,1-1 0 0 0,-1 0 0 0 0,0 0 1 0 0,3-2-1 0 0,-3 2-3 0 0,-1-1 1 0 0,0 1 0 0 0,0 0-1 0 0,1 0 1 0 0,-1 0-1 0 0,1 0 1 0 0,-1 0 0 0 0,1 1-1 0 0,0-1 1 0 0,-1 0-1 0 0,1 1 1 0 0,0-1 0 0 0,-1 1-1 0 0,1-1 1 0 0,0 1-1 0 0,3 0 1 0 0,38 0 16 0 0,-15 2-12 0 0,-3-2 20 0 0,-25 0-18 0 0,31 0 25 0 0,101 0 24 0 0,-65-5-322 0 0,25-2-220 0 0,419 5 1398 0 0,-480 7-767 0 0,-20 0-116 0 0,-10-4-27 0 0,0 0 0 0 0,0-1-1 0 0,-1 1 1 0 0,1 0 0 0 0,0-1 0 0 0,0 1-1 0 0,0-1 1 0 0,0 0 0 0 0,0 1 0 0 0,0-1-1 0 0,0 0 1 0 0,0 0 0 0 0,2 1-1 0 0,0-1 1 0 0,0 0 0 0 0,0 1-1 0 0,0-1 1 0 0,0 1-1 0 0,-1 0 1 0 0,1 0-1 0 0,5 3 1 0 0,-5-3-2 0 0,0 0 1 0 0,0 1-1 0 0,0-1 1 0 0,0 0 0 0 0,0-1-1 0 0,0 1 1 0 0,0-1-1 0 0,4 1 1 0 0,15 6-1 0 0,-20-6 0 0 0,1 0 0 0 0,-1 0 0 0 0,1 0 0 0 0,0 0 0 0 0,0 0 0 0 0,-1 0 0 0 0,1-1 0 0 0,3 1 0 0 0,-1-1 0 0 0,0 1 0 0 0,0 0 0 0 0,-1 0 0 0 0,1 0 0 0 0,0 0 0 0 0,7 4 0 0 0,-7-3-1 0 0,-1 0 0 0 0,1 0 0 0 0,0-1 0 0 0,0 0 0 0 0,0 0 0 0 0,9 1 0 0 0,-10-1-2 0 0,1-1-1 0 0,-2 1 1 0 0,1 0 0 0 0,0 1-1 0 0,0-1 1 0 0,0 1 0 0 0,0 0-1 0 0,-1-1 1 0 0,7 6 0 0 0,24 1-53 0 0,-33-8 52 0 0,1 1 1 0 0,0-1 0 0 0,-1 1-1 0 0,1-1 1 0 0,-1 1 0 0 0,1-1-1 0 0,0 0 1 0 0,0 0 0 0 0,-1 0-1 0 0,1 0 1 0 0,0 0 0 0 0,-1 0-1 0 0,3-1 1 0 0,-2 1 0 0 0,0-1-1 0 0,-1 1 1 0 0,1 0 0 0 0,-1 0-1 0 0,1 0 1 0 0,0 0 0 0 0,-1 0 0 0 0,1 0-1 0 0,0 1 1 0 0,-1-1 0 0 0,1 0 0 0 0,-1 1-1 0 0,1-1 1 0 0,2 2 0 0 0,10 1-36 0 0,-13-3 37 0 0,0 0 0 0 0,0 0 0 0 0,0 0 0 0 0,-1 0 0 0 0,1 0 0 0 0,0 0 0 0 0,0 0 0 0 0,-1 0 0 0 0,1 0 0 0 0,0 0 0 0 0,0 1 0 0 0,-1-1 0 0 0,1 0 0 0 0,0 1 0 0 0,-1-1-1 0 0,2 1 1 0 0,4 0-27 0 0,-4-1 24 0 0,1 1 0 0 0,0-1-1 0 0,0 1 1 0 0,0-1 0 0 0,0 1-1 0 0,-1 0 1 0 0,1 0-1 0 0,3 2 1 0 0,-5-2 3 0 0,1 1 0 0 0,-1 0 0 0 0,1-1 0 0 0,-1 1 0 0 0,1-1 0 0 0,0 1 0 0 0,-1-1 0 0 0,1 0 0 0 0,0 0-1 0 0,0 0 1 0 0,0 0 0 0 0,0 0 0 0 0,0 0 0 0 0,0 0 0 0 0,0-1 0 0 0,0 1 0 0 0,0-1 0 0 0,0 1 0 0 0,3-1 0 0 0,-4 0 2 0 0,0 0 0 0 0,-1 0 0 0 0,1 1 0 0 0,0-1 0 0 0,-1 0 0 0 0,1 0 0 0 0,0 1 0 0 0,-1-1 0 0 0,1 0 0 0 0,-1 1 0 0 0,1-1 0 0 0,-1 1 0 0 0,1-1 0 0 0,-1 1 0 0 0,1-1 0 0 0,0 2 0 0 0,0-2 0 0 0,-1 1 0 0 0,1 0 0 0 0,-1-1 0 0 0,1 1 0 0 0,0-1 0 0 0,-1 1 0 0 0,1-1 0 0 0,0 1 0 0 0,-1-1 0 0 0,1 1 0 0 0,0-1 0 0 0,0 0 0 0 0,-1 1 0 0 0,1-1 0 0 0,0 0 0 0 0,0 0 0 0 0,1 1 0 0 0,9 4 0 0 0,-10-5 0 0 0,0 1 0 0 0,1 0 0 0 0,-1-1 0 0 0,0 1 0 0 0,0 0 0 0 0,0-1 0 0 0,1 1 0 0 0,-1-1 0 0 0,0 0 0 0 0,0 1 0 0 0,3-1 0 0 0,30 8 37 0 0,5 4 70 0 0,-14-4-29 0 0,-24-6-76 0 0,-1-1 0 0 0,1 1 0 0 0,0-1 0 0 0,0 1 0 0 0,0-1 0 0 0,0 1 0 0 0,0-1 0 0 0,0 1 0 0 0,0-1 0 0 0,1 0 0 0 0,-1 1 0 0 0,0-1 0 0 0,1 0 0 0 0,-1 0 0 0 0,1 0 0 0 0,-1 0 0 0 0,1 0 0 0 0,0-1 1 0 0,-1 1-1 0 0,1 0 0 0 0,2 0 0 0 0,13 8 12 0 0,-15-5-7 0 0,4-2-2 0 0,-5-1-4 0 0,18 20 17 0 0,-14-16-18 0 0,-4-4 0 0 0,0 0 0 0 0,-1 0 0 0 0,1 0 0 0 0,0 0 0 0 0,0 0 0 0 0,1 0 0 0 0,-1 0 0 0 0,0 0 0 0 0,0 0 0 0 0,0 0 0 0 0,1-1 0 0 0,-1 1 0 0 0,0-1 0 0 0,1 1 0 0 0,-1-1 0 0 0,2 1 0 0 0,6 4 0 0 0,-8-4 0 0 0,-1-1 0 0 0,1 1 0 0 0,0-1 0 0 0,-1 1 0 0 0,1-1 0 0 0,-1 1 0 0 0,1-1 0 0 0,0 1 0 0 0,-1-1 0 0 0,1 0 0 0 0,0 1 0 0 0,0-1 0 0 0,-1 0 0 0 0,1 0 0 0 0,0 0 0 0 0,1 1 0 0 0,2 0 0 0 0,-1 1 0 0 0,1 0 0 0 0,-1 0 0 0 0,1 0 0 0 0,-1 1 0 0 0,5 3 0 0 0,-3-2 0 0 0,-1 0-1 0 0,-3-3 2 0 0,-1 0-1 0 0,1-1 0 0 0,-1 1 0 0 0,1 0 0 0 0,0-1 0 0 0,0 1 1 0 0,-1 0-1 0 0,1-1 0 0 0,0 1 0 0 0,0-1 0 0 0,0 1 0 0 0,-1-1 1 0 0,1 0-1 0 0,0 1 0 0 0,0-1 0 0 0,0 0 0 0 0,1 0 0 0 0,-1 1 2 0 0,-1-1-1 0 0,0 1 0 0 0,1-1 0 0 0,-1 0 0 0 0,0 1 0 0 0,1-1 0 0 0,-1 1 1 0 0,0-1-1 0 0,0 1 0 0 0,1-1 0 0 0,-1 1 0 0 0,0-1 0 0 0,0 1 0 0 0,0-1 0 0 0,0 1 1 0 0,0 0-1 0 0,0-1 0 0 0,1 1 0 0 0,-1-1 0 0 0,-1 1 0 0 0,1-1 0 0 0,0 2 1 0 0,2 5 9 0 0,1-4-11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25.261"/>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1 394 96 0 0,'0'0'952'0'0,"5"-3"-932"0"0,80-61 392 0 0,-72 58-212 0 0,-11 6-171 0 0,-1-1-1 0 0,0 1 1 0 0,0 0 0 0 0,1-1-1 0 0,-1 1 1 0 0,0-1-1 0 0,0 0 1 0 0,0 1 0 0 0,0-1-1 0 0,0 0 1 0 0,0 0 0 0 0,0 0-1 0 0,0 0 1 0 0,0 1-1 0 0,0-1 1 0 0,1-2 0 0 0,-1 1 4 0 0,1 1 0 0 0,-1 0 0 0 0,1 0 1 0 0,0 0-1 0 0,-1 1 0 0 0,1-1 1 0 0,0 0-1 0 0,0 1 0 0 0,-1-1 0 0 0,1 1 1 0 0,0-1-1 0 0,0 1 0 0 0,2 0 0 0 0,12-5 192 0 0,5-3 109 0 0,-17 8-286 0 0,-1-1 0 0 0,1 0 0 0 0,-1-1 1 0 0,1 1-1 0 0,-1 0 0 0 0,0-1 0 0 0,1 0 1 0 0,-1 0-1 0 0,0 0 0 0 0,4-3 0 0 0,-5 3 7 0 0,0 1 0 0 0,1-1 0 0 0,-1 1 0 0 0,1 0 1 0 0,-1 0-1 0 0,1 0 0 0 0,0 1 0 0 0,4-2 0 0 0,5-1 169 0 0,-5-3-66 0 0,-7 6-143 0 0,0-1 0 0 0,1 1 0 0 0,-1 0 0 0 0,0-1 0 0 0,1 1 0 0 0,-1-1 0 0 0,1 1 0 0 0,-1 0 0 0 0,0 0 0 0 0,1-1 0 0 0,-1 1 0 0 0,1 0-1 0 0,-1 0 1 0 0,1-1 0 0 0,-1 1 0 0 0,1 0 0 0 0,-1 0 0 0 0,1 0 0 0 0,-1 0 0 0 0,1 0 0 0 0,0 0 17 0 0,1-1 0 0 0,-1 1-1 0 0,0 0 1 0 0,1-1 0 0 0,-1 1 0 0 0,0-1-1 0 0,0 1 1 0 0,0-1 0 0 0,1 0 0 0 0,-1 1-1 0 0,0-1 1 0 0,2-1 0 0 0,12-7 332 0 0,-4 3-176 0 0,4 1 198 0 0,10-7 22 0 0,-23 12-388 0 0,0 0 1 0 0,-1 0 0 0 0,1 0-1 0 0,0 0 1 0 0,-1-1-1 0 0,1 1 1 0 0,0-1 0 0 0,-1 1-1 0 0,1-1 1 0 0,-1 0-1 0 0,1 1 1 0 0,1-2-1 0 0,5-2 41 0 0,20-2 115 0 0,30-17 24 0 0,-35 9-47 0 0,-15 9-91 0 0,-7 4-57 0 0,-1 1-1 0 0,0-1 1 0 0,1 1 0 0 0,-1-1-1 0 0,1 1 1 0 0,0 0 0 0 0,-1-1-1 0 0,1 1 1 0 0,-1 0 0 0 0,1 0-1 0 0,-1-1 1 0 0,1 1 0 0 0,0 0-1 0 0,-1 0 1 0 0,1 0 0 0 0,0 0-1 0 0,-1 0 1 0 0,2 0 0 0 0,0 0 15 0 0,0 0 0 0 0,0 0 0 0 0,1-1 0 0 0,-1 1 1 0 0,0-1-1 0 0,0 1 0 0 0,0-1 0 0 0,1 0 0 0 0,-1 0 0 0 0,0 0 1 0 0,0 0-1 0 0,0 0 0 0 0,0 0 0 0 0,-1 0 0 0 0,4-3 0 0 0,6 1 117 0 0,-10 3-126 0 0,0 0 0 0 0,0 0-1 0 0,-1 0 1 0 0,1 0 0 0 0,0 0 0 0 0,0 0 0 0 0,0 0-1 0 0,-1 0 1 0 0,1 0 0 0 0,0-1 0 0 0,0 1 0 0 0,-1 0-1 0 0,1-1 1 0 0,0 1 0 0 0,1-1 0 0 0,-2 0-2 0 0,1 0 0 0 0,0 1 0 0 0,0-1 0 0 0,0 1 0 0 0,1-1 0 0 0,-1 0 0 0 0,0 1-1 0 0,0 0 1 0 0,0-1 0 0 0,0 1 0 0 0,0 0 0 0 0,0 0 0 0 0,1-1 0 0 0,-1 1 0 0 0,0 0 0 0 0,0 0 0 0 0,0 0 0 0 0,2 1 0 0 0,2-1 122 0 0,14-11 6 0 0,-8 10-85 0 0,0 0-1 0 0,20 2 0 0 0,-7-1 85 0 0,-24 0-112 0 0,3 0-6 0 0,0 0 1 0 0,-1-1-1 0 0,1 0 1 0 0,-1 1-1 0 0,1-1 1 0 0,-1 0-1 0 0,0 0 1 0 0,1 0 0 0 0,2-3-1 0 0,-3 3-13 0 0,0 1 0 0 0,0-1 0 0 0,0 0-1 0 0,-1 1 1 0 0,1 0 0 0 0,0-1 0 0 0,0 1 0 0 0,0 0-1 0 0,2 0 1 0 0,-2 0 1 0 0,0 0-1 0 0,1 0 1 0 0,-1-1-1 0 0,0 1 1 0 0,0 0-1 0 0,0-1 0 0 0,-1 1 1 0 0,1-1-1 0 0,3-1 1 0 0,31-6 122 0 0,-32 7-121 0 0,-1 0 1 0 0,0 0-1 0 0,1 1 1 0 0,-1-1 0 0 0,0 1-1 0 0,1 0 1 0 0,-1 0-1 0 0,5 1 1 0 0,-5-1 3 0 0,0 0 1 0 0,1 0-1 0 0,-1 0 1 0 0,0 0-1 0 0,1 0 1 0 0,-1-1-1 0 0,6-1 1 0 0,-4-3 9 0 0,-5 4-20 0 0,0 1-1 0 0,1 0 1 0 0,-1-1-1 0 0,0 1 1 0 0,0 0 0 0 0,0-1-1 0 0,1 1 1 0 0,-1 0-1 0 0,0-1 1 0 0,0 1 0 0 0,1 0-1 0 0,-1 0 1 0 0,0 0-1 0 0,0-1 1 0 0,1 1 0 0 0,-1 0-1 0 0,0 0 1 0 0,1 0-1 0 0,-1 0 1 0 0,0-1 0 0 0,1 1-1 0 0,-1 0 1 0 0,0 0 0 0 0,1 0-1 0 0,-1 0 1 0 0,0 0-1 0 0,1 0 1 0 0,-1 0 0 0 0,0 0-1 0 0,1 0 1 0 0,-1 0-1 0 0,1 0 1 0 0,77 0 118 0 0,4-5-162 0 0,-61 6 15 0 0,-16 0-5 0 0,1 0-1 0 0,-1-1 1 0 0,1 0-1 0 0,0 0 1 0 0,-1 0-1 0 0,1-1 1 0 0,-1 0-1 0 0,1 0 1 0 0,-1 0-1 0 0,10-4 1 0 0,-11 3 9 0 0,0 0-1 0 0,0 0 1 0 0,1 1-1 0 0,-1-1 1 0 0,0 1-1 0 0,0 0 1 0 0,1 1-1 0 0,-1-1 1 0 0,0 1-1 0 0,1-1 1 0 0,-1 1-1 0 0,1 1 1 0 0,5 0-1 0 0,-4-1-6 0 0,1 1-1 0 0,-1-1 1 0 0,1-1 0 0 0,-1 1 0 0 0,11-3-1 0 0,-2 0-22 0 0,0 0 0 0 0,1 1 0 0 0,-1 0 0 0 0,27 1 0 0 0,-16-7-9 0 0,-13 8 51 0 0,-2 1-4 0 0,0-2 1 0 0,-1 1 0 0 0,1-1 0 0 0,16-4 0 0 0,-13 3-8 0 0,0 0 1 0 0,0 1-1 0 0,0 0 0 0 0,0 1 0 0 0,14 2 1 0 0,11 0-21 0 0,198-2-1287 0 0,119 0 758 0 0,-292 5 594 0 0,6 6 122 0 0,73-11 187 0 0,-104 8-278 0 0,87-8 53 0 0,-123 1-106 0 0,0-1 0 0 0,1 1 0 0 0,-1 0 0 0 0,0 0 0 0 0,0 0 0 0 0,6 2 0 0 0,-6-1 0 0 0,0-1 0 0 0,1 1 0 0 0,-1-1 0 0 0,1 0 0 0 0,-1-1 0 0 0,7 2 0 0 0,-5-2 14 0 0,0 1 1 0 0,0-1-1 0 0,0 2 1 0 0,0-1-1 0 0,-1 0 1 0 0,1 1-1 0 0,0 0 1 0 0,-1 0-1 0 0,1 0 1 0 0,-1 0-1 0 0,0 1 0 0 0,8 5 1 0 0,-7-4-10 0 0,-4-3 0 0 0,0-1 0 0 0,0 1 0 0 0,0-1-1 0 0,0 0 1 0 0,0 1 0 0 0,0-1 0 0 0,0 0 0 0 0,0 0-1 0 0,0 0 1 0 0,0 0 0 0 0,0 0 0 0 0,0 0 0 0 0,0 0-1 0 0,0 0 1 0 0,0 0 0 0 0,1-1 0 0 0,-1 1-2 0 0,-1 0 0 0 0,1 0 1 0 0,0 0-1 0 0,0 0 0 0 0,-1 0 0 0 0,1-1 1 0 0,0 1-1 0 0,0 1 0 0 0,0-1 0 0 0,-1 0 1 0 0,1 0-1 0 0,0 0 0 0 0,0 0 1 0 0,-1 0-1 0 0,1 1 0 0 0,0-1 0 0 0,0 0 1 0 0,-1 1-1 0 0,1-1 0 0 0,0 1 1 0 0,-1-1-1 0 0,1 0 0 0 0,0 1 0 0 0,-1-1 1 0 0,1 1-1 0 0,-1 0 0 0 0,1 0 0 0 0,0-1 0 0 0,-1 1 1 0 0,1-1-1 0 0,0 1 0 0 0,-1-1 0 0 0,1 1 0 0 0,-1-1 0 0 0,1 0 0 0 0,0 0 0 0 0,-1 1 0 0 0,1-1 0 0 0,0 0 0 0 0,0 0 0 0 0,-1 0 0 0 0,1 1 0 0 0,0-1 0 0 0,-1 0 0 0 0,2 0 0 0 0,-1 0 1 0 0,0 0-1 0 0,0 0 0 0 0,0 0 0 0 0,-1 0 0 0 0,1 0 0 0 0,0 0 0 0 0,0 1 1 0 0,0-1-1 0 0,0 0 0 0 0,0 0 0 0 0,-1 1 0 0 0,1-1 0 0 0,0 1 0 0 0,0-1 1 0 0,-1 1-1 0 0,1-1 0 0 0,0 1 0 0 0,0 0 0 0 0,0 0 2 0 0,0 0-1 0 0,-1-1 1 0 0,1 1 0 0 0,0-1-1 0 0,0 0 1 0 0,0 1-1 0 0,0-1 1 0 0,-1 0 0 0 0,1 1-1 0 0,0-1 1 0 0,0 0-1 0 0,0 0 1 0 0,0 0 0 0 0,0 0-1 0 0,1 0 1 0 0,-1 1-1 0 0,0-1 1 0 0,1 0 0 0 0,-1 0 0 0 0,0 0-1 0 0,1 1 1 0 0,-1-1 0 0 0,0 0-1 0 0,0 1 1 0 0,1-1 0 0 0,-1 1-1 0 0,0 0 1 0 0,2 1 0 0 0,-2-2-3 0 0,-1 1 0 0 0,1-1 1 0 0,0 0-1 0 0,-1 1 0 0 0,1-1 1 0 0,0 0-1 0 0,-1 1 0 0 0,1-1 0 0 0,0 0 1 0 0,-1 0-1 0 0,1 0 0 0 0,0 0 1 0 0,0 0-1 0 0,-1 0 0 0 0,1 0 0 0 0,0 0 1 0 0,0 0-1 0 0,0 0 0 0 0,0 0 0 0 0,-1 0-1 0 0,1 0 1 0 0,0 0 0 0 0,0 0 0 0 0,-1 0 0 0 0,1 0 0 0 0,0 0-1 0 0,-1 0 1 0 0,1 0 0 0 0,0 1 0 0 0,-1-1 0 0 0,1 0 0 0 0,0 0-1 0 0,-1 1 1 0 0,1-1 0 0 0,-1 0 0 0 0,1 1 0 0 0,-1-1-1 0 0,1 1 1 0 0,0 0 0 0 0,0 0 0 0 0,-1-1 0 0 0,1 1 0 0 0,0-1-1 0 0,-1 1 1 0 0,1-1 0 0 0,0 0 0 0 0,0 1 0 0 0,-1-1 0 0 0,1 0-1 0 0,0 1 1 0 0,0-1 0 0 0,-1 0 0 0 0,1 0 0 0 0,0 0 0 0 0,0 1-1 0 0,0-1 1 0 0,0 0 0 0 0,-1 0 0 0 0,1 0 0 0 0,0 0 0 0 0,0-1-1 0 0,1 1 1 0 0,5 0 4 0 0,-6 0-5 0 0,1 0 0 0 0,-1 1-1 0 0,1-1 1 0 0,-1 0 0 0 0,1 1 0 0 0,-1-1 0 0 0,0 1-1 0 0,1 0 1 0 0,-1 0 0 0 0,0-1 0 0 0,1 1 0 0 0,-1 0-1 0 0,0 0 1 0 0,2 2 0 0 0,-2-2 0 0 0,0 0-1 0 0,1 0 1 0 0,-1 0 0 0 0,0 0 0 0 0,1 0-1 0 0,-1 0 1 0 0,1 0 0 0 0,-1 0-1 0 0,1-1 1 0 0,-1 1 0 0 0,1-1 0 0 0,0 1-1 0 0,-1-1 1 0 0,4 1 0 0 0,-3-1-2 0 0,-1 0 1 0 0,1 0-1 0 0,0 1 1 0 0,-1-1-1 0 0,1 1 1 0 0,0-1-1 0 0,-1 1 1 0 0,1-1-1 0 0,-1 1 1 0 0,1 0-1 0 0,-1 0 1 0 0,0 0-1 0 0,1 0 1 0 0,1 2-1 0 0,-2-2 1 0 0,1 0-1 0 0,-1 0 0 0 0,1 0 1 0 0,-1 0-1 0 0,1 0 1 0 0,-1 0-1 0 0,1 0 1 0 0,0 0-1 0 0,0-1 1 0 0,-1 1-1 0 0,1-1 0 0 0,0 1 1 0 0,0-1-1 0 0,3 1 1 0 0,28 0-42 0 0,-24 6 28 0 0,-9-6 13 0 0,0 0 1 0 0,1 0-1 0 0,-1-1 0 0 0,1 1 1 0 0,-1 0-1 0 0,1-1 0 0 0,-1 1 1 0 0,1-1-1 0 0,-1 1 0 0 0,1-1 1 0 0,0 1-1 0 0,-1-1 0 0 0,1 1 1 0 0,0-1-1 0 0,-1 0 0 0 0,1 1 1 0 0,0-1-1 0 0,0 0 0 0 0,-1 1 0 0 0,1-1 1 0 0,1 0-1 0 0,-1 0 0 0 0,0 1 0 0 0,0-1 0 0 0,1 0-1 0 0,-1 1 1 0 0,0-1 0 0 0,0 0 0 0 0,0 1 0 0 0,0 0 0 0 0,0-1-1 0 0,0 1 1 0 0,0 0 0 0 0,0-1 0 0 0,0 1 0 0 0,0 0 0 0 0,1 1-1 0 0,-1-1 1 0 0,0 0 0 0 0,0 0-1 0 0,0 0 1 0 0,0 0-1 0 0,0 0 1 0 0,0 0 0 0 0,0-1-1 0 0,0 1 1 0 0,0 0-1 0 0,1-1 1 0 0,-1 1-1 0 0,0-1 1 0 0,1 0 0 0 0,-1 1-1 0 0,3-1 1 0 0,5 5-3 0 0,-9-4 3 0 0,1-1-1 0 0,0 1 1 0 0,-1-1-1 0 0,1 1 1 0 0,0-1-1 0 0,0 1 1 0 0,-1-1-1 0 0,1 1 1 0 0,0-1-1 0 0,0 1 1 0 0,0-1-1 0 0,0 0 1 0 0,-1 0-1 0 0,1 1 1 0 0,0-1-1 0 0,0 0 1 0 0,0 0-1 0 0,2 0 1 0 0,16 14-23 0 0,-19-13 23 0 0,1-1 0 0 0,-1 1 0 0 0,0-1 1 0 0,1 0-1 0 0,-1 1 0 0 0,1-1 0 0 0,-1 0 0 0 0,0 1 0 0 0,1-1 1 0 0,-1 0-1 0 0,1 1 0 0 0,-1-1 0 0 0,1 0 0 0 0,-1 0 1 0 0,1 0-1 0 0,0 0 0 0 0,-1 1 0 0 0,1-1 0 0 0,-1 0 1 0 0,1 0-1 0 0,0 0 0 0 0,13 3-13 0 0,-8 1 12 0 0,0 0 0 0 0,0 1 1 0 0,0-1-1 0 0,-1 1 0 0 0,7 7 1 0 0,17 14-5 0 0,-16-11 6 0 0,-10-12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41.138"/>
    </inkml:context>
    <inkml:brush xml:id="br0">
      <inkml:brushProperty name="width" value="0.1" units="cm"/>
      <inkml:brushProperty name="height" value="0.1" units="cm"/>
    </inkml:brush>
  </inkml:definitions>
  <inkml:trace contextRef="#ctx0" brushRef="#br0">0 0 96 0 0,'0'0'0'0'0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44.074"/>
    </inkml:context>
    <inkml:brush xml:id="br0">
      <inkml:brushProperty name="width" value="0.1" units="cm"/>
      <inkml:brushProperty name="height" value="0.1" units="cm"/>
    </inkml:brush>
  </inkml:definitions>
  <inkml:trace contextRef="#ctx0" brushRef="#br0">1 254 96 0 0,'0'0'4696'0'0,"4"4"-4575"0"0,15 13 6 0 0,-6-9 273 0 0,-13-8-396 0 0,1 0 1 0 0,-1 0-1 0 0,0 0 0 0 0,1 0 0 0 0,-1 0 0 0 0,0 0 0 0 0,0 0 1 0 0,1 0-1 0 0,-1 0 0 0 0,0 1 0 0 0,0-1 0 0 0,1 0 0 0 0,-1 0 1 0 0,0 0-1 0 0,0 0 0 0 0,0 1 0 0 0,1-1 0 0 0,-1 0 0 0 0,0 0 1 0 0,0 1-1 0 0,0-1 0 0 0,0 0 0 0 0,1 0 0 0 0,-1 1 0 0 0,0-1 1 0 0,0 0-1 0 0,0 0 0 0 0,0 1 0 0 0,0-1 0 0 0,0 0 0 0 0,0 0 1 0 0,0 1-1 0 0,0-1 0 0 0,0 0 0 0 0,0 1 0 0 0,0-1 0 0 0,0 1 0 0 0,17 2 315 0 0,-17-3-308 0 0,1 1 0 0 0,0 0-1 0 0,-1 0 1 0 0,1-1 0 0 0,0 1 0 0 0,0 0 0 0 0,-1-1-1 0 0,1 1 1 0 0,0-1 0 0 0,0 1 0 0 0,0-1-1 0 0,0 1 1 0 0,0-1 0 0 0,0 0 0 0 0,0 1 0 0 0,0-1-1 0 0,0 0 1 0 0,0 0 0 0 0,0 0 0 0 0,0 0 0 0 0,0 0-1 0 0,0 0 1 0 0,0 0 0 0 0,0 0 0 0 0,1 0-1 0 0,4 0 19 0 0,-4 2 42 0 0,-1-1-68 0 0,-1-1 0 0 0,0 1 0 0 0,0-1 0 0 0,1 1 0 0 0,-1-1 0 0 0,0 0 1 0 0,1 1-1 0 0,-1-1 0 0 0,1 1 0 0 0,-1-1 0 0 0,0 0 0 0 0,1 1 0 0 0,-1-1 0 0 0,1 0 1 0 0,-1 0-1 0 0,1 1 0 0 0,-1-1 0 0 0,1 0 0 0 0,-1 0 0 0 0,2 0 0 0 0,-2 0 1 0 0,1 0 0 0 0,0 0 0 0 0,-1 0-1 0 0,1 0 1 0 0,-1 0 0 0 0,1 0-1 0 0,-1 0 1 0 0,1 0 0 0 0,-1 1 0 0 0,1-1-1 0 0,-1 0 1 0 0,1 0 0 0 0,-1 0-1 0 0,1 1 1 0 0,-1-1 0 0 0,1 0 0 0 0,-1 0-1 0 0,1 1 1 0 0,-1-1 0 0 0,1 0-1 0 0,-1 1 1 0 0,1-1 0 0 0,-1 1 0 0 0,1 0-1 0 0,5 4 28 0 0,9-3 43 0 0,-15-2-71 0 0,1 0-1 0 0,-1-1 1 0 0,1 1 0 0 0,0 0-1 0 0,-1 0 1 0 0,1 0 0 0 0,-1 0-1 0 0,1 0 1 0 0,0 0 0 0 0,-1 0-1 0 0,1 1 1 0 0,-1-1 0 0 0,1 0-1 0 0,0 0 1 0 0,-1 0 0 0 0,1 1-1 0 0,-1-1 1 0 0,1 0 0 0 0,-1 0-1 0 0,1 1 1 0 0,-1-1 0 0 0,1 0-1 0 0,-1 1 1 0 0,1-1-1 0 0,-1 1 1 0 0,1-1 0 0 0,-1 1-1 0 0,0-1 1 0 0,1 2 0 0 0,0-1 2 0 0,0 0-1 0 0,-1 0 1 0 0,1 0 0 0 0,0 0 0 0 0,0 0-1 0 0,0 0 1 0 0,0 0 0 0 0,0 0 0 0 0,0 0 0 0 0,1 0-1 0 0,-1-1 1 0 0,0 1 0 0 0,0 0 0 0 0,0-1-1 0 0,1 1 1 0 0,-1-1 0 0 0,0 0 0 0 0,3 1-1 0 0,27-1 71 0 0,-27-1-65 0 0,1 0 1 0 0,-1 1 0 0 0,1 0 0 0 0,-1 0-1 0 0,1 1 1 0 0,6 0 0 0 0,0 4 4 0 0,-10-4-12 0 0,0 0-1 0 0,0-1 0 0 0,0 1 1 0 0,0 0-1 0 0,0-1 0 0 0,0 0 1 0 0,0 1-1 0 0,1-1 0 0 0,-1 0 0 0 0,0 1 1 0 0,0-1-1 0 0,1 0 0 0 0,0 0 1 0 0,7 0 0 0 0,-6 0 1 0 0,1-1-1 0 0,-1 1 0 0 0,1 1 0 0 0,-1-1 0 0 0,1 0 0 0 0,-1 1 0 0 0,1 0 1 0 0,-1 0-1 0 0,1 0 0 0 0,-1 0 0 0 0,4 2 0 0 0,-6-2 0 0 0,1-1 0 0 0,0 1 0 0 0,0 0 0 0 0,0-1 0 0 0,0 1 0 0 0,0-1-1 0 0,0 0 1 0 0,0 0 0 0 0,0 1 0 0 0,0-1 0 0 0,3-1 0 0 0,-4 1-2 0 0,0 0 0 0 0,1 0 0 0 0,-1 0 0 0 0,1 0 0 0 0,-1 0 0 0 0,0 0 0 0 0,1 0 0 0 0,-1 0 0 0 0,0 1 0 0 0,1-1 0 0 0,-1 1 0 0 0,0-1 0 0 0,1 1 0 0 0,-1-1 0 0 0,0 1 0 0 0,0 0 0 0 0,3 1 0 0 0,-2-1 2 0 0,1 0 0 0 0,-1-1 0 0 0,1 1-1 0 0,0 0 1 0 0,0-1 0 0 0,-1 0-1 0 0,1 0 1 0 0,0 0 0 0 0,0 0-1 0 0,-1 0 1 0 0,6-1 0 0 0,3 0 7 0 0,39 13 13 0 0,-50-12-23 0 0,10 1 0 0 0,2 4 0 0 0,25-8-144 0 0,-27 3 133 0 0,-6 0-11 0 0,0-1 0 0 0,-1 1-1 0 0,1 0 1 0 0,0 1 0 0 0,-1-1 0 0 0,1 0-1 0 0,-1 1 1 0 0,1 0 0 0 0,-1 0 0 0 0,1 0 0 0 0,-1 1-1 0 0,0-1 1 0 0,1 1 0 0 0,3 2 0 0 0,-4-2-6 0 0,1-1 0 0 0,-1 1 1 0 0,1-1-1 0 0,0 0 0 0 0,0 0 1 0 0,-1 0-1 0 0,1-1 0 0 0,0 1 0 0 0,0-1 1 0 0,0 0-1 0 0,-1 0 0 0 0,1 0 1 0 0,6-1-1 0 0,-6 0 8 0 0,1 1-1 0 0,0-1 1 0 0,-1 1 0 0 0,1 1 0 0 0,0-1-1 0 0,-1 1 1 0 0,1 0 0 0 0,0 0-1 0 0,7 3 1 0 0,-5-3-17 0 0,-1 1 0 0 0,0-1 0 0 0,1 0 0 0 0,-1 0 0 0 0,1-1 0 0 0,0 0 0 0 0,-1 0 0 0 0,12-2 1 0 0,7 1-248 0 0,61 1-436 0 0,-85 0 683 0 0,29 0-446 0 0,580 0-1334 0 0,-543-3 1776 0 0,-62 3 33 0 0,1-1 0 0 0,0 1 0 0 0,0-1 0 0 0,0 0 0 0 0,-1-1 0 0 0,1 1 1 0 0,-1-1-1 0 0,1 0 0 0 0,7-5 0 0 0,10 2-28 0 0,-20 5 33 0 0,-1 0 1 0 0,1 0 0 0 0,0-1-1 0 0,-1 1 1 0 0,1-1 0 0 0,0 0-1 0 0,-1 1 1 0 0,4-3 0 0 0,-1 1-2 0 0,-1 0 0 0 0,1 0 0 0 0,0 1 0 0 0,0-1 0 0 0,0 1 0 0 0,0 0 1 0 0,7 0-1 0 0,26-7-21 0 0,-29 6 20 0 0,1 0 1 0 0,-1 1-1 0 0,1 0 1 0 0,0 1 0 0 0,0-1-1 0 0,12 3 1 0 0,2-1-3 0 0,51-11-18 0 0,-37 11 25 0 0,-18 0 0 0 0,0-1 0 0 0,22-3 0 0 0,47-12 0 0 0,-83 14-3 0 0,0 1 1 0 0,0-1-1 0 0,0 1 1 0 0,10 2-1 0 0,-12-1 1 0 0,0-1 1 0 0,1 0-1 0 0,-1 1 0 0 0,0-1 0 0 0,0-1 0 0 0,0 1 1 0 0,1-1-1 0 0,-1 1 0 0 0,8-4 0 0 0,-9 3-1 0 0,0 0 0 0 0,0 0 0 0 0,1 0 0 0 0,-1 1 0 0 0,1-1-1 0 0,-1 1 1 0 0,7 0 0 0 0,-7 0 0 0 0,1 0-1 0 0,-1-1 1 0 0,0 1 0 0 0,1 0-1 0 0,-1-1 1 0 0,0 0 0 0 0,1 0-1 0 0,-1 0 1 0 0,4-2 0 0 0,-1 0-2 0 0,1 1 0 0 0,-1-1 1 0 0,0 1-1 0 0,1 0 1 0 0,0 1-1 0 0,-1 0 0 0 0,1 0 1 0 0,8 0-1 0 0,-11 1 3 0 0,0-1-1 0 0,0 1 1 0 0,0-1-1 0 0,0 0 0 0 0,-1 0 1 0 0,1 0-1 0 0,4-2 1 0 0,1 0 0 0 0,19-4-12 0 0,-14 0 9 0 0,1 1 0 0 0,-1 1-1 0 0,1 0 1 0 0,28-5 0 0 0,-19 4-1 0 0,30-7 5 0 0,64-18 2 0 0,-109 28 18 0 0,0 1 0 0 0,-1 0-1 0 0,14-1 1 0 0,19-3 186 0 0,-22 2-44 0 0,7-1 76 0 0,-6-3 12 0 0,-13 6-105 0 0,1-1 0 0 0,-1 0 0 0 0,0-1 0 0 0,8-4 0 0 0,7-7 686 0 0,37-18-1 0 0,17-12-239 0 0,4 2 215 0 0,-71 41-654 0 0,-9 2-142 0 0,1 0 0 0 0,-1 0 1 0 0,1 0-1 0 0,-1 0 1 0 0,1 0-1 0 0,0 0 1 0 0,-1 0-1 0 0,1 0 0 0 0,-1-1 1 0 0,1 1-1 0 0,-1 0 1 0 0,1 0-1 0 0,-1-1 1 0 0,1 1-1 0 0,0 0 0 0 0,-1 0 1 0 0,0-1-1 0 0,1 1 1 0 0,0-1-1 0 0,12-4 311 0 0,-12 5-274 0 0,0 0 0 0 0,0 0-1 0 0,0-1 1 0 0,0 1 0 0 0,0 0 0 0 0,0 0 0 0 0,0-1-1 0 0,0 1 1 0 0,0-1 0 0 0,0 1 0 0 0,0-1-1 0 0,0 1 1 0 0,0-1 0 0 0,1 0 0 0 0,3-2 1802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2:49.779"/>
    </inkml:context>
    <inkml:brush xml:id="br0">
      <inkml:brushProperty name="width" value="0.1" units="cm"/>
      <inkml:brushProperty name="height" value="0.1" units="cm"/>
    </inkml:brush>
  </inkml:definitions>
  <inkml:trace contextRef="#ctx0" brushRef="#br0">82 295 96 0 0,'0'0'1121'0'0,"-4"-1"-1033"0"0,-1 1-58 0 0,3 0-18 0 0,1 0 0 0 0,-1 0-1 0 0,0-1 1 0 0,1 1-1 0 0,-1 0 1 0 0,0-1 0 0 0,1 1-1 0 0,-1-1 1 0 0,1 0-1 0 0,-1 1 1 0 0,-2-2 0 0 0,4 1-11 0 0,0 1 1 0 0,0 0 0 0 0,0 0-1 0 0,-1 0 1 0 0,1 0 0 0 0,0 0-1 0 0,0 0 1 0 0,-1 0 0 0 0,1 0-1 0 0,0 0 1 0 0,-1 0 0 0 0,1 0-1 0 0,0 0 1 0 0,0 0 0 0 0,-1 0-1 0 0,1 0 1 0 0,0 1 0 0 0,0-1-1 0 0,0 0 1 0 0,-1 0 0 0 0,1 0-1 0 0,0 0 1 0 0,0 0 0 0 0,-1 0-1 0 0,1 1 1 0 0,0-1 0 0 0,0 0-1 0 0,0 0 1 0 0,0 0 0 0 0,-1 1-1 0 0,1-1 1 0 0,-3 2 22 0 0,2-12 7 0 0,1 10-31 0 0,0 0 1 0 0,0 0 0 0 0,-1 1 0 0 0,1-1 0 0 0,0 0-1 0 0,0 0 1 0 0,0 0 0 0 0,0 0 0 0 0,0 0-1 0 0,0 0 1 0 0,0 0 0 0 0,0 0 0 0 0,-1 0 0 0 0,1 0-1 0 0,0 0 1 0 0,0 0 0 0 0,0 0 0 0 0,0 0-1 0 0,0 0 1 0 0,0 0 0 0 0,0 0 0 0 0,-1 0 0 0 0,1 0-1 0 0,0 0 1 0 0,0 0 0 0 0,0 0 0 0 0,0 0-1 0 0,0 0 1 0 0,0 0 0 0 0,-1 0 0 0 0,1 0 0 0 0,0 0-1 0 0,0 0 1 0 0,0 0 0 0 0,0 0 0 0 0,0 0 0 0 0,0 0-1 0 0,0 0 1 0 0,0 0 0 0 0,-1 0 0 0 0,1-1-1 0 0,0 1 1 0 0,0 0 0 0 0,0 0 0 0 0,0 0 0 0 0,0 0-1 0 0,0 0 1 0 0,0 0 0 0 0,0 0 0 0 0,0 0-1 0 0,0-1 1 0 0,0 1 0 0 0,0 0 0 0 0,0 0 0 0 0,0 0-1 0 0,0 0 1 0 0,0 0 0 0 0,0 0 0 0 0,0-1-1 0 0,0 1 1 0 0,0 0 0 0 0,0 0 0 0 0,0 0-1 0 0,-1 0 1 0 0,1 1-1 0 0,0-1 1 0 0,0 0-1 0 0,0 0 0 0 0,-1 0 1 0 0,1 1-1 0 0,0-1 1 0 0,0 0-1 0 0,-1 0 1 0 0,1 0-1 0 0,0 0 1 0 0,0 1-1 0 0,-1-1 0 0 0,1 0 1 0 0,0 0-1 0 0,-1 0 1 0 0,1 0-1 0 0,0 0 1 0 0,-1 0-1 0 0,1 0 0 0 0,0 0 1 0 0,0 0-1 0 0,-1 0 1 0 0,1 0-1 0 0,0 0 1 0 0,-1 0-1 0 0,1 0 1 0 0,0 0-1 0 0,0 0 0 0 0,-1-1 1 0 0,1 1-1 0 0,0 0 1 0 0,-1 0-1 0 0,1 0 1 0 0,0 0-1 0 0,0 0 0 0 0,-1-1 1 0 0,1 1-1 0 0,0 0 1 0 0,0 0-1 0 0,0 0 1 0 0,-1-1-1 0 0,1 1 1 0 0,0 0-1 0 0,0 0 0 0 0,0-1 1 0 0,0 1-1 0 0,0 0 1 0 0,-1-1-1 0 0,1 1 1 0 0,0 0-1 0 0,0 0 1 0 0,0-1-1 0 0,0 1 0 0 0,0 0 1 0 0,0-1-1 0 0,0-1 7 0 0,0 2 20 0 0,-12 0-85 0 0,4 0 223 0 0,6 0-73 0 0,4 0 737 0 0,7 0 1157 0 0,-10 0-1620 0 0,65-3 2755 0 0,-60-1-2895 0 0,-3 3-216 0 0,-1 1 0 0 0,1-1 0 0 0,-1 1 0 0 0,1-1 1 0 0,-1 1-1 0 0,1-1 0 0 0,0 1 0 0 0,-1-1 0 0 0,1 1 1 0 0,0-1-1 0 0,-1 1 0 0 0,1 0 0 0 0,0-1 0 0 0,0 1 1 0 0,-1 0-1 0 0,1 0 0 0 0,1-1 0 0 0,0 1 16 0 0,1 0 0 0 0,-1 0-1 0 0,0 0 1 0 0,1 0 0 0 0,-1 0 0 0 0,0-1-1 0 0,1 1 1 0 0,-1-1 0 0 0,0 0-1 0 0,0 0 1 0 0,1 0 0 0 0,2-2 0 0 0,-3 2 15 0 0,0 1 1 0 0,-1-1 0 0 0,1 1-1 0 0,0 0 1 0 0,0-1-1 0 0,-1 1 1 0 0,1 0 0 0 0,0 0-1 0 0,0 0 1 0 0,2 0-1 0 0,-3 0-7 0 0,0 1-1 0 0,1-1 0 0 0,-1 0 1 0 0,0 0-1 0 0,0 0 0 0 0,1-1 1 0 0,-1 1-1 0 0,0 0 0 0 0,1 0 0 0 0,-1-1 1 0 0,0 1-1 0 0,0-1 0 0 0,1 1 1 0 0,-1-1-1 0 0,0 1 0 0 0,2-2 1 0 0,-2 1-13 0 0,1 0 1 0 0,-1 1-1 0 0,1-1 1 0 0,0 1-1 0 0,-1-1 0 0 0,1 1 1 0 0,-1-1-1 0 0,1 1 1 0 0,0 0-1 0 0,-1 0 1 0 0,1 0-1 0 0,0 0 1 0 0,0 0-1 0 0,-1 0 1 0 0,4 1-1 0 0,-4 0-11 0 0,0-1 0 0 0,0 0 1 0 0,1 1-1 0 0,-1-1 0 0 0,1 0 0 0 0,-1 0 0 0 0,0 0 0 0 0,1 0 0 0 0,-1 0 0 0 0,0 0 1 0 0,1-1-1 0 0,-1 1 0 0 0,0 0 0 0 0,1-1 0 0 0,-1 1 0 0 0,0-1 0 0 0,1 1 1 0 0,-1-1-1 0 0,0 1 0 0 0,0-1 0 0 0,0 0 0 0 0,0 0 0 0 0,2-1 0 0 0,34-10 301 0 0,-34 10-299 0 0,1 0 0 0 0,0 1 0 0 0,0-1-1 0 0,0 1 1 0 0,0 0 0 0 0,0-1 0 0 0,0 2 0 0 0,0-1 0 0 0,5 0 0 0 0,-3-3 26 0 0,8-3 20 0 0,-5 6-43 0 0,-1 1 1 0 0,0-1 0 0 0,1-1 0 0 0,-1 0 0 0 0,12-3-1 0 0,27-1 43 0 0,-39 4-41 0 0,1 1 0 0 0,-1 0 0 0 0,1 1-1 0 0,-1 0 1 0 0,11 0 0 0 0,1 1 48 0 0,-17-2-61 0 0,1 1 0 0 0,-1-1 0 0 0,1 0 1 0 0,-1 0-1 0 0,0 0 0 0 0,1-1 0 0 0,-1 1 0 0 0,5-4 0 0 0,13-5 34 0 0,-13 6-28 0 0,4 0 3 0 0,23 1-29 0 0,-7-7-31 0 0,20-2 11 0 0,-42 9 24 0 0,-4 3 10 0 0,-1-1 0 0 0,1 0 0 0 0,0 0-1 0 0,-1 1 1 0 0,1-1 0 0 0,0 1 0 0 0,-1 0-1 0 0,1 0 1 0 0,0-1 0 0 0,0 1 0 0 0,2 0-1 0 0,-4 0-3 0 0,36-3-10 0 0,-32 3 12 0 0,1 0 0 0 0,-1 0 0 0 0,1 0 0 0 0,-1-1 0 0 0,1 0 0 0 0,-1 0 0 0 0,7-2 0 0 0,22-4-16 0 0,-27 6 14 0 0,1 0 1 0 0,0 0 0 0 0,-1-1-1 0 0,7-3 1 0 0,13 1-13 0 0,-23 4 18 0 0,-1 0-1 0 0,0 0 0 0 0,0-1 1 0 0,0 1-1 0 0,1-1 0 0 0,-1 1 0 0 0,0-1 1 0 0,0 1-1 0 0,0-1 0 0 0,3-2 1 0 0,-1 2 0 0 0,-1 1 0 0 0,1-1 0 0 0,-1 1 0 0 0,1 0 0 0 0,-1-1 0 0 0,1 1 0 0 0,-1 1 0 0 0,6 0 0 0 0,5 0-24 0 0,98-3-1104 0 0,-101-3 1098 0 0,-11 4 28 0 0,1 1 0 0 0,0-1 1 0 0,0 0-1 0 0,0 1 0 0 0,-1-1 0 0 0,1 1 1 0 0,0 0-1 0 0,0-1 0 0 0,0 1 0 0 0,0 0 1 0 0,0-1-1 0 0,0 1 0 0 0,0 0 0 0 0,1 0 1 0 0,3-1 2 0 0,0 0 1 0 0,1-1-1 0 0,-1 1 1 0 0,0-1-1 0 0,0 0 1 0 0,9-5-1 0 0,16-5 6 0 0,45-7 38 0 0,-24 10-21 0 0,-41 7-22 0 0,1 0 0 0 0,0 1 1 0 0,-1 1-1 0 0,1 0 0 0 0,12 1 0 0 0,5 0-29 0 0,-28-1 19 0 0,10 1-62 0 0,-1 0 33 0 0,1 0 0 0 0,0-1 0 0 0,16-2 0 0 0,4 1 20 0 0,204 1-278 0 0,-75 3 185 0 0,-114 9 110 0 0,-27-12 0 0 0,-6-1 0 0 0,0 1 0 0 0,0 0 0 0 0,-1 1 0 0 0,1 0 0 0 0,0 1 0 0 0,0 1 0 0 0,12 4 0 0 0,-19-6 0 0 0,0 0 0 0 0,0 0 0 0 0,0 0 0 0 0,0 0 0 0 0,1-1 0 0 0,9-1 0 0 0,-9 1 0 0 0,0 0 0 0 0,0 0 0 0 0,-1 1 0 0 0,11 1 0 0 0,8 0 0 0 0,-22-2 0 0 0,1-1 0 0 0,0 1 0 0 0,-1 0 0 0 0,1 1 0 0 0,0-1 0 0 0,-1 0 0 0 0,6 2 0 0 0,-2 0 0 0 0,0-1 0 0 0,1 0 0 0 0,-1 0 0 0 0,1 0 0 0 0,-1-1 0 0 0,11-1 0 0 0,-10 1 0 0 0,0 0 0 0 0,0 0 0 0 0,0 1 0 0 0,14 2 0 0 0,-17-2 0 0 0,4 2 1 0 0,-1-1 0 0 0,1-1 1 0 0,-1 1-1 0 0,1-1 0 0 0,11 0 1 0 0,-16-1-1 0 0,1 1 0 0 0,-1-1 0 0 0,1 1 0 0 0,-1 0 0 0 0,1 0 0 0 0,4 3 0 0 0,-4-3 1 0 0,-1 1-1 0 0,1-1 0 0 0,0 0 0 0 0,-1 0 0 0 0,1 0 1 0 0,6 0-1 0 0,71 10 24 0 0,-64-10-18 0 0,0 0 1 0 0,27 6-1 0 0,-33-5-6 0 0,28 0-3 0 0,-33-3 1 0 0,1 1 0 0 0,-1 1 0 0 0,1-1 1 0 0,-1 1-1 0 0,8 1 0 0 0,16 2-10 0 0,-27-4 10 0 0,1 0 0 0 0,-1 0-1 0 0,0 0 1 0 0,0 0 0 0 0,1 1-1 0 0,-1 0 1 0 0,0 0 0 0 0,0 0-1 0 0,0 0 1 0 0,5 2 0 0 0,-4-1-4 0 0,0 0 0 0 0,-1 0 1 0 0,1-1-1 0 0,0 0 0 0 0,1 0 1 0 0,-1 0-1 0 0,0 0 0 0 0,0 0 1 0 0,0-1-1 0 0,0 0 0 0 0,8 0 1 0 0,15 8-30 0 0,-23-8 31 0 0,-1 1 0 0 0,0-1-1 0 0,0 1 1 0 0,0 0-1 0 0,0 0 1 0 0,0 0 0 0 0,0 0-1 0 0,0 0 1 0 0,4 4 0 0 0,-4-3-1 0 0,0-1 1 0 0,0 1-1 0 0,0-1 1 0 0,0 0-1 0 0,0 1 1 0 0,0-1 0 0 0,1-1-1 0 0,-1 1 1 0 0,7 0-1 0 0,-4-1 2 0 0,-1 0-1 0 0,0 0 0 0 0,0 0 0 0 0,0 0 0 0 0,0 1 0 0 0,-1 0 0 0 0,1 0 0 0 0,8 3 0 0 0,15 4 3 0 0,0 2 0 0 0,0 0 0 0 0,-27-10 0 0 0,3 3 1 0 0,-1-1 0 0 0,1 0-1 0 0,-1-1 1 0 0,1 1 0 0 0,0-1 0 0 0,0 1 0 0 0,0-1 0 0 0,7 1 0 0 0,-8-1 1 0 0,0-1 1 0 0,0 1 0 0 0,1 1-1 0 0,-1-1 1 0 0,0 0 0 0 0,0 1-1 0 0,-1-1 1 0 0,1 1-1 0 0,4 3 1 0 0,4 2 3 0 0,-5-4-6 0 0,-4-1 0 0 0,1 0 0 0 0,-1-1 0 0 0,1 0 0 0 0,-1 1 0 0 0,1-1 0 0 0,0 0 0 0 0,0 0 0 0 0,-1-1 0 0 0,1 1 0 0 0,0-1 0 0 0,4 1 0 0 0,-6-1 0 0 0,1 0 0 0 0,-1 1 0 0 0,0-1 0 0 0,1 0 0 0 0,-1 1 0 0 0,0-1 0 0 0,0 1 0 0 0,1 0 0 0 0,-1-1 0 0 0,0 1 0 0 0,0 0 0 0 0,2 1 0 0 0,-2-1 0 0 0,0 0 0 0 0,1 0 0 0 0,-1 0 0 0 0,0-1 0 0 0,1 1 0 0 0,-1 0 0 0 0,1-1 0 0 0,-1 1 0 0 0,1-1 0 0 0,-1 1 0 0 0,1-1 0 0 0,2 0 0 0 0,-2 1 0 0 0,1 0 0 0 0,-1-1 0 0 0,1 1 0 0 0,-1 0 0 0 0,1 0 0 0 0,-1 1 0 0 0,0-1 0 0 0,0 0 0 0 0,1 1 0 0 0,-1-1 0 0 0,0 1 0 0 0,0 0 0 0 0,-1 0 0 0 0,1-1 0 0 0,2 4 0 0 0,-2-2 0 0 0,1 0 0 0 0,0 0 0 0 0,1 0 0 0 0,-1-1 0 0 0,0 1 0 0 0,6 2 0 0 0,49 34 0 0 0,-54-37 0 0 0,0 0 0 0 0,0 0 0 0 0,-1 1 0 0 0,1-1 0 0 0,6 7 0 0 0,17-1 0 0 0,-24-8 0 0 0,-1 0 0 0 0,0 0 0 0 0,0 0 0 0 0,0 0 0 0 0,1 0 0 0 0,-1 0 0 0 0,0 1 0 0 0,0-1 0 0 0,1 1 0 0 0,-1 0 0 0 0,0 0 0 0 0,0-1 0 0 0,0 1 0 0 0,0 1 0 0 0,0-1 0 0 0,0 0 0 0 0,-1 0 0 0 0,1 1 0 0 0,0-1 0 0 0,-1 1 0 0 0,4 2 0 0 0,-1 0 0 0 0,0-1 0 0 0,1 0 0 0 0,-1 0 0 0 0,1 0 0 0 0,0-1 0 0 0,5 3 0 0 0,11 5 0 0 0,-14-6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5.311"/>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1 140 96 0 0,'0'0'8'0'0,"4"2"-1"0"0,-3-1-7 0 0,3 1 0 0 0,0-1 0 0 0,-1 1 0 0 0,1-1 0 0 0,0 0 1 0 0,0 0-1 0 0,0 0 0 0 0,0-1 0 0 0,4 1 0 0 0,-7-1 0 0 0,-1 0 0 0 0,1 0 0 0 0,-1 1 0 0 0,0-1 0 0 0,1 0 0 0 0,-1 0 0 0 0,1 0 0 0 0,-1 1 0 0 0,1-1 0 0 0,-1 0 0 0 0,0 0 0 0 0,1 1 0 0 0,-1-1 0 0 0,0 0 0 0 0,1 1 0 0 0,-1-1 0 0 0,0 1 0 0 0,1-1 0 0 0,-1 0 0 0 0,0 1 0 0 0,0-1 0 0 0,1 1 0 0 0,-1 0 0 0 0,0 0 0 0 0,0-1 0 0 0,1 1 0 0 0,-1-1 0 0 0,0 1 0 0 0,1-1 0 0 0,-1 1 0 0 0,1 0 0 0 0,-1-1 0 0 0,0 1 0 0 0,1-1 0 0 0,-1 0 0 0 0,1 1 0 0 0,-1-1 0 0 0,1 1 0 0 0,0-1 0 0 0,-1 0 0 0 0,1 1 0 0 0,-1-1 0 0 0,1 0 0 0 0,0 0 0 0 0,-1 1 0 0 0,1-1 0 0 0,0 0 0 0 0,-1 0 0 0 0,2 0 0 0 0,13 6 0 0 0,-14-6 0 0 0,0 1 0 0 0,0 0 0 0 0,1-1 0 0 0,-1 1 0 0 0,0-1 0 0 0,0 1 0 0 0,0-1 0 0 0,1 1 0 0 0,-1-1 0 0 0,0 0 0 0 0,0 0 0 0 0,3 1 0 0 0,30 9 304 0 0,-27-4-164 0 0,-6-6-127 0 0,-1 1 0 0 0,1-1 0 0 0,-1 0-1 0 0,1 1 1 0 0,0-1 0 0 0,-1 1 0 0 0,1-1 0 0 0,0 0 0 0 0,-1 1-1 0 0,1-1 1 0 0,0 0 0 0 0,-1 0 0 0 0,1 1 0 0 0,0-1-1 0 0,0 0 1 0 0,-1 0 0 0 0,1 0 0 0 0,0 0 0 0 0,-1 0-1 0 0,2 0 1 0 0,11 5 328 0 0,-12-4-317 0 0,0-1 0 0 0,0 1 0 0 0,-1 0 0 0 0,1-1 0 0 0,0 1 0 0 0,0-1 0 0 0,0 0 0 0 0,0 1 0 0 0,1-1 0 0 0,-1 0 0 0 0,0 1 1 0 0,0-1-1 0 0,0 0 0 0 0,0 0 0 0 0,1 0 0 0 0,9 0 151 0 0,-9-1-142 0 0,0 1 0 0 0,0 0 0 0 0,0 0 0 0 0,1 0 0 0 0,-1 0 1 0 0,0 0-1 0 0,0 0 0 0 0,0 1 0 0 0,0-1 0 0 0,0 0 0 0 0,0 1 1 0 0,0 0-1 0 0,0 0 0 0 0,-1-1 0 0 0,1 1 0 0 0,0 0 0 0 0,2 2 1 0 0,-2-2 0 0 0,0 0 0 0 0,0 0 0 0 0,0 0 0 0 0,0-1 0 0 0,0 1 0 0 0,1-1 0 0 0,-1 1 0 0 0,0-1 0 0 0,3 0 0 0 0,10 2 272 0 0,5-1 324 0 0,-19-2-615 0 0,1 1-1 0 0,-1 0 1 0 0,0 0 0 0 0,0-1-1 0 0,0 1 1 0 0,0 0 0 0 0,1 0-1 0 0,-1 0 1 0 0,0 0-1 0 0,0 1 1 0 0,0-1 0 0 0,0 0-1 0 0,0 0 1 0 0,1 1 0 0 0,-1-1-1 0 0,0 1 1 0 0,0-1 0 0 0,0 1-1 0 0,0-1 1 0 0,0 1 0 0 0,0 0-1 0 0,1 1 1 0 0,-1-1 8 0 0,1 0 0 0 0,-1 0 0 0 0,0 0 0 0 0,1 0-1 0 0,-1 0 1 0 0,0 0 0 0 0,1 0 0 0 0,-1 0 0 0 0,1-1 0 0 0,0 1 0 0 0,-1-1 0 0 0,1 1 0 0 0,-1-1 0 0 0,1 0 0 0 0,0 1 0 0 0,-1-1-1 0 0,1 0 1 0 0,0 0 0 0 0,-1 0 0 0 0,4 0 0 0 0,-1-1 72 0 0,-2 4 106 0 0,-2-2-197 0 0,0-1 1 0 0,0 0-1 0 0,0 1 0 0 0,1-1 1 0 0,-1 0-1 0 0,0 0 0 0 0,0 1 0 0 0,0-1 1 0 0,0 0-1 0 0,0 0 0 0 0,0 1 1 0 0,1-1-1 0 0,-1 0 0 0 0,0 0 1 0 0,0 1-1 0 0,0-1 0 0 0,1 0 0 0 0,-1 0 1 0 0,0 0-1 0 0,0 0 0 0 0,1 1 1 0 0,-1-1-1 0 0,0 0 0 0 0,0 0 1 0 0,1 0-1 0 0,-1 0 0 0 0,0 0 1 0 0,1 0-1 0 0,-1 0 0 0 0,0 0 0 0 0,0 0 1 0 0,1 0-1 0 0,-1 0 0 0 0,0 0 1 0 0,1 0-1 0 0,-1 0 0 0 0,0 0 1 0 0,1 0-1 0 0,-1 0 0 0 0,53 5 1015 0 0,-34-6-686 0 0,-14 0-288 0 0,0 0 0 0 0,-1 1-1 0 0,1 0 1 0 0,0 0 0 0 0,0 1 0 0 0,9 1-1 0 0,-4 6 3 0 0,-9-8-45 0 0,0 1 0 0 0,-1 0 1 0 0,1-1-1 0 0,0 1 0 0 0,0 0 0 0 0,0-1 1 0 0,-1 1-1 0 0,1-1 0 0 0,0 1 0 0 0,0-1 1 0 0,0 0-1 0 0,0 1 0 0 0,0-1 0 0 0,0 0 1 0 0,0 1-1 0 0,0-1 0 0 0,0 0 1 0 0,1 0-1 0 0,51 3 25 0 0,-37-1-15 0 0,1-1 0 0 0,-1-1 1 0 0,1 0-1 0 0,17-3 0 0 0,-25 1-12 0 0,-1 1 0 0 0,1 0 0 0 0,0 1 0 0 0,15 1 0 0 0,-11-1 0 0 0,-10-1 0 0 0,0 1 0 0 0,-1 0 0 0 0,1 1 0 0 0,0-1 0 0 0,0 0 0 0 0,-1 1 0 0 0,5 1 0 0 0,15-10 0 0 0,95 8-104 0 0,-116 0 102 0 0,0 0-1 0 0,0 0 1 0 0,0 1 0 0 0,-1-1 0 0 0,1 0-1 0 0,0 0 1 0 0,-1 1 0 0 0,1-1 0 0 0,0 1 0 0 0,0-1-1 0 0,-1 0 1 0 0,1 1 0 0 0,-1-1 0 0 0,1 1 0 0 0,0 0-1 0 0,-1-1 1 0 0,1 2 0 0 0,0-2 0 0 0,-1 1 1 0 0,1 0-1 0 0,0-1 1 0 0,-1 1-1 0 0,1 0 1 0 0,0-1-1 0 0,0 1 0 0 0,-1-1 1 0 0,1 1-1 0 0,0-1 1 0 0,0 1-1 0 0,0-1 1 0 0,0 0-1 0 0,0 1 0 0 0,-1-1 1 0 0,1 0-1 0 0,2 0 1 0 0,100 0-355 0 0,-88 6 265 0 0,-14-5 85 0 0,0-1 0 0 0,0 1 0 0 0,0 0 0 0 0,0-1 0 0 0,0 1 0 0 0,0-1 0 0 0,0 0 0 0 0,0 1 0 0 0,0-1 0 0 0,1 0 0 0 0,-1 0 0 0 0,2 1-1 0 0,11-1-102 0 0,0 0-1 0 0,1 1 1 0 0,-1 1-1 0 0,24 6 0 0 0,-30-7 69 0 0,0 0-1 0 0,0 0 0 0 0,0-1 0 0 0,0 0 0 0 0,13-1 1 0 0,6-1-40 0 0,47-4-83 0 0,141 6-1208 0 0,-162-5 1100 0 0,224 5-686 0 0,-270-1 912 0 0,-1 0 0 0 0,0 0 1 0 0,0-1-1 0 0,1 1 0 0 0,10-6 0 0 0,12-3-83 0 0,125-25-293 0 0,-107 21 277 0 0,79-17-229 0 0,-107 27 333 0 0,35-12 0 0 0,0 0-13 0 0,-27 7 6 0 0,-20 7 32 0 0,0 0 0 0 0,-1 0 0 0 0,1 0 0 0 0,0 1 0 0 0,10-1 0 0 0,-11 1 5 0 0,0 0 0 0 0,0-1 1 0 0,0 0-1 0 0,0 0 0 0 0,10-6 0 0 0,-1 2-4 0 0,77-23-60 0 0,-16 7 37 0 0,6 0 10 0 0,-56 16 2 0 0,50-19 0 0 0,-72 24 23 0 0,0 0 0 0 0,-1 1 0 0 0,1-1 0 0 0,0 0 0 0 0,0 1 1 0 0,0 0-1 0 0,0 0 0 0 0,5 1 0 0 0,-5-1-1 0 0,0 1-1 0 0,1-1 1 0 0,-1-1 0 0 0,0 1-1 0 0,0 0 1 0 0,7-2 0 0 0,56-7-28 0 0,-61 8 25 0 0,1 0 0 0 0,0 1 0 0 0,0-1 0 0 0,0 1 0 0 0,-1 0 0 0 0,9 2 0 0 0,8-1-7 0 0,-22 0 14 0 0,-1 1 0 0 0,1-1 0 0 0,0 1 0 0 0,-1 0 0 0 0,0-1 0 0 0,1 1 0 0 0,-1-1 0 0 0,0 1 0 0 0,0 0 0 0 0,0-1 0 0 0,0 1 0 0 0,0 0 0 0 0,0-1 0 0 0,-1 3 0 0 0,1-2 0 0 0,1 0 0 0 0,-1 0 0 0 0,0 0 0 0 0,0 1 0 0 0,0-1 0 0 0,-1 0 0 0 0,1 0 0 0 0,0 0 0 0 0,-1 0 0 0 0,1 0 0 0 0,-1 0 0 0 0,0 0 0 0 0,0 0 0 0 0,0 0 0 0 0,0 0 0 0 0,0 0 0 0 0,0 0 0 0 0,0-1 0 0 0,0 1 0 0 0,-3 2 0 0 0,-2 2 20 0 0,1 0 1 0 0,-1 0-1 0 0,0-1 0 0 0,0 0 0 0 0,-1-1 1 0 0,1 1-1 0 0,-10 4 0 0 0,4-2 10 0 0,-10 8 362 0 0,15-11-197 0 0,1 1 1 0 0,-1-1-1 0 0,0 0 1 0 0,-8 3-1 0 0,-78 40 1165 0 0,-35 15 767 0 0,89-49-1725 0 0,37-11-380 0 0,-1-1 0 0 0,0 1-1 0 0,1-1 1 0 0,-1 0 0 0 0,0 0-1 0 0,0 0 1 0 0,0 0 0 0 0,0-1-1 0 0,0 1 1 0 0,0-1 0 0 0,-5 0-1 0 0,-15 9 69 0 0,18-9-68 0 0,1 0 1 0 0,-1 1-1 0 0,1 0 1 0 0,-1 0-1 0 0,1 0 1 0 0,-9 4-1 0 0,-17 4 46 0 0,19-7-49 0 0,0 1 1 0 0,1 1-1 0 0,-12 4 0 0 0,-4 2 13 0 0,13-7-6 0 0,0-1-1 0 0,-1 0 0 0 0,1-1 0 0 0,-27 0 0 0 0,26-1-8 0 0,-109 4 82 0 0,121-3-100 0 0,0-1 0 0 0,0 0 1 0 0,0 1-1 0 0,0 0 0 0 0,0-1 1 0 0,0 1-1 0 0,0 0 0 0 0,1 0 1 0 0,-1 0-1 0 0,-3 2 0 0 0,4-2 1 0 0,-1 0-1 0 0,0 0 0 0 0,0 0 0 0 0,0 0 1 0 0,0 0-1 0 0,0 0 0 0 0,0 0 1 0 0,0-1-1 0 0,-1 1 0 0 0,1-1 0 0 0,-2 1 1 0 0,1-1-3 0 0,1 0-1 0 0,-1 0 1 0 0,1 0 0 0 0,-1 0 0 0 0,1 1 0 0 0,-1-1-1 0 0,1 1 1 0 0,-1 0 0 0 0,1-1 0 0 0,0 1 0 0 0,-1 0-1 0 0,1 0 1 0 0,0 1 0 0 0,-3 1 0 0 0,3-3-1 0 0,1 1 1 0 0,0-1 0 0 0,-1 0-1 0 0,1 1 1 0 0,-1-1 0 0 0,1 0-1 0 0,-1 0 1 0 0,1 0-1 0 0,-1 0 1 0 0,1 0 0 0 0,-1 0-1 0 0,1-1 1 0 0,-2 1 0 0 0,2-1 0 0 0,0 1 1 0 0,0-1 0 0 0,-1 1 0 0 0,1 0 0 0 0,0 0-1 0 0,0 0 1 0 0,0 0 0 0 0,0 0 0 0 0,0 0-1 0 0,-1 0 1 0 0,1 0 0 0 0,0 0 0 0 0,0 0 0 0 0,0 1-1 0 0,0-1 1 0 0,0 0 0 0 0,0 1 0 0 0,0-1-1 0 0,-1 1 1 0 0,1-1 0 0 0,-1 2 0 0 0,-2 1-9 0 0,-1 0 0 0 0,1 0 1 0 0,-1 0-1 0 0,0 0 0 0 0,-1-1 1 0 0,1 0-1 0 0,0 0 0 0 0,0 0 1 0 0,-1-1-1 0 0,1 1 0 0 0,-10-1 1 0 0,-49 4-54 0 0,42-3 64 0 0,18-2-1 0 0,0 0-1 0 0,-1 0 1 0 0,1 1 0 0 0,-1 0 0 0 0,1-1 0 0 0,0 2 0 0 0,-6 1-1 0 0,7-2-11 0 0,-1 0 0 0 0,0 0-1 0 0,0-1 1 0 0,0 1-1 0 0,0-1 1 0 0,-1 0-1 0 0,1 0 1 0 0,-4 0 0 0 0,3-1-55 0 0,1 1 0 0 0,-1 0 0 0 0,0 0 0 0 0,0 1 0 0 0,-6 1 0 0 0,-15-1-462 0 0,22-1 471 0 0,1 0-1 0 0,0 0 0 0 0,0 0 0 0 0,0 0 1 0 0,0 1-1 0 0,-1-1 0 0 0,1 1 0 0 0,-4 1 1 0 0,3-1-26 0 0,0 0 1 0 0,0 0 0 0 0,0 0 0 0 0,0-1 0 0 0,0 1 0 0 0,-1-1 0 0 0,-5-1 0 0 0,-23 3-499 0 0,24-1 503 0 0,0 1 1 0 0,0-2 0 0 0,0 1 0 0 0,0-1 0 0 0,-13-2 0 0 0,-6 0-33 0 0,24 3 107 0 0,0-1 0 0 0,-1 1 0 0 0,1 0 0 0 0,0 0 0 0 0,0 0 0 0 0,-5 3 1 0 0,5-3-1 0 0,0 1 1 0 0,0-1 0 0 0,0 0 0 0 0,0 0-1 0 0,0 0 1 0 0,-5 0 0 0 0,-36 7 4 0 0,-226-8 32 0 0,114-3-80 0 0,155 2 48 0 0,-1 1 0 0 0,0 0 0 0 0,1-1 0 0 0,-1 0 0 0 0,1 0 0 0 0,-1 0 0 0 0,1 0 0 0 0,-4-1 0 0 0,4 0 0 0 0,-1 1 0 0 0,1 0 0 0 0,-1 0 0 0 0,1 0 0 0 0,-1 0 0 0 0,0 1 0 0 0,1-1 0 0 0,-5 0 0 0 0,-26-7 48 0 0,25 8 19 0 0,0 0 0 0 0,0 0-1 0 0,1-1 1 0 0,-1 0 0 0 0,0 0 0 0 0,1-1 0 0 0,-13-4 0 0 0,12 3-26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6.06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928 358 4312 0 0,'-26'0'-6'0'0,"-77"0"2005"0"0,100 0-1960 0 0,1 0 0 0 0,-1-1 0 0 0,1 1-1 0 0,-1-1 1 0 0,1 0 0 0 0,0 0 0 0 0,-1 0 0 0 0,-3-2 0 0 0,-9-3 162 0 0,-20-3 233 0 0,19 4-337 0 0,-8-6 130 0 0,-16-9 141 0 0,40 20-366 0 0,-3-2 6 0 0,-1 0 0 0 0,1 0 0 0 0,-1 0 0 0 0,1 1 0 0 0,-1 0 0 0 0,0-1 0 0 0,0 1 0 0 0,-6-1 0 0 0,-5-6 22 0 0,14 8-28 0 0,0-1-1 0 0,0 0 0 0 0,0 0 0 0 0,0 1 1 0 0,0-1-1 0 0,0 0 0 0 0,0 1 0 0 0,0-1 1 0 0,0 1-1 0 0,0 0 0 0 0,-1-1 0 0 0,1 1 1 0 0,0 0-1 0 0,-2-1 0 0 0,2 1 0 0 0,0 0-1 0 0,0 0 1 0 0,1 0 0 0 0,-1 0-1 0 0,0 0 1 0 0,0-1-1 0 0,1 1 1 0 0,-1 0 0 0 0,0 0-1 0 0,1-1 1 0 0,-1 1-1 0 0,0 0 1 0 0,1-1 0 0 0,-1 1-1 0 0,0-1 1 0 0,1 1-1 0 0,-1-2 1 0 0,0 2 0 0 0,1-1-1 0 0,-1 1 1 0 0,1-1-1 0 0,-1 1 1 0 0,1 0-1 0 0,-1-1 1 0 0,0 1 0 0 0,1 0-1 0 0,-1-1 1 0 0,0 1-1 0 0,1 0 1 0 0,-1 0 0 0 0,0-1-1 0 0,1 1 1 0 0,-1 0-1 0 0,0 0 1 0 0,0 0-1 0 0,-30-8 11 0 0,27 7-9 0 0,1 1 1 0 0,-1-1-1 0 0,1 0 1 0 0,-1 0-1 0 0,1 0 0 0 0,-1 0 1 0 0,1-1-1 0 0,-1 1 1 0 0,1-1-1 0 0,-5-3 0 0 0,-13-6 4 0 0,-13-3 1 0 0,26 11-7 0 0,1 1 0 0 0,-1 1 0 0 0,0-1 0 0 0,0 1 0 0 0,-12 0 0 0 0,18 1 0 0 0,0-1 0 0 0,-1 1 0 0 0,1-1 0 0 0,0 1 0 0 0,0-1 0 0 0,-1 0 0 0 0,1 0 0 0 0,0 0 0 0 0,0 0 0 0 0,-3-2 0 0 0,3 1 0 0 0,0 1 0 0 0,0 0 0 0 0,0 0 0 0 0,0 0 0 0 0,-1 0 0 0 0,1 0 0 0 0,0 0 0 0 0,-1 0 0 0 0,1 1 0 0 0,-4-1 0 0 0,-29-11 0 0 0,-6 1 0 0 0,37 11 3 0 0,0-1 0 0 0,-1 0 0 0 0,1 0 1 0 0,0 0-1 0 0,0-1 0 0 0,0 0 0 0 0,-1 1 1 0 0,-4-4-1 0 0,-7-3 9 0 0,-5 6 33 0 0,19 2-42 0 0,0 0 1 0 0,1 0-1 0 0,-1 0 1 0 0,0 0-1 0 0,1 0 1 0 0,-1 0 0 0 0,0 0-1 0 0,0-1 1 0 0,1 1-1 0 0,-1-1 1 0 0,0 1-1 0 0,1-1 1 0 0,-1 0-1 0 0,1 1 1 0 0,-1-1-1 0 0,1 0 1 0 0,-1 0 0 0 0,-1-1-1 0 0,-25-21 58 0 0,-30-35 3 0 0,45 38-54 0 0,-2 1-2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7.61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1 495 96 0 0,'0'0'5680'0'0,"2"-4"-5664"0"0,3-5-6 0 0,1 0 1 0 0,0 1 0 0 0,0 0-1 0 0,12-12 1 0 0,-3 6-9 0 0,9-9-2 0 0,2 1 0 0 0,30-21 1 0 0,-10 14-9 0 0,59-52 1 0 0,-97 74 5 0 0,0 1-1 0 0,19-10 1 0 0,-18 11-1 0 0,0 0 0 0 0,15-12 0 0 0,18-11-30 0 0,-33 23 18 0 0,-1 0 1 0 0,0 0 0 0 0,0-1-1 0 0,8-7 1 0 0,-8 6-1 0 0,0 0 1 0 0,1 1-1 0 0,-1 0 1 0 0,15-6-1 0 0,-15 7-15 0 0,1 0 1 0 0,0-1-1 0 0,-1 0 0 0 0,11-9 0 0 0,-11 8-124 0 0,-12 13-68 0 0,-15 15 123 0 0,-118 106 115 0 0,10-16 189 0 0,119-105-184 0 0,0 1 0 0 0,-1-1-1 0 0,-13 7 1 0 0,14-8 18 0 0,0-1-1 0 0,0 2 1 0 0,1-1-1 0 0,-13 12 1 0 0,-141 152 826 0 0,138-154-526 0 0,20-13-275 0 0,0-1 1 0 0,0 1 0 0 0,-10 15 2350 0 0,13-17-2383 0 0,12-3-332 0 0,-11 3 439 0 0,149-56-2 0 0,-117 42-115 0 0,-22 10-10 0 0,0-1 0 0 0,0 0 0 0 0,-1 0 0 0 0,19-14-1 0 0,-1-4 7 0 0,-6 5-10 0 0,41-26 0 0 0,204-122 34 0 0,-186 114-36 0 0,20 0-6 0 0,-70 37-1 0 0,51-31-1 0 0,-70 39-18 0 0,1 0 0 0 0,0 1-1 0 0,0 1 1 0 0,25-7 0 0 0,-38 12 13 0 0,0 0 1 0 0,0 0-1 0 0,0 0 0 0 0,0 0 1 0 0,0 0-1 0 0,1 0 1 0 0,-1 0-1 0 0,0 0 1 0 0,0 0-1 0 0,0 0 0 0 0,0 0 1 0 0,0 0-1 0 0,0 0 1 0 0,0 0-1 0 0,0 0 1 0 0,0 0-1 0 0,0 0 1 0 0,0 0-1 0 0,1 0 0 0 0,-1 0 1 0 0,0 0-1 0 0,0 0 1 0 0,0 0-1 0 0,0 0 1 0 0,0 0-1 0 0,0 0 0 0 0,0 0 1 0 0,0 0-1 0 0,0 0 1 0 0,0 0-1 0 0,0 0 1 0 0,0 0-1 0 0,0 1 0 0 0,1-1 1 0 0,-1 0-1 0 0,0 0 1 0 0,0 0-1 0 0,0 0 1 0 0,0 0-1 0 0,0 0 1 0 0,0 0-1 0 0,0 0 0 0 0,0 0 1 0 0,0 0-1 0 0,0 0 1 0 0,0 0-1 0 0,0 1 1 0 0,0-1-1 0 0,0 0 0 0 0,0 0 1 0 0,0 0-1 0 0,0 0 1 0 0,0 0-1 0 0,0 0 1 0 0,0 0-1 0 0,0 0 0 0 0,0 0 1 0 0,0 0-1 0 0,0 0 1 0 0,0 1-1 0 0,0-1 1 0 0,0 0-1 0 0,0 0 0 0 0,0 0 1 0 0,-1 0-1 0 0,1 0 1 0 0,0 0-1 0 0,0 0 1 0 0,-6 10-176 0 0,-13 13-23 0 0,-236 193-510 0 0,222-190 622 0 0,4-3 30 0 0,7-6 0 0 0,0 0 1 0 0,-29 32-1 0 0,-16 15-109 0 0,56-55 129 0 0,10-9 40 0 0,0 1 0 0 0,1-1 1 0 0,-1 1-1 0 0,0-1 0 0 0,0 1 0 0 0,0-1 1 0 0,0 1-1 0 0,1 0 0 0 0,-1 0 0 0 0,0-1 1 0 0,1 1-1 0 0,-1 0 0 0 0,1 0 0 0 0,-1 0 0 0 0,1 0 1 0 0,-1 0-1 0 0,1-1 0 0 0,-1 1 0 0 0,1 0 1 0 0,0 0-1 0 0,0 0 0 0 0,-1 2 0 0 0,1-3-3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7.98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0 336 3408 0 0,'4'0'13'0'0,"-1"-1"0"0"0,0 1 0 0 0,0-1 1 0 0,1 0-1 0 0,-1 0 0 0 0,0 0 0 0 0,0-1 0 0 0,0 1 0 0 0,0-1 0 0 0,-1 1 1 0 0,1-1-1 0 0,0 0 0 0 0,2-2 0 0 0,18-11 124 0 0,18-6 105 0 0,-19 8-157 0 0,0 2 1 0 0,1 1-1 0 0,24-7 0 0 0,113-39 684 0 0,5-1-346 0 0,-56 20-384 0 0,12-4-22 0 0,-97 35-10 0 0,-9 1-3 0 0,1 1-1 0 0,-1 0 1 0 0,1 2 0 0 0,18-2-1 0 0,-33 5-3 0 0,-1-1 1 0 0,1 0-1 0 0,0 0 0 0 0,0 0 1 0 0,-1 0-1 0 0,1-1 0 0 0,0 1 0 0 0,0 0 1 0 0,-1 0-1 0 0,1 0 0 0 0,0 0 0 0 0,0-1 1 0 0,-1 1-1 0 0,1 0 0 0 0,0-1 0 0 0,-1 1 1 0 0,1-1-1 0 0,-1 1 0 0 0,1 0 1 0 0,0-1-1 0 0,-1 0 0 0 0,1 1 0 0 0,0-2 1 0 0,7-5 0 0 0,-7 8-1 0 0,-1-1 1 0 0,1 1-1 0 0,-1-1 0 0 0,1 1 1 0 0,-1 0-1 0 0,1-1 0 0 0,-1 1 1 0 0,1 0-1 0 0,-1-1 0 0 0,0 1 0 0 0,1 0 1 0 0,-1 0-1 0 0,0-1 0 0 0,0 1 1 0 0,0 0-1 0 0,0 0 0 0 0,1-1 1 0 0,-1 1-1 0 0,0 0 0 0 0,0 0 1 0 0,-1 0-1 0 0,-4 7-15 0 0,-1-1 1 0 0,0-1-1 0 0,0 1 0 0 0,-1-1 1 0 0,0 0-1 0 0,-8 6 0 0 0,-51 30-143 0 0,49-31 134 0 0,-185 114-483 0 0,161-103 318 0 0,27-14 122 0 0,0-1-1 0 0,-21 17 1 0 0,6 1-17 0 0,2-3-9 0 0</inkml:trace>
  <inkml:trace contextRef="#ctx0" brushRef="#br0" timeOffset="1">299 411 2400 0 0,'4'2'0'0'0,"-1"4"0"0"0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8.33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166 197 96 0 0,'111'-55'0'0'0,"237"-63"8"0"0,-321 111 0 0 0,-6 1 4 0 0,30-4 1 0 0,-38 11 460 0 0,-23 11-247 0 0,-2-3-223 0 0,0 0-1 0 0,-1 0 1 0 0,0-1 0 0 0,-16 7 0 0 0,-13 8 2 0 0,26-13-4 0 0,-28 17 8 0 0,-79 35-1 0 0,88-45 87 0 0,1 1-1 0 0,-44 30 1 0 0,-19 11 81 0 0,79-48-142 0 0,8-6 1 0 0,-1 1 0 0 0,-17 6 0 0 0,10-5 27 0 0,1 1 1 0 0,-1 0-1 0 0,-40 21 3575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8.705"/>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73 1 3312 0 0,'-1'0'0'0'0,"0"0"1"0"0,1 0 0 0 0,-1 0-1 0 0,0 0 1 0 0,1 0-1 0 0,-1 0 1 0 0,0 0-1 0 0,1 0 1 0 0,-1 0 0 0 0,1 0-1 0 0,-1 0 1 0 0,0 1-1 0 0,1-1 1 0 0,-1 0-1 0 0,0 1 1 0 0,1-1-1 0 0,-1 0 1 0 0,1 1 0 0 0,-1-1-1 0 0,1 1 1 0 0,-1-1-1 0 0,1 1 1 0 0,-1-1-1 0 0,1 1 1 0 0,0-1 0 0 0,-1 2-1 0 0,-1 16 31 0 0,2-17-29 0 0,1 0 0 0 0,-1 1 0 0 0,0-1 0 0 0,0 1 0 0 0,-1-1 0 0 0,1 1 0 0 0,0-1 0 0 0,0 1 0 0 0,-1-1 0 0 0,1 1 0 0 0,-1 1 1 0 0,0-2-1 0 0,1-1 0 0 0,-1 0 0 0 0,1 1 0 0 0,-1-1 1 0 0,1 0-1 0 0,-1 1 0 0 0,0-1 0 0 0,1 0 0 0 0,-1 1 0 0 0,1-1 1 0 0,-1 0-1 0 0,1 0 0 0 0,-1 0 0 0 0,0 0 0 0 0,1 0 1 0 0,-1 0-1 0 0,0 0 0 0 0,1 0 0 0 0,-1 0 0 0 0,1 0 1 0 0,-1 0-1 0 0,0 0 0 0 0,0 0 0 0 0,0-1 0 0 0,0 1 0 0 0,0 0 0 0 0,1 0 0 0 0,-1 0 0 0 0,0 0 0 0 0,0 0 0 0 0,0 0 0 0 0,1 0-1 0 0,-1 0 1 0 0,0 0 0 0 0,0 0 0 0 0,1 0 0 0 0,-1 0 0 0 0,0 1 0 0 0,0-1 0 0 0,1 0 0 0 0,-1 1 0 0 0,0-1 0 0 0,1 0 0 0 0,-1 1 0 0 0,0-1 0 0 0,1 1 0 0 0,-1-1-1 0 0,1 1 1 0 0,-1-1 0 0 0,0 1 0 0 0,0 1 0 0 0,-13 15 34 0 0,12-15-33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21T02:41:59.084"/>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1 79 96 0 0,'0'5'0'0'0,"0"0"0"0"0,1 0 0 0 0,0 1 0 0 0,0-1 0 0 0,1 0 0 0 0,-1 0 0 0 0,1 0 0 0 0,3 6 0 0 0,-4-9 0 0 0,4 4 0 0 0,-1 0 0 0 0,-1-5 0 0 0,0 0 0 0 0,0 0 0 0 0,0 0 0 0 0,0 0 0 0 0,0-1 0 0 0,0 0 0 0 0,0 0 0 0 0,0 0 0 0 0,0 0 0 0 0,0 0 0 0 0,3-1 0 0 0,5 1 0 0 0,-7 1 0 0 0,0 0 0 0 0,0 0 0 0 0,0 0 0 0 0,0 1 0 0 0,7 2 0 0 0,-8-2 0 0 0,1 0 0 0 0,0-1 0 0 0,0 1 0 0 0,0-1 0 0 0,0 0 0 0 0,0 0 0 0 0,0-1 0 0 0,4 1 0 0 0,33 0 0 0 0,49-2 0 0 0,-38-7 0 0 0,-50 8 0 0 0,-1 0 0 0 0,0 0 0 0 0,1 0 0 0 0,-1 0 0 0 0,1 0 0 0 0,-1 0 0 0 0,0-1 0 0 0,1 1 0 0 0,-1-1 0 0 0,0 1 0 0 0,0-1 0 0 0,1 1 0 0 0,-1-1 0 0 0,0 1 0 0 0,0-1 0 0 0,0 0 0 0 0,0 0 0 0 0,0 0 0 0 0,0 0 0 0 0,0 0 0 0 0,0 0 0 0 0,1-1 0 0 0,28-13 0 0 0,-15 2 0 0 0,-5 6 0 0 0,0 0 0 0 0,-1-1 0 0 0,0 0 0 0 0,-1-1 0 0 0,0 1 0 0 0,0-2 0 0 0,-1 1 0 0 0,0-1 0 0 0,0 0 0 0 0,5-13 0 0 0,-7 11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67318-86AC-4A68-B820-7D3CEC4B3220}"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B4425-1AB1-4BAC-94E2-A68CD5C445F5}" type="slidenum">
              <a:rPr lang="en-US" smtClean="0"/>
              <a:t>‹#›</a:t>
            </a:fld>
            <a:endParaRPr lang="en-US"/>
          </a:p>
        </p:txBody>
      </p:sp>
    </p:spTree>
    <p:extLst>
      <p:ext uri="{BB962C8B-B14F-4D97-AF65-F5344CB8AC3E}">
        <p14:creationId xmlns:p14="http://schemas.microsoft.com/office/powerpoint/2010/main" val="106328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8539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43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88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D2AC-BF45-4BF9-91C8-31ACBF996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E6F463-12EE-43BB-9EC4-AFBB7390C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3603F-525F-46B3-BF0A-AD5D5499042E}"/>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5" name="Footer Placeholder 4">
            <a:extLst>
              <a:ext uri="{FF2B5EF4-FFF2-40B4-BE49-F238E27FC236}">
                <a16:creationId xmlns:a16="http://schemas.microsoft.com/office/drawing/2014/main" id="{FAF40388-6360-4CE7-B3EF-F7E978BB8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81001-AAB5-4F59-9793-91A2AB6E2073}"/>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89053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5A2D-C40A-4A05-B652-4DCC888075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2CCCDA-4A89-4406-B0C5-FE43DA3DC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41A63-A7B7-42DC-8EEE-9A3DD2BDA036}"/>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5" name="Footer Placeholder 4">
            <a:extLst>
              <a:ext uri="{FF2B5EF4-FFF2-40B4-BE49-F238E27FC236}">
                <a16:creationId xmlns:a16="http://schemas.microsoft.com/office/drawing/2014/main" id="{00D7969E-640D-470C-B0B7-9D56CE1E3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C6FA2-EBD9-4D66-BB53-BB996CD15270}"/>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12645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85733-4F61-4951-A678-4A2EA5A800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8885A4-6C07-4B71-A816-C87C3D5BB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49EEF-0F43-41BB-BF17-77D2173807EC}"/>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5" name="Footer Placeholder 4">
            <a:extLst>
              <a:ext uri="{FF2B5EF4-FFF2-40B4-BE49-F238E27FC236}">
                <a16:creationId xmlns:a16="http://schemas.microsoft.com/office/drawing/2014/main" id="{847AFA17-002F-4E53-B930-A2CC47A9D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34319-4FEF-4EE2-9F0D-A0E947090594}"/>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10489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867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6154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B9A4-5B93-4418-AD72-8159F73AF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6DD26-6BA2-408A-B048-A34A3C269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249D9-0874-4476-BB7C-43EB8BA28577}"/>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5" name="Footer Placeholder 4">
            <a:extLst>
              <a:ext uri="{FF2B5EF4-FFF2-40B4-BE49-F238E27FC236}">
                <a16:creationId xmlns:a16="http://schemas.microsoft.com/office/drawing/2014/main" id="{76BD63F0-F0B3-484F-A1B3-21CCE0884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DE1F2-A520-4095-AAC8-18D7943568D1}"/>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23822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9009-B69E-48BC-A00A-8BD70B5AD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CB7AF-CA5D-4F1B-8D57-42D38140F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FB3B3E-2DF2-459D-BCD7-E8196B7B65D0}"/>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5" name="Footer Placeholder 4">
            <a:extLst>
              <a:ext uri="{FF2B5EF4-FFF2-40B4-BE49-F238E27FC236}">
                <a16:creationId xmlns:a16="http://schemas.microsoft.com/office/drawing/2014/main" id="{FBF5C1E9-3E3F-4C1A-AB24-B4394E182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05FCD-D1B8-4AB9-938E-287B34C0C281}"/>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259954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9-826D-4F6A-A705-5B2D6861A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65800-EE17-429B-8913-FA0EA5B98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0006A4-BE2A-41F3-ABCE-D093BB001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57144-B905-4832-9670-CF1E012B8CF1}"/>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6" name="Footer Placeholder 5">
            <a:extLst>
              <a:ext uri="{FF2B5EF4-FFF2-40B4-BE49-F238E27FC236}">
                <a16:creationId xmlns:a16="http://schemas.microsoft.com/office/drawing/2014/main" id="{921DF72C-D4E7-49FB-9319-06B5C8A3F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82E14-40EF-4A32-8F82-BEFF4F6AA82E}"/>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110064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D5B9-8753-49BB-A9F7-238D34332A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0DBA4-E176-4FD0-A142-CCC76CC05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EF41F-F59E-4A69-98A1-6942DB1642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A48D4-5BFD-4662-A929-25345B678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64F9F9-47DC-4902-8B7D-49FB07D9F9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E8D44-2499-4F5B-A118-469DB93DCADD}"/>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8" name="Footer Placeholder 7">
            <a:extLst>
              <a:ext uri="{FF2B5EF4-FFF2-40B4-BE49-F238E27FC236}">
                <a16:creationId xmlns:a16="http://schemas.microsoft.com/office/drawing/2014/main" id="{65E4CD34-331D-48AE-9D27-E15F7A0C4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319618-A13D-4788-B664-3DEC503444BA}"/>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335507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AC34-C179-4C12-9BAB-684C076063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EA165E-FC9C-4A40-A280-92B9B3C27A47}"/>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4" name="Footer Placeholder 3">
            <a:extLst>
              <a:ext uri="{FF2B5EF4-FFF2-40B4-BE49-F238E27FC236}">
                <a16:creationId xmlns:a16="http://schemas.microsoft.com/office/drawing/2014/main" id="{7D640FB6-4312-467D-9F54-039DB81F8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846756-8321-4202-BBF2-7C3C210B5200}"/>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80303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B858A-F57A-491D-9F17-287243ED6E59}"/>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3" name="Footer Placeholder 2">
            <a:extLst>
              <a:ext uri="{FF2B5EF4-FFF2-40B4-BE49-F238E27FC236}">
                <a16:creationId xmlns:a16="http://schemas.microsoft.com/office/drawing/2014/main" id="{AE66D73D-488C-4064-BB8F-09150D79C8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06045-060E-4475-8FF0-0905FF63CEE3}"/>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349716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ACA5-C015-4A37-A358-B6652BFC4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2A8DB-FE24-4984-BC82-1E382CD9E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4B96B-9340-4A22-A1D1-6DDAA90A1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D463A-73AD-47C9-8529-7F752B58E9BE}"/>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6" name="Footer Placeholder 5">
            <a:extLst>
              <a:ext uri="{FF2B5EF4-FFF2-40B4-BE49-F238E27FC236}">
                <a16:creationId xmlns:a16="http://schemas.microsoft.com/office/drawing/2014/main" id="{8D439867-38E0-4032-A786-3008DD6C1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DF32F-AAB1-43E6-8328-26349CDF1F61}"/>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274538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2B9-2822-432D-931F-365EFB186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237B3-D7F8-4F85-82A7-62A5AB7A9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F1FE8B-4E8F-431F-A25C-0882E4951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5A6171-A8AE-400B-AE5F-1EAED203AA14}"/>
              </a:ext>
            </a:extLst>
          </p:cNvPr>
          <p:cNvSpPr>
            <a:spLocks noGrp="1"/>
          </p:cNvSpPr>
          <p:nvPr>
            <p:ph type="dt" sz="half" idx="10"/>
          </p:nvPr>
        </p:nvSpPr>
        <p:spPr/>
        <p:txBody>
          <a:bodyPr/>
          <a:lstStyle/>
          <a:p>
            <a:fld id="{35622171-2B00-4A09-87D3-1233740BCC15}" type="datetimeFigureOut">
              <a:rPr lang="en-US" smtClean="0"/>
              <a:t>11/21/2021</a:t>
            </a:fld>
            <a:endParaRPr lang="en-US"/>
          </a:p>
        </p:txBody>
      </p:sp>
      <p:sp>
        <p:nvSpPr>
          <p:cNvPr id="6" name="Footer Placeholder 5">
            <a:extLst>
              <a:ext uri="{FF2B5EF4-FFF2-40B4-BE49-F238E27FC236}">
                <a16:creationId xmlns:a16="http://schemas.microsoft.com/office/drawing/2014/main" id="{1E732B58-A603-49DC-A26D-EB34AA8E4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16E2F-D726-4E9E-A6E1-56707C4C5579}"/>
              </a:ext>
            </a:extLst>
          </p:cNvPr>
          <p:cNvSpPr>
            <a:spLocks noGrp="1"/>
          </p:cNvSpPr>
          <p:nvPr>
            <p:ph type="sldNum" sz="quarter" idx="12"/>
          </p:nvPr>
        </p:nvSpPr>
        <p:spPr/>
        <p:txBody>
          <a:bodyPr/>
          <a:lstStyle/>
          <a:p>
            <a:fld id="{B3501049-FCCE-45EA-9761-10A76F3D74C0}" type="slidenum">
              <a:rPr lang="en-US" smtClean="0"/>
              <a:t>‹#›</a:t>
            </a:fld>
            <a:endParaRPr lang="en-US"/>
          </a:p>
        </p:txBody>
      </p:sp>
    </p:spTree>
    <p:extLst>
      <p:ext uri="{BB962C8B-B14F-4D97-AF65-F5344CB8AC3E}">
        <p14:creationId xmlns:p14="http://schemas.microsoft.com/office/powerpoint/2010/main" val="267907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BA07C-B72C-4E05-9B8A-FC21668DD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B5A6AF-5D4C-4893-BEF5-EF65AD85D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E5092-BFCC-4654-ACA9-E76A6C209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22171-2B00-4A09-87D3-1233740BCC15}" type="datetimeFigureOut">
              <a:rPr lang="en-US" smtClean="0"/>
              <a:t>11/21/2021</a:t>
            </a:fld>
            <a:endParaRPr lang="en-US"/>
          </a:p>
        </p:txBody>
      </p:sp>
      <p:sp>
        <p:nvSpPr>
          <p:cNvPr id="5" name="Footer Placeholder 4">
            <a:extLst>
              <a:ext uri="{FF2B5EF4-FFF2-40B4-BE49-F238E27FC236}">
                <a16:creationId xmlns:a16="http://schemas.microsoft.com/office/drawing/2014/main" id="{7203DE00-6D44-4DD7-B833-D24C49ADDF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A24F7A-D065-4EA1-B977-FDD249FE5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01049-FCCE-45EA-9761-10A76F3D74C0}" type="slidenum">
              <a:rPr lang="en-US" smtClean="0"/>
              <a:t>‹#›</a:t>
            </a:fld>
            <a:endParaRPr lang="en-US"/>
          </a:p>
        </p:txBody>
      </p:sp>
    </p:spTree>
    <p:extLst>
      <p:ext uri="{BB962C8B-B14F-4D97-AF65-F5344CB8AC3E}">
        <p14:creationId xmlns:p14="http://schemas.microsoft.com/office/powerpoint/2010/main" val="204045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6.png"/><Relationship Id="rId26" Type="http://schemas.openxmlformats.org/officeDocument/2006/relationships/image" Target="../media/image20.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4.png"/><Relationship Id="rId42" Type="http://schemas.openxmlformats.org/officeDocument/2006/relationships/image" Target="../media/image28.png"/><Relationship Id="rId47" Type="http://schemas.openxmlformats.org/officeDocument/2006/relationships/customXml" Target="../ink/ink23.xml"/><Relationship Id="rId50" Type="http://schemas.openxmlformats.org/officeDocument/2006/relationships/image" Target="../media/image32.png"/><Relationship Id="rId7" Type="http://schemas.openxmlformats.org/officeDocument/2006/relationships/customXml" Target="../ink/ink3.xml"/><Relationship Id="rId2" Type="http://schemas.openxmlformats.org/officeDocument/2006/relationships/image" Target="../media/image8.jpeg"/><Relationship Id="rId16" Type="http://schemas.openxmlformats.org/officeDocument/2006/relationships/image" Target="../media/image15.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customXml" Target="../ink/ink18.xml"/><Relationship Id="rId40" Type="http://schemas.openxmlformats.org/officeDocument/2006/relationships/image" Target="../media/image27.png"/><Relationship Id="rId45" Type="http://schemas.openxmlformats.org/officeDocument/2006/relationships/customXml" Target="../ink/ink22.xml"/><Relationship Id="rId53" Type="http://schemas.openxmlformats.org/officeDocument/2006/relationships/image" Target="../media/image34.png"/><Relationship Id="rId5" Type="http://schemas.openxmlformats.org/officeDocument/2006/relationships/customXml" Target="../ink/ink2.xml"/><Relationship Id="rId10" Type="http://schemas.openxmlformats.org/officeDocument/2006/relationships/image" Target="../media/image12.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9.png"/><Relationship Id="rId52" Type="http://schemas.openxmlformats.org/officeDocument/2006/relationships/image" Target="../media/image33.png"/><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3.xml"/><Relationship Id="rId30" Type="http://schemas.openxmlformats.org/officeDocument/2006/relationships/image" Target="../media/image22.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1.png"/><Relationship Id="rId8" Type="http://schemas.openxmlformats.org/officeDocument/2006/relationships/image" Target="../media/image11.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1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6.png"/><Relationship Id="rId46" Type="http://schemas.openxmlformats.org/officeDocument/2006/relationships/image" Target="../media/image30.png"/><Relationship Id="rId20" Type="http://schemas.openxmlformats.org/officeDocument/2006/relationships/image" Target="../media/image17.png"/><Relationship Id="rId41" Type="http://schemas.openxmlformats.org/officeDocument/2006/relationships/customXml" Target="../ink/ink20.xml"/><Relationship Id="rId1" Type="http://schemas.openxmlformats.org/officeDocument/2006/relationships/slideLayout" Target="../slideLayouts/slideLayout7.xml"/><Relationship Id="rId6" Type="http://schemas.openxmlformats.org/officeDocument/2006/relationships/image" Target="../media/image1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png"/><Relationship Id="rId36" Type="http://schemas.openxmlformats.org/officeDocument/2006/relationships/image" Target="../media/image25.png"/><Relationship Id="rId49" Type="http://schemas.openxmlformats.org/officeDocument/2006/relationships/customXml" Target="../ink/ink24.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椭圆 130"/>
          <p:cNvSpPr/>
          <p:nvPr/>
        </p:nvSpPr>
        <p:spPr>
          <a:xfrm>
            <a:off x="2423127"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132" name="椭圆 131"/>
          <p:cNvSpPr/>
          <p:nvPr/>
        </p:nvSpPr>
        <p:spPr>
          <a:xfrm>
            <a:off x="4163510"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133" name="椭圆 132"/>
          <p:cNvSpPr/>
          <p:nvPr/>
        </p:nvSpPr>
        <p:spPr>
          <a:xfrm>
            <a:off x="5917692"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134" name="椭圆 133"/>
          <p:cNvSpPr/>
          <p:nvPr/>
        </p:nvSpPr>
        <p:spPr>
          <a:xfrm>
            <a:off x="7674056"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grpSp>
        <p:nvGrpSpPr>
          <p:cNvPr id="135" name="组合 134"/>
          <p:cNvGrpSpPr/>
          <p:nvPr/>
        </p:nvGrpSpPr>
        <p:grpSpPr>
          <a:xfrm>
            <a:off x="2557272" y="1362938"/>
            <a:ext cx="1806507" cy="1800312"/>
            <a:chOff x="3768359" y="1725445"/>
            <a:chExt cx="1930605" cy="1930605"/>
          </a:xfrm>
        </p:grpSpPr>
        <p:sp>
          <p:nvSpPr>
            <p:cNvPr id="136" name="Oval 5"/>
            <p:cNvSpPr>
              <a:spLocks noChangeArrowheads="1"/>
            </p:cNvSpPr>
            <p:nvPr/>
          </p:nvSpPr>
          <p:spPr bwMode="auto">
            <a:xfrm>
              <a:off x="3768359" y="1725445"/>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7"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38" name="组合 137"/>
          <p:cNvGrpSpPr/>
          <p:nvPr/>
        </p:nvGrpSpPr>
        <p:grpSpPr>
          <a:xfrm>
            <a:off x="4311941" y="1311278"/>
            <a:ext cx="1806507" cy="1800312"/>
            <a:chOff x="3768359" y="1725446"/>
            <a:chExt cx="1930605" cy="1930605"/>
          </a:xfrm>
        </p:grpSpPr>
        <p:sp>
          <p:nvSpPr>
            <p:cNvPr id="13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41" name="组合 140"/>
          <p:cNvGrpSpPr/>
          <p:nvPr/>
        </p:nvGrpSpPr>
        <p:grpSpPr>
          <a:xfrm>
            <a:off x="6060070" y="1311278"/>
            <a:ext cx="1806507" cy="1800312"/>
            <a:chOff x="3768359" y="1725446"/>
            <a:chExt cx="1930605" cy="1930605"/>
          </a:xfrm>
        </p:grpSpPr>
        <p:sp>
          <p:nvSpPr>
            <p:cNvPr id="14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3"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44" name="组合 143"/>
          <p:cNvGrpSpPr/>
          <p:nvPr/>
        </p:nvGrpSpPr>
        <p:grpSpPr>
          <a:xfrm>
            <a:off x="7800681" y="1311278"/>
            <a:ext cx="1806507" cy="1800312"/>
            <a:chOff x="3768359" y="1725446"/>
            <a:chExt cx="1930605" cy="1930605"/>
          </a:xfrm>
        </p:grpSpPr>
        <p:sp>
          <p:nvSpPr>
            <p:cNvPr id="14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sp>
        <p:nvSpPr>
          <p:cNvPr id="147" name="矩形 146"/>
          <p:cNvSpPr/>
          <p:nvPr/>
        </p:nvSpPr>
        <p:spPr>
          <a:xfrm>
            <a:off x="2929737" y="1767503"/>
            <a:ext cx="1623430" cy="872766"/>
          </a:xfrm>
          <a:prstGeom prst="rect">
            <a:avLst/>
          </a:prstGeom>
          <a:effectLst/>
        </p:spPr>
        <p:txBody>
          <a:bodyPr wrap="square" lIns="102453" tIns="51226" rIns="102453" bIns="51226">
            <a:spAutoFit/>
          </a:bodyPr>
          <a:lstStyle/>
          <a:p>
            <a:r>
              <a:rPr lang="en-US" altLang="zh-CN"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rPr>
              <a:t>TÔI </a:t>
            </a:r>
            <a:endParaRPr lang="zh-CN" altLang="en-US"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endParaRPr>
          </a:p>
        </p:txBody>
      </p:sp>
      <p:sp>
        <p:nvSpPr>
          <p:cNvPr id="148" name="矩形 147"/>
          <p:cNvSpPr/>
          <p:nvPr/>
        </p:nvSpPr>
        <p:spPr>
          <a:xfrm>
            <a:off x="4555709" y="1792901"/>
            <a:ext cx="1271301" cy="872766"/>
          </a:xfrm>
          <a:prstGeom prst="rect">
            <a:avLst/>
          </a:prstGeom>
          <a:effectLst/>
        </p:spPr>
        <p:txBody>
          <a:bodyPr wrap="none" lIns="102453" tIns="51226" rIns="102453" bIns="51226">
            <a:spAutoFit/>
          </a:bodyPr>
          <a:lstStyle/>
          <a:p>
            <a:r>
              <a:rPr lang="en-US" altLang="zh-CN"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rPr>
              <a:t>YÊU</a:t>
            </a:r>
            <a:endParaRPr lang="zh-CN" altLang="en-US"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endParaRPr>
          </a:p>
        </p:txBody>
      </p:sp>
      <p:sp>
        <p:nvSpPr>
          <p:cNvPr id="149" name="矩形 148"/>
          <p:cNvSpPr/>
          <p:nvPr/>
        </p:nvSpPr>
        <p:spPr>
          <a:xfrm>
            <a:off x="6322057" y="1823430"/>
            <a:ext cx="1422817" cy="872766"/>
          </a:xfrm>
          <a:prstGeom prst="rect">
            <a:avLst/>
          </a:prstGeom>
          <a:effectLst/>
        </p:spPr>
        <p:txBody>
          <a:bodyPr wrap="none" lIns="102453" tIns="51226" rIns="102453" bIns="51226">
            <a:spAutoFit/>
          </a:bodyPr>
          <a:lstStyle/>
          <a:p>
            <a:r>
              <a:rPr lang="en-US" altLang="zh-CN"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rPr>
              <a:t>HÓA</a:t>
            </a:r>
            <a:endParaRPr lang="zh-CN" altLang="en-US"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endParaRPr>
          </a:p>
        </p:txBody>
      </p:sp>
      <p:sp>
        <p:nvSpPr>
          <p:cNvPr id="150" name="矩形 149"/>
          <p:cNvSpPr/>
          <p:nvPr/>
        </p:nvSpPr>
        <p:spPr>
          <a:xfrm>
            <a:off x="8022344" y="1835603"/>
            <a:ext cx="1508791" cy="872766"/>
          </a:xfrm>
          <a:prstGeom prst="rect">
            <a:avLst/>
          </a:prstGeom>
          <a:effectLst/>
        </p:spPr>
        <p:txBody>
          <a:bodyPr wrap="square" lIns="102453" tIns="51226" rIns="102453" bIns="51226">
            <a:spAutoFit/>
          </a:bodyPr>
          <a:lstStyle/>
          <a:p>
            <a:r>
              <a:rPr lang="en-US" altLang="zh-CN"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rPr>
              <a:t>HỌC</a:t>
            </a:r>
            <a:endParaRPr lang="zh-CN" altLang="en-US" sz="4999" b="1" dirty="0">
              <a:solidFill>
                <a:schemeClr val="bg1"/>
              </a:solidFill>
              <a:effectLst>
                <a:outerShdw blurRad="38100" dist="38100" dir="2700000" algn="tl">
                  <a:srgbClr val="000000">
                    <a:alpha val="43137"/>
                  </a:srgbClr>
                </a:outerShdw>
              </a:effectLst>
              <a:latin typeface="#9Slide03 SVNSquare" panose="02040603050506020204" pitchFamily="18" charset="0"/>
              <a:ea typeface="微软雅黑" pitchFamily="34" charset="-122"/>
            </a:endParaRPr>
          </a:p>
        </p:txBody>
      </p:sp>
      <p:grpSp>
        <p:nvGrpSpPr>
          <p:cNvPr id="151" name="组合 150"/>
          <p:cNvGrpSpPr/>
          <p:nvPr/>
        </p:nvGrpSpPr>
        <p:grpSpPr>
          <a:xfrm>
            <a:off x="1991590" y="2143943"/>
            <a:ext cx="431536" cy="430056"/>
            <a:chOff x="3768359" y="1725446"/>
            <a:chExt cx="1930605" cy="1930605"/>
          </a:xfrm>
        </p:grpSpPr>
        <p:sp>
          <p:nvSpPr>
            <p:cNvPr id="1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54" name="组合 153"/>
          <p:cNvGrpSpPr/>
          <p:nvPr/>
        </p:nvGrpSpPr>
        <p:grpSpPr>
          <a:xfrm>
            <a:off x="1569482" y="1951768"/>
            <a:ext cx="301964" cy="300928"/>
            <a:chOff x="3768359" y="1725446"/>
            <a:chExt cx="1930605" cy="1930605"/>
          </a:xfrm>
          <a:solidFill>
            <a:srgbClr val="EA5E66"/>
          </a:solidFill>
        </p:grpSpPr>
        <p:sp>
          <p:nvSpPr>
            <p:cNvPr id="15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57" name="组合 156"/>
          <p:cNvGrpSpPr/>
          <p:nvPr/>
        </p:nvGrpSpPr>
        <p:grpSpPr>
          <a:xfrm>
            <a:off x="4112487" y="1255111"/>
            <a:ext cx="216398" cy="215655"/>
            <a:chOff x="3768359" y="1725446"/>
            <a:chExt cx="1930605" cy="1930605"/>
          </a:xfrm>
        </p:grpSpPr>
        <p:sp>
          <p:nvSpPr>
            <p:cNvPr id="15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60" name="组合 159"/>
          <p:cNvGrpSpPr/>
          <p:nvPr/>
        </p:nvGrpSpPr>
        <p:grpSpPr>
          <a:xfrm>
            <a:off x="5931197" y="1197268"/>
            <a:ext cx="308786" cy="307727"/>
            <a:chOff x="3768359" y="1725446"/>
            <a:chExt cx="1930605" cy="1930605"/>
          </a:xfrm>
        </p:grpSpPr>
        <p:sp>
          <p:nvSpPr>
            <p:cNvPr id="16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63" name="组合 162"/>
          <p:cNvGrpSpPr/>
          <p:nvPr/>
        </p:nvGrpSpPr>
        <p:grpSpPr>
          <a:xfrm>
            <a:off x="5909088" y="2947459"/>
            <a:ext cx="266481" cy="265568"/>
            <a:chOff x="3768359" y="1725446"/>
            <a:chExt cx="1930605" cy="1930605"/>
          </a:xfrm>
        </p:grpSpPr>
        <p:sp>
          <p:nvSpPr>
            <p:cNvPr id="1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66" name="组合 165"/>
          <p:cNvGrpSpPr/>
          <p:nvPr/>
        </p:nvGrpSpPr>
        <p:grpSpPr>
          <a:xfrm>
            <a:off x="4224225" y="2925061"/>
            <a:ext cx="274147" cy="273207"/>
            <a:chOff x="3768359" y="1725446"/>
            <a:chExt cx="1930605" cy="1930605"/>
          </a:xfrm>
        </p:grpSpPr>
        <p:sp>
          <p:nvSpPr>
            <p:cNvPr id="16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69" name="组合 168"/>
          <p:cNvGrpSpPr/>
          <p:nvPr/>
        </p:nvGrpSpPr>
        <p:grpSpPr>
          <a:xfrm>
            <a:off x="7717546" y="1093920"/>
            <a:ext cx="269944" cy="269018"/>
            <a:chOff x="3768359" y="1725446"/>
            <a:chExt cx="1930605" cy="1930605"/>
          </a:xfrm>
        </p:grpSpPr>
        <p:sp>
          <p:nvSpPr>
            <p:cNvPr id="1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72" name="组合 171"/>
          <p:cNvGrpSpPr/>
          <p:nvPr/>
        </p:nvGrpSpPr>
        <p:grpSpPr>
          <a:xfrm>
            <a:off x="7823792" y="3016902"/>
            <a:ext cx="238509" cy="237691"/>
            <a:chOff x="3768359" y="1725446"/>
            <a:chExt cx="1930605" cy="1930605"/>
          </a:xfrm>
        </p:grpSpPr>
        <p:sp>
          <p:nvSpPr>
            <p:cNvPr id="17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75" name="组合 174"/>
          <p:cNvGrpSpPr/>
          <p:nvPr/>
        </p:nvGrpSpPr>
        <p:grpSpPr>
          <a:xfrm>
            <a:off x="9656270" y="2067289"/>
            <a:ext cx="431536" cy="430056"/>
            <a:chOff x="3768359" y="1725446"/>
            <a:chExt cx="1930605" cy="1930605"/>
          </a:xfrm>
        </p:grpSpPr>
        <p:sp>
          <p:nvSpPr>
            <p:cNvPr id="1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78" name="组合 177"/>
          <p:cNvGrpSpPr/>
          <p:nvPr/>
        </p:nvGrpSpPr>
        <p:grpSpPr>
          <a:xfrm>
            <a:off x="10185564" y="1885611"/>
            <a:ext cx="301964" cy="300928"/>
            <a:chOff x="3768359" y="1725446"/>
            <a:chExt cx="1930605" cy="1930605"/>
          </a:xfrm>
        </p:grpSpPr>
        <p:sp>
          <p:nvSpPr>
            <p:cNvPr id="1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81" name="组合 180"/>
          <p:cNvGrpSpPr/>
          <p:nvPr/>
        </p:nvGrpSpPr>
        <p:grpSpPr>
          <a:xfrm>
            <a:off x="10631030" y="2144870"/>
            <a:ext cx="216398" cy="215655"/>
            <a:chOff x="3768359" y="1725446"/>
            <a:chExt cx="1930605" cy="1930605"/>
          </a:xfrm>
        </p:grpSpPr>
        <p:sp>
          <p:nvSpPr>
            <p:cNvPr id="1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grpSp>
        <p:nvGrpSpPr>
          <p:cNvPr id="184" name="组合 183"/>
          <p:cNvGrpSpPr/>
          <p:nvPr/>
        </p:nvGrpSpPr>
        <p:grpSpPr>
          <a:xfrm>
            <a:off x="1128598" y="2104376"/>
            <a:ext cx="216398" cy="215655"/>
            <a:chOff x="3768359" y="1725446"/>
            <a:chExt cx="1930605" cy="1930605"/>
          </a:xfrm>
        </p:grpSpPr>
        <p:sp>
          <p:nvSpPr>
            <p:cNvPr id="1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prstTxWarp prst="textNoShape">
                <a:avLst/>
              </a:prstTxWarp>
            </a:bodyPr>
            <a:lstStyle/>
            <a:p>
              <a:endParaRPr lang="zh-CN" altLang="en-US">
                <a:solidFill>
                  <a:prstClr val="black"/>
                </a:solidFill>
              </a:endParaRPr>
            </a:p>
          </p:txBody>
        </p:sp>
      </p:grpSp>
      <p:sp>
        <p:nvSpPr>
          <p:cNvPr id="187" name="圆角矩形 186"/>
          <p:cNvSpPr/>
          <p:nvPr/>
        </p:nvSpPr>
        <p:spPr>
          <a:xfrm>
            <a:off x="2661130" y="3754977"/>
            <a:ext cx="7250411" cy="672074"/>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p>
        </p:txBody>
      </p:sp>
      <p:sp>
        <p:nvSpPr>
          <p:cNvPr id="188" name="TextBox 187"/>
          <p:cNvSpPr txBox="1"/>
          <p:nvPr/>
        </p:nvSpPr>
        <p:spPr>
          <a:xfrm>
            <a:off x="4526515" y="3735166"/>
            <a:ext cx="4362860" cy="692333"/>
          </a:xfrm>
          <a:prstGeom prst="rect">
            <a:avLst/>
          </a:prstGeom>
          <a:noFill/>
        </p:spPr>
        <p:txBody>
          <a:bodyPr wrap="square" lIns="121889" tIns="60944" rIns="121889" bIns="60944" rtlCol="0">
            <a:spAutoFit/>
          </a:bodyPr>
          <a:lstStyle/>
          <a:p>
            <a:pPr algn="ctr"/>
            <a:r>
              <a:rPr lang="en-US" altLang="zh-CN" sz="3699"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rPr>
              <a:t>KHỞI ĐỘNG</a:t>
            </a:r>
            <a:endParaRPr lang="zh-CN" altLang="en-US" sz="3699" b="1"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endParaRPr>
          </a:p>
        </p:txBody>
      </p:sp>
      <p:grpSp>
        <p:nvGrpSpPr>
          <p:cNvPr id="189" name="组合 188"/>
          <p:cNvGrpSpPr/>
          <p:nvPr/>
        </p:nvGrpSpPr>
        <p:grpSpPr>
          <a:xfrm>
            <a:off x="2447298" y="3716965"/>
            <a:ext cx="959758" cy="766159"/>
            <a:chOff x="899592" y="2377261"/>
            <a:chExt cx="720079" cy="574619"/>
          </a:xfrm>
          <a:effectLst>
            <a:outerShdw blurRad="50800" dist="38100" dir="2700000" algn="tl" rotWithShape="0">
              <a:prstClr val="black">
                <a:alpha val="40000"/>
              </a:prstClr>
            </a:outerShdw>
          </a:effectLst>
        </p:grpSpPr>
        <p:sp>
          <p:nvSpPr>
            <p:cNvPr id="190" name="圆角矩形 18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191" name="圆角矩形 19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pic>
        <p:nvPicPr>
          <p:cNvPr id="192" name="Picture 2" descr="C:\Users\Administrator\Desktop\手.png"/>
          <p:cNvPicPr>
            <a:picLocks noChangeAspect="1" noChangeArrowheads="1"/>
          </p:cNvPicPr>
          <p:nvPr/>
        </p:nvPicPr>
        <p:blipFill>
          <a:blip r:embed="rId3"/>
          <a:srcRect/>
          <a:stretch>
            <a:fillRect/>
          </a:stretch>
        </p:blipFill>
        <p:spPr bwMode="auto">
          <a:xfrm flipH="1">
            <a:off x="2288486" y="3850988"/>
            <a:ext cx="3945053" cy="3835091"/>
          </a:xfrm>
          <a:prstGeom prst="rect">
            <a:avLst/>
          </a:prstGeom>
          <a:noFill/>
        </p:spPr>
      </p:pic>
      <p:grpSp>
        <p:nvGrpSpPr>
          <p:cNvPr id="195" name="组合 194"/>
          <p:cNvGrpSpPr/>
          <p:nvPr/>
        </p:nvGrpSpPr>
        <p:grpSpPr>
          <a:xfrm>
            <a:off x="9551584" y="6236663"/>
            <a:ext cx="458268" cy="413329"/>
            <a:chOff x="4634991" y="2138335"/>
            <a:chExt cx="428348" cy="386204"/>
          </a:xfrm>
        </p:grpSpPr>
        <p:sp>
          <p:nvSpPr>
            <p:cNvPr id="196"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91419" tIns="45709" rIns="91419" bIns="45709" numCol="1" anchor="t" anchorCtr="0" compatLnSpc="1">
              <a:prstTxWarp prst="textNoShape">
                <a:avLst/>
              </a:prstTxWarp>
            </a:bodyPr>
            <a:lstStyle/>
            <a:p>
              <a:endParaRPr lang="zh-CN" altLang="en-US" dirty="0">
                <a:ea typeface="微软雅黑" pitchFamily="34" charset="-122"/>
              </a:endParaRPr>
            </a:p>
          </p:txBody>
        </p:sp>
        <p:sp>
          <p:nvSpPr>
            <p:cNvPr id="197"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198" name="组合 197"/>
          <p:cNvGrpSpPr/>
          <p:nvPr/>
        </p:nvGrpSpPr>
        <p:grpSpPr>
          <a:xfrm>
            <a:off x="10030396" y="6236663"/>
            <a:ext cx="458268" cy="413329"/>
            <a:chOff x="5076056" y="2138335"/>
            <a:chExt cx="428348" cy="386204"/>
          </a:xfrm>
        </p:grpSpPr>
        <p:sp>
          <p:nvSpPr>
            <p:cNvPr id="199"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91419" tIns="45709" rIns="91419" bIns="45709" numCol="1" anchor="t" anchorCtr="0" compatLnSpc="1">
              <a:prstTxWarp prst="textNoShape">
                <a:avLst/>
              </a:prstTxWarp>
            </a:bodyPr>
            <a:lstStyle/>
            <a:p>
              <a:endParaRPr lang="zh-CN" altLang="en-US" dirty="0">
                <a:ea typeface="微软雅黑" pitchFamily="34" charset="-122"/>
              </a:endParaRPr>
            </a:p>
          </p:txBody>
        </p:sp>
        <p:sp>
          <p:nvSpPr>
            <p:cNvPr id="200"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201" name="组合 200"/>
          <p:cNvGrpSpPr/>
          <p:nvPr/>
        </p:nvGrpSpPr>
        <p:grpSpPr>
          <a:xfrm>
            <a:off x="10509208" y="6236663"/>
            <a:ext cx="458268" cy="413329"/>
            <a:chOff x="5557128" y="2138335"/>
            <a:chExt cx="428348" cy="386204"/>
          </a:xfrm>
        </p:grpSpPr>
        <p:sp>
          <p:nvSpPr>
            <p:cNvPr id="202"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91419" tIns="45709" rIns="91419" bIns="45709" numCol="1" anchor="t" anchorCtr="0" compatLnSpc="1">
              <a:prstTxWarp prst="textNoShape">
                <a:avLst/>
              </a:prstTxWarp>
            </a:bodyPr>
            <a:lstStyle/>
            <a:p>
              <a:endParaRPr lang="zh-CN" altLang="en-US" dirty="0">
                <a:ea typeface="微软雅黑" pitchFamily="34" charset="-122"/>
              </a:endParaRPr>
            </a:p>
          </p:txBody>
        </p:sp>
        <p:sp>
          <p:nvSpPr>
            <p:cNvPr id="203"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204" name="组合 203"/>
          <p:cNvGrpSpPr/>
          <p:nvPr/>
        </p:nvGrpSpPr>
        <p:grpSpPr>
          <a:xfrm>
            <a:off x="10988021" y="6236663"/>
            <a:ext cx="458268" cy="413329"/>
            <a:chOff x="6068610" y="2138335"/>
            <a:chExt cx="428348" cy="386204"/>
          </a:xfrm>
        </p:grpSpPr>
        <p:sp>
          <p:nvSpPr>
            <p:cNvPr id="205"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91419" tIns="45709" rIns="91419" bIns="45709" numCol="1" anchor="t" anchorCtr="0" compatLnSpc="1">
              <a:prstTxWarp prst="textNoShape">
                <a:avLst/>
              </a:prstTxWarp>
            </a:bodyPr>
            <a:lstStyle/>
            <a:p>
              <a:endParaRPr lang="zh-CN" altLang="en-US" dirty="0">
                <a:ea typeface="微软雅黑" pitchFamily="34" charset="-122"/>
              </a:endParaRPr>
            </a:p>
          </p:txBody>
        </p:sp>
        <p:sp>
          <p:nvSpPr>
            <p:cNvPr id="206"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207" name="组合 206"/>
          <p:cNvGrpSpPr/>
          <p:nvPr/>
        </p:nvGrpSpPr>
        <p:grpSpPr>
          <a:xfrm>
            <a:off x="11466831" y="6236663"/>
            <a:ext cx="458268" cy="413329"/>
            <a:chOff x="6623914" y="2138335"/>
            <a:chExt cx="428348" cy="386204"/>
          </a:xfrm>
        </p:grpSpPr>
        <p:sp>
          <p:nvSpPr>
            <p:cNvPr id="208"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91419" tIns="45709" rIns="91419" bIns="45709" numCol="1" anchor="t" anchorCtr="0" compatLnSpc="1">
              <a:prstTxWarp prst="textNoShape">
                <a:avLst/>
              </a:prstTxWarp>
            </a:bodyPr>
            <a:lstStyle/>
            <a:p>
              <a:endParaRPr lang="zh-CN" altLang="en-US" dirty="0">
                <a:ea typeface="微软雅黑" pitchFamily="34" charset="-122"/>
              </a:endParaRPr>
            </a:p>
          </p:txBody>
        </p:sp>
        <p:sp>
          <p:nvSpPr>
            <p:cNvPr id="209"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51935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par>
                                <p:cTn id="10" presetID="53" presetClass="entr" presetSubtype="16" fill="hold" nodeType="withEffect">
                                  <p:stCondLst>
                                    <p:cond delay="0"/>
                                  </p:stCondLst>
                                  <p:childTnLst>
                                    <p:set>
                                      <p:cBhvr>
                                        <p:cTn id="11" dur="1" fill="hold">
                                          <p:stCondLst>
                                            <p:cond delay="0"/>
                                          </p:stCondLst>
                                        </p:cTn>
                                        <p:tgtEl>
                                          <p:spTgt spid="135"/>
                                        </p:tgtEl>
                                        <p:attrNameLst>
                                          <p:attrName>style.visibility</p:attrName>
                                        </p:attrNameLst>
                                      </p:cBhvr>
                                      <p:to>
                                        <p:strVal val="visible"/>
                                      </p:to>
                                    </p:set>
                                    <p:anim calcmode="lin" valueType="num">
                                      <p:cBhvr>
                                        <p:cTn id="12" dur="500" fill="hold"/>
                                        <p:tgtEl>
                                          <p:spTgt spid="135"/>
                                        </p:tgtEl>
                                        <p:attrNameLst>
                                          <p:attrName>ppt_w</p:attrName>
                                        </p:attrNameLst>
                                      </p:cBhvr>
                                      <p:tavLst>
                                        <p:tav tm="0">
                                          <p:val>
                                            <p:fltVal val="0"/>
                                          </p:val>
                                        </p:tav>
                                        <p:tav tm="100000">
                                          <p:val>
                                            <p:strVal val="#ppt_w"/>
                                          </p:val>
                                        </p:tav>
                                      </p:tavLst>
                                    </p:anim>
                                    <p:anim calcmode="lin" valueType="num">
                                      <p:cBhvr>
                                        <p:cTn id="13" dur="500" fill="hold"/>
                                        <p:tgtEl>
                                          <p:spTgt spid="135"/>
                                        </p:tgtEl>
                                        <p:attrNameLst>
                                          <p:attrName>ppt_h</p:attrName>
                                        </p:attrNameLst>
                                      </p:cBhvr>
                                      <p:tavLst>
                                        <p:tav tm="0">
                                          <p:val>
                                            <p:fltVal val="0"/>
                                          </p:val>
                                        </p:tav>
                                        <p:tav tm="100000">
                                          <p:val>
                                            <p:strVal val="#ppt_h"/>
                                          </p:val>
                                        </p:tav>
                                      </p:tavLst>
                                    </p:anim>
                                    <p:animEffect transition="in" filter="fade">
                                      <p:cBhvr>
                                        <p:cTn id="14" dur="500"/>
                                        <p:tgtEl>
                                          <p:spTgt spid="13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p:cTn id="17" dur="500" fill="hold"/>
                                        <p:tgtEl>
                                          <p:spTgt spid="147"/>
                                        </p:tgtEl>
                                        <p:attrNameLst>
                                          <p:attrName>ppt_w</p:attrName>
                                        </p:attrNameLst>
                                      </p:cBhvr>
                                      <p:tavLst>
                                        <p:tav tm="0">
                                          <p:val>
                                            <p:fltVal val="0"/>
                                          </p:val>
                                        </p:tav>
                                        <p:tav tm="100000">
                                          <p:val>
                                            <p:strVal val="#ppt_w"/>
                                          </p:val>
                                        </p:tav>
                                      </p:tavLst>
                                    </p:anim>
                                    <p:anim calcmode="lin" valueType="num">
                                      <p:cBhvr>
                                        <p:cTn id="18" dur="500" fill="hold"/>
                                        <p:tgtEl>
                                          <p:spTgt spid="147"/>
                                        </p:tgtEl>
                                        <p:attrNameLst>
                                          <p:attrName>ppt_h</p:attrName>
                                        </p:attrNameLst>
                                      </p:cBhvr>
                                      <p:tavLst>
                                        <p:tav tm="0">
                                          <p:val>
                                            <p:fltVal val="0"/>
                                          </p:val>
                                        </p:tav>
                                        <p:tav tm="100000">
                                          <p:val>
                                            <p:strVal val="#ppt_h"/>
                                          </p:val>
                                        </p:tav>
                                      </p:tavLst>
                                    </p:anim>
                                    <p:animEffect transition="in" filter="fade">
                                      <p:cBhvr>
                                        <p:cTn id="19" dur="500"/>
                                        <p:tgtEl>
                                          <p:spTgt spid="14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cBhvr>
                                        <p:cTn id="22" dur="500" fill="hold"/>
                                        <p:tgtEl>
                                          <p:spTgt spid="132"/>
                                        </p:tgtEl>
                                        <p:attrNameLst>
                                          <p:attrName>ppt_w</p:attrName>
                                        </p:attrNameLst>
                                      </p:cBhvr>
                                      <p:tavLst>
                                        <p:tav tm="0">
                                          <p:val>
                                            <p:fltVal val="0"/>
                                          </p:val>
                                        </p:tav>
                                        <p:tav tm="100000">
                                          <p:val>
                                            <p:strVal val="#ppt_w"/>
                                          </p:val>
                                        </p:tav>
                                      </p:tavLst>
                                    </p:anim>
                                    <p:anim calcmode="lin" valueType="num">
                                      <p:cBhvr>
                                        <p:cTn id="23" dur="500" fill="hold"/>
                                        <p:tgtEl>
                                          <p:spTgt spid="132"/>
                                        </p:tgtEl>
                                        <p:attrNameLst>
                                          <p:attrName>ppt_h</p:attrName>
                                        </p:attrNameLst>
                                      </p:cBhvr>
                                      <p:tavLst>
                                        <p:tav tm="0">
                                          <p:val>
                                            <p:fltVal val="0"/>
                                          </p:val>
                                        </p:tav>
                                        <p:tav tm="100000">
                                          <p:val>
                                            <p:strVal val="#ppt_h"/>
                                          </p:val>
                                        </p:tav>
                                      </p:tavLst>
                                    </p:anim>
                                    <p:animEffect transition="in" filter="fade">
                                      <p:cBhvr>
                                        <p:cTn id="24" dur="500"/>
                                        <p:tgtEl>
                                          <p:spTgt spid="132"/>
                                        </p:tgtEl>
                                      </p:cBhvr>
                                    </p:animEffec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8"/>
                                        </p:tgtEl>
                                        <p:attrNameLst>
                                          <p:attrName>style.visibility</p:attrName>
                                        </p:attrNameLst>
                                      </p:cBhvr>
                                      <p:to>
                                        <p:strVal val="visible"/>
                                      </p:to>
                                    </p:set>
                                    <p:anim calcmode="lin" valueType="num">
                                      <p:cBhvr>
                                        <p:cTn id="32" dur="500" fill="hold"/>
                                        <p:tgtEl>
                                          <p:spTgt spid="148"/>
                                        </p:tgtEl>
                                        <p:attrNameLst>
                                          <p:attrName>ppt_w</p:attrName>
                                        </p:attrNameLst>
                                      </p:cBhvr>
                                      <p:tavLst>
                                        <p:tav tm="0">
                                          <p:val>
                                            <p:fltVal val="0"/>
                                          </p:val>
                                        </p:tav>
                                        <p:tav tm="100000">
                                          <p:val>
                                            <p:strVal val="#ppt_w"/>
                                          </p:val>
                                        </p:tav>
                                      </p:tavLst>
                                    </p:anim>
                                    <p:anim calcmode="lin" valueType="num">
                                      <p:cBhvr>
                                        <p:cTn id="33" dur="500" fill="hold"/>
                                        <p:tgtEl>
                                          <p:spTgt spid="148"/>
                                        </p:tgtEl>
                                        <p:attrNameLst>
                                          <p:attrName>ppt_h</p:attrName>
                                        </p:attrNameLst>
                                      </p:cBhvr>
                                      <p:tavLst>
                                        <p:tav tm="0">
                                          <p:val>
                                            <p:fltVal val="0"/>
                                          </p:val>
                                        </p:tav>
                                        <p:tav tm="100000">
                                          <p:val>
                                            <p:strVal val="#ppt_h"/>
                                          </p:val>
                                        </p:tav>
                                      </p:tavLst>
                                    </p:anim>
                                    <p:animEffect transition="in" filter="fade">
                                      <p:cBhvr>
                                        <p:cTn id="34" dur="500"/>
                                        <p:tgtEl>
                                          <p:spTgt spid="14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p:cTn id="37" dur="500" fill="hold"/>
                                        <p:tgtEl>
                                          <p:spTgt spid="133"/>
                                        </p:tgtEl>
                                        <p:attrNameLst>
                                          <p:attrName>ppt_w</p:attrName>
                                        </p:attrNameLst>
                                      </p:cBhvr>
                                      <p:tavLst>
                                        <p:tav tm="0">
                                          <p:val>
                                            <p:fltVal val="0"/>
                                          </p:val>
                                        </p:tav>
                                        <p:tav tm="100000">
                                          <p:val>
                                            <p:strVal val="#ppt_w"/>
                                          </p:val>
                                        </p:tav>
                                      </p:tavLst>
                                    </p:anim>
                                    <p:anim calcmode="lin" valueType="num">
                                      <p:cBhvr>
                                        <p:cTn id="38" dur="500" fill="hold"/>
                                        <p:tgtEl>
                                          <p:spTgt spid="133"/>
                                        </p:tgtEl>
                                        <p:attrNameLst>
                                          <p:attrName>ppt_h</p:attrName>
                                        </p:attrNameLst>
                                      </p:cBhvr>
                                      <p:tavLst>
                                        <p:tav tm="0">
                                          <p:val>
                                            <p:fltVal val="0"/>
                                          </p:val>
                                        </p:tav>
                                        <p:tav tm="100000">
                                          <p:val>
                                            <p:strVal val="#ppt_h"/>
                                          </p:val>
                                        </p:tav>
                                      </p:tavLst>
                                    </p:anim>
                                    <p:animEffect transition="in" filter="fade">
                                      <p:cBhvr>
                                        <p:cTn id="39" dur="500"/>
                                        <p:tgtEl>
                                          <p:spTgt spid="133"/>
                                        </p:tgtEl>
                                      </p:cBhvr>
                                    </p:animEffect>
                                  </p:childTnLst>
                                </p:cTn>
                              </p:par>
                              <p:par>
                                <p:cTn id="40" presetID="53" presetClass="entr" presetSubtype="16" fill="hold" nodeType="withEffect">
                                  <p:stCondLst>
                                    <p:cond delay="0"/>
                                  </p:stCondLst>
                                  <p:childTnLst>
                                    <p:set>
                                      <p:cBhvr>
                                        <p:cTn id="41" dur="1" fill="hold">
                                          <p:stCondLst>
                                            <p:cond delay="0"/>
                                          </p:stCondLst>
                                        </p:cTn>
                                        <p:tgtEl>
                                          <p:spTgt spid="141"/>
                                        </p:tgtEl>
                                        <p:attrNameLst>
                                          <p:attrName>style.visibility</p:attrName>
                                        </p:attrNameLst>
                                      </p:cBhvr>
                                      <p:to>
                                        <p:strVal val="visible"/>
                                      </p:to>
                                    </p:set>
                                    <p:anim calcmode="lin" valueType="num">
                                      <p:cBhvr>
                                        <p:cTn id="42" dur="500" fill="hold"/>
                                        <p:tgtEl>
                                          <p:spTgt spid="141"/>
                                        </p:tgtEl>
                                        <p:attrNameLst>
                                          <p:attrName>ppt_w</p:attrName>
                                        </p:attrNameLst>
                                      </p:cBhvr>
                                      <p:tavLst>
                                        <p:tav tm="0">
                                          <p:val>
                                            <p:fltVal val="0"/>
                                          </p:val>
                                        </p:tav>
                                        <p:tav tm="100000">
                                          <p:val>
                                            <p:strVal val="#ppt_w"/>
                                          </p:val>
                                        </p:tav>
                                      </p:tavLst>
                                    </p:anim>
                                    <p:anim calcmode="lin" valueType="num">
                                      <p:cBhvr>
                                        <p:cTn id="43" dur="500" fill="hold"/>
                                        <p:tgtEl>
                                          <p:spTgt spid="141"/>
                                        </p:tgtEl>
                                        <p:attrNameLst>
                                          <p:attrName>ppt_h</p:attrName>
                                        </p:attrNameLst>
                                      </p:cBhvr>
                                      <p:tavLst>
                                        <p:tav tm="0">
                                          <p:val>
                                            <p:fltVal val="0"/>
                                          </p:val>
                                        </p:tav>
                                        <p:tav tm="100000">
                                          <p:val>
                                            <p:strVal val="#ppt_h"/>
                                          </p:val>
                                        </p:tav>
                                      </p:tavLst>
                                    </p:anim>
                                    <p:animEffect transition="in" filter="fade">
                                      <p:cBhvr>
                                        <p:cTn id="44" dur="500"/>
                                        <p:tgtEl>
                                          <p:spTgt spid="14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9"/>
                                        </p:tgtEl>
                                        <p:attrNameLst>
                                          <p:attrName>style.visibility</p:attrName>
                                        </p:attrNameLst>
                                      </p:cBhvr>
                                      <p:to>
                                        <p:strVal val="visible"/>
                                      </p:to>
                                    </p:set>
                                    <p:anim calcmode="lin" valueType="num">
                                      <p:cBhvr>
                                        <p:cTn id="47" dur="500" fill="hold"/>
                                        <p:tgtEl>
                                          <p:spTgt spid="149"/>
                                        </p:tgtEl>
                                        <p:attrNameLst>
                                          <p:attrName>ppt_w</p:attrName>
                                        </p:attrNameLst>
                                      </p:cBhvr>
                                      <p:tavLst>
                                        <p:tav tm="0">
                                          <p:val>
                                            <p:fltVal val="0"/>
                                          </p:val>
                                        </p:tav>
                                        <p:tav tm="100000">
                                          <p:val>
                                            <p:strVal val="#ppt_w"/>
                                          </p:val>
                                        </p:tav>
                                      </p:tavLst>
                                    </p:anim>
                                    <p:anim calcmode="lin" valueType="num">
                                      <p:cBhvr>
                                        <p:cTn id="48" dur="500" fill="hold"/>
                                        <p:tgtEl>
                                          <p:spTgt spid="149"/>
                                        </p:tgtEl>
                                        <p:attrNameLst>
                                          <p:attrName>ppt_h</p:attrName>
                                        </p:attrNameLst>
                                      </p:cBhvr>
                                      <p:tavLst>
                                        <p:tav tm="0">
                                          <p:val>
                                            <p:fltVal val="0"/>
                                          </p:val>
                                        </p:tav>
                                        <p:tav tm="100000">
                                          <p:val>
                                            <p:strVal val="#ppt_h"/>
                                          </p:val>
                                        </p:tav>
                                      </p:tavLst>
                                    </p:anim>
                                    <p:animEffect transition="in" filter="fade">
                                      <p:cBhvr>
                                        <p:cTn id="49" dur="500"/>
                                        <p:tgtEl>
                                          <p:spTgt spid="14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 calcmode="lin" valueType="num">
                                      <p:cBhvr>
                                        <p:cTn id="52" dur="500" fill="hold"/>
                                        <p:tgtEl>
                                          <p:spTgt spid="134"/>
                                        </p:tgtEl>
                                        <p:attrNameLst>
                                          <p:attrName>ppt_w</p:attrName>
                                        </p:attrNameLst>
                                      </p:cBhvr>
                                      <p:tavLst>
                                        <p:tav tm="0">
                                          <p:val>
                                            <p:fltVal val="0"/>
                                          </p:val>
                                        </p:tav>
                                        <p:tav tm="100000">
                                          <p:val>
                                            <p:strVal val="#ppt_w"/>
                                          </p:val>
                                        </p:tav>
                                      </p:tavLst>
                                    </p:anim>
                                    <p:anim calcmode="lin" valueType="num">
                                      <p:cBhvr>
                                        <p:cTn id="53" dur="500" fill="hold"/>
                                        <p:tgtEl>
                                          <p:spTgt spid="134"/>
                                        </p:tgtEl>
                                        <p:attrNameLst>
                                          <p:attrName>ppt_h</p:attrName>
                                        </p:attrNameLst>
                                      </p:cBhvr>
                                      <p:tavLst>
                                        <p:tav tm="0">
                                          <p:val>
                                            <p:fltVal val="0"/>
                                          </p:val>
                                        </p:tav>
                                        <p:tav tm="100000">
                                          <p:val>
                                            <p:strVal val="#ppt_h"/>
                                          </p:val>
                                        </p:tav>
                                      </p:tavLst>
                                    </p:anim>
                                    <p:animEffect transition="in" filter="fade">
                                      <p:cBhvr>
                                        <p:cTn id="54" dur="500"/>
                                        <p:tgtEl>
                                          <p:spTgt spid="134"/>
                                        </p:tgtEl>
                                      </p:cBhvr>
                                    </p:animEffect>
                                  </p:childTnLst>
                                </p:cTn>
                              </p:par>
                              <p:par>
                                <p:cTn id="55" presetID="53" presetClass="entr" presetSubtype="16" fill="hold" nodeType="withEffect">
                                  <p:stCondLst>
                                    <p:cond delay="0"/>
                                  </p:stCondLst>
                                  <p:childTnLst>
                                    <p:set>
                                      <p:cBhvr>
                                        <p:cTn id="56" dur="1" fill="hold">
                                          <p:stCondLst>
                                            <p:cond delay="0"/>
                                          </p:stCondLst>
                                        </p:cTn>
                                        <p:tgtEl>
                                          <p:spTgt spid="144"/>
                                        </p:tgtEl>
                                        <p:attrNameLst>
                                          <p:attrName>style.visibility</p:attrName>
                                        </p:attrNameLst>
                                      </p:cBhvr>
                                      <p:to>
                                        <p:strVal val="visible"/>
                                      </p:to>
                                    </p:set>
                                    <p:anim calcmode="lin" valueType="num">
                                      <p:cBhvr>
                                        <p:cTn id="57" dur="500" fill="hold"/>
                                        <p:tgtEl>
                                          <p:spTgt spid="144"/>
                                        </p:tgtEl>
                                        <p:attrNameLst>
                                          <p:attrName>ppt_w</p:attrName>
                                        </p:attrNameLst>
                                      </p:cBhvr>
                                      <p:tavLst>
                                        <p:tav tm="0">
                                          <p:val>
                                            <p:fltVal val="0"/>
                                          </p:val>
                                        </p:tav>
                                        <p:tav tm="100000">
                                          <p:val>
                                            <p:strVal val="#ppt_w"/>
                                          </p:val>
                                        </p:tav>
                                      </p:tavLst>
                                    </p:anim>
                                    <p:anim calcmode="lin" valueType="num">
                                      <p:cBhvr>
                                        <p:cTn id="58" dur="500" fill="hold"/>
                                        <p:tgtEl>
                                          <p:spTgt spid="144"/>
                                        </p:tgtEl>
                                        <p:attrNameLst>
                                          <p:attrName>ppt_h</p:attrName>
                                        </p:attrNameLst>
                                      </p:cBhvr>
                                      <p:tavLst>
                                        <p:tav tm="0">
                                          <p:val>
                                            <p:fltVal val="0"/>
                                          </p:val>
                                        </p:tav>
                                        <p:tav tm="100000">
                                          <p:val>
                                            <p:strVal val="#ppt_h"/>
                                          </p:val>
                                        </p:tav>
                                      </p:tavLst>
                                    </p:anim>
                                    <p:animEffect transition="in" filter="fade">
                                      <p:cBhvr>
                                        <p:cTn id="59" dur="500"/>
                                        <p:tgtEl>
                                          <p:spTgt spid="14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0"/>
                                        </p:tgtEl>
                                        <p:attrNameLst>
                                          <p:attrName>style.visibility</p:attrName>
                                        </p:attrNameLst>
                                      </p:cBhvr>
                                      <p:to>
                                        <p:strVal val="visible"/>
                                      </p:to>
                                    </p:set>
                                    <p:anim calcmode="lin" valueType="num">
                                      <p:cBhvr>
                                        <p:cTn id="62" dur="500" fill="hold"/>
                                        <p:tgtEl>
                                          <p:spTgt spid="150"/>
                                        </p:tgtEl>
                                        <p:attrNameLst>
                                          <p:attrName>ppt_w</p:attrName>
                                        </p:attrNameLst>
                                      </p:cBhvr>
                                      <p:tavLst>
                                        <p:tav tm="0">
                                          <p:val>
                                            <p:fltVal val="0"/>
                                          </p:val>
                                        </p:tav>
                                        <p:tav tm="100000">
                                          <p:val>
                                            <p:strVal val="#ppt_w"/>
                                          </p:val>
                                        </p:tav>
                                      </p:tavLst>
                                    </p:anim>
                                    <p:anim calcmode="lin" valueType="num">
                                      <p:cBhvr>
                                        <p:cTn id="63" dur="500" fill="hold"/>
                                        <p:tgtEl>
                                          <p:spTgt spid="150"/>
                                        </p:tgtEl>
                                        <p:attrNameLst>
                                          <p:attrName>ppt_h</p:attrName>
                                        </p:attrNameLst>
                                      </p:cBhvr>
                                      <p:tavLst>
                                        <p:tav tm="0">
                                          <p:val>
                                            <p:fltVal val="0"/>
                                          </p:val>
                                        </p:tav>
                                        <p:tav tm="100000">
                                          <p:val>
                                            <p:strVal val="#ppt_h"/>
                                          </p:val>
                                        </p:tav>
                                      </p:tavLst>
                                    </p:anim>
                                    <p:animEffect transition="in" filter="fade">
                                      <p:cBhvr>
                                        <p:cTn id="64" dur="500"/>
                                        <p:tgtEl>
                                          <p:spTgt spid="150"/>
                                        </p:tgtEl>
                                      </p:cBhvr>
                                    </p:animEffect>
                                  </p:childTnLst>
                                </p:cTn>
                              </p:par>
                              <p:par>
                                <p:cTn id="65" presetID="53" presetClass="entr" presetSubtype="16" fill="hold" nodeType="withEffect">
                                  <p:stCondLst>
                                    <p:cond delay="0"/>
                                  </p:stCondLst>
                                  <p:childTnLst>
                                    <p:set>
                                      <p:cBhvr>
                                        <p:cTn id="66" dur="1" fill="hold">
                                          <p:stCondLst>
                                            <p:cond delay="0"/>
                                          </p:stCondLst>
                                        </p:cTn>
                                        <p:tgtEl>
                                          <p:spTgt spid="160"/>
                                        </p:tgtEl>
                                        <p:attrNameLst>
                                          <p:attrName>style.visibility</p:attrName>
                                        </p:attrNameLst>
                                      </p:cBhvr>
                                      <p:to>
                                        <p:strVal val="visible"/>
                                      </p:to>
                                    </p:set>
                                    <p:anim calcmode="lin" valueType="num">
                                      <p:cBhvr>
                                        <p:cTn id="67" dur="500" fill="hold"/>
                                        <p:tgtEl>
                                          <p:spTgt spid="160"/>
                                        </p:tgtEl>
                                        <p:attrNameLst>
                                          <p:attrName>ppt_w</p:attrName>
                                        </p:attrNameLst>
                                      </p:cBhvr>
                                      <p:tavLst>
                                        <p:tav tm="0">
                                          <p:val>
                                            <p:fltVal val="0"/>
                                          </p:val>
                                        </p:tav>
                                        <p:tav tm="100000">
                                          <p:val>
                                            <p:strVal val="#ppt_w"/>
                                          </p:val>
                                        </p:tav>
                                      </p:tavLst>
                                    </p:anim>
                                    <p:anim calcmode="lin" valueType="num">
                                      <p:cBhvr>
                                        <p:cTn id="68" dur="500" fill="hold"/>
                                        <p:tgtEl>
                                          <p:spTgt spid="160"/>
                                        </p:tgtEl>
                                        <p:attrNameLst>
                                          <p:attrName>ppt_h</p:attrName>
                                        </p:attrNameLst>
                                      </p:cBhvr>
                                      <p:tavLst>
                                        <p:tav tm="0">
                                          <p:val>
                                            <p:fltVal val="0"/>
                                          </p:val>
                                        </p:tav>
                                        <p:tav tm="100000">
                                          <p:val>
                                            <p:strVal val="#ppt_h"/>
                                          </p:val>
                                        </p:tav>
                                      </p:tavLst>
                                    </p:anim>
                                    <p:animEffect transition="in" filter="fade">
                                      <p:cBhvr>
                                        <p:cTn id="69" dur="500"/>
                                        <p:tgtEl>
                                          <p:spTgt spid="160"/>
                                        </p:tgtEl>
                                      </p:cBhvr>
                                    </p:animEffect>
                                  </p:childTnLst>
                                </p:cTn>
                              </p:par>
                              <p:par>
                                <p:cTn id="70" presetID="53" presetClass="entr" presetSubtype="16" fill="hold" nodeType="withEffect">
                                  <p:stCondLst>
                                    <p:cond delay="0"/>
                                  </p:stCondLst>
                                  <p:childTnLst>
                                    <p:set>
                                      <p:cBhvr>
                                        <p:cTn id="71" dur="1" fill="hold">
                                          <p:stCondLst>
                                            <p:cond delay="0"/>
                                          </p:stCondLst>
                                        </p:cTn>
                                        <p:tgtEl>
                                          <p:spTgt spid="163"/>
                                        </p:tgtEl>
                                        <p:attrNameLst>
                                          <p:attrName>style.visibility</p:attrName>
                                        </p:attrNameLst>
                                      </p:cBhvr>
                                      <p:to>
                                        <p:strVal val="visible"/>
                                      </p:to>
                                    </p:set>
                                    <p:anim calcmode="lin" valueType="num">
                                      <p:cBhvr>
                                        <p:cTn id="72" dur="500" fill="hold"/>
                                        <p:tgtEl>
                                          <p:spTgt spid="163"/>
                                        </p:tgtEl>
                                        <p:attrNameLst>
                                          <p:attrName>ppt_w</p:attrName>
                                        </p:attrNameLst>
                                      </p:cBhvr>
                                      <p:tavLst>
                                        <p:tav tm="0">
                                          <p:val>
                                            <p:fltVal val="0"/>
                                          </p:val>
                                        </p:tav>
                                        <p:tav tm="100000">
                                          <p:val>
                                            <p:strVal val="#ppt_w"/>
                                          </p:val>
                                        </p:tav>
                                      </p:tavLst>
                                    </p:anim>
                                    <p:anim calcmode="lin" valueType="num">
                                      <p:cBhvr>
                                        <p:cTn id="73" dur="500" fill="hold"/>
                                        <p:tgtEl>
                                          <p:spTgt spid="163"/>
                                        </p:tgtEl>
                                        <p:attrNameLst>
                                          <p:attrName>ppt_h</p:attrName>
                                        </p:attrNameLst>
                                      </p:cBhvr>
                                      <p:tavLst>
                                        <p:tav tm="0">
                                          <p:val>
                                            <p:fltVal val="0"/>
                                          </p:val>
                                        </p:tav>
                                        <p:tav tm="100000">
                                          <p:val>
                                            <p:strVal val="#ppt_h"/>
                                          </p:val>
                                        </p:tav>
                                      </p:tavLst>
                                    </p:anim>
                                    <p:animEffect transition="in" filter="fade">
                                      <p:cBhvr>
                                        <p:cTn id="74" dur="500"/>
                                        <p:tgtEl>
                                          <p:spTgt spid="163"/>
                                        </p:tgtEl>
                                      </p:cBhvr>
                                    </p:animEffect>
                                  </p:childTnLst>
                                </p:cTn>
                              </p:par>
                              <p:par>
                                <p:cTn id="75" presetID="53" presetClass="entr" presetSubtype="16" fill="hold" nodeType="withEffect">
                                  <p:stCondLst>
                                    <p:cond delay="0"/>
                                  </p:stCondLst>
                                  <p:childTnLst>
                                    <p:set>
                                      <p:cBhvr>
                                        <p:cTn id="76" dur="1" fill="hold">
                                          <p:stCondLst>
                                            <p:cond delay="0"/>
                                          </p:stCondLst>
                                        </p:cTn>
                                        <p:tgtEl>
                                          <p:spTgt spid="175"/>
                                        </p:tgtEl>
                                        <p:attrNameLst>
                                          <p:attrName>style.visibility</p:attrName>
                                        </p:attrNameLst>
                                      </p:cBhvr>
                                      <p:to>
                                        <p:strVal val="visible"/>
                                      </p:to>
                                    </p:set>
                                    <p:anim calcmode="lin" valueType="num">
                                      <p:cBhvr>
                                        <p:cTn id="77" dur="500" fill="hold"/>
                                        <p:tgtEl>
                                          <p:spTgt spid="175"/>
                                        </p:tgtEl>
                                        <p:attrNameLst>
                                          <p:attrName>ppt_w</p:attrName>
                                        </p:attrNameLst>
                                      </p:cBhvr>
                                      <p:tavLst>
                                        <p:tav tm="0">
                                          <p:val>
                                            <p:fltVal val="0"/>
                                          </p:val>
                                        </p:tav>
                                        <p:tav tm="100000">
                                          <p:val>
                                            <p:strVal val="#ppt_w"/>
                                          </p:val>
                                        </p:tav>
                                      </p:tavLst>
                                    </p:anim>
                                    <p:anim calcmode="lin" valueType="num">
                                      <p:cBhvr>
                                        <p:cTn id="78" dur="500" fill="hold"/>
                                        <p:tgtEl>
                                          <p:spTgt spid="175"/>
                                        </p:tgtEl>
                                        <p:attrNameLst>
                                          <p:attrName>ppt_h</p:attrName>
                                        </p:attrNameLst>
                                      </p:cBhvr>
                                      <p:tavLst>
                                        <p:tav tm="0">
                                          <p:val>
                                            <p:fltVal val="0"/>
                                          </p:val>
                                        </p:tav>
                                        <p:tav tm="100000">
                                          <p:val>
                                            <p:strVal val="#ppt_h"/>
                                          </p:val>
                                        </p:tav>
                                      </p:tavLst>
                                    </p:anim>
                                    <p:animEffect transition="in" filter="fade">
                                      <p:cBhvr>
                                        <p:cTn id="79" dur="500"/>
                                        <p:tgtEl>
                                          <p:spTgt spid="175"/>
                                        </p:tgtEl>
                                      </p:cBhvr>
                                    </p:animEffect>
                                  </p:childTnLst>
                                </p:cTn>
                              </p:par>
                              <p:par>
                                <p:cTn id="80" presetID="53" presetClass="entr" presetSubtype="16" fill="hold" nodeType="withEffect">
                                  <p:stCondLst>
                                    <p:cond delay="0"/>
                                  </p:stCondLst>
                                  <p:childTnLst>
                                    <p:set>
                                      <p:cBhvr>
                                        <p:cTn id="81" dur="1" fill="hold">
                                          <p:stCondLst>
                                            <p:cond delay="0"/>
                                          </p:stCondLst>
                                        </p:cTn>
                                        <p:tgtEl>
                                          <p:spTgt spid="169"/>
                                        </p:tgtEl>
                                        <p:attrNameLst>
                                          <p:attrName>style.visibility</p:attrName>
                                        </p:attrNameLst>
                                      </p:cBhvr>
                                      <p:to>
                                        <p:strVal val="visible"/>
                                      </p:to>
                                    </p:set>
                                    <p:anim calcmode="lin" valueType="num">
                                      <p:cBhvr>
                                        <p:cTn id="82" dur="500" fill="hold"/>
                                        <p:tgtEl>
                                          <p:spTgt spid="169"/>
                                        </p:tgtEl>
                                        <p:attrNameLst>
                                          <p:attrName>ppt_w</p:attrName>
                                        </p:attrNameLst>
                                      </p:cBhvr>
                                      <p:tavLst>
                                        <p:tav tm="0">
                                          <p:val>
                                            <p:fltVal val="0"/>
                                          </p:val>
                                        </p:tav>
                                        <p:tav tm="100000">
                                          <p:val>
                                            <p:strVal val="#ppt_w"/>
                                          </p:val>
                                        </p:tav>
                                      </p:tavLst>
                                    </p:anim>
                                    <p:anim calcmode="lin" valueType="num">
                                      <p:cBhvr>
                                        <p:cTn id="83" dur="500" fill="hold"/>
                                        <p:tgtEl>
                                          <p:spTgt spid="169"/>
                                        </p:tgtEl>
                                        <p:attrNameLst>
                                          <p:attrName>ppt_h</p:attrName>
                                        </p:attrNameLst>
                                      </p:cBhvr>
                                      <p:tavLst>
                                        <p:tav tm="0">
                                          <p:val>
                                            <p:fltVal val="0"/>
                                          </p:val>
                                        </p:tav>
                                        <p:tav tm="100000">
                                          <p:val>
                                            <p:strVal val="#ppt_h"/>
                                          </p:val>
                                        </p:tav>
                                      </p:tavLst>
                                    </p:anim>
                                    <p:animEffect transition="in" filter="fade">
                                      <p:cBhvr>
                                        <p:cTn id="84" dur="500"/>
                                        <p:tgtEl>
                                          <p:spTgt spid="169"/>
                                        </p:tgtEl>
                                      </p:cBhvr>
                                    </p:animEffect>
                                  </p:childTnLst>
                                </p:cTn>
                              </p:par>
                              <p:par>
                                <p:cTn id="85" presetID="53" presetClass="entr" presetSubtype="16" fill="hold" nodeType="withEffect">
                                  <p:stCondLst>
                                    <p:cond delay="0"/>
                                  </p:stCondLst>
                                  <p:childTnLst>
                                    <p:set>
                                      <p:cBhvr>
                                        <p:cTn id="86" dur="1" fill="hold">
                                          <p:stCondLst>
                                            <p:cond delay="0"/>
                                          </p:stCondLst>
                                        </p:cTn>
                                        <p:tgtEl>
                                          <p:spTgt spid="166"/>
                                        </p:tgtEl>
                                        <p:attrNameLst>
                                          <p:attrName>style.visibility</p:attrName>
                                        </p:attrNameLst>
                                      </p:cBhvr>
                                      <p:to>
                                        <p:strVal val="visible"/>
                                      </p:to>
                                    </p:set>
                                    <p:anim calcmode="lin" valueType="num">
                                      <p:cBhvr>
                                        <p:cTn id="87" dur="500" fill="hold"/>
                                        <p:tgtEl>
                                          <p:spTgt spid="166"/>
                                        </p:tgtEl>
                                        <p:attrNameLst>
                                          <p:attrName>ppt_w</p:attrName>
                                        </p:attrNameLst>
                                      </p:cBhvr>
                                      <p:tavLst>
                                        <p:tav tm="0">
                                          <p:val>
                                            <p:fltVal val="0"/>
                                          </p:val>
                                        </p:tav>
                                        <p:tav tm="100000">
                                          <p:val>
                                            <p:strVal val="#ppt_w"/>
                                          </p:val>
                                        </p:tav>
                                      </p:tavLst>
                                    </p:anim>
                                    <p:anim calcmode="lin" valueType="num">
                                      <p:cBhvr>
                                        <p:cTn id="88" dur="500" fill="hold"/>
                                        <p:tgtEl>
                                          <p:spTgt spid="166"/>
                                        </p:tgtEl>
                                        <p:attrNameLst>
                                          <p:attrName>ppt_h</p:attrName>
                                        </p:attrNameLst>
                                      </p:cBhvr>
                                      <p:tavLst>
                                        <p:tav tm="0">
                                          <p:val>
                                            <p:fltVal val="0"/>
                                          </p:val>
                                        </p:tav>
                                        <p:tav tm="100000">
                                          <p:val>
                                            <p:strVal val="#ppt_h"/>
                                          </p:val>
                                        </p:tav>
                                      </p:tavLst>
                                    </p:anim>
                                    <p:animEffect transition="in" filter="fade">
                                      <p:cBhvr>
                                        <p:cTn id="89" dur="500"/>
                                        <p:tgtEl>
                                          <p:spTgt spid="166"/>
                                        </p:tgtEl>
                                      </p:cBhvr>
                                    </p:animEffect>
                                  </p:childTnLst>
                                </p:cTn>
                              </p:par>
                              <p:par>
                                <p:cTn id="90" presetID="53" presetClass="entr" presetSubtype="16" fill="hold" nodeType="withEffect">
                                  <p:stCondLst>
                                    <p:cond delay="0"/>
                                  </p:stCondLst>
                                  <p:childTnLst>
                                    <p:set>
                                      <p:cBhvr>
                                        <p:cTn id="91" dur="1" fill="hold">
                                          <p:stCondLst>
                                            <p:cond delay="0"/>
                                          </p:stCondLst>
                                        </p:cTn>
                                        <p:tgtEl>
                                          <p:spTgt spid="151"/>
                                        </p:tgtEl>
                                        <p:attrNameLst>
                                          <p:attrName>style.visibility</p:attrName>
                                        </p:attrNameLst>
                                      </p:cBhvr>
                                      <p:to>
                                        <p:strVal val="visible"/>
                                      </p:to>
                                    </p:set>
                                    <p:anim calcmode="lin" valueType="num">
                                      <p:cBhvr>
                                        <p:cTn id="92" dur="500" fill="hold"/>
                                        <p:tgtEl>
                                          <p:spTgt spid="151"/>
                                        </p:tgtEl>
                                        <p:attrNameLst>
                                          <p:attrName>ppt_w</p:attrName>
                                        </p:attrNameLst>
                                      </p:cBhvr>
                                      <p:tavLst>
                                        <p:tav tm="0">
                                          <p:val>
                                            <p:fltVal val="0"/>
                                          </p:val>
                                        </p:tav>
                                        <p:tav tm="100000">
                                          <p:val>
                                            <p:strVal val="#ppt_w"/>
                                          </p:val>
                                        </p:tav>
                                      </p:tavLst>
                                    </p:anim>
                                    <p:anim calcmode="lin" valueType="num">
                                      <p:cBhvr>
                                        <p:cTn id="93" dur="500" fill="hold"/>
                                        <p:tgtEl>
                                          <p:spTgt spid="151"/>
                                        </p:tgtEl>
                                        <p:attrNameLst>
                                          <p:attrName>ppt_h</p:attrName>
                                        </p:attrNameLst>
                                      </p:cBhvr>
                                      <p:tavLst>
                                        <p:tav tm="0">
                                          <p:val>
                                            <p:fltVal val="0"/>
                                          </p:val>
                                        </p:tav>
                                        <p:tav tm="100000">
                                          <p:val>
                                            <p:strVal val="#ppt_h"/>
                                          </p:val>
                                        </p:tav>
                                      </p:tavLst>
                                    </p:anim>
                                    <p:animEffect transition="in" filter="fade">
                                      <p:cBhvr>
                                        <p:cTn id="94" dur="500"/>
                                        <p:tgtEl>
                                          <p:spTgt spid="151"/>
                                        </p:tgtEl>
                                      </p:cBhvr>
                                    </p:animEffect>
                                  </p:childTnLst>
                                </p:cTn>
                              </p:par>
                              <p:par>
                                <p:cTn id="95" presetID="53" presetClass="entr" presetSubtype="16"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anim calcmode="lin" valueType="num">
                                      <p:cBhvr>
                                        <p:cTn id="97" dur="500" fill="hold"/>
                                        <p:tgtEl>
                                          <p:spTgt spid="157"/>
                                        </p:tgtEl>
                                        <p:attrNameLst>
                                          <p:attrName>ppt_w</p:attrName>
                                        </p:attrNameLst>
                                      </p:cBhvr>
                                      <p:tavLst>
                                        <p:tav tm="0">
                                          <p:val>
                                            <p:fltVal val="0"/>
                                          </p:val>
                                        </p:tav>
                                        <p:tav tm="100000">
                                          <p:val>
                                            <p:strVal val="#ppt_w"/>
                                          </p:val>
                                        </p:tav>
                                      </p:tavLst>
                                    </p:anim>
                                    <p:anim calcmode="lin" valueType="num">
                                      <p:cBhvr>
                                        <p:cTn id="98" dur="500" fill="hold"/>
                                        <p:tgtEl>
                                          <p:spTgt spid="157"/>
                                        </p:tgtEl>
                                        <p:attrNameLst>
                                          <p:attrName>ppt_h</p:attrName>
                                        </p:attrNameLst>
                                      </p:cBhvr>
                                      <p:tavLst>
                                        <p:tav tm="0">
                                          <p:val>
                                            <p:fltVal val="0"/>
                                          </p:val>
                                        </p:tav>
                                        <p:tav tm="100000">
                                          <p:val>
                                            <p:strVal val="#ppt_h"/>
                                          </p:val>
                                        </p:tav>
                                      </p:tavLst>
                                    </p:anim>
                                    <p:animEffect transition="in" filter="fade">
                                      <p:cBhvr>
                                        <p:cTn id="99" dur="500"/>
                                        <p:tgtEl>
                                          <p:spTgt spid="157"/>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8"/>
                                        </p:tgtEl>
                                        <p:attrNameLst>
                                          <p:attrName>style.visibility</p:attrName>
                                        </p:attrNameLst>
                                      </p:cBhvr>
                                      <p:to>
                                        <p:strVal val="visible"/>
                                      </p:to>
                                    </p:set>
                                    <p:anim calcmode="lin" valueType="num">
                                      <p:cBhvr>
                                        <p:cTn id="102" dur="500" fill="hold"/>
                                        <p:tgtEl>
                                          <p:spTgt spid="178"/>
                                        </p:tgtEl>
                                        <p:attrNameLst>
                                          <p:attrName>ppt_w</p:attrName>
                                        </p:attrNameLst>
                                      </p:cBhvr>
                                      <p:tavLst>
                                        <p:tav tm="0">
                                          <p:val>
                                            <p:fltVal val="0"/>
                                          </p:val>
                                        </p:tav>
                                        <p:tav tm="100000">
                                          <p:val>
                                            <p:strVal val="#ppt_w"/>
                                          </p:val>
                                        </p:tav>
                                      </p:tavLst>
                                    </p:anim>
                                    <p:anim calcmode="lin" valueType="num">
                                      <p:cBhvr>
                                        <p:cTn id="103" dur="500" fill="hold"/>
                                        <p:tgtEl>
                                          <p:spTgt spid="178"/>
                                        </p:tgtEl>
                                        <p:attrNameLst>
                                          <p:attrName>ppt_h</p:attrName>
                                        </p:attrNameLst>
                                      </p:cBhvr>
                                      <p:tavLst>
                                        <p:tav tm="0">
                                          <p:val>
                                            <p:fltVal val="0"/>
                                          </p:val>
                                        </p:tav>
                                        <p:tav tm="100000">
                                          <p:val>
                                            <p:strVal val="#ppt_h"/>
                                          </p:val>
                                        </p:tav>
                                      </p:tavLst>
                                    </p:anim>
                                    <p:animEffect transition="in" filter="fade">
                                      <p:cBhvr>
                                        <p:cTn id="104" dur="500"/>
                                        <p:tgtEl>
                                          <p:spTgt spid="178"/>
                                        </p:tgtEl>
                                      </p:cBhvr>
                                    </p:animEffect>
                                  </p:childTnLst>
                                </p:cTn>
                              </p:par>
                              <p:par>
                                <p:cTn id="105" presetID="53" presetClass="entr" presetSubtype="16" fill="hold" nodeType="withEffect">
                                  <p:stCondLst>
                                    <p:cond delay="0"/>
                                  </p:stCondLst>
                                  <p:childTnLst>
                                    <p:set>
                                      <p:cBhvr>
                                        <p:cTn id="106" dur="1" fill="hold">
                                          <p:stCondLst>
                                            <p:cond delay="0"/>
                                          </p:stCondLst>
                                        </p:cTn>
                                        <p:tgtEl>
                                          <p:spTgt spid="181"/>
                                        </p:tgtEl>
                                        <p:attrNameLst>
                                          <p:attrName>style.visibility</p:attrName>
                                        </p:attrNameLst>
                                      </p:cBhvr>
                                      <p:to>
                                        <p:strVal val="visible"/>
                                      </p:to>
                                    </p:set>
                                    <p:anim calcmode="lin" valueType="num">
                                      <p:cBhvr>
                                        <p:cTn id="107" dur="500" fill="hold"/>
                                        <p:tgtEl>
                                          <p:spTgt spid="181"/>
                                        </p:tgtEl>
                                        <p:attrNameLst>
                                          <p:attrName>ppt_w</p:attrName>
                                        </p:attrNameLst>
                                      </p:cBhvr>
                                      <p:tavLst>
                                        <p:tav tm="0">
                                          <p:val>
                                            <p:fltVal val="0"/>
                                          </p:val>
                                        </p:tav>
                                        <p:tav tm="100000">
                                          <p:val>
                                            <p:strVal val="#ppt_w"/>
                                          </p:val>
                                        </p:tav>
                                      </p:tavLst>
                                    </p:anim>
                                    <p:anim calcmode="lin" valueType="num">
                                      <p:cBhvr>
                                        <p:cTn id="108" dur="500" fill="hold"/>
                                        <p:tgtEl>
                                          <p:spTgt spid="181"/>
                                        </p:tgtEl>
                                        <p:attrNameLst>
                                          <p:attrName>ppt_h</p:attrName>
                                        </p:attrNameLst>
                                      </p:cBhvr>
                                      <p:tavLst>
                                        <p:tav tm="0">
                                          <p:val>
                                            <p:fltVal val="0"/>
                                          </p:val>
                                        </p:tav>
                                        <p:tav tm="100000">
                                          <p:val>
                                            <p:strVal val="#ppt_h"/>
                                          </p:val>
                                        </p:tav>
                                      </p:tavLst>
                                    </p:anim>
                                    <p:animEffect transition="in" filter="fade">
                                      <p:cBhvr>
                                        <p:cTn id="109" dur="500"/>
                                        <p:tgtEl>
                                          <p:spTgt spid="181"/>
                                        </p:tgtEl>
                                      </p:cBhvr>
                                    </p:animEffect>
                                  </p:childTnLst>
                                </p:cTn>
                              </p:par>
                              <p:par>
                                <p:cTn id="110" presetID="53" presetClass="entr" presetSubtype="16" fill="hold" nodeType="withEffect">
                                  <p:stCondLst>
                                    <p:cond delay="0"/>
                                  </p:stCondLst>
                                  <p:childTnLst>
                                    <p:set>
                                      <p:cBhvr>
                                        <p:cTn id="111" dur="1" fill="hold">
                                          <p:stCondLst>
                                            <p:cond delay="0"/>
                                          </p:stCondLst>
                                        </p:cTn>
                                        <p:tgtEl>
                                          <p:spTgt spid="154"/>
                                        </p:tgtEl>
                                        <p:attrNameLst>
                                          <p:attrName>style.visibility</p:attrName>
                                        </p:attrNameLst>
                                      </p:cBhvr>
                                      <p:to>
                                        <p:strVal val="visible"/>
                                      </p:to>
                                    </p:set>
                                    <p:anim calcmode="lin" valueType="num">
                                      <p:cBhvr>
                                        <p:cTn id="112" dur="500" fill="hold"/>
                                        <p:tgtEl>
                                          <p:spTgt spid="154"/>
                                        </p:tgtEl>
                                        <p:attrNameLst>
                                          <p:attrName>ppt_w</p:attrName>
                                        </p:attrNameLst>
                                      </p:cBhvr>
                                      <p:tavLst>
                                        <p:tav tm="0">
                                          <p:val>
                                            <p:fltVal val="0"/>
                                          </p:val>
                                        </p:tav>
                                        <p:tav tm="100000">
                                          <p:val>
                                            <p:strVal val="#ppt_w"/>
                                          </p:val>
                                        </p:tav>
                                      </p:tavLst>
                                    </p:anim>
                                    <p:anim calcmode="lin" valueType="num">
                                      <p:cBhvr>
                                        <p:cTn id="113" dur="500" fill="hold"/>
                                        <p:tgtEl>
                                          <p:spTgt spid="154"/>
                                        </p:tgtEl>
                                        <p:attrNameLst>
                                          <p:attrName>ppt_h</p:attrName>
                                        </p:attrNameLst>
                                      </p:cBhvr>
                                      <p:tavLst>
                                        <p:tav tm="0">
                                          <p:val>
                                            <p:fltVal val="0"/>
                                          </p:val>
                                        </p:tav>
                                        <p:tav tm="100000">
                                          <p:val>
                                            <p:strVal val="#ppt_h"/>
                                          </p:val>
                                        </p:tav>
                                      </p:tavLst>
                                    </p:anim>
                                    <p:animEffect transition="in" filter="fade">
                                      <p:cBhvr>
                                        <p:cTn id="114" dur="500"/>
                                        <p:tgtEl>
                                          <p:spTgt spid="154"/>
                                        </p:tgtEl>
                                      </p:cBhvr>
                                    </p:animEffect>
                                  </p:childTnLst>
                                </p:cTn>
                              </p:par>
                              <p:par>
                                <p:cTn id="115" presetID="53" presetClass="entr" presetSubtype="16" fill="hold" nodeType="withEffect">
                                  <p:stCondLst>
                                    <p:cond delay="0"/>
                                  </p:stCondLst>
                                  <p:childTnLst>
                                    <p:set>
                                      <p:cBhvr>
                                        <p:cTn id="116" dur="1" fill="hold">
                                          <p:stCondLst>
                                            <p:cond delay="0"/>
                                          </p:stCondLst>
                                        </p:cTn>
                                        <p:tgtEl>
                                          <p:spTgt spid="172"/>
                                        </p:tgtEl>
                                        <p:attrNameLst>
                                          <p:attrName>style.visibility</p:attrName>
                                        </p:attrNameLst>
                                      </p:cBhvr>
                                      <p:to>
                                        <p:strVal val="visible"/>
                                      </p:to>
                                    </p:set>
                                    <p:anim calcmode="lin" valueType="num">
                                      <p:cBhvr>
                                        <p:cTn id="117" dur="500" fill="hold"/>
                                        <p:tgtEl>
                                          <p:spTgt spid="172"/>
                                        </p:tgtEl>
                                        <p:attrNameLst>
                                          <p:attrName>ppt_w</p:attrName>
                                        </p:attrNameLst>
                                      </p:cBhvr>
                                      <p:tavLst>
                                        <p:tav tm="0">
                                          <p:val>
                                            <p:fltVal val="0"/>
                                          </p:val>
                                        </p:tav>
                                        <p:tav tm="100000">
                                          <p:val>
                                            <p:strVal val="#ppt_w"/>
                                          </p:val>
                                        </p:tav>
                                      </p:tavLst>
                                    </p:anim>
                                    <p:anim calcmode="lin" valueType="num">
                                      <p:cBhvr>
                                        <p:cTn id="118" dur="500" fill="hold"/>
                                        <p:tgtEl>
                                          <p:spTgt spid="172"/>
                                        </p:tgtEl>
                                        <p:attrNameLst>
                                          <p:attrName>ppt_h</p:attrName>
                                        </p:attrNameLst>
                                      </p:cBhvr>
                                      <p:tavLst>
                                        <p:tav tm="0">
                                          <p:val>
                                            <p:fltVal val="0"/>
                                          </p:val>
                                        </p:tav>
                                        <p:tav tm="100000">
                                          <p:val>
                                            <p:strVal val="#ppt_h"/>
                                          </p:val>
                                        </p:tav>
                                      </p:tavLst>
                                    </p:anim>
                                    <p:animEffect transition="in" filter="fade">
                                      <p:cBhvr>
                                        <p:cTn id="119" dur="500"/>
                                        <p:tgtEl>
                                          <p:spTgt spid="172"/>
                                        </p:tgtEl>
                                      </p:cBhvr>
                                    </p:animEffect>
                                  </p:childTnLst>
                                </p:cTn>
                              </p:par>
                              <p:par>
                                <p:cTn id="120" presetID="53" presetClass="entr" presetSubtype="16" fill="hold" nodeType="withEffect">
                                  <p:stCondLst>
                                    <p:cond delay="0"/>
                                  </p:stCondLst>
                                  <p:childTnLst>
                                    <p:set>
                                      <p:cBhvr>
                                        <p:cTn id="121" dur="1" fill="hold">
                                          <p:stCondLst>
                                            <p:cond delay="0"/>
                                          </p:stCondLst>
                                        </p:cTn>
                                        <p:tgtEl>
                                          <p:spTgt spid="184"/>
                                        </p:tgtEl>
                                        <p:attrNameLst>
                                          <p:attrName>style.visibility</p:attrName>
                                        </p:attrNameLst>
                                      </p:cBhvr>
                                      <p:to>
                                        <p:strVal val="visible"/>
                                      </p:to>
                                    </p:set>
                                    <p:anim calcmode="lin" valueType="num">
                                      <p:cBhvr>
                                        <p:cTn id="122" dur="500" fill="hold"/>
                                        <p:tgtEl>
                                          <p:spTgt spid="184"/>
                                        </p:tgtEl>
                                        <p:attrNameLst>
                                          <p:attrName>ppt_w</p:attrName>
                                        </p:attrNameLst>
                                      </p:cBhvr>
                                      <p:tavLst>
                                        <p:tav tm="0">
                                          <p:val>
                                            <p:fltVal val="0"/>
                                          </p:val>
                                        </p:tav>
                                        <p:tav tm="100000">
                                          <p:val>
                                            <p:strVal val="#ppt_w"/>
                                          </p:val>
                                        </p:tav>
                                      </p:tavLst>
                                    </p:anim>
                                    <p:anim calcmode="lin" valueType="num">
                                      <p:cBhvr>
                                        <p:cTn id="123" dur="500" fill="hold"/>
                                        <p:tgtEl>
                                          <p:spTgt spid="184"/>
                                        </p:tgtEl>
                                        <p:attrNameLst>
                                          <p:attrName>ppt_h</p:attrName>
                                        </p:attrNameLst>
                                      </p:cBhvr>
                                      <p:tavLst>
                                        <p:tav tm="0">
                                          <p:val>
                                            <p:fltVal val="0"/>
                                          </p:val>
                                        </p:tav>
                                        <p:tav tm="100000">
                                          <p:val>
                                            <p:strVal val="#ppt_h"/>
                                          </p:val>
                                        </p:tav>
                                      </p:tavLst>
                                    </p:anim>
                                    <p:animEffect transition="in" filter="fade">
                                      <p:cBhvr>
                                        <p:cTn id="124" dur="500"/>
                                        <p:tgtEl>
                                          <p:spTgt spid="184"/>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187"/>
                                        </p:tgtEl>
                                        <p:attrNameLst>
                                          <p:attrName>style.visibility</p:attrName>
                                        </p:attrNameLst>
                                      </p:cBhvr>
                                      <p:to>
                                        <p:strVal val="visible"/>
                                      </p:to>
                                    </p:set>
                                    <p:animEffect transition="in" filter="fade">
                                      <p:cBhvr>
                                        <p:cTn id="128" dur="500"/>
                                        <p:tgtEl>
                                          <p:spTgt spid="187"/>
                                        </p:tgtEl>
                                      </p:cBhvr>
                                    </p:animEffect>
                                  </p:childTnLst>
                                </p:cTn>
                              </p:par>
                              <p:par>
                                <p:cTn id="129" presetID="10" presetClass="entr" presetSubtype="0" fill="hold" nodeType="withEffect">
                                  <p:stCondLst>
                                    <p:cond delay="0"/>
                                  </p:stCondLst>
                                  <p:childTnLst>
                                    <p:set>
                                      <p:cBhvr>
                                        <p:cTn id="130" dur="1" fill="hold">
                                          <p:stCondLst>
                                            <p:cond delay="0"/>
                                          </p:stCondLst>
                                        </p:cTn>
                                        <p:tgtEl>
                                          <p:spTgt spid="189"/>
                                        </p:tgtEl>
                                        <p:attrNameLst>
                                          <p:attrName>style.visibility</p:attrName>
                                        </p:attrNameLst>
                                      </p:cBhvr>
                                      <p:to>
                                        <p:strVal val="visible"/>
                                      </p:to>
                                    </p:set>
                                    <p:animEffect transition="in" filter="fade">
                                      <p:cBhvr>
                                        <p:cTn id="131" dur="500"/>
                                        <p:tgtEl>
                                          <p:spTgt spid="189"/>
                                        </p:tgtEl>
                                      </p:cBhvr>
                                    </p:animEffect>
                                  </p:childTnLst>
                                </p:cTn>
                              </p:par>
                            </p:childTnLst>
                          </p:cTn>
                        </p:par>
                        <p:par>
                          <p:cTn id="132" fill="hold">
                            <p:stCondLst>
                              <p:cond delay="1000"/>
                            </p:stCondLst>
                            <p:childTnLst>
                              <p:par>
                                <p:cTn id="133" presetID="1" presetClass="entr" presetSubtype="0" fill="hold" nodeType="afterEffect">
                                  <p:stCondLst>
                                    <p:cond delay="0"/>
                                  </p:stCondLst>
                                  <p:childTnLst>
                                    <p:set>
                                      <p:cBhvr>
                                        <p:cTn id="134" dur="1" fill="hold">
                                          <p:stCondLst>
                                            <p:cond delay="0"/>
                                          </p:stCondLst>
                                        </p:cTn>
                                        <p:tgtEl>
                                          <p:spTgt spid="189"/>
                                        </p:tgtEl>
                                        <p:attrNameLst>
                                          <p:attrName>style.visibility</p:attrName>
                                        </p:attrNameLst>
                                      </p:cBhvr>
                                      <p:to>
                                        <p:strVal val="visible"/>
                                      </p:to>
                                    </p:set>
                                  </p:childTnLst>
                                </p:cTn>
                              </p:par>
                              <p:par>
                                <p:cTn id="135" presetID="63" presetClass="path" presetSubtype="0" accel="50000" decel="50000" fill="hold" nodeType="withEffect">
                                  <p:stCondLst>
                                    <p:cond delay="0"/>
                                  </p:stCondLst>
                                  <p:childTnLst>
                                    <p:animMotion origin="layout" path="M 4.44444E-6 -4.78691E-6 L 0.575 -4.78691E-6 " pathEditMode="relative" rAng="0" ptsTypes="AA">
                                      <p:cBhvr>
                                        <p:cTn id="136" dur="2000" fill="hold"/>
                                        <p:tgtEl>
                                          <p:spTgt spid="189"/>
                                        </p:tgtEl>
                                        <p:attrNameLst>
                                          <p:attrName>ppt_x</p:attrName>
                                          <p:attrName>ppt_y</p:attrName>
                                        </p:attrNameLst>
                                      </p:cBhvr>
                                      <p:rCtr x="28750" y="0"/>
                                    </p:animMotion>
                                  </p:childTnLst>
                                </p:cTn>
                              </p:par>
                              <p:par>
                                <p:cTn id="137" presetID="22" presetClass="entr" presetSubtype="8" fill="hold" grpId="0" nodeType="withEffect">
                                  <p:stCondLst>
                                    <p:cond delay="250"/>
                                  </p:stCondLst>
                                  <p:childTnLst>
                                    <p:set>
                                      <p:cBhvr>
                                        <p:cTn id="138" dur="1" fill="hold">
                                          <p:stCondLst>
                                            <p:cond delay="0"/>
                                          </p:stCondLst>
                                        </p:cTn>
                                        <p:tgtEl>
                                          <p:spTgt spid="188"/>
                                        </p:tgtEl>
                                        <p:attrNameLst>
                                          <p:attrName>style.visibility</p:attrName>
                                        </p:attrNameLst>
                                      </p:cBhvr>
                                      <p:to>
                                        <p:strVal val="visible"/>
                                      </p:to>
                                    </p:set>
                                    <p:animEffect transition="in" filter="wipe(left)">
                                      <p:cBhvr>
                                        <p:cTn id="139" dur="1750"/>
                                        <p:tgtEl>
                                          <p:spTgt spid="188"/>
                                        </p:tgtEl>
                                      </p:cBhvr>
                                    </p:animEffect>
                                  </p:childTnLst>
                                </p:cTn>
                              </p:par>
                              <p:par>
                                <p:cTn id="140" presetID="1" presetClass="entr" presetSubtype="0" fill="hold" nodeType="withEffect">
                                  <p:stCondLst>
                                    <p:cond delay="0"/>
                                  </p:stCondLst>
                                  <p:childTnLst>
                                    <p:set>
                                      <p:cBhvr>
                                        <p:cTn id="141" dur="1" fill="hold">
                                          <p:stCondLst>
                                            <p:cond delay="0"/>
                                          </p:stCondLst>
                                        </p:cTn>
                                        <p:tgtEl>
                                          <p:spTgt spid="192"/>
                                        </p:tgtEl>
                                        <p:attrNameLst>
                                          <p:attrName>style.visibility</p:attrName>
                                        </p:attrNameLst>
                                      </p:cBhvr>
                                      <p:to>
                                        <p:strVal val="visible"/>
                                      </p:to>
                                    </p:set>
                                  </p:childTnLst>
                                </p:cTn>
                              </p:par>
                              <p:par>
                                <p:cTn id="142" presetID="63" presetClass="path" presetSubtype="0" accel="50000" decel="50000" fill="hold" nodeType="withEffect">
                                  <p:stCondLst>
                                    <p:cond delay="0"/>
                                  </p:stCondLst>
                                  <p:childTnLst>
                                    <p:animMotion origin="layout" path="M -4.16667E-6 4.93827E-6 L 0.58351 4.93827E-6 " pathEditMode="relative" rAng="0" ptsTypes="AA">
                                      <p:cBhvr>
                                        <p:cTn id="143" dur="2000" fill="hold"/>
                                        <p:tgtEl>
                                          <p:spTgt spid="192"/>
                                        </p:tgtEl>
                                        <p:attrNameLst>
                                          <p:attrName>ppt_x</p:attrName>
                                          <p:attrName>ppt_y</p:attrName>
                                        </p:attrNameLst>
                                      </p:cBhvr>
                                      <p:rCtr x="29167" y="0"/>
                                    </p:animMotion>
                                  </p:childTnLst>
                                </p:cTn>
                              </p:par>
                            </p:childTnLst>
                          </p:cTn>
                        </p:par>
                        <p:par>
                          <p:cTn id="144" fill="hold">
                            <p:stCondLst>
                              <p:cond delay="3000"/>
                            </p:stCondLst>
                            <p:childTnLst>
                              <p:par>
                                <p:cTn id="145" presetID="42" presetClass="exit" presetSubtype="0" fill="hold" nodeType="afterEffect">
                                  <p:stCondLst>
                                    <p:cond delay="0"/>
                                  </p:stCondLst>
                                  <p:childTnLst>
                                    <p:animEffect transition="out" filter="fade">
                                      <p:cBhvr>
                                        <p:cTn id="146" dur="1000"/>
                                        <p:tgtEl>
                                          <p:spTgt spid="192"/>
                                        </p:tgtEl>
                                      </p:cBhvr>
                                    </p:animEffect>
                                    <p:anim calcmode="lin" valueType="num">
                                      <p:cBhvr>
                                        <p:cTn id="147" dur="1000"/>
                                        <p:tgtEl>
                                          <p:spTgt spid="192"/>
                                        </p:tgtEl>
                                        <p:attrNameLst>
                                          <p:attrName>ppt_x</p:attrName>
                                        </p:attrNameLst>
                                      </p:cBhvr>
                                      <p:tavLst>
                                        <p:tav tm="0">
                                          <p:val>
                                            <p:strVal val="ppt_x"/>
                                          </p:val>
                                        </p:tav>
                                        <p:tav tm="100000">
                                          <p:val>
                                            <p:strVal val="ppt_x"/>
                                          </p:val>
                                        </p:tav>
                                      </p:tavLst>
                                    </p:anim>
                                    <p:anim calcmode="lin" valueType="num">
                                      <p:cBhvr>
                                        <p:cTn id="148" dur="1000"/>
                                        <p:tgtEl>
                                          <p:spTgt spid="192"/>
                                        </p:tgtEl>
                                        <p:attrNameLst>
                                          <p:attrName>ppt_y</p:attrName>
                                        </p:attrNameLst>
                                      </p:cBhvr>
                                      <p:tavLst>
                                        <p:tav tm="0">
                                          <p:val>
                                            <p:strVal val="ppt_y"/>
                                          </p:val>
                                        </p:tav>
                                        <p:tav tm="100000">
                                          <p:val>
                                            <p:strVal val="ppt_y+.1"/>
                                          </p:val>
                                        </p:tav>
                                      </p:tavLst>
                                    </p:anim>
                                    <p:set>
                                      <p:cBhvr>
                                        <p:cTn id="149" dur="1" fill="hold">
                                          <p:stCondLst>
                                            <p:cond delay="999"/>
                                          </p:stCondLst>
                                        </p:cTn>
                                        <p:tgtEl>
                                          <p:spTgt spid="192"/>
                                        </p:tgtEl>
                                        <p:attrNameLst>
                                          <p:attrName>style.visibility</p:attrName>
                                        </p:attrNameLst>
                                      </p:cBhvr>
                                      <p:to>
                                        <p:strVal val="hidden"/>
                                      </p:to>
                                    </p:set>
                                  </p:childTnLst>
                                </p:cTn>
                              </p:par>
                            </p:childTnLst>
                          </p:cTn>
                        </p:par>
                        <p:par>
                          <p:cTn id="150" fill="hold">
                            <p:stCondLst>
                              <p:cond delay="4000"/>
                            </p:stCondLst>
                            <p:childTnLst>
                              <p:par>
                                <p:cTn id="151" presetID="2" presetClass="entr" presetSubtype="2" fill="hold" nodeType="afterEffect">
                                  <p:stCondLst>
                                    <p:cond delay="0"/>
                                  </p:stCondLst>
                                  <p:childTnLst>
                                    <p:set>
                                      <p:cBhvr>
                                        <p:cTn id="152" dur="1" fill="hold">
                                          <p:stCondLst>
                                            <p:cond delay="0"/>
                                          </p:stCondLst>
                                        </p:cTn>
                                        <p:tgtEl>
                                          <p:spTgt spid="207"/>
                                        </p:tgtEl>
                                        <p:attrNameLst>
                                          <p:attrName>style.visibility</p:attrName>
                                        </p:attrNameLst>
                                      </p:cBhvr>
                                      <p:to>
                                        <p:strVal val="visible"/>
                                      </p:to>
                                    </p:set>
                                    <p:anim calcmode="lin" valueType="num">
                                      <p:cBhvr additive="base">
                                        <p:cTn id="153" dur="500" fill="hold"/>
                                        <p:tgtEl>
                                          <p:spTgt spid="207"/>
                                        </p:tgtEl>
                                        <p:attrNameLst>
                                          <p:attrName>ppt_x</p:attrName>
                                        </p:attrNameLst>
                                      </p:cBhvr>
                                      <p:tavLst>
                                        <p:tav tm="0">
                                          <p:val>
                                            <p:strVal val="1+#ppt_w/2"/>
                                          </p:val>
                                        </p:tav>
                                        <p:tav tm="100000">
                                          <p:val>
                                            <p:strVal val="#ppt_x"/>
                                          </p:val>
                                        </p:tav>
                                      </p:tavLst>
                                    </p:anim>
                                    <p:anim calcmode="lin" valueType="num">
                                      <p:cBhvr additive="base">
                                        <p:cTn id="154" dur="500" fill="hold"/>
                                        <p:tgtEl>
                                          <p:spTgt spid="207"/>
                                        </p:tgtEl>
                                        <p:attrNameLst>
                                          <p:attrName>ppt_y</p:attrName>
                                        </p:attrNameLst>
                                      </p:cBhvr>
                                      <p:tavLst>
                                        <p:tav tm="0">
                                          <p:val>
                                            <p:strVal val="#ppt_y"/>
                                          </p:val>
                                        </p:tav>
                                        <p:tav tm="100000">
                                          <p:val>
                                            <p:strVal val="#ppt_y"/>
                                          </p:val>
                                        </p:tav>
                                      </p:tavLst>
                                    </p:anim>
                                  </p:childTnLst>
                                </p:cTn>
                              </p:par>
                              <p:par>
                                <p:cTn id="155" presetID="2" presetClass="entr" presetSubtype="2" fill="hold" nodeType="withEffect">
                                  <p:stCondLst>
                                    <p:cond delay="200"/>
                                  </p:stCondLst>
                                  <p:childTnLst>
                                    <p:set>
                                      <p:cBhvr>
                                        <p:cTn id="156" dur="1" fill="hold">
                                          <p:stCondLst>
                                            <p:cond delay="0"/>
                                          </p:stCondLst>
                                        </p:cTn>
                                        <p:tgtEl>
                                          <p:spTgt spid="204"/>
                                        </p:tgtEl>
                                        <p:attrNameLst>
                                          <p:attrName>style.visibility</p:attrName>
                                        </p:attrNameLst>
                                      </p:cBhvr>
                                      <p:to>
                                        <p:strVal val="visible"/>
                                      </p:to>
                                    </p:set>
                                    <p:anim calcmode="lin" valueType="num">
                                      <p:cBhvr additive="base">
                                        <p:cTn id="157" dur="500" fill="hold"/>
                                        <p:tgtEl>
                                          <p:spTgt spid="204"/>
                                        </p:tgtEl>
                                        <p:attrNameLst>
                                          <p:attrName>ppt_x</p:attrName>
                                        </p:attrNameLst>
                                      </p:cBhvr>
                                      <p:tavLst>
                                        <p:tav tm="0">
                                          <p:val>
                                            <p:strVal val="1+#ppt_w/2"/>
                                          </p:val>
                                        </p:tav>
                                        <p:tav tm="100000">
                                          <p:val>
                                            <p:strVal val="#ppt_x"/>
                                          </p:val>
                                        </p:tav>
                                      </p:tavLst>
                                    </p:anim>
                                    <p:anim calcmode="lin" valueType="num">
                                      <p:cBhvr additive="base">
                                        <p:cTn id="158" dur="500" fill="hold"/>
                                        <p:tgtEl>
                                          <p:spTgt spid="204"/>
                                        </p:tgtEl>
                                        <p:attrNameLst>
                                          <p:attrName>ppt_y</p:attrName>
                                        </p:attrNameLst>
                                      </p:cBhvr>
                                      <p:tavLst>
                                        <p:tav tm="0">
                                          <p:val>
                                            <p:strVal val="#ppt_y"/>
                                          </p:val>
                                        </p:tav>
                                        <p:tav tm="100000">
                                          <p:val>
                                            <p:strVal val="#ppt_y"/>
                                          </p:val>
                                        </p:tav>
                                      </p:tavLst>
                                    </p:anim>
                                  </p:childTnLst>
                                </p:cTn>
                              </p:par>
                              <p:par>
                                <p:cTn id="159" presetID="2" presetClass="entr" presetSubtype="2" fill="hold" nodeType="withEffect">
                                  <p:stCondLst>
                                    <p:cond delay="400"/>
                                  </p:stCondLst>
                                  <p:childTnLst>
                                    <p:set>
                                      <p:cBhvr>
                                        <p:cTn id="160" dur="1" fill="hold">
                                          <p:stCondLst>
                                            <p:cond delay="0"/>
                                          </p:stCondLst>
                                        </p:cTn>
                                        <p:tgtEl>
                                          <p:spTgt spid="201"/>
                                        </p:tgtEl>
                                        <p:attrNameLst>
                                          <p:attrName>style.visibility</p:attrName>
                                        </p:attrNameLst>
                                      </p:cBhvr>
                                      <p:to>
                                        <p:strVal val="visible"/>
                                      </p:to>
                                    </p:set>
                                    <p:anim calcmode="lin" valueType="num">
                                      <p:cBhvr additive="base">
                                        <p:cTn id="161" dur="500" fill="hold"/>
                                        <p:tgtEl>
                                          <p:spTgt spid="201"/>
                                        </p:tgtEl>
                                        <p:attrNameLst>
                                          <p:attrName>ppt_x</p:attrName>
                                        </p:attrNameLst>
                                      </p:cBhvr>
                                      <p:tavLst>
                                        <p:tav tm="0">
                                          <p:val>
                                            <p:strVal val="1+#ppt_w/2"/>
                                          </p:val>
                                        </p:tav>
                                        <p:tav tm="100000">
                                          <p:val>
                                            <p:strVal val="#ppt_x"/>
                                          </p:val>
                                        </p:tav>
                                      </p:tavLst>
                                    </p:anim>
                                    <p:anim calcmode="lin" valueType="num">
                                      <p:cBhvr additive="base">
                                        <p:cTn id="162" dur="500" fill="hold"/>
                                        <p:tgtEl>
                                          <p:spTgt spid="201"/>
                                        </p:tgtEl>
                                        <p:attrNameLst>
                                          <p:attrName>ppt_y</p:attrName>
                                        </p:attrNameLst>
                                      </p:cBhvr>
                                      <p:tavLst>
                                        <p:tav tm="0">
                                          <p:val>
                                            <p:strVal val="#ppt_y"/>
                                          </p:val>
                                        </p:tav>
                                        <p:tav tm="100000">
                                          <p:val>
                                            <p:strVal val="#ppt_y"/>
                                          </p:val>
                                        </p:tav>
                                      </p:tavLst>
                                    </p:anim>
                                  </p:childTnLst>
                                </p:cTn>
                              </p:par>
                              <p:par>
                                <p:cTn id="163" presetID="2" presetClass="entr" presetSubtype="2" fill="hold" nodeType="withEffect">
                                  <p:stCondLst>
                                    <p:cond delay="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500" fill="hold"/>
                                        <p:tgtEl>
                                          <p:spTgt spid="198"/>
                                        </p:tgtEl>
                                        <p:attrNameLst>
                                          <p:attrName>ppt_x</p:attrName>
                                        </p:attrNameLst>
                                      </p:cBhvr>
                                      <p:tavLst>
                                        <p:tav tm="0">
                                          <p:val>
                                            <p:strVal val="1+#ppt_w/2"/>
                                          </p:val>
                                        </p:tav>
                                        <p:tav tm="100000">
                                          <p:val>
                                            <p:strVal val="#ppt_x"/>
                                          </p:val>
                                        </p:tav>
                                      </p:tavLst>
                                    </p:anim>
                                    <p:anim calcmode="lin" valueType="num">
                                      <p:cBhvr additive="base">
                                        <p:cTn id="166" dur="500" fill="hold"/>
                                        <p:tgtEl>
                                          <p:spTgt spid="198"/>
                                        </p:tgtEl>
                                        <p:attrNameLst>
                                          <p:attrName>ppt_y</p:attrName>
                                        </p:attrNameLst>
                                      </p:cBhvr>
                                      <p:tavLst>
                                        <p:tav tm="0">
                                          <p:val>
                                            <p:strVal val="#ppt_y"/>
                                          </p:val>
                                        </p:tav>
                                        <p:tav tm="100000">
                                          <p:val>
                                            <p:strVal val="#ppt_y"/>
                                          </p:val>
                                        </p:tav>
                                      </p:tavLst>
                                    </p:anim>
                                  </p:childTnLst>
                                </p:cTn>
                              </p:par>
                              <p:par>
                                <p:cTn id="167" presetID="2" presetClass="entr" presetSubtype="2" fill="hold" nodeType="withEffect">
                                  <p:stCondLst>
                                    <p:cond delay="800"/>
                                  </p:stCondLst>
                                  <p:childTnLst>
                                    <p:set>
                                      <p:cBhvr>
                                        <p:cTn id="168" dur="1" fill="hold">
                                          <p:stCondLst>
                                            <p:cond delay="0"/>
                                          </p:stCondLst>
                                        </p:cTn>
                                        <p:tgtEl>
                                          <p:spTgt spid="195"/>
                                        </p:tgtEl>
                                        <p:attrNameLst>
                                          <p:attrName>style.visibility</p:attrName>
                                        </p:attrNameLst>
                                      </p:cBhvr>
                                      <p:to>
                                        <p:strVal val="visible"/>
                                      </p:to>
                                    </p:set>
                                    <p:anim calcmode="lin" valueType="num">
                                      <p:cBhvr additive="base">
                                        <p:cTn id="169" dur="500" fill="hold"/>
                                        <p:tgtEl>
                                          <p:spTgt spid="195"/>
                                        </p:tgtEl>
                                        <p:attrNameLst>
                                          <p:attrName>ppt_x</p:attrName>
                                        </p:attrNameLst>
                                      </p:cBhvr>
                                      <p:tavLst>
                                        <p:tav tm="0">
                                          <p:val>
                                            <p:strVal val="1+#ppt_w/2"/>
                                          </p:val>
                                        </p:tav>
                                        <p:tav tm="100000">
                                          <p:val>
                                            <p:strVal val="#ppt_x"/>
                                          </p:val>
                                        </p:tav>
                                      </p:tavLst>
                                    </p:anim>
                                    <p:anim calcmode="lin" valueType="num">
                                      <p:cBhvr additive="base">
                                        <p:cTn id="170" dur="500" fill="hold"/>
                                        <p:tgtEl>
                                          <p:spTgt spid="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47" grpId="0"/>
      <p:bldP spid="148" grpId="0"/>
      <p:bldP spid="149" grpId="0"/>
      <p:bldP spid="150" grpId="0"/>
      <p:bldP spid="187" grpId="0" animBg="1"/>
      <p:bldP spid="18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54"/>
        <p:cNvGrpSpPr/>
        <p:nvPr/>
      </p:nvGrpSpPr>
      <p:grpSpPr>
        <a:xfrm>
          <a:off x="0" y="0"/>
          <a:ext cx="0" cy="0"/>
          <a:chOff x="0" y="0"/>
          <a:chExt cx="0" cy="0"/>
        </a:xfrm>
      </p:grpSpPr>
      <p:sp>
        <p:nvSpPr>
          <p:cNvPr id="355" name="Google Shape;355;p29"/>
          <p:cNvSpPr/>
          <p:nvPr/>
        </p:nvSpPr>
        <p:spPr>
          <a:xfrm>
            <a:off x="2124099" y="1462495"/>
            <a:ext cx="7753339" cy="3243969"/>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29"/>
          <p:cNvSpPr/>
          <p:nvPr/>
        </p:nvSpPr>
        <p:spPr>
          <a:xfrm>
            <a:off x="2271184" y="1540944"/>
            <a:ext cx="7459171" cy="3059290"/>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2" name="Google Shape;362;p29"/>
          <p:cNvGrpSpPr/>
          <p:nvPr/>
        </p:nvGrpSpPr>
        <p:grpSpPr>
          <a:xfrm>
            <a:off x="0" y="53002"/>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295;p27"/>
          <p:cNvSpPr txBox="1">
            <a:spLocks/>
          </p:cNvSpPr>
          <p:nvPr/>
        </p:nvSpPr>
        <p:spPr>
          <a:xfrm>
            <a:off x="2332410" y="-37143"/>
            <a:ext cx="9236201"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R="0" lvl="1"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2pPr>
            <a:lvl3pPr marR="0" lvl="2"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3pPr>
            <a:lvl4pPr marR="0" lvl="3"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4pPr>
            <a:lvl5pPr marR="0" lvl="4"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5pPr>
            <a:lvl6pPr marR="0" lvl="5"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6pPr>
            <a:lvl7pPr marR="0" lvl="6"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7pPr>
            <a:lvl8pPr marR="0" lvl="7"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8pPr>
            <a:lvl9pPr marR="0" lvl="8"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9pPr>
          </a:lstStyle>
          <a:p>
            <a:pPr marL="0" marR="0" lvl="0" indent="0" algn="l" defTabSz="1219170" rtl="0" eaLnBrk="1" fontAlgn="auto" latinLnBrk="0" hangingPunct="1">
              <a:lnSpc>
                <a:spcPct val="100000"/>
              </a:lnSpc>
              <a:spcBef>
                <a:spcPts val="0"/>
              </a:spcBef>
              <a:spcAft>
                <a:spcPts val="0"/>
              </a:spcAft>
              <a:buClr>
                <a:srgbClr val="003849"/>
              </a:buClr>
              <a:buSzPts val="1800"/>
              <a:buFont typeface="Pangolin"/>
              <a:buNone/>
              <a:tabLst/>
              <a:defRPr/>
            </a:pPr>
            <a:r>
              <a:rPr kumimoji="0" lang="en-US" sz="3733" b="1" i="0" u="none" strike="noStrike" kern="0" cap="none" spc="0" normalizeH="0" baseline="0" noProof="0" dirty="0">
                <a:ln>
                  <a:noFill/>
                </a:ln>
                <a:solidFill>
                  <a:srgbClr val="003849"/>
                </a:solidFill>
                <a:effectLst/>
                <a:uLnTx/>
                <a:uFillTx/>
                <a:latin typeface="+mj-lt"/>
                <a:sym typeface="Pangolin"/>
              </a:rPr>
              <a:t>LUYỆN TẬP – CỦNG CỐ</a:t>
            </a:r>
            <a:endParaRPr kumimoji="0" lang="vi-VN" sz="3733" b="1" i="0" u="none" strike="noStrike" kern="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sym typeface="Pangolin"/>
            </a:endParaRPr>
          </a:p>
        </p:txBody>
      </p:sp>
      <p:sp>
        <p:nvSpPr>
          <p:cNvPr id="5" name="TextBox 4"/>
          <p:cNvSpPr txBox="1"/>
          <p:nvPr/>
        </p:nvSpPr>
        <p:spPr>
          <a:xfrm>
            <a:off x="2749081" y="2869454"/>
            <a:ext cx="6693838" cy="86177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https://sites.google.com/view/baitapvegangthep/trang-ch%E1%BB%A7</a:t>
            </a:r>
            <a:endParaRPr kumimoji="0" lang="vi-VN" sz="2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8" y="4680041"/>
            <a:ext cx="3745375" cy="2873253"/>
          </a:xfrm>
          <a:prstGeom prst="rect">
            <a:avLst/>
          </a:prstGeom>
        </p:spPr>
      </p:pic>
      <p:sp>
        <p:nvSpPr>
          <p:cNvPr id="2" name="TextBox 1">
            <a:extLst>
              <a:ext uri="{FF2B5EF4-FFF2-40B4-BE49-F238E27FC236}">
                <a16:creationId xmlns:a16="http://schemas.microsoft.com/office/drawing/2014/main" id="{85EE12C1-F16D-439D-BF9B-2504B2580F7C}"/>
              </a:ext>
            </a:extLst>
          </p:cNvPr>
          <p:cNvSpPr txBox="1"/>
          <p:nvPr/>
        </p:nvSpPr>
        <p:spPr>
          <a:xfrm>
            <a:off x="2847975" y="1833211"/>
            <a:ext cx="6467475" cy="954107"/>
          </a:xfrm>
          <a:prstGeom prst="rect">
            <a:avLst/>
          </a:prstGeom>
          <a:noFill/>
        </p:spPr>
        <p:txBody>
          <a:bodyPr wrap="square" rtlCol="0">
            <a:spAutoFit/>
          </a:bodyPr>
          <a:lstStyle/>
          <a:p>
            <a:r>
              <a:rPr lang="en-US" sz="2800" dirty="0" err="1"/>
              <a:t>Truy</a:t>
            </a:r>
            <a:r>
              <a:rPr lang="en-US" sz="2800" dirty="0"/>
              <a:t> </a:t>
            </a:r>
            <a:r>
              <a:rPr lang="en-US" sz="2800" dirty="0" err="1"/>
              <a:t>cập</a:t>
            </a:r>
            <a:r>
              <a:rPr lang="en-US" sz="2800" dirty="0"/>
              <a:t> </a:t>
            </a:r>
            <a:r>
              <a:rPr lang="en-US" sz="2800" dirty="0" err="1"/>
              <a:t>đường</a:t>
            </a:r>
            <a:r>
              <a:rPr lang="en-US" sz="2800" dirty="0"/>
              <a:t> link </a:t>
            </a:r>
            <a:r>
              <a:rPr lang="en-US" sz="2800" dirty="0" err="1"/>
              <a:t>sau</a:t>
            </a:r>
            <a:r>
              <a:rPr lang="en-US" sz="2800" dirty="0"/>
              <a:t>, </a:t>
            </a:r>
            <a:r>
              <a:rPr lang="en-US" sz="2800" dirty="0" err="1"/>
              <a:t>ghi</a:t>
            </a:r>
            <a:r>
              <a:rPr lang="en-US" sz="2800" dirty="0"/>
              <a:t> </a:t>
            </a:r>
            <a:r>
              <a:rPr lang="en-US" sz="2800" dirty="0" err="1"/>
              <a:t>đáp</a:t>
            </a:r>
            <a:r>
              <a:rPr lang="en-US" sz="2800" dirty="0"/>
              <a:t> </a:t>
            </a:r>
            <a:r>
              <a:rPr lang="en-US" sz="2800" dirty="0" err="1"/>
              <a:t>án</a:t>
            </a:r>
            <a:r>
              <a:rPr lang="en-US" sz="2800" dirty="0"/>
              <a:t> ra </a:t>
            </a:r>
            <a:r>
              <a:rPr lang="en-US" sz="2800" dirty="0" err="1"/>
              <a:t>vở</a:t>
            </a:r>
            <a:r>
              <a:rPr lang="en-US" sz="2800" dirty="0"/>
              <a:t> </a:t>
            </a:r>
            <a:r>
              <a:rPr lang="en-US" sz="2800" dirty="0" err="1"/>
              <a:t>và</a:t>
            </a:r>
            <a:r>
              <a:rPr lang="en-US" sz="2800" dirty="0"/>
              <a:t> </a:t>
            </a:r>
            <a:r>
              <a:rPr lang="en-US" sz="2800" dirty="0" err="1"/>
              <a:t>điền</a:t>
            </a:r>
            <a:r>
              <a:rPr lang="en-US" sz="2800" dirty="0"/>
              <a:t> </a:t>
            </a:r>
            <a:r>
              <a:rPr lang="en-US" sz="2800" dirty="0" err="1"/>
              <a:t>vào</a:t>
            </a:r>
            <a:r>
              <a:rPr lang="en-US" sz="2800" dirty="0"/>
              <a:t> </a:t>
            </a:r>
            <a:r>
              <a:rPr lang="en-US" sz="2800" dirty="0" err="1"/>
              <a:t>phiếu</a:t>
            </a:r>
            <a:r>
              <a:rPr lang="en-US" sz="2800" dirty="0"/>
              <a:t> </a:t>
            </a:r>
            <a:r>
              <a:rPr lang="en-US" sz="2800" dirty="0" err="1"/>
              <a:t>trả</a:t>
            </a:r>
            <a:r>
              <a:rPr lang="en-US" sz="2800" dirty="0"/>
              <a:t> </a:t>
            </a:r>
            <a:r>
              <a:rPr lang="en-US" sz="2800" dirty="0" err="1"/>
              <a:t>lời</a:t>
            </a:r>
            <a:r>
              <a:rPr lang="en-US" sz="2800" dirty="0"/>
              <a:t> </a:t>
            </a:r>
            <a:r>
              <a:rPr lang="en-US" sz="2800" dirty="0" err="1"/>
              <a:t>trắc</a:t>
            </a:r>
            <a:r>
              <a:rPr lang="en-US" sz="2800" dirty="0"/>
              <a:t> </a:t>
            </a:r>
            <a:r>
              <a:rPr lang="en-US" sz="2800" dirty="0" err="1"/>
              <a:t>nghiệm</a:t>
            </a:r>
            <a:r>
              <a:rPr lang="en-US" sz="2800" dirty="0"/>
              <a:t>.</a:t>
            </a:r>
          </a:p>
        </p:txBody>
      </p:sp>
    </p:spTree>
    <p:extLst>
      <p:ext uri="{BB962C8B-B14F-4D97-AF65-F5344CB8AC3E}">
        <p14:creationId xmlns:p14="http://schemas.microsoft.com/office/powerpoint/2010/main" val="328363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54"/>
        <p:cNvGrpSpPr/>
        <p:nvPr/>
      </p:nvGrpSpPr>
      <p:grpSpPr>
        <a:xfrm>
          <a:off x="0" y="0"/>
          <a:ext cx="0" cy="0"/>
          <a:chOff x="0" y="0"/>
          <a:chExt cx="0" cy="0"/>
        </a:xfrm>
      </p:grpSpPr>
      <p:sp>
        <p:nvSpPr>
          <p:cNvPr id="355" name="Google Shape;355;p29"/>
          <p:cNvSpPr/>
          <p:nvPr/>
        </p:nvSpPr>
        <p:spPr>
          <a:xfrm>
            <a:off x="1590686" y="804156"/>
            <a:ext cx="8990085" cy="448828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29"/>
          <p:cNvSpPr/>
          <p:nvPr/>
        </p:nvSpPr>
        <p:spPr>
          <a:xfrm>
            <a:off x="1709551" y="923756"/>
            <a:ext cx="8836952" cy="4347522"/>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2" name="Google Shape;362;p29"/>
          <p:cNvGrpSpPr/>
          <p:nvPr/>
        </p:nvGrpSpPr>
        <p:grpSpPr>
          <a:xfrm>
            <a:off x="0" y="53002"/>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295;p27"/>
          <p:cNvSpPr txBox="1">
            <a:spLocks/>
          </p:cNvSpPr>
          <p:nvPr/>
        </p:nvSpPr>
        <p:spPr>
          <a:xfrm>
            <a:off x="2332410" y="-37143"/>
            <a:ext cx="9236201"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R="0" lvl="1"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2pPr>
            <a:lvl3pPr marR="0" lvl="2"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3pPr>
            <a:lvl4pPr marR="0" lvl="3"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4pPr>
            <a:lvl5pPr marR="0" lvl="4"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5pPr>
            <a:lvl6pPr marR="0" lvl="5"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6pPr>
            <a:lvl7pPr marR="0" lvl="6"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7pPr>
            <a:lvl8pPr marR="0" lvl="7"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8pPr>
            <a:lvl9pPr marR="0" lvl="8"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9pPr>
          </a:lstStyle>
          <a:p>
            <a:pPr marL="0" marR="0" lvl="0" indent="0" algn="l" defTabSz="1219170" rtl="0" eaLnBrk="1" fontAlgn="auto" latinLnBrk="0" hangingPunct="1">
              <a:lnSpc>
                <a:spcPct val="100000"/>
              </a:lnSpc>
              <a:spcBef>
                <a:spcPts val="0"/>
              </a:spcBef>
              <a:spcAft>
                <a:spcPts val="0"/>
              </a:spcAft>
              <a:buClr>
                <a:srgbClr val="003849"/>
              </a:buClr>
              <a:buSzPts val="1800"/>
              <a:buFont typeface="Pangolin"/>
              <a:buNone/>
              <a:tabLst/>
              <a:defRPr/>
            </a:pPr>
            <a:r>
              <a:rPr kumimoji="0" lang="vi-VN" sz="3733" b="1" i="0" u="none" strike="noStrike" kern="0" cap="none" spc="0" normalizeH="0" baseline="0" noProof="0" dirty="0">
                <a:ln>
                  <a:noFill/>
                </a:ln>
                <a:solidFill>
                  <a:srgbClr val="003849"/>
                </a:solidFill>
                <a:effectLst/>
                <a:uLnTx/>
                <a:uFillTx/>
                <a:latin typeface="+mj-lt"/>
                <a:sym typeface="Pangolin"/>
              </a:rPr>
              <a:t>Nhiệm v</a:t>
            </a:r>
            <a:r>
              <a:rPr kumimoji="0" lang="en-US" sz="3733" b="1" i="0" u="none" strike="noStrike" kern="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sym typeface="Pangolin"/>
              </a:rPr>
              <a:t>ụ </a:t>
            </a:r>
            <a:r>
              <a:rPr kumimoji="0" lang="en-US" sz="3733" b="1" i="0" u="none" strike="noStrike" kern="0" cap="none" spc="0" normalizeH="0" baseline="0" noProof="0" dirty="0" err="1">
                <a:ln>
                  <a:noFill/>
                </a:ln>
                <a:solidFill>
                  <a:srgbClr val="003849"/>
                </a:solidFill>
                <a:effectLst/>
                <a:uLnTx/>
                <a:uFillTx/>
                <a:latin typeface="Times New Roman" panose="02020603050405020304" pitchFamily="18" charset="0"/>
                <a:cs typeface="Times New Roman" panose="02020603050405020304" pitchFamily="18" charset="0"/>
                <a:sym typeface="Pangolin"/>
              </a:rPr>
              <a:t>về</a:t>
            </a:r>
            <a:r>
              <a:rPr kumimoji="0" lang="en-US" sz="3733" b="1" i="0" u="none" strike="noStrike" kern="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sym typeface="Pangolin"/>
              </a:rPr>
              <a:t> </a:t>
            </a:r>
            <a:r>
              <a:rPr kumimoji="0" lang="en-US" sz="3733" b="1" i="0" u="none" strike="noStrike" kern="0" cap="none" spc="0" normalizeH="0" baseline="0" noProof="0" dirty="0" err="1">
                <a:ln>
                  <a:noFill/>
                </a:ln>
                <a:solidFill>
                  <a:srgbClr val="003849"/>
                </a:solidFill>
                <a:effectLst/>
                <a:uLnTx/>
                <a:uFillTx/>
                <a:latin typeface="Times New Roman" panose="02020603050405020304" pitchFamily="18" charset="0"/>
                <a:cs typeface="Times New Roman" panose="02020603050405020304" pitchFamily="18" charset="0"/>
                <a:sym typeface="Pangolin"/>
              </a:rPr>
              <a:t>nhà</a:t>
            </a:r>
            <a:endParaRPr kumimoji="0" lang="vi-VN" sz="3733" b="1" i="0" u="none" strike="noStrike" kern="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sym typeface="Pangolin"/>
            </a:endParaRPr>
          </a:p>
        </p:txBody>
      </p:sp>
      <p:sp>
        <p:nvSpPr>
          <p:cNvPr id="5" name="TextBox 4"/>
          <p:cNvSpPr txBox="1"/>
          <p:nvPr/>
        </p:nvSpPr>
        <p:spPr>
          <a:xfrm>
            <a:off x="1764362" y="1369907"/>
            <a:ext cx="8782142" cy="355481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Nhiệm vụ 1:</a:t>
            </a:r>
            <a:r>
              <a:rPr kumimoji="0" lang="en-US"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 </a:t>
            </a: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(Hoạt</a:t>
            </a:r>
            <a:r>
              <a:rPr kumimoji="0" lang="vi-VN" sz="2500" b="1" i="0" u="none" strike="noStrike" kern="0" cap="none" spc="0" normalizeH="0" noProof="0" dirty="0">
                <a:ln>
                  <a:noFill/>
                </a:ln>
                <a:solidFill>
                  <a:srgbClr val="FF0000"/>
                </a:solidFill>
                <a:effectLst/>
                <a:uLnTx/>
                <a:uFillTx/>
                <a:latin typeface="Times New Roman" panose="02020603050405020304" pitchFamily="18" charset="0"/>
                <a:cs typeface="Arial"/>
                <a:sym typeface="Arial"/>
              </a:rPr>
              <a:t> động </a:t>
            </a: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cá nhân) </a:t>
            </a:r>
          </a:p>
          <a:p>
            <a:pPr lvl="0" defTabSz="1219170">
              <a:buClr>
                <a:srgbClr val="000000"/>
              </a:buClr>
              <a:defRPr/>
            </a:pPr>
            <a:r>
              <a:rPr lang="vi-VN" sz="2500" kern="0" dirty="0">
                <a:solidFill>
                  <a:srgbClr val="000000"/>
                </a:solidFill>
                <a:latin typeface="Times New Roman" panose="02020603050405020304" pitchFamily="18" charset="0"/>
                <a:cs typeface="Arial"/>
                <a:sym typeface="Arial"/>
              </a:rPr>
              <a:t>Em hãy tìm và chụp lại những vật bằng kim loại hoặc hợp kim bị gỉ sét trong gia đình em, quan sát và trả lời câu hỏi: </a:t>
            </a:r>
          </a:p>
          <a:p>
            <a:pPr marL="342900" lvl="0" indent="-342900" defTabSz="1219170">
              <a:buClr>
                <a:srgbClr val="000000"/>
              </a:buClr>
              <a:buFontTx/>
              <a:buChar char="-"/>
              <a:defRPr/>
            </a:pPr>
            <a:r>
              <a:rPr lang="vi-VN" sz="2500" kern="0" dirty="0">
                <a:solidFill>
                  <a:srgbClr val="000000"/>
                </a:solidFill>
                <a:latin typeface="Times New Roman" panose="02020603050405020304" pitchFamily="18" charset="0"/>
                <a:cs typeface="Arial"/>
                <a:sym typeface="Arial"/>
              </a:rPr>
              <a:t>Cấu trúc của vật bị gỉ sét khác gì so với khi mới?</a:t>
            </a:r>
          </a:p>
          <a:p>
            <a:pPr marL="342900" lvl="0" indent="-342900" defTabSz="1219170">
              <a:buClr>
                <a:srgbClr val="000000"/>
              </a:buClr>
              <a:buFontTx/>
              <a:buChar char="-"/>
              <a:defRPr/>
            </a:pPr>
            <a:r>
              <a:rPr lang="vi-VN" sz="2500" kern="0" dirty="0">
                <a:solidFill>
                  <a:srgbClr val="000000"/>
                </a:solidFill>
                <a:latin typeface="Times New Roman" panose="02020603050405020304" pitchFamily="18" charset="0"/>
                <a:cs typeface="Arial"/>
                <a:sym typeface="Arial"/>
              </a:rPr>
              <a:t>Vị trí đặt vật =&gt; phán đoán ra nguyên nhân của việc vật bị gỉ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Nhiệm vụ</a:t>
            </a:r>
            <a:r>
              <a:rPr kumimoji="0" lang="vi-VN" sz="2500" b="1" i="0" u="none" strike="noStrike" kern="0" cap="none" spc="0" normalizeH="0" noProof="0" dirty="0">
                <a:ln>
                  <a:noFill/>
                </a:ln>
                <a:solidFill>
                  <a:srgbClr val="FF0000"/>
                </a:solidFill>
                <a:effectLst/>
                <a:uLnTx/>
                <a:uFillTx/>
                <a:latin typeface="Times New Roman" panose="02020603050405020304" pitchFamily="18" charset="0"/>
                <a:cs typeface="Arial"/>
                <a:sym typeface="Arial"/>
              </a:rPr>
              <a:t> 2: (Hoạt động nhóm)</a:t>
            </a:r>
            <a:endPar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endParaRPr>
          </a:p>
          <a:p>
            <a:pPr marL="457189" marR="0" lvl="0" indent="-457189"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Theo em có những yếu tố nào ảnh hưởng đến sự ăn mòn kim loại? Hãy đề xuất và tiến hành các thí nghiệm tại nhà để chứng minh các thí nghiệm của em là chính xác?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8" y="4680041"/>
            <a:ext cx="3745375" cy="2873253"/>
          </a:xfrm>
          <a:prstGeom prst="rect">
            <a:avLst/>
          </a:prstGeom>
        </p:spPr>
      </p:pic>
    </p:spTree>
    <p:extLst>
      <p:ext uri="{BB962C8B-B14F-4D97-AF65-F5344CB8AC3E}">
        <p14:creationId xmlns:p14="http://schemas.microsoft.com/office/powerpoint/2010/main" val="116483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54"/>
        <p:cNvGrpSpPr/>
        <p:nvPr/>
      </p:nvGrpSpPr>
      <p:grpSpPr>
        <a:xfrm>
          <a:off x="0" y="0"/>
          <a:ext cx="0" cy="0"/>
          <a:chOff x="0" y="0"/>
          <a:chExt cx="0" cy="0"/>
        </a:xfrm>
      </p:grpSpPr>
      <p:sp>
        <p:nvSpPr>
          <p:cNvPr id="355" name="Google Shape;355;p29"/>
          <p:cNvSpPr/>
          <p:nvPr/>
        </p:nvSpPr>
        <p:spPr>
          <a:xfrm>
            <a:off x="2124099" y="1462495"/>
            <a:ext cx="7753339" cy="3243969"/>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29"/>
          <p:cNvSpPr/>
          <p:nvPr/>
        </p:nvSpPr>
        <p:spPr>
          <a:xfrm>
            <a:off x="2271184" y="1540944"/>
            <a:ext cx="7459171" cy="3059290"/>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2" name="Google Shape;362;p29"/>
          <p:cNvGrpSpPr/>
          <p:nvPr/>
        </p:nvGrpSpPr>
        <p:grpSpPr>
          <a:xfrm>
            <a:off x="0" y="53002"/>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Google Shape;295;p27"/>
          <p:cNvSpPr txBox="1">
            <a:spLocks/>
          </p:cNvSpPr>
          <p:nvPr/>
        </p:nvSpPr>
        <p:spPr>
          <a:xfrm>
            <a:off x="2332410" y="-37143"/>
            <a:ext cx="9236201"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1pPr>
            <a:lvl2pPr marR="0" lvl="1"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2pPr>
            <a:lvl3pPr marR="0" lvl="2"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3pPr>
            <a:lvl4pPr marR="0" lvl="3"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4pPr>
            <a:lvl5pPr marR="0" lvl="4"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5pPr>
            <a:lvl6pPr marR="0" lvl="5"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6pPr>
            <a:lvl7pPr marR="0" lvl="6"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7pPr>
            <a:lvl8pPr marR="0" lvl="7"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8pPr>
            <a:lvl9pPr marR="0" lvl="8" algn="ctr" rtl="0">
              <a:lnSpc>
                <a:spcPct val="100000"/>
              </a:lnSpc>
              <a:spcBef>
                <a:spcPts val="0"/>
              </a:spcBef>
              <a:spcAft>
                <a:spcPts val="0"/>
              </a:spcAft>
              <a:buClr>
                <a:schemeClr val="dk1"/>
              </a:buClr>
              <a:buSzPts val="1800"/>
              <a:buFont typeface="Pangolin"/>
              <a:buNone/>
              <a:defRPr sz="1800" b="1" i="0" u="none" strike="noStrike" cap="none">
                <a:solidFill>
                  <a:schemeClr val="dk1"/>
                </a:solidFill>
                <a:latin typeface="Pangolin"/>
                <a:ea typeface="Pangolin"/>
                <a:cs typeface="Pangolin"/>
                <a:sym typeface="Pangolin"/>
              </a:defRPr>
            </a:lvl9pPr>
          </a:lstStyle>
          <a:p>
            <a:pPr marL="0" marR="0" lvl="0" indent="0" algn="l" defTabSz="1219170" rtl="0" eaLnBrk="1" fontAlgn="auto" latinLnBrk="0" hangingPunct="1">
              <a:lnSpc>
                <a:spcPct val="100000"/>
              </a:lnSpc>
              <a:spcBef>
                <a:spcPts val="0"/>
              </a:spcBef>
              <a:spcAft>
                <a:spcPts val="0"/>
              </a:spcAft>
              <a:buClr>
                <a:srgbClr val="003849"/>
              </a:buClr>
              <a:buSzPts val="1800"/>
              <a:buFont typeface="Pangolin"/>
              <a:buNone/>
              <a:tabLst/>
              <a:defRPr/>
            </a:pPr>
            <a:r>
              <a:rPr kumimoji="0" lang="en-US" sz="3733" b="1" i="0" u="none" strike="noStrike" kern="0" cap="none" spc="0" normalizeH="0" baseline="0" noProof="0" dirty="0">
                <a:ln>
                  <a:noFill/>
                </a:ln>
                <a:solidFill>
                  <a:srgbClr val="003849"/>
                </a:solidFill>
                <a:effectLst/>
                <a:uLnTx/>
                <a:uFillTx/>
                <a:latin typeface="+mj-lt"/>
                <a:sym typeface="Pangolin"/>
              </a:rPr>
              <a:t>LUYỆN TẬP – CỦNG CỐ</a:t>
            </a:r>
            <a:endParaRPr kumimoji="0" lang="vi-VN" sz="3733" b="1" i="0" u="none" strike="noStrike" kern="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sym typeface="Pangolin"/>
            </a:endParaRPr>
          </a:p>
        </p:txBody>
      </p:sp>
      <p:sp>
        <p:nvSpPr>
          <p:cNvPr id="5" name="TextBox 4"/>
          <p:cNvSpPr txBox="1"/>
          <p:nvPr/>
        </p:nvSpPr>
        <p:spPr>
          <a:xfrm>
            <a:off x="3796831" y="3216722"/>
            <a:ext cx="4737569" cy="4770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5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https://azota.vn/de-thi/a6itn3</a:t>
            </a:r>
            <a:endParaRPr kumimoji="0" lang="vi-VN" sz="2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8" y="4680041"/>
            <a:ext cx="3745375" cy="2873253"/>
          </a:xfrm>
          <a:prstGeom prst="rect">
            <a:avLst/>
          </a:prstGeom>
        </p:spPr>
      </p:pic>
      <p:sp>
        <p:nvSpPr>
          <p:cNvPr id="2" name="TextBox 1">
            <a:extLst>
              <a:ext uri="{FF2B5EF4-FFF2-40B4-BE49-F238E27FC236}">
                <a16:creationId xmlns:a16="http://schemas.microsoft.com/office/drawing/2014/main" id="{85EE12C1-F16D-439D-BF9B-2504B2580F7C}"/>
              </a:ext>
            </a:extLst>
          </p:cNvPr>
          <p:cNvSpPr txBox="1"/>
          <p:nvPr/>
        </p:nvSpPr>
        <p:spPr>
          <a:xfrm>
            <a:off x="3038475" y="2034922"/>
            <a:ext cx="6467475" cy="954107"/>
          </a:xfrm>
          <a:prstGeom prst="rect">
            <a:avLst/>
          </a:prstGeom>
          <a:noFill/>
        </p:spPr>
        <p:txBody>
          <a:bodyPr wrap="square" rtlCol="0">
            <a:spAutoFit/>
          </a:bodyPr>
          <a:lstStyle/>
          <a:p>
            <a:r>
              <a:rPr lang="en-US" sz="2800" dirty="0" err="1"/>
              <a:t>Truy</a:t>
            </a:r>
            <a:r>
              <a:rPr lang="en-US" sz="2800" dirty="0"/>
              <a:t> </a:t>
            </a:r>
            <a:r>
              <a:rPr lang="en-US" sz="2800" dirty="0" err="1"/>
              <a:t>cập</a:t>
            </a:r>
            <a:r>
              <a:rPr lang="en-US" sz="2800" dirty="0"/>
              <a:t> </a:t>
            </a:r>
            <a:r>
              <a:rPr lang="en-US" sz="2800" dirty="0" err="1"/>
              <a:t>đường</a:t>
            </a:r>
            <a:r>
              <a:rPr lang="en-US" sz="2800" dirty="0"/>
              <a:t> link </a:t>
            </a:r>
            <a:r>
              <a:rPr lang="en-US" sz="2800" dirty="0" err="1"/>
              <a:t>sau</a:t>
            </a:r>
            <a:r>
              <a:rPr lang="en-US" sz="2800" dirty="0"/>
              <a:t> </a:t>
            </a:r>
            <a:r>
              <a:rPr lang="en-US" sz="2800" dirty="0" err="1"/>
              <a:t>và</a:t>
            </a:r>
            <a:r>
              <a:rPr lang="en-US" sz="2800" dirty="0"/>
              <a:t> </a:t>
            </a:r>
            <a:r>
              <a:rPr lang="en-US" sz="2800" dirty="0" err="1"/>
              <a:t>làm</a:t>
            </a:r>
            <a:r>
              <a:rPr lang="en-US" sz="2800" dirty="0"/>
              <a:t> </a:t>
            </a:r>
            <a:r>
              <a:rPr lang="en-US" sz="2800" dirty="0" err="1"/>
              <a:t>bài</a:t>
            </a:r>
            <a:r>
              <a:rPr lang="en-US" sz="2800" dirty="0"/>
              <a:t> </a:t>
            </a:r>
            <a:r>
              <a:rPr lang="en-US" sz="2800" dirty="0" err="1"/>
              <a:t>kiểm</a:t>
            </a:r>
            <a:r>
              <a:rPr lang="en-US" sz="2800" dirty="0"/>
              <a:t> </a:t>
            </a:r>
            <a:r>
              <a:rPr lang="en-US" sz="2800" dirty="0" err="1"/>
              <a:t>tra</a:t>
            </a:r>
            <a:r>
              <a:rPr lang="en-US" sz="2800" dirty="0"/>
              <a:t> 15 </a:t>
            </a:r>
            <a:r>
              <a:rPr lang="en-US" sz="2800" dirty="0" err="1"/>
              <a:t>phút</a:t>
            </a:r>
            <a:endParaRPr lang="en-US" sz="2800" dirty="0"/>
          </a:p>
        </p:txBody>
      </p:sp>
    </p:spTree>
    <p:extLst>
      <p:ext uri="{BB962C8B-B14F-4D97-AF65-F5344CB8AC3E}">
        <p14:creationId xmlns:p14="http://schemas.microsoft.com/office/powerpoint/2010/main" val="57663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75047-8D5F-4D9C-9370-33525351F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0475" cy="6858000"/>
          </a:xfrm>
          <a:prstGeom prst="rect">
            <a:avLst/>
          </a:prstGeom>
        </p:spPr>
      </p:pic>
      <p:sp>
        <p:nvSpPr>
          <p:cNvPr id="6" name="TextBox 5">
            <a:extLst>
              <a:ext uri="{FF2B5EF4-FFF2-40B4-BE49-F238E27FC236}">
                <a16:creationId xmlns:a16="http://schemas.microsoft.com/office/drawing/2014/main" id="{40735861-461F-4854-AE2A-D9E5FB4A40C4}"/>
              </a:ext>
            </a:extLst>
          </p:cNvPr>
          <p:cNvSpPr txBox="1"/>
          <p:nvPr/>
        </p:nvSpPr>
        <p:spPr>
          <a:xfrm>
            <a:off x="-1" y="2468737"/>
            <a:ext cx="7338563" cy="1481175"/>
          </a:xfrm>
          <a:prstGeom prst="rect">
            <a:avLst/>
          </a:prstGeom>
          <a:noFill/>
        </p:spPr>
        <p:txBody>
          <a:bodyPr wrap="square" rtlCol="0">
            <a:spAutoFit/>
          </a:bodyPr>
          <a:lstStyle/>
          <a:p>
            <a:pPr algn="ctr">
              <a:lnSpc>
                <a:spcPct val="150000"/>
              </a:lnSpc>
            </a:pPr>
            <a:r>
              <a:rPr lang="en-US" sz="3200" b="1" dirty="0">
                <a:solidFill>
                  <a:schemeClr val="bg1"/>
                </a:solidFill>
                <a:effectLst/>
                <a:latin typeface="Times New Roman" panose="02020603050405020304" pitchFamily="18" charset="0"/>
                <a:ea typeface="Times New Roman" panose="02020603050405020304" pitchFamily="18" charset="0"/>
              </a:rPr>
              <a:t>TIẾT 25 – BÀI 20:</a:t>
            </a:r>
          </a:p>
          <a:p>
            <a:pPr algn="ctr">
              <a:lnSpc>
                <a:spcPct val="150000"/>
              </a:lnSpc>
            </a:pPr>
            <a:r>
              <a:rPr lang="en-US" sz="3200" b="1" dirty="0">
                <a:solidFill>
                  <a:schemeClr val="bg1"/>
                </a:solidFill>
                <a:latin typeface="Times New Roman" panose="02020603050405020304" pitchFamily="18" charset="0"/>
              </a:rPr>
              <a:t>HỢP KIM SẮT: GANG - THÉP</a:t>
            </a:r>
            <a:endParaRPr lang="en-US" sz="3200" dirty="0">
              <a:solidFill>
                <a:schemeClr val="bg1"/>
              </a:solidFill>
            </a:endParaRPr>
          </a:p>
        </p:txBody>
      </p:sp>
    </p:spTree>
    <p:extLst>
      <p:ext uri="{BB962C8B-B14F-4D97-AF65-F5344CB8AC3E}">
        <p14:creationId xmlns:p14="http://schemas.microsoft.com/office/powerpoint/2010/main" val="123214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D4483B-C750-41B2-9F7A-55F5019337E5}"/>
              </a:ext>
            </a:extLst>
          </p:cNvPr>
          <p:cNvPicPr>
            <a:picLocks noChangeAspect="1"/>
          </p:cNvPicPr>
          <p:nvPr/>
        </p:nvPicPr>
        <p:blipFill>
          <a:blip r:embed="rId2"/>
          <a:stretch>
            <a:fillRect/>
          </a:stretch>
        </p:blipFill>
        <p:spPr>
          <a:xfrm>
            <a:off x="828674" y="1704975"/>
            <a:ext cx="7209023" cy="4057650"/>
          </a:xfrm>
          <a:prstGeom prst="rect">
            <a:avLst/>
          </a:prstGeom>
        </p:spPr>
      </p:pic>
      <p:sp>
        <p:nvSpPr>
          <p:cNvPr id="5" name="Rectangle: Rounded Corners 4">
            <a:extLst>
              <a:ext uri="{FF2B5EF4-FFF2-40B4-BE49-F238E27FC236}">
                <a16:creationId xmlns:a16="http://schemas.microsoft.com/office/drawing/2014/main" id="{E1365554-0779-4809-BC55-6109CBE5647E}"/>
              </a:ext>
            </a:extLst>
          </p:cNvPr>
          <p:cNvSpPr/>
          <p:nvPr/>
        </p:nvSpPr>
        <p:spPr>
          <a:xfrm>
            <a:off x="1476911" y="535781"/>
            <a:ext cx="4162425"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Hợp</a:t>
            </a:r>
            <a:r>
              <a:rPr lang="en-US" sz="3200" dirty="0"/>
              <a:t> </a:t>
            </a:r>
            <a:r>
              <a:rPr lang="en-US" sz="3200" dirty="0" err="1"/>
              <a:t>kim</a:t>
            </a:r>
            <a:r>
              <a:rPr lang="en-US" sz="3200" dirty="0"/>
              <a:t> </a:t>
            </a:r>
            <a:r>
              <a:rPr lang="en-US" sz="3200" dirty="0" err="1"/>
              <a:t>là</a:t>
            </a:r>
            <a:r>
              <a:rPr lang="en-US" sz="3200" dirty="0"/>
              <a:t> </a:t>
            </a:r>
            <a:r>
              <a:rPr lang="en-US" sz="3200" dirty="0" err="1"/>
              <a:t>gì</a:t>
            </a:r>
            <a:r>
              <a:rPr lang="en-US" sz="3200" dirty="0"/>
              <a:t>?</a:t>
            </a:r>
          </a:p>
        </p:txBody>
      </p:sp>
      <p:sp>
        <p:nvSpPr>
          <p:cNvPr id="6" name="Rectangle: Rounded Corners 5">
            <a:extLst>
              <a:ext uri="{FF2B5EF4-FFF2-40B4-BE49-F238E27FC236}">
                <a16:creationId xmlns:a16="http://schemas.microsoft.com/office/drawing/2014/main" id="{BAC74CB3-8F77-4501-9E78-F19E74FD1208}"/>
              </a:ext>
            </a:extLst>
          </p:cNvPr>
          <p:cNvSpPr/>
          <p:nvPr/>
        </p:nvSpPr>
        <p:spPr>
          <a:xfrm>
            <a:off x="8391525" y="1876425"/>
            <a:ext cx="3333750" cy="3629025"/>
          </a:xfrm>
          <a:prstGeom prst="round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accent2">
                    <a:lumMod val="75000"/>
                  </a:schemeClr>
                </a:solidFill>
              </a:rPr>
              <a:t>Hợp</a:t>
            </a:r>
            <a:r>
              <a:rPr lang="en-US" sz="2800" dirty="0">
                <a:solidFill>
                  <a:schemeClr val="accent2">
                    <a:lumMod val="75000"/>
                  </a:schemeClr>
                </a:solidFill>
              </a:rPr>
              <a:t> </a:t>
            </a:r>
            <a:r>
              <a:rPr lang="en-US" sz="2800" dirty="0" err="1">
                <a:solidFill>
                  <a:schemeClr val="accent2">
                    <a:lumMod val="75000"/>
                  </a:schemeClr>
                </a:solidFill>
              </a:rPr>
              <a:t>kim</a:t>
            </a:r>
            <a:r>
              <a:rPr lang="en-US" sz="2800" dirty="0">
                <a:solidFill>
                  <a:schemeClr val="accent2">
                    <a:lumMod val="75000"/>
                  </a:schemeClr>
                </a:solidFill>
              </a:rPr>
              <a:t> </a:t>
            </a:r>
            <a:r>
              <a:rPr lang="en-US" sz="2800" dirty="0" err="1">
                <a:solidFill>
                  <a:schemeClr val="accent2">
                    <a:lumMod val="75000"/>
                  </a:schemeClr>
                </a:solidFill>
              </a:rPr>
              <a:t>là</a:t>
            </a:r>
            <a:r>
              <a:rPr lang="en-US" sz="2800" dirty="0">
                <a:solidFill>
                  <a:schemeClr val="accent2">
                    <a:lumMod val="75000"/>
                  </a:schemeClr>
                </a:solidFill>
              </a:rPr>
              <a:t> </a:t>
            </a:r>
            <a:r>
              <a:rPr lang="en-US" sz="2800" dirty="0" err="1">
                <a:solidFill>
                  <a:schemeClr val="accent2">
                    <a:lumMod val="75000"/>
                  </a:schemeClr>
                </a:solidFill>
              </a:rPr>
              <a:t>chất</a:t>
            </a:r>
            <a:r>
              <a:rPr lang="en-US" sz="2800" dirty="0">
                <a:solidFill>
                  <a:schemeClr val="accent2">
                    <a:lumMod val="75000"/>
                  </a:schemeClr>
                </a:solidFill>
              </a:rPr>
              <a:t> </a:t>
            </a:r>
            <a:r>
              <a:rPr lang="en-US" sz="2800" dirty="0" err="1">
                <a:solidFill>
                  <a:schemeClr val="accent2">
                    <a:lumMod val="75000"/>
                  </a:schemeClr>
                </a:solidFill>
              </a:rPr>
              <a:t>rắn</a:t>
            </a:r>
            <a:r>
              <a:rPr lang="en-US" sz="2800" dirty="0">
                <a:solidFill>
                  <a:schemeClr val="accent2">
                    <a:lumMod val="75000"/>
                  </a:schemeClr>
                </a:solidFill>
              </a:rPr>
              <a:t> </a:t>
            </a:r>
            <a:r>
              <a:rPr lang="en-US" sz="2800" dirty="0" err="1">
                <a:solidFill>
                  <a:schemeClr val="accent2">
                    <a:lumMod val="75000"/>
                  </a:schemeClr>
                </a:solidFill>
              </a:rPr>
              <a:t>thu</a:t>
            </a:r>
            <a:r>
              <a:rPr lang="en-US" sz="2800" dirty="0">
                <a:solidFill>
                  <a:schemeClr val="accent2">
                    <a:lumMod val="75000"/>
                  </a:schemeClr>
                </a:solidFill>
              </a:rPr>
              <a:t> </a:t>
            </a:r>
            <a:r>
              <a:rPr lang="en-US" sz="2800" dirty="0" err="1">
                <a:solidFill>
                  <a:schemeClr val="accent2">
                    <a:lumMod val="75000"/>
                  </a:schemeClr>
                </a:solidFill>
              </a:rPr>
              <a:t>được</a:t>
            </a:r>
            <a:r>
              <a:rPr lang="en-US" sz="2800" dirty="0">
                <a:solidFill>
                  <a:schemeClr val="accent2">
                    <a:lumMod val="75000"/>
                  </a:schemeClr>
                </a:solidFill>
              </a:rPr>
              <a:t> </a:t>
            </a:r>
            <a:r>
              <a:rPr lang="en-US" sz="2800" dirty="0" err="1">
                <a:solidFill>
                  <a:schemeClr val="accent2">
                    <a:lumMod val="75000"/>
                  </a:schemeClr>
                </a:solidFill>
              </a:rPr>
              <a:t>sau</a:t>
            </a:r>
            <a:r>
              <a:rPr lang="en-US" sz="2800" dirty="0">
                <a:solidFill>
                  <a:schemeClr val="accent2">
                    <a:lumMod val="75000"/>
                  </a:schemeClr>
                </a:solidFill>
              </a:rPr>
              <a:t> </a:t>
            </a:r>
            <a:r>
              <a:rPr lang="en-US" sz="2800" dirty="0" err="1">
                <a:solidFill>
                  <a:schemeClr val="accent2">
                    <a:lumMod val="75000"/>
                  </a:schemeClr>
                </a:solidFill>
              </a:rPr>
              <a:t>khi</a:t>
            </a:r>
            <a:r>
              <a:rPr lang="en-US" sz="2800" dirty="0">
                <a:solidFill>
                  <a:schemeClr val="accent2">
                    <a:lumMod val="75000"/>
                  </a:schemeClr>
                </a:solidFill>
              </a:rPr>
              <a:t> </a:t>
            </a:r>
            <a:r>
              <a:rPr lang="en-US" sz="2800" dirty="0" err="1">
                <a:solidFill>
                  <a:schemeClr val="accent2">
                    <a:lumMod val="75000"/>
                  </a:schemeClr>
                </a:solidFill>
              </a:rPr>
              <a:t>làm</a:t>
            </a:r>
            <a:r>
              <a:rPr lang="en-US" sz="2800" dirty="0">
                <a:solidFill>
                  <a:schemeClr val="accent2">
                    <a:lumMod val="75000"/>
                  </a:schemeClr>
                </a:solidFill>
              </a:rPr>
              <a:t> </a:t>
            </a:r>
            <a:r>
              <a:rPr lang="en-US" sz="2800" dirty="0" err="1">
                <a:solidFill>
                  <a:schemeClr val="accent2">
                    <a:lumMod val="75000"/>
                  </a:schemeClr>
                </a:solidFill>
              </a:rPr>
              <a:t>nguội</a:t>
            </a:r>
            <a:r>
              <a:rPr lang="en-US" sz="2800" dirty="0">
                <a:solidFill>
                  <a:schemeClr val="accent2">
                    <a:lumMod val="75000"/>
                  </a:schemeClr>
                </a:solidFill>
              </a:rPr>
              <a:t> </a:t>
            </a:r>
            <a:r>
              <a:rPr lang="en-US" sz="2800" dirty="0" err="1">
                <a:solidFill>
                  <a:schemeClr val="accent2">
                    <a:lumMod val="75000"/>
                  </a:schemeClr>
                </a:solidFill>
              </a:rPr>
              <a:t>hỗn</a:t>
            </a:r>
            <a:r>
              <a:rPr lang="en-US" sz="2800" dirty="0">
                <a:solidFill>
                  <a:schemeClr val="accent2">
                    <a:lumMod val="75000"/>
                  </a:schemeClr>
                </a:solidFill>
              </a:rPr>
              <a:t> </a:t>
            </a:r>
            <a:r>
              <a:rPr lang="en-US" sz="2800" dirty="0" err="1">
                <a:solidFill>
                  <a:schemeClr val="accent2">
                    <a:lumMod val="75000"/>
                  </a:schemeClr>
                </a:solidFill>
              </a:rPr>
              <a:t>hợp</a:t>
            </a:r>
            <a:r>
              <a:rPr lang="en-US" sz="2800" dirty="0">
                <a:solidFill>
                  <a:schemeClr val="accent2">
                    <a:lumMod val="75000"/>
                  </a:schemeClr>
                </a:solidFill>
              </a:rPr>
              <a:t> </a:t>
            </a:r>
            <a:r>
              <a:rPr lang="en-US" sz="2800" dirty="0" err="1">
                <a:solidFill>
                  <a:schemeClr val="accent2">
                    <a:lumMod val="75000"/>
                  </a:schemeClr>
                </a:solidFill>
              </a:rPr>
              <a:t>nóng</a:t>
            </a:r>
            <a:r>
              <a:rPr lang="en-US" sz="2800" dirty="0">
                <a:solidFill>
                  <a:schemeClr val="accent2">
                    <a:lumMod val="75000"/>
                  </a:schemeClr>
                </a:solidFill>
              </a:rPr>
              <a:t> </a:t>
            </a:r>
            <a:r>
              <a:rPr lang="en-US" sz="2800" dirty="0" err="1">
                <a:solidFill>
                  <a:schemeClr val="accent2">
                    <a:lumMod val="75000"/>
                  </a:schemeClr>
                </a:solidFill>
              </a:rPr>
              <a:t>chảy</a:t>
            </a:r>
            <a:r>
              <a:rPr lang="en-US" sz="2800" dirty="0">
                <a:solidFill>
                  <a:schemeClr val="accent2">
                    <a:lumMod val="75000"/>
                  </a:schemeClr>
                </a:solidFill>
              </a:rPr>
              <a:t> </a:t>
            </a:r>
            <a:r>
              <a:rPr lang="en-US" sz="2800" dirty="0" err="1">
                <a:solidFill>
                  <a:schemeClr val="accent2">
                    <a:lumMod val="75000"/>
                  </a:schemeClr>
                </a:solidFill>
              </a:rPr>
              <a:t>của</a:t>
            </a:r>
            <a:r>
              <a:rPr lang="en-US" sz="2800" dirty="0">
                <a:solidFill>
                  <a:schemeClr val="accent2">
                    <a:lumMod val="75000"/>
                  </a:schemeClr>
                </a:solidFill>
              </a:rPr>
              <a:t> </a:t>
            </a:r>
            <a:r>
              <a:rPr lang="en-US" sz="2800" dirty="0" err="1">
                <a:solidFill>
                  <a:schemeClr val="accent2">
                    <a:lumMod val="75000"/>
                  </a:schemeClr>
                </a:solidFill>
              </a:rPr>
              <a:t>nhiều</a:t>
            </a:r>
            <a:r>
              <a:rPr lang="en-US" sz="2800" dirty="0">
                <a:solidFill>
                  <a:schemeClr val="accent2">
                    <a:lumMod val="75000"/>
                  </a:schemeClr>
                </a:solidFill>
              </a:rPr>
              <a:t> </a:t>
            </a:r>
            <a:r>
              <a:rPr lang="en-US" sz="2800" dirty="0" err="1">
                <a:solidFill>
                  <a:schemeClr val="accent2">
                    <a:lumMod val="75000"/>
                  </a:schemeClr>
                </a:solidFill>
              </a:rPr>
              <a:t>kim</a:t>
            </a:r>
            <a:r>
              <a:rPr lang="en-US" sz="2800" dirty="0">
                <a:solidFill>
                  <a:schemeClr val="accent2">
                    <a:lumMod val="75000"/>
                  </a:schemeClr>
                </a:solidFill>
              </a:rPr>
              <a:t> </a:t>
            </a:r>
            <a:r>
              <a:rPr lang="en-US" sz="2800" dirty="0" err="1">
                <a:solidFill>
                  <a:schemeClr val="accent2">
                    <a:lumMod val="75000"/>
                  </a:schemeClr>
                </a:solidFill>
              </a:rPr>
              <a:t>loại</a:t>
            </a:r>
            <a:r>
              <a:rPr lang="en-US" sz="2800" dirty="0">
                <a:solidFill>
                  <a:schemeClr val="accent2">
                    <a:lumMod val="75000"/>
                  </a:schemeClr>
                </a:solidFill>
              </a:rPr>
              <a:t> </a:t>
            </a:r>
            <a:r>
              <a:rPr lang="en-US" sz="2800" dirty="0" err="1">
                <a:solidFill>
                  <a:schemeClr val="accent2">
                    <a:lumMod val="75000"/>
                  </a:schemeClr>
                </a:solidFill>
              </a:rPr>
              <a:t>khác</a:t>
            </a:r>
            <a:r>
              <a:rPr lang="en-US" sz="2800" dirty="0">
                <a:solidFill>
                  <a:schemeClr val="accent2">
                    <a:lumMod val="75000"/>
                  </a:schemeClr>
                </a:solidFill>
              </a:rPr>
              <a:t> </a:t>
            </a:r>
            <a:r>
              <a:rPr lang="en-US" sz="2800" dirty="0" err="1">
                <a:solidFill>
                  <a:schemeClr val="accent2">
                    <a:lumMod val="75000"/>
                  </a:schemeClr>
                </a:solidFill>
              </a:rPr>
              <a:t>nhau</a:t>
            </a:r>
            <a:r>
              <a:rPr lang="en-US" sz="2800" dirty="0">
                <a:solidFill>
                  <a:schemeClr val="accent2">
                    <a:lumMod val="75000"/>
                  </a:schemeClr>
                </a:solidFill>
              </a:rPr>
              <a:t> </a:t>
            </a:r>
            <a:r>
              <a:rPr lang="en-US" sz="2800" dirty="0" err="1">
                <a:solidFill>
                  <a:schemeClr val="accent2">
                    <a:lumMod val="75000"/>
                  </a:schemeClr>
                </a:solidFill>
              </a:rPr>
              <a:t>hoặc</a:t>
            </a:r>
            <a:r>
              <a:rPr lang="en-US" sz="2800" dirty="0">
                <a:solidFill>
                  <a:schemeClr val="accent2">
                    <a:lumMod val="75000"/>
                  </a:schemeClr>
                </a:solidFill>
              </a:rPr>
              <a:t> </a:t>
            </a:r>
            <a:r>
              <a:rPr lang="en-US" sz="2800" dirty="0" err="1">
                <a:solidFill>
                  <a:schemeClr val="accent2">
                    <a:lumMod val="75000"/>
                  </a:schemeClr>
                </a:solidFill>
              </a:rPr>
              <a:t>kim</a:t>
            </a:r>
            <a:r>
              <a:rPr lang="en-US" sz="2800" dirty="0">
                <a:solidFill>
                  <a:schemeClr val="accent2">
                    <a:lumMod val="75000"/>
                  </a:schemeClr>
                </a:solidFill>
              </a:rPr>
              <a:t> </a:t>
            </a:r>
            <a:r>
              <a:rPr lang="en-US" sz="2800" dirty="0" err="1">
                <a:solidFill>
                  <a:schemeClr val="accent2">
                    <a:lumMod val="75000"/>
                  </a:schemeClr>
                </a:solidFill>
              </a:rPr>
              <a:t>loại</a:t>
            </a:r>
            <a:r>
              <a:rPr lang="en-US" sz="2800" dirty="0">
                <a:solidFill>
                  <a:schemeClr val="accent2">
                    <a:lumMod val="75000"/>
                  </a:schemeClr>
                </a:solidFill>
              </a:rPr>
              <a:t> </a:t>
            </a:r>
            <a:r>
              <a:rPr lang="en-US" sz="2800" dirty="0" err="1">
                <a:solidFill>
                  <a:schemeClr val="accent2">
                    <a:lumMod val="75000"/>
                  </a:schemeClr>
                </a:solidFill>
              </a:rPr>
              <a:t>với</a:t>
            </a:r>
            <a:r>
              <a:rPr lang="en-US" sz="2800" dirty="0">
                <a:solidFill>
                  <a:schemeClr val="accent2">
                    <a:lumMod val="75000"/>
                  </a:schemeClr>
                </a:solidFill>
              </a:rPr>
              <a:t> phi </a:t>
            </a:r>
            <a:r>
              <a:rPr lang="en-US" sz="2800" dirty="0" err="1">
                <a:solidFill>
                  <a:schemeClr val="accent2">
                    <a:lumMod val="75000"/>
                  </a:schemeClr>
                </a:solidFill>
              </a:rPr>
              <a:t>kim</a:t>
            </a:r>
            <a:r>
              <a:rPr lang="en-US" sz="2800" dirty="0">
                <a:solidFill>
                  <a:schemeClr val="accent2">
                    <a:lumMod val="75000"/>
                  </a:schemeClr>
                </a:solidFill>
              </a:rPr>
              <a:t>.</a:t>
            </a:r>
          </a:p>
        </p:txBody>
      </p:sp>
      <p:pic>
        <p:nvPicPr>
          <p:cNvPr id="7" name="Picture 6">
            <a:extLst>
              <a:ext uri="{FF2B5EF4-FFF2-40B4-BE49-F238E27FC236}">
                <a16:creationId xmlns:a16="http://schemas.microsoft.com/office/drawing/2014/main" id="{8EE5E680-E82E-4BBF-AEB3-42AFE8C4EA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909" y1="25755" x2="30909" y2="25755"/>
                        <a14:foregroundMark x1="30390" y1="22736" x2="30390" y2="22736"/>
                        <a14:foregroundMark x1="30390" y1="26358" x2="26104" y2="49095"/>
                        <a14:foregroundMark x1="23896" y1="21932" x2="21039" y2="34205"/>
                        <a14:foregroundMark x1="21039" y1="34205" x2="28701" y2="46278"/>
                        <a14:foregroundMark x1="28701" y1="46278" x2="42597" y2="41650"/>
                        <a14:foregroundMark x1="42597" y1="41650" x2="46364" y2="28571"/>
                        <a14:foregroundMark x1="46364" y1="28571" x2="35325" y2="22938"/>
                        <a14:foregroundMark x1="35325" y1="22938" x2="31948" y2="24145"/>
                        <a14:foregroundMark x1="24675" y1="27767" x2="39481" y2="51308"/>
                        <a14:foregroundMark x1="31948" y1="26761" x2="35714" y2="43863"/>
                        <a14:foregroundMark x1="36494" y1="28169" x2="35974" y2="44266"/>
                        <a14:foregroundMark x1="29091" y1="43863" x2="34935" y2="51911"/>
                        <a14:foregroundMark x1="41688" y1="20121" x2="49610" y2="25956"/>
                        <a14:foregroundMark x1="50390" y1="22133" x2="50390" y2="22133"/>
                        <a14:foregroundMark x1="50390" y1="22133" x2="46883" y2="49296"/>
                        <a14:foregroundMark x1="52208" y1="37827" x2="54156" y2="58954"/>
                        <a14:foregroundMark x1="59221" y1="31590" x2="54675" y2="63179"/>
                        <a14:foregroundMark x1="62597" y1="29779" x2="65195" y2="40644"/>
                        <a14:foregroundMark x1="65195" y1="40644" x2="61818" y2="55332"/>
                        <a14:foregroundMark x1="61818" y1="55332" x2="50909" y2="64588"/>
                        <a14:foregroundMark x1="50519" y1="37626" x2="54675" y2="45875"/>
                        <a14:foregroundMark x1="54675" y1="45875" x2="60779" y2="36821"/>
                        <a14:foregroundMark x1="60779" y1="36821" x2="51688" y2="33602"/>
                        <a14:foregroundMark x1="62208" y1="35815" x2="63117" y2="46479"/>
                        <a14:foregroundMark x1="63117" y1="46479" x2="69870" y2="51107"/>
                        <a14:foregroundMark x1="69870" y1="51107" x2="70000" y2="34205"/>
                        <a14:foregroundMark x1="70000" y1="34205" x2="60519" y2="34205"/>
                        <a14:foregroundMark x1="50649" y1="44467" x2="51039" y2="60362"/>
                        <a14:foregroundMark x1="51039" y1="60362" x2="47143" y2="49497"/>
                        <a14:foregroundMark x1="47143" y1="49497" x2="49870" y2="43461"/>
                        <a14:foregroundMark x1="63247" y1="44869" x2="63247" y2="44869"/>
                        <a14:foregroundMark x1="57662" y1="53722" x2="65065" y2="62978"/>
                        <a14:foregroundMark x1="65065" y1="62978" x2="70519" y2="54527"/>
                        <a14:foregroundMark x1="70519" y1="54527" x2="58961" y2="52515"/>
                        <a14:foregroundMark x1="58961" y1="52515" x2="57922" y2="54527"/>
                      </a14:backgroundRemoval>
                    </a14:imgEffect>
                  </a14:imgLayer>
                </a14:imgProps>
              </a:ext>
            </a:extLst>
          </a:blip>
          <a:stretch>
            <a:fillRect/>
          </a:stretch>
        </p:blipFill>
        <p:spPr>
          <a:xfrm>
            <a:off x="152400" y="71437"/>
            <a:ext cx="2353749" cy="1519238"/>
          </a:xfrm>
          <a:prstGeom prst="rect">
            <a:avLst/>
          </a:prstGeom>
        </p:spPr>
      </p:pic>
    </p:spTree>
    <p:extLst>
      <p:ext uri="{BB962C8B-B14F-4D97-AF65-F5344CB8AC3E}">
        <p14:creationId xmlns:p14="http://schemas.microsoft.com/office/powerpoint/2010/main" val="110863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9FFCB0-C83F-49CA-8EEE-1FDD751AD7C5}"/>
              </a:ext>
            </a:extLst>
          </p:cNvPr>
          <p:cNvSpPr/>
          <p:nvPr/>
        </p:nvSpPr>
        <p:spPr>
          <a:xfrm>
            <a:off x="857786" y="369600"/>
            <a:ext cx="4162425"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 </a:t>
            </a:r>
            <a:r>
              <a:rPr lang="en-US" sz="3200" b="1" dirty="0" err="1"/>
              <a:t>Hợp</a:t>
            </a:r>
            <a:r>
              <a:rPr lang="en-US" sz="3200" b="1" dirty="0"/>
              <a:t> </a:t>
            </a:r>
            <a:r>
              <a:rPr lang="en-US" sz="3200" b="1" dirty="0" err="1"/>
              <a:t>kim</a:t>
            </a:r>
            <a:r>
              <a:rPr lang="en-US" sz="3200" b="1" dirty="0"/>
              <a:t> </a:t>
            </a:r>
            <a:r>
              <a:rPr lang="en-US" sz="3200" b="1" dirty="0" err="1"/>
              <a:t>của</a:t>
            </a:r>
            <a:r>
              <a:rPr lang="en-US" sz="3200" b="1" dirty="0"/>
              <a:t> </a:t>
            </a:r>
            <a:r>
              <a:rPr lang="en-US" sz="3200" b="1" dirty="0" err="1"/>
              <a:t>sắt</a:t>
            </a:r>
            <a:endParaRPr lang="en-US" sz="3200" b="1" dirty="0"/>
          </a:p>
        </p:txBody>
      </p:sp>
      <p:graphicFrame>
        <p:nvGraphicFramePr>
          <p:cNvPr id="7" name="Table 7">
            <a:extLst>
              <a:ext uri="{FF2B5EF4-FFF2-40B4-BE49-F238E27FC236}">
                <a16:creationId xmlns:a16="http://schemas.microsoft.com/office/drawing/2014/main" id="{7BDC3C3D-DCC5-49AD-938E-6D1F9FFF1C07}"/>
              </a:ext>
            </a:extLst>
          </p:cNvPr>
          <p:cNvGraphicFramePr>
            <a:graphicFrameLocks noGrp="1"/>
          </p:cNvGraphicFramePr>
          <p:nvPr>
            <p:extLst>
              <p:ext uri="{D42A27DB-BD31-4B8C-83A1-F6EECF244321}">
                <p14:modId xmlns:p14="http://schemas.microsoft.com/office/powerpoint/2010/main" val="2614339182"/>
              </p:ext>
            </p:extLst>
          </p:nvPr>
        </p:nvGraphicFramePr>
        <p:xfrm>
          <a:off x="857786" y="1337945"/>
          <a:ext cx="10276938" cy="4590861"/>
        </p:xfrm>
        <a:graphic>
          <a:graphicData uri="http://schemas.openxmlformats.org/drawingml/2006/table">
            <a:tbl>
              <a:tblPr firstRow="1" bandRow="1">
                <a:tableStyleId>{21E4AEA4-8DFA-4A89-87EB-49C32662AFE0}</a:tableStyleId>
              </a:tblPr>
              <a:tblGrid>
                <a:gridCol w="2189227">
                  <a:extLst>
                    <a:ext uri="{9D8B030D-6E8A-4147-A177-3AD203B41FA5}">
                      <a16:colId xmlns:a16="http://schemas.microsoft.com/office/drawing/2014/main" val="3307140424"/>
                    </a:ext>
                  </a:extLst>
                </a:gridCol>
                <a:gridCol w="4072536">
                  <a:extLst>
                    <a:ext uri="{9D8B030D-6E8A-4147-A177-3AD203B41FA5}">
                      <a16:colId xmlns:a16="http://schemas.microsoft.com/office/drawing/2014/main" val="2584843320"/>
                    </a:ext>
                  </a:extLst>
                </a:gridCol>
                <a:gridCol w="4015175">
                  <a:extLst>
                    <a:ext uri="{9D8B030D-6E8A-4147-A177-3AD203B41FA5}">
                      <a16:colId xmlns:a16="http://schemas.microsoft.com/office/drawing/2014/main" val="18718866"/>
                    </a:ext>
                  </a:extLst>
                </a:gridCol>
              </a:tblGrid>
              <a:tr h="488315">
                <a:tc>
                  <a:txBody>
                    <a:bodyPr/>
                    <a:lstStyle/>
                    <a:p>
                      <a:pPr>
                        <a:lnSpc>
                          <a:spcPct val="114000"/>
                        </a:lnSpc>
                      </a:pPr>
                      <a:endParaRPr lang="en-US" dirty="0"/>
                    </a:p>
                  </a:txBody>
                  <a:tcPr/>
                </a:tc>
                <a:tc>
                  <a:txBody>
                    <a:bodyPr/>
                    <a:lstStyle/>
                    <a:p>
                      <a:pPr algn="ctr">
                        <a:lnSpc>
                          <a:spcPct val="114000"/>
                        </a:lnSpc>
                      </a:pPr>
                      <a:r>
                        <a:rPr lang="en-US" sz="2800" dirty="0"/>
                        <a:t>GANG</a:t>
                      </a:r>
                    </a:p>
                  </a:txBody>
                  <a:tcPr/>
                </a:tc>
                <a:tc>
                  <a:txBody>
                    <a:bodyPr/>
                    <a:lstStyle/>
                    <a:p>
                      <a:pPr algn="ctr">
                        <a:lnSpc>
                          <a:spcPct val="114000"/>
                        </a:lnSpc>
                      </a:pPr>
                      <a:r>
                        <a:rPr lang="en-US" sz="2800" dirty="0"/>
                        <a:t>THÉP</a:t>
                      </a:r>
                    </a:p>
                  </a:txBody>
                  <a:tcPr/>
                </a:tc>
                <a:extLst>
                  <a:ext uri="{0D108BD9-81ED-4DB2-BD59-A6C34878D82A}">
                    <a16:rowId xmlns:a16="http://schemas.microsoft.com/office/drawing/2014/main" val="2757366720"/>
                  </a:ext>
                </a:extLst>
              </a:tr>
              <a:tr h="370840">
                <a:tc>
                  <a:txBody>
                    <a:bodyPr/>
                    <a:lstStyle/>
                    <a:p>
                      <a:pPr>
                        <a:lnSpc>
                          <a:spcPct val="114000"/>
                        </a:lnSpc>
                      </a:pPr>
                      <a:r>
                        <a:rPr lang="en-US" sz="2800" dirty="0" err="1"/>
                        <a:t>Thành</a:t>
                      </a:r>
                      <a:r>
                        <a:rPr lang="en-US" sz="2800" dirty="0"/>
                        <a:t> </a:t>
                      </a:r>
                      <a:r>
                        <a:rPr lang="en-US" sz="2800" dirty="0" err="1"/>
                        <a:t>phần</a:t>
                      </a:r>
                      <a:endParaRPr lang="en-US" sz="2800" dirty="0"/>
                    </a:p>
                  </a:txBody>
                  <a:tcPr/>
                </a:tc>
                <a:tc>
                  <a:txBody>
                    <a:bodyPr/>
                    <a:lstStyle/>
                    <a:p>
                      <a:pPr rtl="0">
                        <a:lnSpc>
                          <a:spcPct val="114000"/>
                        </a:lnSpc>
                      </a:pPr>
                      <a:r>
                        <a:rPr lang="en-US" sz="2800" b="0" dirty="0" err="1">
                          <a:effectLst/>
                        </a:rPr>
                        <a:t>Là</a:t>
                      </a:r>
                      <a:r>
                        <a:rPr lang="en-US" sz="2800" b="0" dirty="0">
                          <a:effectLst/>
                        </a:rPr>
                        <a:t> </a:t>
                      </a:r>
                      <a:r>
                        <a:rPr lang="en-US" sz="2800" b="0" dirty="0" err="1">
                          <a:effectLst/>
                        </a:rPr>
                        <a:t>hợp</a:t>
                      </a:r>
                      <a:r>
                        <a:rPr lang="en-US" sz="2800" b="0" dirty="0">
                          <a:effectLst/>
                        </a:rPr>
                        <a:t> </a:t>
                      </a:r>
                      <a:r>
                        <a:rPr lang="en-US" sz="2800" b="0" dirty="0" err="1">
                          <a:effectLst/>
                        </a:rPr>
                        <a:t>kim</a:t>
                      </a:r>
                      <a:r>
                        <a:rPr lang="en-US" sz="2800" b="0" dirty="0">
                          <a:effectLst/>
                        </a:rPr>
                        <a:t> </a:t>
                      </a:r>
                      <a:r>
                        <a:rPr lang="en-US" sz="2800" b="0" dirty="0" err="1">
                          <a:effectLst/>
                        </a:rPr>
                        <a:t>của</a:t>
                      </a:r>
                      <a:r>
                        <a:rPr lang="en-US" sz="2800" b="0" dirty="0">
                          <a:effectLst/>
                        </a:rPr>
                        <a:t> </a:t>
                      </a:r>
                      <a:r>
                        <a:rPr lang="en-US" sz="2800" b="0" dirty="0" err="1">
                          <a:effectLst/>
                        </a:rPr>
                        <a:t>sắt</a:t>
                      </a:r>
                      <a:r>
                        <a:rPr lang="en-US" sz="2800" b="0" dirty="0">
                          <a:effectLst/>
                        </a:rPr>
                        <a:t> </a:t>
                      </a:r>
                      <a:r>
                        <a:rPr lang="en-US" sz="2800" b="0" dirty="0" err="1">
                          <a:effectLst/>
                        </a:rPr>
                        <a:t>và</a:t>
                      </a:r>
                      <a:r>
                        <a:rPr lang="en-US" sz="2800" b="0" dirty="0">
                          <a:effectLst/>
                        </a:rPr>
                        <a:t> </a:t>
                      </a:r>
                      <a:r>
                        <a:rPr lang="en-US" sz="2800" b="0" dirty="0" err="1">
                          <a:effectLst/>
                        </a:rPr>
                        <a:t>cacbon</a:t>
                      </a:r>
                      <a:r>
                        <a:rPr lang="en-US" sz="2800" b="0" dirty="0">
                          <a:effectLst/>
                        </a:rPr>
                        <a:t> (2-5%C)</a:t>
                      </a:r>
                      <a:endParaRPr lang="vi-VN" sz="2800" b="0" dirty="0">
                        <a:effectLst/>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2800" b="0" dirty="0" err="1">
                          <a:effectLst/>
                        </a:rPr>
                        <a:t>Là</a:t>
                      </a:r>
                      <a:r>
                        <a:rPr lang="en-US" sz="2800" b="0" dirty="0">
                          <a:effectLst/>
                        </a:rPr>
                        <a:t> </a:t>
                      </a:r>
                      <a:r>
                        <a:rPr lang="en-US" sz="2800" b="0" dirty="0" err="1">
                          <a:effectLst/>
                        </a:rPr>
                        <a:t>hợp</a:t>
                      </a:r>
                      <a:r>
                        <a:rPr lang="en-US" sz="2800" b="0" dirty="0">
                          <a:effectLst/>
                        </a:rPr>
                        <a:t> </a:t>
                      </a:r>
                      <a:r>
                        <a:rPr lang="en-US" sz="2800" b="0" dirty="0" err="1">
                          <a:effectLst/>
                        </a:rPr>
                        <a:t>kim</a:t>
                      </a:r>
                      <a:r>
                        <a:rPr lang="en-US" sz="2800" b="0" dirty="0">
                          <a:effectLst/>
                        </a:rPr>
                        <a:t> </a:t>
                      </a:r>
                      <a:r>
                        <a:rPr lang="en-US" sz="2800" b="0" dirty="0" err="1">
                          <a:effectLst/>
                        </a:rPr>
                        <a:t>của</a:t>
                      </a:r>
                      <a:r>
                        <a:rPr lang="en-US" sz="2800" b="0" dirty="0">
                          <a:effectLst/>
                        </a:rPr>
                        <a:t> </a:t>
                      </a:r>
                      <a:r>
                        <a:rPr lang="en-US" sz="2800" b="0" dirty="0" err="1">
                          <a:effectLst/>
                        </a:rPr>
                        <a:t>sắt</a:t>
                      </a:r>
                      <a:r>
                        <a:rPr lang="en-US" sz="2800" b="0" dirty="0">
                          <a:effectLst/>
                        </a:rPr>
                        <a:t> </a:t>
                      </a:r>
                      <a:r>
                        <a:rPr lang="en-US" sz="2800" b="0" dirty="0" err="1">
                          <a:effectLst/>
                        </a:rPr>
                        <a:t>và</a:t>
                      </a:r>
                      <a:r>
                        <a:rPr lang="en-US" sz="2800" b="0" dirty="0">
                          <a:effectLst/>
                        </a:rPr>
                        <a:t> </a:t>
                      </a:r>
                      <a:r>
                        <a:rPr lang="en-US" sz="2800" b="0" dirty="0" err="1">
                          <a:effectLst/>
                        </a:rPr>
                        <a:t>cacbon</a:t>
                      </a:r>
                      <a:r>
                        <a:rPr lang="en-US" sz="2800" b="0" dirty="0">
                          <a:effectLst/>
                        </a:rPr>
                        <a:t> (&lt;2%C)</a:t>
                      </a:r>
                      <a:endParaRPr lang="vi-VN" sz="2800" b="0" dirty="0">
                        <a:effectLst/>
                      </a:endParaRPr>
                    </a:p>
                  </a:txBody>
                  <a:tcPr/>
                </a:tc>
                <a:extLst>
                  <a:ext uri="{0D108BD9-81ED-4DB2-BD59-A6C34878D82A}">
                    <a16:rowId xmlns:a16="http://schemas.microsoft.com/office/drawing/2014/main" val="979813308"/>
                  </a:ext>
                </a:extLst>
              </a:tr>
              <a:tr h="370840">
                <a:tc>
                  <a:txBody>
                    <a:bodyPr/>
                    <a:lstStyle/>
                    <a:p>
                      <a:pPr>
                        <a:lnSpc>
                          <a:spcPct val="114000"/>
                        </a:lnSpc>
                      </a:pPr>
                      <a:r>
                        <a:rPr lang="en-US" sz="2800" dirty="0" err="1"/>
                        <a:t>Tính</a:t>
                      </a:r>
                      <a:r>
                        <a:rPr lang="en-US" sz="2800" dirty="0"/>
                        <a:t> </a:t>
                      </a:r>
                      <a:r>
                        <a:rPr lang="en-US" sz="2800" dirty="0" err="1"/>
                        <a:t>chất</a:t>
                      </a:r>
                      <a:endParaRPr lang="en-US" sz="2800" dirty="0"/>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vi-VN" sz="2800" b="0" i="0" u="none" strike="noStrike" kern="1200" dirty="0">
                          <a:solidFill>
                            <a:schemeClr val="dk1"/>
                          </a:solidFill>
                          <a:effectLst/>
                          <a:latin typeface="+mn-lt"/>
                          <a:ea typeface="+mn-ea"/>
                          <a:cs typeface="+mn-cs"/>
                        </a:rPr>
                        <a:t>Cứng và giòn hơn sắt, </a:t>
                      </a:r>
                      <a:r>
                        <a:rPr lang="en-US" sz="2800" b="0" i="0" u="none" strike="noStrike" kern="1200" dirty="0" err="1">
                          <a:solidFill>
                            <a:schemeClr val="dk1"/>
                          </a:solidFill>
                          <a:effectLst/>
                          <a:latin typeface="+mn-lt"/>
                          <a:ea typeface="+mn-ea"/>
                          <a:cs typeface="+mn-cs"/>
                        </a:rPr>
                        <a:t>bền</a:t>
                      </a:r>
                      <a:r>
                        <a:rPr lang="en-US" sz="2800" b="0" i="0" u="none" strike="noStrike" kern="1200" dirty="0">
                          <a:solidFill>
                            <a:schemeClr val="dk1"/>
                          </a:solidFill>
                          <a:effectLst/>
                          <a:latin typeface="+mn-lt"/>
                          <a:ea typeface="+mn-ea"/>
                          <a:cs typeface="+mn-cs"/>
                        </a:rPr>
                        <a:t>,</a:t>
                      </a:r>
                      <a:r>
                        <a:rPr lang="vi-VN" sz="2800" b="0" i="0" u="none" strike="noStrike" kern="1200" dirty="0">
                          <a:solidFill>
                            <a:schemeClr val="dk1"/>
                          </a:solidFill>
                          <a:effectLst/>
                          <a:latin typeface="+mn-lt"/>
                          <a:ea typeface="+mn-ea"/>
                          <a:cs typeface="+mn-cs"/>
                        </a:rPr>
                        <a:t> dễ đúc.</a:t>
                      </a:r>
                      <a:endParaRPr lang="vi-VN" sz="2800" b="0" dirty="0">
                        <a:effectLst/>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2800" b="0" i="0" u="none" strike="noStrike" kern="1200" dirty="0" err="1">
                          <a:solidFill>
                            <a:schemeClr val="dk1"/>
                          </a:solidFill>
                          <a:effectLst/>
                          <a:latin typeface="+mn-lt"/>
                          <a:ea typeface="+mn-ea"/>
                          <a:cs typeface="+mn-cs"/>
                        </a:rPr>
                        <a:t>Đàn</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hồi</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cứng</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ít</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bị</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ăn</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mòn</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dễ</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gia</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công</a:t>
                      </a:r>
                      <a:r>
                        <a:rPr lang="en-US" sz="2800" b="0" i="0" u="none" strike="noStrike" kern="1200" dirty="0">
                          <a:solidFill>
                            <a:schemeClr val="dk1"/>
                          </a:solidFill>
                          <a:effectLst/>
                          <a:latin typeface="+mn-lt"/>
                          <a:ea typeface="+mn-ea"/>
                          <a:cs typeface="+mn-cs"/>
                        </a:rPr>
                        <a:t>.</a:t>
                      </a:r>
                      <a:endParaRPr lang="en-US" sz="2800" b="0" dirty="0">
                        <a:effectLst/>
                      </a:endParaRPr>
                    </a:p>
                  </a:txBody>
                  <a:tcPr/>
                </a:tc>
                <a:extLst>
                  <a:ext uri="{0D108BD9-81ED-4DB2-BD59-A6C34878D82A}">
                    <a16:rowId xmlns:a16="http://schemas.microsoft.com/office/drawing/2014/main" val="4077888060"/>
                  </a:ext>
                </a:extLst>
              </a:tr>
              <a:tr h="370840">
                <a:tc>
                  <a:txBody>
                    <a:bodyPr/>
                    <a:lstStyle/>
                    <a:p>
                      <a:pPr>
                        <a:lnSpc>
                          <a:spcPct val="114000"/>
                        </a:lnSpc>
                      </a:pPr>
                      <a:r>
                        <a:rPr lang="en-US" sz="2800" dirty="0" err="1"/>
                        <a:t>Ứng</a:t>
                      </a:r>
                      <a:r>
                        <a:rPr lang="en-US" sz="2800" dirty="0"/>
                        <a:t> </a:t>
                      </a:r>
                      <a:r>
                        <a:rPr lang="en-US" sz="2800" dirty="0" err="1"/>
                        <a:t>dụng</a:t>
                      </a:r>
                      <a:endParaRPr lang="en-US" sz="2800" dirty="0"/>
                    </a:p>
                  </a:txBody>
                  <a:tcPr/>
                </a:tc>
                <a:tc>
                  <a:txBody>
                    <a:bodyPr/>
                    <a:lstStyle/>
                    <a:p>
                      <a:pPr marL="0" indent="0" rtl="0">
                        <a:lnSpc>
                          <a:spcPct val="114000"/>
                        </a:lnSpc>
                        <a:buFontTx/>
                        <a:buNone/>
                      </a:pPr>
                      <a:r>
                        <a:rPr lang="en-US" sz="2800" b="0" i="0" u="none" strike="noStrike" kern="1200" dirty="0">
                          <a:solidFill>
                            <a:schemeClr val="dk1"/>
                          </a:solidFill>
                          <a:effectLst/>
                          <a:latin typeface="+mn-lt"/>
                          <a:ea typeface="+mn-ea"/>
                          <a:cs typeface="+mn-cs"/>
                        </a:rPr>
                        <a:t>- Gang </a:t>
                      </a:r>
                      <a:r>
                        <a:rPr lang="en-US" sz="2800" b="0" i="0" u="none" strike="noStrike" kern="1200" dirty="0" err="1">
                          <a:solidFill>
                            <a:schemeClr val="dk1"/>
                          </a:solidFill>
                          <a:effectLst/>
                          <a:latin typeface="+mn-lt"/>
                          <a:ea typeface="+mn-ea"/>
                          <a:cs typeface="+mn-cs"/>
                        </a:rPr>
                        <a:t>trắng</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luyện</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thép</a:t>
                      </a:r>
                      <a:endParaRPr lang="en-US" sz="2800" b="0" i="0" u="none" strike="noStrike" kern="1200" dirty="0">
                        <a:solidFill>
                          <a:schemeClr val="dk1"/>
                        </a:solidFill>
                        <a:effectLst/>
                        <a:latin typeface="+mn-lt"/>
                        <a:ea typeface="+mn-ea"/>
                        <a:cs typeface="+mn-cs"/>
                      </a:endParaRPr>
                    </a:p>
                    <a:p>
                      <a:pPr marL="0" indent="0" rtl="0">
                        <a:lnSpc>
                          <a:spcPct val="114000"/>
                        </a:lnSpc>
                        <a:buFontTx/>
                        <a:buNone/>
                      </a:pPr>
                      <a:r>
                        <a:rPr lang="en-US" sz="2800" b="0" i="0" u="none" strike="noStrike" kern="1200" dirty="0">
                          <a:solidFill>
                            <a:schemeClr val="dk1"/>
                          </a:solidFill>
                          <a:effectLst/>
                          <a:latin typeface="+mn-lt"/>
                          <a:ea typeface="+mn-ea"/>
                          <a:cs typeface="+mn-cs"/>
                        </a:rPr>
                        <a:t>- Gang </a:t>
                      </a:r>
                      <a:r>
                        <a:rPr lang="en-US" sz="2800" b="0" i="0" u="none" strike="noStrike" kern="1200" dirty="0" err="1">
                          <a:solidFill>
                            <a:schemeClr val="dk1"/>
                          </a:solidFill>
                          <a:effectLst/>
                          <a:latin typeface="+mn-lt"/>
                          <a:ea typeface="+mn-ea"/>
                          <a:cs typeface="+mn-cs"/>
                        </a:rPr>
                        <a:t>xám</a:t>
                      </a:r>
                      <a:r>
                        <a:rPr lang="en-US" sz="2800" b="0" i="0" u="none" strike="noStrike" kern="1200" dirty="0">
                          <a:solidFill>
                            <a:schemeClr val="dk1"/>
                          </a:solidFill>
                          <a:effectLst/>
                          <a:latin typeface="+mn-lt"/>
                          <a:ea typeface="+mn-ea"/>
                          <a:cs typeface="+mn-cs"/>
                        </a:rPr>
                        <a:t>: </a:t>
                      </a:r>
                      <a:r>
                        <a:rPr lang="vi-VN" sz="2800" b="0" i="0" u="none" strike="noStrike" kern="1200" dirty="0">
                          <a:solidFill>
                            <a:schemeClr val="dk1"/>
                          </a:solidFill>
                          <a:effectLst/>
                          <a:latin typeface="+mn-lt"/>
                          <a:ea typeface="+mn-ea"/>
                          <a:cs typeface="+mn-cs"/>
                        </a:rPr>
                        <a:t>đúc bệ máy, ống dẫn nước…</a:t>
                      </a:r>
                      <a:endParaRPr lang="vi-VN" sz="2800" b="0" dirty="0">
                        <a:effectLst/>
                      </a:endParaRPr>
                    </a:p>
                  </a:txBody>
                  <a:tcPr/>
                </a:tc>
                <a:tc>
                  <a:txBody>
                    <a:bodyPr/>
                    <a:lstStyle/>
                    <a:p>
                      <a:pPr rtl="0">
                        <a:lnSpc>
                          <a:spcPct val="114000"/>
                        </a:lnSpc>
                      </a:pPr>
                      <a:r>
                        <a:rPr lang="en-US" sz="2800" b="0" i="0" u="none" strike="noStrike" kern="1200" dirty="0" err="1">
                          <a:solidFill>
                            <a:schemeClr val="dk1"/>
                          </a:solidFill>
                          <a:effectLst/>
                          <a:latin typeface="+mn-lt"/>
                          <a:ea typeface="+mn-ea"/>
                          <a:cs typeface="+mn-cs"/>
                        </a:rPr>
                        <a:t>Chế</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tạo</a:t>
                      </a:r>
                      <a:r>
                        <a:rPr lang="en-US" sz="2800" b="0" i="0" u="none" strike="noStrike" kern="1200" dirty="0">
                          <a:solidFill>
                            <a:schemeClr val="dk1"/>
                          </a:solidFill>
                          <a:effectLst/>
                          <a:latin typeface="+mn-lt"/>
                          <a:ea typeface="+mn-ea"/>
                          <a:cs typeface="+mn-cs"/>
                        </a:rPr>
                        <a:t> chi </a:t>
                      </a:r>
                      <a:r>
                        <a:rPr lang="en-US" sz="2800" b="0" i="0" u="none" strike="noStrike" kern="1200" dirty="0" err="1">
                          <a:solidFill>
                            <a:schemeClr val="dk1"/>
                          </a:solidFill>
                          <a:effectLst/>
                          <a:latin typeface="+mn-lt"/>
                          <a:ea typeface="+mn-ea"/>
                          <a:cs typeface="+mn-cs"/>
                        </a:rPr>
                        <a:t>tiết</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máy</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vật</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dụng</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dụng</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cụ</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lao</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động</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vật</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liệu</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xây</a:t>
                      </a:r>
                      <a:r>
                        <a:rPr lang="en-US" sz="2800" b="0" i="0" u="none" strike="noStrike" kern="1200" dirty="0">
                          <a:solidFill>
                            <a:schemeClr val="dk1"/>
                          </a:solidFill>
                          <a:effectLst/>
                          <a:latin typeface="+mn-lt"/>
                          <a:ea typeface="+mn-ea"/>
                          <a:cs typeface="+mn-cs"/>
                        </a:rPr>
                        <a:t> </a:t>
                      </a:r>
                      <a:r>
                        <a:rPr lang="en-US" sz="2800" b="0" i="0" u="none" strike="noStrike" kern="1200" dirty="0" err="1">
                          <a:solidFill>
                            <a:schemeClr val="dk1"/>
                          </a:solidFill>
                          <a:effectLst/>
                          <a:latin typeface="+mn-lt"/>
                          <a:ea typeface="+mn-ea"/>
                          <a:cs typeface="+mn-cs"/>
                        </a:rPr>
                        <a:t>dụng</a:t>
                      </a:r>
                      <a:r>
                        <a:rPr lang="en-US" sz="2800" b="0" i="0" u="none" strike="noStrike" kern="1200" dirty="0">
                          <a:solidFill>
                            <a:schemeClr val="dk1"/>
                          </a:solidFill>
                          <a:effectLst/>
                          <a:latin typeface="+mn-lt"/>
                          <a:ea typeface="+mn-ea"/>
                          <a:cs typeface="+mn-cs"/>
                        </a:rPr>
                        <a:t>…</a:t>
                      </a:r>
                      <a:endParaRPr lang="en-US" sz="2800" b="0" dirty="0">
                        <a:effectLst/>
                      </a:endParaRPr>
                    </a:p>
                    <a:p>
                      <a:pPr>
                        <a:lnSpc>
                          <a:spcPct val="114000"/>
                        </a:lnSpc>
                      </a:pPr>
                      <a:endParaRPr lang="en-US" sz="2800" dirty="0"/>
                    </a:p>
                  </a:txBody>
                  <a:tcPr/>
                </a:tc>
                <a:extLst>
                  <a:ext uri="{0D108BD9-81ED-4DB2-BD59-A6C34878D82A}">
                    <a16:rowId xmlns:a16="http://schemas.microsoft.com/office/drawing/2014/main" val="610839264"/>
                  </a:ext>
                </a:extLst>
              </a:tr>
            </a:tbl>
          </a:graphicData>
        </a:graphic>
      </p:graphicFrame>
      <p:sp>
        <p:nvSpPr>
          <p:cNvPr id="8" name="Rectangle 7">
            <a:extLst>
              <a:ext uri="{FF2B5EF4-FFF2-40B4-BE49-F238E27FC236}">
                <a16:creationId xmlns:a16="http://schemas.microsoft.com/office/drawing/2014/main" id="{0B368F65-5CB0-4643-AE69-08DC63BE8788}"/>
              </a:ext>
            </a:extLst>
          </p:cNvPr>
          <p:cNvSpPr/>
          <p:nvPr/>
        </p:nvSpPr>
        <p:spPr>
          <a:xfrm>
            <a:off x="3095625" y="1971675"/>
            <a:ext cx="3695700" cy="876300"/>
          </a:xfrm>
          <a:prstGeom prst="rect">
            <a:avLst/>
          </a:prstGeom>
          <a:solidFill>
            <a:srgbClr val="FCD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6603E0-9E4B-4FE0-994F-8106EB9F1B10}"/>
              </a:ext>
            </a:extLst>
          </p:cNvPr>
          <p:cNvSpPr/>
          <p:nvPr/>
        </p:nvSpPr>
        <p:spPr>
          <a:xfrm>
            <a:off x="7181314" y="1971675"/>
            <a:ext cx="3695700" cy="876300"/>
          </a:xfrm>
          <a:prstGeom prst="rect">
            <a:avLst/>
          </a:prstGeom>
          <a:solidFill>
            <a:srgbClr val="FCD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6976CA-CB97-4869-9BA9-86FF7802E22B}"/>
              </a:ext>
            </a:extLst>
          </p:cNvPr>
          <p:cNvSpPr/>
          <p:nvPr/>
        </p:nvSpPr>
        <p:spPr>
          <a:xfrm>
            <a:off x="3095625" y="2990850"/>
            <a:ext cx="3867150" cy="876300"/>
          </a:xfrm>
          <a:prstGeom prst="rect">
            <a:avLst/>
          </a:prstGeom>
          <a:solidFill>
            <a:srgbClr val="FE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430EB8-674A-4963-8E6E-B1CE74AEEDD3}"/>
              </a:ext>
            </a:extLst>
          </p:cNvPr>
          <p:cNvSpPr/>
          <p:nvPr/>
        </p:nvSpPr>
        <p:spPr>
          <a:xfrm>
            <a:off x="7181314" y="2969085"/>
            <a:ext cx="3867150" cy="917116"/>
          </a:xfrm>
          <a:prstGeom prst="rect">
            <a:avLst/>
          </a:prstGeom>
          <a:solidFill>
            <a:srgbClr val="FE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0FA766-0009-49AE-AD5D-802D9C73E994}"/>
              </a:ext>
            </a:extLst>
          </p:cNvPr>
          <p:cNvSpPr/>
          <p:nvPr/>
        </p:nvSpPr>
        <p:spPr>
          <a:xfrm>
            <a:off x="3095625" y="4010025"/>
            <a:ext cx="3695700" cy="1606835"/>
          </a:xfrm>
          <a:prstGeom prst="rect">
            <a:avLst/>
          </a:prstGeom>
          <a:solidFill>
            <a:srgbClr val="FCD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8F6375-3BFD-4DDC-9989-76B99417EDA6}"/>
              </a:ext>
            </a:extLst>
          </p:cNvPr>
          <p:cNvSpPr/>
          <p:nvPr/>
        </p:nvSpPr>
        <p:spPr>
          <a:xfrm>
            <a:off x="7181314" y="4010025"/>
            <a:ext cx="3695700" cy="1606835"/>
          </a:xfrm>
          <a:prstGeom prst="rect">
            <a:avLst/>
          </a:prstGeom>
          <a:solidFill>
            <a:srgbClr val="FCD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8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DCA1B5-4D78-4297-8A8E-07486D60FD17}"/>
              </a:ext>
            </a:extLst>
          </p:cNvPr>
          <p:cNvSpPr/>
          <p:nvPr/>
        </p:nvSpPr>
        <p:spPr>
          <a:xfrm>
            <a:off x="857786" y="459581"/>
            <a:ext cx="4466689"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II. </a:t>
            </a:r>
            <a:r>
              <a:rPr lang="en-US" sz="3200" b="1" dirty="0" err="1"/>
              <a:t>Sản</a:t>
            </a:r>
            <a:r>
              <a:rPr lang="en-US" sz="3200" b="1" dirty="0"/>
              <a:t> </a:t>
            </a:r>
            <a:r>
              <a:rPr lang="en-US" sz="3200" b="1" dirty="0" err="1"/>
              <a:t>xuất</a:t>
            </a:r>
            <a:r>
              <a:rPr lang="en-US" sz="3200" b="1" dirty="0"/>
              <a:t> gang, </a:t>
            </a:r>
            <a:r>
              <a:rPr lang="en-US" sz="3200" b="1" dirty="0" err="1"/>
              <a:t>thép</a:t>
            </a:r>
            <a:endParaRPr lang="en-US" sz="3200" b="1" dirty="0"/>
          </a:p>
        </p:txBody>
      </p:sp>
      <p:sp>
        <p:nvSpPr>
          <p:cNvPr id="3" name="TextBox 2">
            <a:extLst>
              <a:ext uri="{FF2B5EF4-FFF2-40B4-BE49-F238E27FC236}">
                <a16:creationId xmlns:a16="http://schemas.microsoft.com/office/drawing/2014/main" id="{97B2D1FF-0E48-4FCB-A4E1-6622F7C86C51}"/>
              </a:ext>
            </a:extLst>
          </p:cNvPr>
          <p:cNvSpPr txBox="1"/>
          <p:nvPr/>
        </p:nvSpPr>
        <p:spPr>
          <a:xfrm>
            <a:off x="1047750" y="1239768"/>
            <a:ext cx="3543300" cy="523220"/>
          </a:xfrm>
          <a:prstGeom prst="rect">
            <a:avLst/>
          </a:prstGeom>
          <a:noFill/>
        </p:spPr>
        <p:txBody>
          <a:bodyPr wrap="square" rtlCol="0">
            <a:spAutoFit/>
          </a:bodyPr>
          <a:lstStyle/>
          <a:p>
            <a:r>
              <a:rPr lang="en-US" sz="2800" b="1" dirty="0"/>
              <a:t>1. </a:t>
            </a:r>
            <a:r>
              <a:rPr lang="en-US" sz="2800" b="1" dirty="0" err="1"/>
              <a:t>Sản</a:t>
            </a:r>
            <a:r>
              <a:rPr lang="en-US" sz="2800" b="1" dirty="0"/>
              <a:t> </a:t>
            </a:r>
            <a:r>
              <a:rPr lang="en-US" sz="2800" b="1" dirty="0" err="1"/>
              <a:t>xuất</a:t>
            </a:r>
            <a:r>
              <a:rPr lang="en-US" sz="2800" b="1" dirty="0"/>
              <a:t> gang</a:t>
            </a:r>
          </a:p>
        </p:txBody>
      </p:sp>
      <p:pic>
        <p:nvPicPr>
          <p:cNvPr id="7" name="Picture 6">
            <a:extLst>
              <a:ext uri="{FF2B5EF4-FFF2-40B4-BE49-F238E27FC236}">
                <a16:creationId xmlns:a16="http://schemas.microsoft.com/office/drawing/2014/main" id="{2ABF659D-1E4B-4B33-BCC0-2251BB607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432" y="688248"/>
            <a:ext cx="4384718" cy="5178932"/>
          </a:xfrm>
          <a:prstGeom prst="rect">
            <a:avLst/>
          </a:prstGeom>
        </p:spPr>
      </p:pic>
      <p:sp>
        <p:nvSpPr>
          <p:cNvPr id="8" name="TextBox 7">
            <a:extLst>
              <a:ext uri="{FF2B5EF4-FFF2-40B4-BE49-F238E27FC236}">
                <a16:creationId xmlns:a16="http://schemas.microsoft.com/office/drawing/2014/main" id="{C70222D0-5C85-4134-9004-3BC57BE98453}"/>
              </a:ext>
            </a:extLst>
          </p:cNvPr>
          <p:cNvSpPr txBox="1"/>
          <p:nvPr/>
        </p:nvSpPr>
        <p:spPr>
          <a:xfrm>
            <a:off x="1047750" y="1764506"/>
            <a:ext cx="2809875" cy="523220"/>
          </a:xfrm>
          <a:prstGeom prst="rect">
            <a:avLst/>
          </a:prstGeom>
          <a:noFill/>
        </p:spPr>
        <p:txBody>
          <a:bodyPr wrap="square" rtlCol="0">
            <a:spAutoFit/>
          </a:bodyPr>
          <a:lstStyle/>
          <a:p>
            <a:r>
              <a:rPr lang="en-US" sz="2800" i="1" dirty="0"/>
              <a:t>a) </a:t>
            </a:r>
            <a:r>
              <a:rPr lang="en-US" sz="2800" i="1" dirty="0" err="1"/>
              <a:t>Nguyên</a:t>
            </a:r>
            <a:r>
              <a:rPr lang="en-US" sz="2800" i="1" dirty="0"/>
              <a:t> </a:t>
            </a:r>
            <a:r>
              <a:rPr lang="en-US" sz="2800" i="1" dirty="0" err="1"/>
              <a:t>liệu</a:t>
            </a:r>
            <a:endParaRPr lang="en-US" sz="2800" i="1" dirty="0"/>
          </a:p>
        </p:txBody>
      </p:sp>
      <p:sp>
        <p:nvSpPr>
          <p:cNvPr id="9" name="TextBox 8">
            <a:extLst>
              <a:ext uri="{FF2B5EF4-FFF2-40B4-BE49-F238E27FC236}">
                <a16:creationId xmlns:a16="http://schemas.microsoft.com/office/drawing/2014/main" id="{A31AA5AD-C3C5-48A6-9324-EAC60E74144D}"/>
              </a:ext>
            </a:extLst>
          </p:cNvPr>
          <p:cNvSpPr txBox="1"/>
          <p:nvPr/>
        </p:nvSpPr>
        <p:spPr>
          <a:xfrm>
            <a:off x="1438275" y="2287726"/>
            <a:ext cx="4838700" cy="1815882"/>
          </a:xfrm>
          <a:prstGeom prst="rect">
            <a:avLst/>
          </a:prstGeom>
          <a:noFill/>
        </p:spPr>
        <p:txBody>
          <a:bodyPr wrap="square" rtlCol="0">
            <a:spAutoFit/>
          </a:bodyPr>
          <a:lstStyle/>
          <a:p>
            <a:pPr marL="285750" indent="-285750" algn="just">
              <a:buFontTx/>
              <a:buChar char="-"/>
            </a:pPr>
            <a:r>
              <a:rPr lang="en-US" sz="2800" dirty="0" err="1">
                <a:latin typeface="Times New Roman" panose="02020603050405020304" pitchFamily="18" charset="0"/>
                <a:ea typeface="Times New Roman" panose="02020603050405020304" pitchFamily="18" charset="0"/>
              </a:rPr>
              <a:t>Q</a:t>
            </a:r>
            <a:r>
              <a:rPr lang="en-US" sz="2800" dirty="0" err="1">
                <a:effectLst/>
                <a:latin typeface="Times New Roman" panose="02020603050405020304" pitchFamily="18" charset="0"/>
                <a:ea typeface="Times New Roman" panose="02020603050405020304" pitchFamily="18" charset="0"/>
              </a:rPr>
              <a:t>uặng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manhetit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chứa</a:t>
            </a:r>
            <a:r>
              <a:rPr lang="en-US" sz="2800" dirty="0">
                <a:effectLst/>
                <a:latin typeface="Times New Roman" panose="02020603050405020304" pitchFamily="18" charset="0"/>
                <a:ea typeface="Times New Roman" panose="02020603050405020304" pitchFamily="18" charset="0"/>
              </a:rPr>
              <a:t> Fe</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hematit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chứa</a:t>
            </a:r>
            <a:r>
              <a:rPr lang="en-US" sz="2800" dirty="0">
                <a:effectLst/>
                <a:latin typeface="Times New Roman" panose="02020603050405020304" pitchFamily="18" charset="0"/>
                <a:ea typeface="Times New Roman" panose="02020603050405020304" pitchFamily="18" charset="0"/>
              </a:rPr>
              <a:t>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p>
          <a:p>
            <a:pPr marL="285750" indent="-285750" algn="just">
              <a:buFontTx/>
              <a:buChar char="-"/>
            </a:pPr>
            <a:r>
              <a:rPr lang="en-US" sz="2800" dirty="0">
                <a:effectLst/>
                <a:latin typeface="Times New Roman" panose="02020603050405020304" pitchFamily="18" charset="0"/>
                <a:ea typeface="Times New Roman" panose="02020603050405020304" pitchFamily="18" charset="0"/>
              </a:rPr>
              <a:t>Than </a:t>
            </a:r>
            <a:r>
              <a:rPr lang="en-US" sz="2800" dirty="0" err="1">
                <a:effectLst/>
                <a:latin typeface="Times New Roman" panose="02020603050405020304" pitchFamily="18" charset="0"/>
                <a:ea typeface="Times New Roman" panose="02020603050405020304" pitchFamily="18" charset="0"/>
              </a:rPr>
              <a:t>cốc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giàu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oxi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vôi</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10" name="TextBox 9">
            <a:extLst>
              <a:ext uri="{FF2B5EF4-FFF2-40B4-BE49-F238E27FC236}">
                <a16:creationId xmlns:a16="http://schemas.microsoft.com/office/drawing/2014/main" id="{AEBA5E27-BE27-4A67-9809-BA9E38F5810D}"/>
              </a:ext>
            </a:extLst>
          </p:cNvPr>
          <p:cNvSpPr txBox="1"/>
          <p:nvPr/>
        </p:nvSpPr>
        <p:spPr>
          <a:xfrm>
            <a:off x="1047749" y="4158436"/>
            <a:ext cx="3857626" cy="523220"/>
          </a:xfrm>
          <a:prstGeom prst="rect">
            <a:avLst/>
          </a:prstGeom>
          <a:noFill/>
        </p:spPr>
        <p:txBody>
          <a:bodyPr wrap="square" rtlCol="0">
            <a:spAutoFit/>
          </a:bodyPr>
          <a:lstStyle/>
          <a:p>
            <a:r>
              <a:rPr lang="en-US" sz="2800" i="1" dirty="0"/>
              <a:t>b) </a:t>
            </a:r>
            <a:r>
              <a:rPr lang="en-US" sz="2800" i="1" dirty="0" err="1"/>
              <a:t>Nguyên</a:t>
            </a:r>
            <a:r>
              <a:rPr lang="en-US" sz="2800" i="1" dirty="0"/>
              <a:t> </a:t>
            </a:r>
            <a:r>
              <a:rPr lang="en-US" sz="2800" i="1" dirty="0" err="1"/>
              <a:t>tắc</a:t>
            </a:r>
            <a:r>
              <a:rPr lang="en-US" sz="2800" i="1" dirty="0"/>
              <a:t> </a:t>
            </a:r>
            <a:r>
              <a:rPr lang="en-US" sz="2800" i="1" dirty="0" err="1"/>
              <a:t>sản</a:t>
            </a:r>
            <a:r>
              <a:rPr lang="en-US" sz="2800" i="1" dirty="0"/>
              <a:t> </a:t>
            </a:r>
            <a:r>
              <a:rPr lang="en-US" sz="2800" i="1" dirty="0" err="1"/>
              <a:t>xuất</a:t>
            </a:r>
            <a:endParaRPr lang="en-US" sz="2800" i="1" dirty="0"/>
          </a:p>
        </p:txBody>
      </p:sp>
      <p:sp>
        <p:nvSpPr>
          <p:cNvPr id="12" name="TextBox 11">
            <a:extLst>
              <a:ext uri="{FF2B5EF4-FFF2-40B4-BE49-F238E27FC236}">
                <a16:creationId xmlns:a16="http://schemas.microsoft.com/office/drawing/2014/main" id="{CFD4D62A-C4D2-4081-8929-05A07C7CC742}"/>
              </a:ext>
            </a:extLst>
          </p:cNvPr>
          <p:cNvSpPr txBox="1"/>
          <p:nvPr/>
        </p:nvSpPr>
        <p:spPr>
          <a:xfrm>
            <a:off x="1438275" y="4815225"/>
            <a:ext cx="4838700" cy="1051955"/>
          </a:xfrm>
          <a:prstGeom prst="rect">
            <a:avLst/>
          </a:prstGeom>
          <a:noFill/>
        </p:spPr>
        <p:txBody>
          <a:bodyPr wrap="square">
            <a:spAutoFit/>
          </a:bodyPr>
          <a:lstStyle/>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cacbon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oxit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oxit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I-Times"/>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5B28DE5-02D7-4747-A31C-443A667B3426}"/>
              </a:ext>
            </a:extLst>
          </p:cNvPr>
          <p:cNvSpPr txBox="1"/>
          <p:nvPr/>
        </p:nvSpPr>
        <p:spPr>
          <a:xfrm>
            <a:off x="7934325" y="6029325"/>
            <a:ext cx="2695575" cy="461665"/>
          </a:xfrm>
          <a:prstGeom prst="rect">
            <a:avLst/>
          </a:prstGeom>
          <a:noFill/>
        </p:spPr>
        <p:txBody>
          <a:bodyPr wrap="square" rtlCol="0">
            <a:spAutoFit/>
          </a:bodyPr>
          <a:lstStyle/>
          <a:p>
            <a:pPr algn="ctr"/>
            <a:r>
              <a:rPr lang="en-US" sz="2400" i="1" dirty="0" err="1"/>
              <a:t>Sơ</a:t>
            </a:r>
            <a:r>
              <a:rPr lang="en-US" sz="2400" i="1" dirty="0"/>
              <a:t> </a:t>
            </a:r>
            <a:r>
              <a:rPr lang="en-US" sz="2400" i="1" dirty="0" err="1"/>
              <a:t>đồ</a:t>
            </a:r>
            <a:r>
              <a:rPr lang="en-US" sz="2400" i="1" dirty="0"/>
              <a:t> </a:t>
            </a:r>
            <a:r>
              <a:rPr lang="en-US" sz="2400" i="1" dirty="0" err="1"/>
              <a:t>lò</a:t>
            </a:r>
            <a:r>
              <a:rPr lang="en-US" sz="2400" i="1" dirty="0"/>
              <a:t> </a:t>
            </a:r>
            <a:r>
              <a:rPr lang="en-US" sz="2400" i="1" dirty="0" err="1"/>
              <a:t>luyện</a:t>
            </a:r>
            <a:r>
              <a:rPr lang="en-US" sz="2400" i="1" dirty="0"/>
              <a:t> gang</a:t>
            </a:r>
          </a:p>
        </p:txBody>
      </p:sp>
    </p:spTree>
    <p:extLst>
      <p:ext uri="{BB962C8B-B14F-4D97-AF65-F5344CB8AC3E}">
        <p14:creationId xmlns:p14="http://schemas.microsoft.com/office/powerpoint/2010/main" val="42030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3A995E-E065-488B-9A34-9FE3EC21F6DE}"/>
              </a:ext>
            </a:extLst>
          </p:cNvPr>
          <p:cNvSpPr/>
          <p:nvPr/>
        </p:nvSpPr>
        <p:spPr>
          <a:xfrm>
            <a:off x="857786" y="202406"/>
            <a:ext cx="4466689"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II. </a:t>
            </a:r>
            <a:r>
              <a:rPr lang="en-US" sz="3200" b="1" dirty="0" err="1"/>
              <a:t>Sản</a:t>
            </a:r>
            <a:r>
              <a:rPr lang="en-US" sz="3200" b="1" dirty="0"/>
              <a:t> </a:t>
            </a:r>
            <a:r>
              <a:rPr lang="en-US" sz="3200" b="1" dirty="0" err="1"/>
              <a:t>xuất</a:t>
            </a:r>
            <a:r>
              <a:rPr lang="en-US" sz="3200" b="1" dirty="0"/>
              <a:t> gang, </a:t>
            </a:r>
            <a:r>
              <a:rPr lang="en-US" sz="3200" b="1" dirty="0" err="1"/>
              <a:t>thép</a:t>
            </a:r>
            <a:endParaRPr lang="en-US" sz="3200" b="1" dirty="0"/>
          </a:p>
        </p:txBody>
      </p:sp>
      <p:pic>
        <p:nvPicPr>
          <p:cNvPr id="3" name="Picture 2">
            <a:extLst>
              <a:ext uri="{FF2B5EF4-FFF2-40B4-BE49-F238E27FC236}">
                <a16:creationId xmlns:a16="http://schemas.microsoft.com/office/drawing/2014/main" id="{CA9421E8-119F-4805-B4C4-5B02A59B3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432" y="688248"/>
            <a:ext cx="4384718" cy="5178932"/>
          </a:xfrm>
          <a:prstGeom prst="rect">
            <a:avLst/>
          </a:prstGeom>
        </p:spPr>
      </p:pic>
      <p:sp>
        <p:nvSpPr>
          <p:cNvPr id="4" name="TextBox 3">
            <a:extLst>
              <a:ext uri="{FF2B5EF4-FFF2-40B4-BE49-F238E27FC236}">
                <a16:creationId xmlns:a16="http://schemas.microsoft.com/office/drawing/2014/main" id="{D68C49CA-E91F-41EF-8567-F3ECD335493E}"/>
              </a:ext>
            </a:extLst>
          </p:cNvPr>
          <p:cNvSpPr txBox="1"/>
          <p:nvPr/>
        </p:nvSpPr>
        <p:spPr>
          <a:xfrm>
            <a:off x="7934325" y="6029325"/>
            <a:ext cx="2695575" cy="461665"/>
          </a:xfrm>
          <a:prstGeom prst="rect">
            <a:avLst/>
          </a:prstGeom>
          <a:noFill/>
        </p:spPr>
        <p:txBody>
          <a:bodyPr wrap="square" rtlCol="0">
            <a:spAutoFit/>
          </a:bodyPr>
          <a:lstStyle/>
          <a:p>
            <a:pPr algn="ctr"/>
            <a:r>
              <a:rPr lang="en-US" sz="2400" i="1" dirty="0" err="1"/>
              <a:t>Sơ</a:t>
            </a:r>
            <a:r>
              <a:rPr lang="en-US" sz="2400" i="1" dirty="0"/>
              <a:t> </a:t>
            </a:r>
            <a:r>
              <a:rPr lang="en-US" sz="2400" i="1" dirty="0" err="1"/>
              <a:t>đồ</a:t>
            </a:r>
            <a:r>
              <a:rPr lang="en-US" sz="2400" i="1" dirty="0"/>
              <a:t> </a:t>
            </a:r>
            <a:r>
              <a:rPr lang="en-US" sz="2400" i="1" dirty="0" err="1"/>
              <a:t>lò</a:t>
            </a:r>
            <a:r>
              <a:rPr lang="en-US" sz="2400" i="1" dirty="0"/>
              <a:t> </a:t>
            </a:r>
            <a:r>
              <a:rPr lang="en-US" sz="2400" i="1" dirty="0" err="1"/>
              <a:t>luyện</a:t>
            </a:r>
            <a:r>
              <a:rPr lang="en-US" sz="2400" i="1" dirty="0"/>
              <a:t> gang</a:t>
            </a:r>
          </a:p>
        </p:txBody>
      </p:sp>
      <p:sp>
        <p:nvSpPr>
          <p:cNvPr id="5" name="TextBox 4">
            <a:extLst>
              <a:ext uri="{FF2B5EF4-FFF2-40B4-BE49-F238E27FC236}">
                <a16:creationId xmlns:a16="http://schemas.microsoft.com/office/drawing/2014/main" id="{9577593E-78D3-45D0-85DE-111AA38A1307}"/>
              </a:ext>
            </a:extLst>
          </p:cNvPr>
          <p:cNvSpPr txBox="1"/>
          <p:nvPr/>
        </p:nvSpPr>
        <p:spPr>
          <a:xfrm>
            <a:off x="1047750" y="982593"/>
            <a:ext cx="3543300" cy="523220"/>
          </a:xfrm>
          <a:prstGeom prst="rect">
            <a:avLst/>
          </a:prstGeom>
          <a:noFill/>
        </p:spPr>
        <p:txBody>
          <a:bodyPr wrap="square" rtlCol="0">
            <a:spAutoFit/>
          </a:bodyPr>
          <a:lstStyle/>
          <a:p>
            <a:r>
              <a:rPr lang="en-US" sz="2800" b="1" dirty="0"/>
              <a:t>1. </a:t>
            </a:r>
            <a:r>
              <a:rPr lang="en-US" sz="2800" b="1" dirty="0" err="1"/>
              <a:t>Sản</a:t>
            </a:r>
            <a:r>
              <a:rPr lang="en-US" sz="2800" b="1" dirty="0"/>
              <a:t> </a:t>
            </a:r>
            <a:r>
              <a:rPr lang="en-US" sz="2800" b="1" dirty="0" err="1"/>
              <a:t>xuất</a:t>
            </a:r>
            <a:r>
              <a:rPr lang="en-US" sz="2800" b="1" dirty="0"/>
              <a:t> gang</a:t>
            </a:r>
          </a:p>
        </p:txBody>
      </p:sp>
      <p:sp>
        <p:nvSpPr>
          <p:cNvPr id="6" name="TextBox 5">
            <a:extLst>
              <a:ext uri="{FF2B5EF4-FFF2-40B4-BE49-F238E27FC236}">
                <a16:creationId xmlns:a16="http://schemas.microsoft.com/office/drawing/2014/main" id="{57FD3AB2-2A87-443A-BDC0-80371CDBAEC0}"/>
              </a:ext>
            </a:extLst>
          </p:cNvPr>
          <p:cNvSpPr txBox="1"/>
          <p:nvPr/>
        </p:nvSpPr>
        <p:spPr>
          <a:xfrm>
            <a:off x="1047750" y="1507331"/>
            <a:ext cx="3886200" cy="523220"/>
          </a:xfrm>
          <a:prstGeom prst="rect">
            <a:avLst/>
          </a:prstGeom>
          <a:noFill/>
        </p:spPr>
        <p:txBody>
          <a:bodyPr wrap="square" rtlCol="0">
            <a:spAutoFit/>
          </a:bodyPr>
          <a:lstStyle/>
          <a:p>
            <a:r>
              <a:rPr lang="en-US" sz="2800" i="1" dirty="0"/>
              <a:t>c) </a:t>
            </a:r>
            <a:r>
              <a:rPr lang="en-US" sz="2800" i="1" dirty="0" err="1"/>
              <a:t>Các</a:t>
            </a:r>
            <a:r>
              <a:rPr lang="en-US" sz="2800" i="1" dirty="0"/>
              <a:t> </a:t>
            </a:r>
            <a:r>
              <a:rPr lang="en-US" sz="2800" i="1" dirty="0" err="1"/>
              <a:t>công</a:t>
            </a:r>
            <a:r>
              <a:rPr lang="en-US" sz="2800" i="1" dirty="0"/>
              <a:t> </a:t>
            </a:r>
            <a:r>
              <a:rPr lang="en-US" sz="2800" i="1" dirty="0" err="1"/>
              <a:t>đoạn</a:t>
            </a:r>
            <a:r>
              <a:rPr lang="en-US" sz="2800" i="1" dirty="0"/>
              <a:t> </a:t>
            </a:r>
            <a:r>
              <a:rPr lang="en-US" sz="2800" i="1" dirty="0" err="1"/>
              <a:t>chính</a:t>
            </a:r>
            <a:endParaRPr lang="en-US" sz="2800" i="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EA9C89-0AE8-4ACC-9E99-C269111B294B}"/>
                  </a:ext>
                </a:extLst>
              </p:cNvPr>
              <p:cNvSpPr txBox="1"/>
              <p:nvPr/>
            </p:nvSpPr>
            <p:spPr>
              <a:xfrm>
                <a:off x="1571624" y="2097074"/>
                <a:ext cx="4191000" cy="1523494"/>
              </a:xfrm>
              <a:prstGeom prst="rect">
                <a:avLst/>
              </a:prstGeom>
              <a:noFill/>
            </p:spPr>
            <p:txBody>
              <a:bodyPr wrap="square" rtlCol="0">
                <a:spAutoFit/>
              </a:bodyPr>
              <a:lstStyle/>
              <a:p>
                <a:r>
                  <a:rPr lang="en-US" sz="2400" dirty="0"/>
                  <a:t>- </a:t>
                </a:r>
                <a:r>
                  <a:rPr lang="en-US" sz="2400" dirty="0" err="1"/>
                  <a:t>Tạo</a:t>
                </a:r>
                <a:r>
                  <a:rPr lang="en-US" sz="2400" dirty="0"/>
                  <a:t> </a:t>
                </a:r>
                <a:r>
                  <a:rPr lang="en-US" sz="2400" dirty="0" err="1"/>
                  <a:t>thành</a:t>
                </a:r>
                <a:r>
                  <a:rPr lang="en-US" sz="2400" dirty="0"/>
                  <a:t> </a:t>
                </a:r>
                <a:r>
                  <a:rPr lang="en-US" sz="2400" dirty="0" err="1"/>
                  <a:t>khí</a:t>
                </a:r>
                <a:r>
                  <a:rPr lang="en-US" sz="2400" dirty="0"/>
                  <a:t> CO:</a:t>
                </a:r>
              </a:p>
              <a:p>
                <a:pPr marL="0" marR="0"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 + 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VNI-Times"/>
                  <a:ea typeface="Times New Roman" panose="02020603050405020304" pitchFamily="18" charset="0"/>
                  <a:cs typeface="Times New Roman" panose="02020603050405020304" pitchFamily="18" charset="0"/>
                </a:endParaRPr>
              </a:p>
              <a:p>
                <a:pPr marL="0" marR="0"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 + CO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aseline="-25000" dirty="0">
                    <a:latin typeface="VNI-Times"/>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r>
                      <a:rPr lang="en-US" sz="2400" b="0" i="1" smtClean="0">
                        <a:effectLst/>
                        <a:latin typeface="Cambria Math" panose="02040503050406030204" pitchFamily="18" charset="0"/>
                        <a:cs typeface="Times New Roman" panose="02020603050405020304" pitchFamily="18" charset="0"/>
                      </a:rPr>
                      <m:t>  </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2CO</a:t>
                </a:r>
                <a:endParaRPr lang="en-US" sz="2400" dirty="0">
                  <a:effectLst/>
                  <a:latin typeface="VNI-Times"/>
                  <a:ea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2CEA9C89-0AE8-4ACC-9E99-C269111B294B}"/>
                  </a:ext>
                </a:extLst>
              </p:cNvPr>
              <p:cNvSpPr txBox="1">
                <a:spLocks noRot="1" noChangeAspect="1" noMove="1" noResize="1" noEditPoints="1" noAdjustHandles="1" noChangeArrowheads="1" noChangeShapeType="1" noTextEdit="1"/>
              </p:cNvSpPr>
              <p:nvPr/>
            </p:nvSpPr>
            <p:spPr>
              <a:xfrm>
                <a:off x="1571624" y="2097074"/>
                <a:ext cx="4191000" cy="1523494"/>
              </a:xfrm>
              <a:prstGeom prst="rect">
                <a:avLst/>
              </a:prstGeom>
              <a:blipFill>
                <a:blip r:embed="rId3"/>
                <a:stretch>
                  <a:fillRect l="-2329" t="-3200"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86CAE5-C4AF-4DA9-87CF-E8908D0B9A74}"/>
                  </a:ext>
                </a:extLst>
              </p:cNvPr>
              <p:cNvSpPr txBox="1"/>
              <p:nvPr/>
            </p:nvSpPr>
            <p:spPr>
              <a:xfrm>
                <a:off x="1571624" y="3659291"/>
                <a:ext cx="5000625" cy="1523494"/>
              </a:xfrm>
              <a:prstGeom prst="rect">
                <a:avLst/>
              </a:prstGeom>
              <a:noFill/>
            </p:spPr>
            <p:txBody>
              <a:bodyPr wrap="square" rtlCol="0">
                <a:spAutoFit/>
              </a:bodyPr>
              <a:lstStyle/>
              <a:p>
                <a:r>
                  <a:rPr lang="en-US" sz="2400" dirty="0"/>
                  <a:t>- </a:t>
                </a:r>
                <a:r>
                  <a:rPr lang="en-US" sz="2400" dirty="0" err="1"/>
                  <a:t>Khử</a:t>
                </a:r>
                <a:r>
                  <a:rPr lang="en-US" sz="2400" dirty="0"/>
                  <a:t> </a:t>
                </a:r>
                <a:r>
                  <a:rPr lang="en-US" sz="2400" dirty="0" err="1"/>
                  <a:t>oxit</a:t>
                </a:r>
                <a:r>
                  <a:rPr lang="en-US" sz="2400" dirty="0"/>
                  <a:t> </a:t>
                </a:r>
                <a:r>
                  <a:rPr lang="en-US" sz="2400" dirty="0" err="1"/>
                  <a:t>sắt</a:t>
                </a:r>
                <a:r>
                  <a:rPr lang="en-US" sz="2400" dirty="0"/>
                  <a:t> </a:t>
                </a:r>
                <a:r>
                  <a:rPr lang="en-US" sz="2400" dirty="0" err="1"/>
                  <a:t>thành</a:t>
                </a:r>
                <a:r>
                  <a:rPr lang="en-US" sz="2400" dirty="0"/>
                  <a:t> </a:t>
                </a:r>
                <a:r>
                  <a:rPr lang="en-US" sz="2400" dirty="0" err="1"/>
                  <a:t>sắt</a:t>
                </a:r>
                <a:r>
                  <a:rPr lang="en-US" sz="2400" dirty="0"/>
                  <a:t>:</a:t>
                </a:r>
              </a:p>
              <a:p>
                <a:pPr algn="ctr"/>
                <a:r>
                  <a:rPr lang="en-US" sz="2400" dirty="0"/>
                  <a:t>3CO + Fe</a:t>
                </a:r>
                <a:r>
                  <a:rPr lang="en-US" sz="2400" baseline="-25000" dirty="0"/>
                  <a:t>2</a:t>
                </a:r>
                <a:r>
                  <a:rPr lang="en-US" sz="2400" dirty="0"/>
                  <a:t>O</a:t>
                </a:r>
                <a:r>
                  <a:rPr lang="en-US" sz="2400" baseline="-25000" dirty="0"/>
                  <a:t>3</a:t>
                </a:r>
                <a:r>
                  <a:rPr lang="en-US" sz="2400" dirty="0"/>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t>2Fe + 3CO</a:t>
                </a:r>
                <a:r>
                  <a:rPr lang="en-US" sz="2400" baseline="-25000" dirty="0"/>
                  <a:t>2</a:t>
                </a:r>
                <a:endParaRPr lang="en-US" sz="2400" dirty="0"/>
              </a:p>
              <a:p>
                <a:pPr algn="ctr"/>
                <a:r>
                  <a:rPr lang="en-US" sz="2400" dirty="0"/>
                  <a:t>4CO + Fe</a:t>
                </a:r>
                <a:r>
                  <a:rPr lang="en-US" sz="2400" baseline="-25000" dirty="0"/>
                  <a:t>3</a:t>
                </a:r>
                <a:r>
                  <a:rPr lang="en-US" sz="2400" dirty="0"/>
                  <a:t>O</a:t>
                </a:r>
                <a:r>
                  <a:rPr lang="en-US" sz="2400" baseline="-25000" dirty="0"/>
                  <a:t>4</a:t>
                </a:r>
                <a:r>
                  <a:rPr lang="en-US" sz="2400" dirty="0"/>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t>Fe + 4CO</a:t>
                </a:r>
                <a:r>
                  <a:rPr lang="en-US" sz="2400" baseline="-25000" dirty="0"/>
                  <a:t>2</a:t>
                </a:r>
                <a:endParaRPr lang="en-US" sz="2400" dirty="0"/>
              </a:p>
            </p:txBody>
          </p:sp>
        </mc:Choice>
        <mc:Fallback xmlns="">
          <p:sp>
            <p:nvSpPr>
              <p:cNvPr id="8" name="TextBox 7">
                <a:extLst>
                  <a:ext uri="{FF2B5EF4-FFF2-40B4-BE49-F238E27FC236}">
                    <a16:creationId xmlns:a16="http://schemas.microsoft.com/office/drawing/2014/main" id="{A186CAE5-C4AF-4DA9-87CF-E8908D0B9A74}"/>
                  </a:ext>
                </a:extLst>
              </p:cNvPr>
              <p:cNvSpPr txBox="1">
                <a:spLocks noRot="1" noChangeAspect="1" noMove="1" noResize="1" noEditPoints="1" noAdjustHandles="1" noChangeArrowheads="1" noChangeShapeType="1" noTextEdit="1"/>
              </p:cNvSpPr>
              <p:nvPr/>
            </p:nvSpPr>
            <p:spPr>
              <a:xfrm>
                <a:off x="1571624" y="3659291"/>
                <a:ext cx="5000625" cy="1523494"/>
              </a:xfrm>
              <a:prstGeom prst="rect">
                <a:avLst/>
              </a:prstGeom>
              <a:blipFill>
                <a:blip r:embed="rId4"/>
                <a:stretch>
                  <a:fillRect l="-1951" t="-3200" b="-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91D82A-6A1C-434C-B2D9-103E78F19143}"/>
                  </a:ext>
                </a:extLst>
              </p:cNvPr>
              <p:cNvSpPr txBox="1"/>
              <p:nvPr/>
            </p:nvSpPr>
            <p:spPr>
              <a:xfrm>
                <a:off x="1571623" y="5221508"/>
                <a:ext cx="5000625" cy="1523494"/>
              </a:xfrm>
              <a:prstGeom prst="rect">
                <a:avLst/>
              </a:prstGeom>
              <a:noFill/>
            </p:spPr>
            <p:txBody>
              <a:bodyPr wrap="square" rtlCol="0">
                <a:spAutoFit/>
              </a:bodyPr>
              <a:lstStyle/>
              <a:p>
                <a:r>
                  <a:rPr lang="en-US" sz="2400" dirty="0"/>
                  <a:t>- </a:t>
                </a:r>
                <a:r>
                  <a:rPr lang="en-US" sz="2400" dirty="0" err="1"/>
                  <a:t>Tạo</a:t>
                </a:r>
                <a:r>
                  <a:rPr lang="en-US" sz="2400" dirty="0"/>
                  <a:t> </a:t>
                </a:r>
                <a:r>
                  <a:rPr lang="en-US" sz="2400" dirty="0" err="1"/>
                  <a:t>xỉ</a:t>
                </a:r>
                <a:r>
                  <a:rPr lang="en-US" sz="2400" dirty="0"/>
                  <a:t>:</a:t>
                </a:r>
              </a:p>
              <a:p>
                <a:pPr algn="ctr"/>
                <a:r>
                  <a:rPr lang="en-US" sz="2400" dirty="0">
                    <a:effectLst/>
                    <a:latin typeface="+mj-lt"/>
                    <a:ea typeface="Times New Roman" panose="02020603050405020304" pitchFamily="18" charset="0"/>
                    <a:cs typeface="Times New Roman" panose="02020603050405020304" pitchFamily="18" charset="0"/>
                  </a:rPr>
                  <a:t>CaCO</a:t>
                </a:r>
                <a:r>
                  <a:rPr lang="en-US" sz="2400" baseline="-25000" dirty="0">
                    <a:effectLst/>
                    <a:latin typeface="+mj-lt"/>
                    <a:ea typeface="Times New Roman" panose="02020603050405020304" pitchFamily="18" charset="0"/>
                    <a:cs typeface="Times New Roman" panose="02020603050405020304" pitchFamily="18" charset="0"/>
                  </a:rPr>
                  <a:t>3</a:t>
                </a:r>
                <a:r>
                  <a:rPr lang="en-US" sz="2400" dirty="0">
                    <a:effectLst/>
                    <a:latin typeface="+mj-lt"/>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mj-lt"/>
                    <a:ea typeface="Times New Roman" panose="02020603050405020304" pitchFamily="18" charset="0"/>
                    <a:cs typeface="Times New Roman" panose="02020603050405020304" pitchFamily="18" charset="0"/>
                  </a:rPr>
                  <a:t> </a:t>
                </a:r>
                <a:r>
                  <a:rPr lang="en-US" sz="2400" dirty="0" err="1">
                    <a:effectLst/>
                    <a:latin typeface="+mj-lt"/>
                    <a:ea typeface="Times New Roman" panose="02020603050405020304" pitchFamily="18" charset="0"/>
                    <a:cs typeface="Times New Roman" panose="02020603050405020304" pitchFamily="18" charset="0"/>
                  </a:rPr>
                  <a:t>CaO</a:t>
                </a:r>
                <a:r>
                  <a:rPr lang="en-US" sz="2400" dirty="0">
                    <a:effectLst/>
                    <a:latin typeface="+mj-lt"/>
                    <a:ea typeface="Times New Roman" panose="02020603050405020304" pitchFamily="18" charset="0"/>
                    <a:cs typeface="Times New Roman" panose="02020603050405020304" pitchFamily="18" charset="0"/>
                  </a:rPr>
                  <a:t> + CO</a:t>
                </a:r>
                <a:r>
                  <a:rPr lang="en-US" sz="2400" baseline="-25000" dirty="0">
                    <a:effectLst/>
                    <a:latin typeface="+mj-lt"/>
                    <a:ea typeface="Times New Roman" panose="02020603050405020304" pitchFamily="18" charset="0"/>
                    <a:cs typeface="Times New Roman" panose="02020603050405020304" pitchFamily="18" charset="0"/>
                  </a:rPr>
                  <a:t>2</a:t>
                </a:r>
              </a:p>
              <a:p>
                <a:pPr algn="ctr"/>
                <a:r>
                  <a:rPr lang="en-US" sz="2400" dirty="0" err="1">
                    <a:latin typeface="+mj-lt"/>
                    <a:ea typeface="Times New Roman" panose="02020603050405020304" pitchFamily="18" charset="0"/>
                    <a:cs typeface="Times New Roman" panose="02020603050405020304" pitchFamily="18" charset="0"/>
                  </a:rPr>
                  <a:t>CaO</a:t>
                </a:r>
                <a:r>
                  <a:rPr lang="en-US" sz="2400" dirty="0">
                    <a:latin typeface="+mj-lt"/>
                    <a:ea typeface="Times New Roman" panose="02020603050405020304" pitchFamily="18" charset="0"/>
                    <a:cs typeface="Times New Roman" panose="02020603050405020304" pitchFamily="18" charset="0"/>
                  </a:rPr>
                  <a:t> + SiO</a:t>
                </a:r>
                <a:r>
                  <a:rPr lang="en-US" sz="2400" baseline="-25000" dirty="0">
                    <a:latin typeface="+mj-lt"/>
                    <a:ea typeface="Times New Roman" panose="02020603050405020304" pitchFamily="18" charset="0"/>
                    <a:cs typeface="Times New Roman" panose="02020603050405020304" pitchFamily="18" charset="0"/>
                  </a:rPr>
                  <a:t>2</a:t>
                </a:r>
                <a:r>
                  <a:rPr lang="en-US" sz="2400" dirty="0">
                    <a:latin typeface="+mj-lt"/>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latin typeface="+mj-lt"/>
                    <a:ea typeface="Times New Roman" panose="02020603050405020304" pitchFamily="18" charset="0"/>
                    <a:cs typeface="Times New Roman" panose="02020603050405020304" pitchFamily="18" charset="0"/>
                  </a:rPr>
                  <a:t> CaSiO</a:t>
                </a:r>
                <a:r>
                  <a:rPr lang="en-US" sz="2400" baseline="-25000" dirty="0">
                    <a:latin typeface="+mj-lt"/>
                    <a:ea typeface="Times New Roman" panose="02020603050405020304" pitchFamily="18" charset="0"/>
                    <a:cs typeface="Times New Roman" panose="02020603050405020304" pitchFamily="18" charset="0"/>
                  </a:rPr>
                  <a:t>3</a:t>
                </a:r>
                <a:endParaRPr lang="en-US" sz="2400" baseline="-25000" dirty="0">
                  <a:effectLst/>
                  <a:latin typeface="+mj-lt"/>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0F91D82A-6A1C-434C-B2D9-103E78F19143}"/>
                  </a:ext>
                </a:extLst>
              </p:cNvPr>
              <p:cNvSpPr txBox="1">
                <a:spLocks noRot="1" noChangeAspect="1" noMove="1" noResize="1" noEditPoints="1" noAdjustHandles="1" noChangeArrowheads="1" noChangeShapeType="1" noTextEdit="1"/>
              </p:cNvSpPr>
              <p:nvPr/>
            </p:nvSpPr>
            <p:spPr>
              <a:xfrm>
                <a:off x="1571623" y="5221508"/>
                <a:ext cx="5000625" cy="1523494"/>
              </a:xfrm>
              <a:prstGeom prst="rect">
                <a:avLst/>
              </a:prstGeom>
              <a:blipFill>
                <a:blip r:embed="rId5"/>
                <a:stretch>
                  <a:fillRect l="-1951" t="-3213" b="-8032"/>
                </a:stretch>
              </a:blipFill>
            </p:spPr>
            <p:txBody>
              <a:bodyPr/>
              <a:lstStyle/>
              <a:p>
                <a:r>
                  <a:rPr lang="en-US">
                    <a:noFill/>
                  </a:rPr>
                  <a:t> </a:t>
                </a:r>
              </a:p>
            </p:txBody>
          </p:sp>
        </mc:Fallback>
      </mc:AlternateContent>
    </p:spTree>
    <p:extLst>
      <p:ext uri="{BB962C8B-B14F-4D97-AF65-F5344CB8AC3E}">
        <p14:creationId xmlns:p14="http://schemas.microsoft.com/office/powerpoint/2010/main" val="17768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DCA1B5-4D78-4297-8A8E-07486D60FD17}"/>
              </a:ext>
            </a:extLst>
          </p:cNvPr>
          <p:cNvSpPr/>
          <p:nvPr/>
        </p:nvSpPr>
        <p:spPr>
          <a:xfrm>
            <a:off x="857786" y="459581"/>
            <a:ext cx="4466689"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II. </a:t>
            </a:r>
            <a:r>
              <a:rPr lang="en-US" sz="3200" b="1" dirty="0" err="1"/>
              <a:t>Sản</a:t>
            </a:r>
            <a:r>
              <a:rPr lang="en-US" sz="3200" b="1" dirty="0"/>
              <a:t> </a:t>
            </a:r>
            <a:r>
              <a:rPr lang="en-US" sz="3200" b="1" dirty="0" err="1"/>
              <a:t>xuất</a:t>
            </a:r>
            <a:r>
              <a:rPr lang="en-US" sz="3200" b="1" dirty="0"/>
              <a:t> gang, </a:t>
            </a:r>
            <a:r>
              <a:rPr lang="en-US" sz="3200" b="1" dirty="0" err="1"/>
              <a:t>thép</a:t>
            </a:r>
            <a:endParaRPr lang="en-US" sz="3200" b="1" dirty="0"/>
          </a:p>
        </p:txBody>
      </p:sp>
      <p:sp>
        <p:nvSpPr>
          <p:cNvPr id="3" name="TextBox 2">
            <a:extLst>
              <a:ext uri="{FF2B5EF4-FFF2-40B4-BE49-F238E27FC236}">
                <a16:creationId xmlns:a16="http://schemas.microsoft.com/office/drawing/2014/main" id="{97B2D1FF-0E48-4FCB-A4E1-6622F7C86C51}"/>
              </a:ext>
            </a:extLst>
          </p:cNvPr>
          <p:cNvSpPr txBox="1"/>
          <p:nvPr/>
        </p:nvSpPr>
        <p:spPr>
          <a:xfrm>
            <a:off x="1047750" y="1239768"/>
            <a:ext cx="3543300" cy="523220"/>
          </a:xfrm>
          <a:prstGeom prst="rect">
            <a:avLst/>
          </a:prstGeom>
          <a:noFill/>
        </p:spPr>
        <p:txBody>
          <a:bodyPr wrap="square" rtlCol="0">
            <a:spAutoFit/>
          </a:bodyPr>
          <a:lstStyle/>
          <a:p>
            <a:r>
              <a:rPr lang="en-US" sz="2800" b="1" dirty="0"/>
              <a:t>2. </a:t>
            </a:r>
            <a:r>
              <a:rPr lang="en-US" sz="2800" b="1" dirty="0" err="1"/>
              <a:t>Sản</a:t>
            </a:r>
            <a:r>
              <a:rPr lang="en-US" sz="2800" b="1" dirty="0"/>
              <a:t> </a:t>
            </a:r>
            <a:r>
              <a:rPr lang="en-US" sz="2800" b="1" dirty="0" err="1"/>
              <a:t>xuất</a:t>
            </a:r>
            <a:r>
              <a:rPr lang="en-US" sz="2800" b="1" dirty="0"/>
              <a:t> </a:t>
            </a:r>
            <a:r>
              <a:rPr lang="en-US" sz="2800" b="1" dirty="0" err="1"/>
              <a:t>thép</a:t>
            </a:r>
            <a:endParaRPr lang="en-US" sz="2800" b="1" dirty="0"/>
          </a:p>
        </p:txBody>
      </p:sp>
      <p:sp>
        <p:nvSpPr>
          <p:cNvPr id="8" name="TextBox 7">
            <a:extLst>
              <a:ext uri="{FF2B5EF4-FFF2-40B4-BE49-F238E27FC236}">
                <a16:creationId xmlns:a16="http://schemas.microsoft.com/office/drawing/2014/main" id="{C70222D0-5C85-4134-9004-3BC57BE98453}"/>
              </a:ext>
            </a:extLst>
          </p:cNvPr>
          <p:cNvSpPr txBox="1"/>
          <p:nvPr/>
        </p:nvSpPr>
        <p:spPr>
          <a:xfrm>
            <a:off x="1047750" y="1764506"/>
            <a:ext cx="2809875" cy="523220"/>
          </a:xfrm>
          <a:prstGeom prst="rect">
            <a:avLst/>
          </a:prstGeom>
          <a:noFill/>
        </p:spPr>
        <p:txBody>
          <a:bodyPr wrap="square" rtlCol="0">
            <a:spAutoFit/>
          </a:bodyPr>
          <a:lstStyle/>
          <a:p>
            <a:r>
              <a:rPr lang="en-US" sz="2800" i="1" dirty="0"/>
              <a:t>a) </a:t>
            </a:r>
            <a:r>
              <a:rPr lang="en-US" sz="2800" i="1" dirty="0" err="1"/>
              <a:t>Nguyên</a:t>
            </a:r>
            <a:r>
              <a:rPr lang="en-US" sz="2800" i="1" dirty="0"/>
              <a:t> </a:t>
            </a:r>
            <a:r>
              <a:rPr lang="en-US" sz="2800" i="1" dirty="0" err="1"/>
              <a:t>liệu</a:t>
            </a:r>
            <a:endParaRPr lang="en-US" sz="2800" i="1" dirty="0"/>
          </a:p>
        </p:txBody>
      </p:sp>
      <p:sp>
        <p:nvSpPr>
          <p:cNvPr id="9" name="TextBox 8">
            <a:extLst>
              <a:ext uri="{FF2B5EF4-FFF2-40B4-BE49-F238E27FC236}">
                <a16:creationId xmlns:a16="http://schemas.microsoft.com/office/drawing/2014/main" id="{A31AA5AD-C3C5-48A6-9324-EAC60E74144D}"/>
              </a:ext>
            </a:extLst>
          </p:cNvPr>
          <p:cNvSpPr txBox="1"/>
          <p:nvPr/>
        </p:nvSpPr>
        <p:spPr>
          <a:xfrm>
            <a:off x="1438275" y="2287726"/>
            <a:ext cx="4838700" cy="830997"/>
          </a:xfrm>
          <a:prstGeom prst="rect">
            <a:avLst/>
          </a:prstGeom>
          <a:noFill/>
        </p:spPr>
        <p:txBody>
          <a:bodyPr wrap="square" rtlCol="0">
            <a:spAutoFit/>
          </a:bodyPr>
          <a:lstStyle/>
          <a:p>
            <a:pPr marL="285750" indent="-285750" algn="just">
              <a:buFontTx/>
              <a:buChar char="-"/>
            </a:pPr>
            <a:r>
              <a:rPr lang="en-US" sz="2400" dirty="0">
                <a:effectLst/>
                <a:latin typeface="Times New Roman" panose="02020603050405020304" pitchFamily="18" charset="0"/>
                <a:ea typeface="Times New Roman" panose="02020603050405020304" pitchFamily="18" charset="0"/>
              </a:rPr>
              <a:t>Gang, </a:t>
            </a:r>
            <a:r>
              <a:rPr lang="en-US" sz="2400" dirty="0" err="1">
                <a:effectLst/>
                <a:latin typeface="Times New Roman" panose="02020603050405020304" pitchFamily="18" charset="0"/>
                <a:ea typeface="Times New Roman" panose="02020603050405020304" pitchFamily="18" charset="0"/>
              </a:rPr>
              <a:t>sắt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rPr>
              <a:t> </a:t>
            </a:r>
          </a:p>
          <a:p>
            <a:pPr marL="285750" indent="-285750" algn="just">
              <a:buFontTx/>
              <a:buChar char="-"/>
            </a:pPr>
            <a:r>
              <a:rPr lang="en-US" sz="2400" dirty="0">
                <a:latin typeface="Times New Roman" panose="02020603050405020304" pitchFamily="18" charset="0"/>
                <a:ea typeface="Times New Roman" panose="02020603050405020304" pitchFamily="18" charset="0"/>
              </a:rPr>
              <a:t>O</a:t>
            </a:r>
            <a:r>
              <a:rPr lang="en-US" sz="2400" dirty="0">
                <a:effectLst/>
                <a:latin typeface="Times New Roman" panose="02020603050405020304" pitchFamily="18" charset="0"/>
                <a:ea typeface="Times New Roman" panose="02020603050405020304" pitchFamily="18" charset="0"/>
              </a:rPr>
              <a:t>xi</a:t>
            </a:r>
            <a:endParaRPr lang="en-US" sz="3600" dirty="0"/>
          </a:p>
        </p:txBody>
      </p:sp>
      <p:sp>
        <p:nvSpPr>
          <p:cNvPr id="10" name="TextBox 9">
            <a:extLst>
              <a:ext uri="{FF2B5EF4-FFF2-40B4-BE49-F238E27FC236}">
                <a16:creationId xmlns:a16="http://schemas.microsoft.com/office/drawing/2014/main" id="{AEBA5E27-BE27-4A67-9809-BA9E38F5810D}"/>
              </a:ext>
            </a:extLst>
          </p:cNvPr>
          <p:cNvSpPr txBox="1"/>
          <p:nvPr/>
        </p:nvSpPr>
        <p:spPr>
          <a:xfrm>
            <a:off x="1047750" y="3043565"/>
            <a:ext cx="3857626" cy="523220"/>
          </a:xfrm>
          <a:prstGeom prst="rect">
            <a:avLst/>
          </a:prstGeom>
          <a:noFill/>
        </p:spPr>
        <p:txBody>
          <a:bodyPr wrap="square" rtlCol="0">
            <a:spAutoFit/>
          </a:bodyPr>
          <a:lstStyle/>
          <a:p>
            <a:r>
              <a:rPr lang="en-US" sz="2800" i="1" dirty="0"/>
              <a:t>b) </a:t>
            </a:r>
            <a:r>
              <a:rPr lang="en-US" sz="2800" i="1" dirty="0" err="1"/>
              <a:t>Nguyên</a:t>
            </a:r>
            <a:r>
              <a:rPr lang="en-US" sz="2800" i="1" dirty="0"/>
              <a:t> </a:t>
            </a:r>
            <a:r>
              <a:rPr lang="en-US" sz="2800" i="1" dirty="0" err="1"/>
              <a:t>tắc</a:t>
            </a:r>
            <a:r>
              <a:rPr lang="en-US" sz="2800" i="1" dirty="0"/>
              <a:t> </a:t>
            </a:r>
            <a:r>
              <a:rPr lang="en-US" sz="2800" i="1" dirty="0" err="1"/>
              <a:t>sản</a:t>
            </a:r>
            <a:r>
              <a:rPr lang="en-US" sz="2800" i="1" dirty="0"/>
              <a:t> </a:t>
            </a:r>
            <a:r>
              <a:rPr lang="en-US" sz="2800" i="1" dirty="0" err="1"/>
              <a:t>xuất</a:t>
            </a:r>
            <a:endParaRPr lang="en-US" sz="2800" i="1" dirty="0"/>
          </a:p>
        </p:txBody>
      </p:sp>
      <p:sp>
        <p:nvSpPr>
          <p:cNvPr id="12" name="TextBox 11">
            <a:extLst>
              <a:ext uri="{FF2B5EF4-FFF2-40B4-BE49-F238E27FC236}">
                <a16:creationId xmlns:a16="http://schemas.microsoft.com/office/drawing/2014/main" id="{CFD4D62A-C4D2-4081-8929-05A07C7CC742}"/>
              </a:ext>
            </a:extLst>
          </p:cNvPr>
          <p:cNvSpPr txBox="1"/>
          <p:nvPr/>
        </p:nvSpPr>
        <p:spPr>
          <a:xfrm>
            <a:off x="1466401" y="3581005"/>
            <a:ext cx="4838700" cy="914930"/>
          </a:xfrm>
          <a:prstGeom prst="rect">
            <a:avLst/>
          </a:prstGeom>
          <a:noFill/>
        </p:spPr>
        <p:txBody>
          <a:bodyPr wrap="square">
            <a:spAutoFit/>
          </a:bodyPr>
          <a:lstStyle/>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Oxi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 Si, Mn, S, P…</a:t>
            </a:r>
            <a:endParaRPr lang="en-US" sz="2400" dirty="0">
              <a:effectLst/>
              <a:latin typeface="VNI-Times"/>
              <a:ea typeface="Times New Roman" panose="02020603050405020304" pitchFamily="18" charset="0"/>
              <a:cs typeface="Times New Roman" panose="02020603050405020304" pitchFamily="18" charset="0"/>
            </a:endParaRPr>
          </a:p>
        </p:txBody>
      </p:sp>
      <p:pic>
        <p:nvPicPr>
          <p:cNvPr id="2050" name="Picture 2" descr="Hợp kim của sắt">
            <a:extLst>
              <a:ext uri="{FF2B5EF4-FFF2-40B4-BE49-F238E27FC236}">
                <a16:creationId xmlns:a16="http://schemas.microsoft.com/office/drawing/2014/main" id="{8B8DA3AB-8C86-4CDC-A924-7426BD4BA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890" y="287550"/>
            <a:ext cx="3371312" cy="62829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104E8BFA-E3A1-4531-8E04-14CFD51D5DBF}"/>
                  </a:ext>
                </a:extLst>
              </p14:cNvPr>
              <p14:cNvContentPartPr/>
              <p14:nvPr/>
            </p14:nvContentPartPr>
            <p14:xfrm>
              <a:off x="9376995" y="4220490"/>
              <a:ext cx="206280" cy="38520"/>
            </p14:xfrm>
          </p:contentPart>
        </mc:Choice>
        <mc:Fallback xmlns="">
          <p:pic>
            <p:nvPicPr>
              <p:cNvPr id="23" name="Ink 22">
                <a:extLst>
                  <a:ext uri="{FF2B5EF4-FFF2-40B4-BE49-F238E27FC236}">
                    <a16:creationId xmlns:a16="http://schemas.microsoft.com/office/drawing/2014/main" id="{104E8BFA-E3A1-4531-8E04-14CFD51D5DBF}"/>
                  </a:ext>
                </a:extLst>
              </p:cNvPr>
              <p:cNvPicPr/>
              <p:nvPr/>
            </p:nvPicPr>
            <p:blipFill>
              <a:blip r:embed="rId4"/>
              <a:stretch>
                <a:fillRect/>
              </a:stretch>
            </p:blipFill>
            <p:spPr>
              <a:xfrm>
                <a:off x="9322995" y="4112490"/>
                <a:ext cx="3139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9FE65BD9-2E79-424D-9DF9-BBC8EB2EEABC}"/>
                  </a:ext>
                </a:extLst>
              </p14:cNvPr>
              <p14:cNvContentPartPr/>
              <p14:nvPr/>
            </p14:nvContentPartPr>
            <p14:xfrm>
              <a:off x="9422715" y="4243170"/>
              <a:ext cx="159840" cy="40320"/>
            </p14:xfrm>
          </p:contentPart>
        </mc:Choice>
        <mc:Fallback xmlns="">
          <p:pic>
            <p:nvPicPr>
              <p:cNvPr id="24" name="Ink 23">
                <a:extLst>
                  <a:ext uri="{FF2B5EF4-FFF2-40B4-BE49-F238E27FC236}">
                    <a16:creationId xmlns:a16="http://schemas.microsoft.com/office/drawing/2014/main" id="{9FE65BD9-2E79-424D-9DF9-BBC8EB2EEABC}"/>
                  </a:ext>
                </a:extLst>
              </p:cNvPr>
              <p:cNvPicPr/>
              <p:nvPr/>
            </p:nvPicPr>
            <p:blipFill>
              <a:blip r:embed="rId6"/>
              <a:stretch>
                <a:fillRect/>
              </a:stretch>
            </p:blipFill>
            <p:spPr>
              <a:xfrm>
                <a:off x="9369075" y="4135530"/>
                <a:ext cx="267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C9AAFAB2-3C2C-405F-9F96-D5A6736C53C2}"/>
                  </a:ext>
                </a:extLst>
              </p14:cNvPr>
              <p14:cNvContentPartPr/>
              <p14:nvPr/>
            </p14:nvContentPartPr>
            <p14:xfrm>
              <a:off x="9445035" y="4210050"/>
              <a:ext cx="1122840" cy="174240"/>
            </p14:xfrm>
          </p:contentPart>
        </mc:Choice>
        <mc:Fallback xmlns="">
          <p:pic>
            <p:nvPicPr>
              <p:cNvPr id="25" name="Ink 24">
                <a:extLst>
                  <a:ext uri="{FF2B5EF4-FFF2-40B4-BE49-F238E27FC236}">
                    <a16:creationId xmlns:a16="http://schemas.microsoft.com/office/drawing/2014/main" id="{C9AAFAB2-3C2C-405F-9F96-D5A6736C53C2}"/>
                  </a:ext>
                </a:extLst>
              </p:cNvPr>
              <p:cNvPicPr/>
              <p:nvPr/>
            </p:nvPicPr>
            <p:blipFill>
              <a:blip r:embed="rId8"/>
              <a:stretch>
                <a:fillRect/>
              </a:stretch>
            </p:blipFill>
            <p:spPr>
              <a:xfrm>
                <a:off x="9391395" y="4102050"/>
                <a:ext cx="12304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ED9BB70B-3069-49C3-B4AA-11986A11E1B5}"/>
                  </a:ext>
                </a:extLst>
              </p14:cNvPr>
              <p14:cNvContentPartPr/>
              <p14:nvPr/>
            </p14:nvContentPartPr>
            <p14:xfrm>
              <a:off x="9367635" y="4217970"/>
              <a:ext cx="334440" cy="129240"/>
            </p14:xfrm>
          </p:contentPart>
        </mc:Choice>
        <mc:Fallback xmlns="">
          <p:pic>
            <p:nvPicPr>
              <p:cNvPr id="26" name="Ink 25">
                <a:extLst>
                  <a:ext uri="{FF2B5EF4-FFF2-40B4-BE49-F238E27FC236}">
                    <a16:creationId xmlns:a16="http://schemas.microsoft.com/office/drawing/2014/main" id="{ED9BB70B-3069-49C3-B4AA-11986A11E1B5}"/>
                  </a:ext>
                </a:extLst>
              </p:cNvPr>
              <p:cNvPicPr/>
              <p:nvPr/>
            </p:nvPicPr>
            <p:blipFill>
              <a:blip r:embed="rId10"/>
              <a:stretch>
                <a:fillRect/>
              </a:stretch>
            </p:blipFill>
            <p:spPr>
              <a:xfrm>
                <a:off x="9313635" y="4110330"/>
                <a:ext cx="4420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50F56AF4-D3C5-474F-A81D-AF784C898175}"/>
                  </a:ext>
                </a:extLst>
              </p14:cNvPr>
              <p14:cNvContentPartPr/>
              <p14:nvPr/>
            </p14:nvContentPartPr>
            <p14:xfrm>
              <a:off x="9430995" y="4059210"/>
              <a:ext cx="379080" cy="203400"/>
            </p14:xfrm>
          </p:contentPart>
        </mc:Choice>
        <mc:Fallback xmlns="">
          <p:pic>
            <p:nvPicPr>
              <p:cNvPr id="27" name="Ink 26">
                <a:extLst>
                  <a:ext uri="{FF2B5EF4-FFF2-40B4-BE49-F238E27FC236}">
                    <a16:creationId xmlns:a16="http://schemas.microsoft.com/office/drawing/2014/main" id="{50F56AF4-D3C5-474F-A81D-AF784C898175}"/>
                  </a:ext>
                </a:extLst>
              </p:cNvPr>
              <p:cNvPicPr/>
              <p:nvPr/>
            </p:nvPicPr>
            <p:blipFill>
              <a:blip r:embed="rId12"/>
              <a:stretch>
                <a:fillRect/>
              </a:stretch>
            </p:blipFill>
            <p:spPr>
              <a:xfrm>
                <a:off x="9377355" y="3951570"/>
                <a:ext cx="4867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FBC3C970-5EB5-432B-A1DE-DC86DC36F193}"/>
                  </a:ext>
                </a:extLst>
              </p14:cNvPr>
              <p14:cNvContentPartPr/>
              <p14:nvPr/>
            </p14:nvContentPartPr>
            <p14:xfrm>
              <a:off x="9599835" y="4099530"/>
              <a:ext cx="334800" cy="151200"/>
            </p14:xfrm>
          </p:contentPart>
        </mc:Choice>
        <mc:Fallback xmlns="">
          <p:pic>
            <p:nvPicPr>
              <p:cNvPr id="28" name="Ink 27">
                <a:extLst>
                  <a:ext uri="{FF2B5EF4-FFF2-40B4-BE49-F238E27FC236}">
                    <a16:creationId xmlns:a16="http://schemas.microsoft.com/office/drawing/2014/main" id="{FBC3C970-5EB5-432B-A1DE-DC86DC36F193}"/>
                  </a:ext>
                </a:extLst>
              </p:cNvPr>
              <p:cNvPicPr/>
              <p:nvPr/>
            </p:nvPicPr>
            <p:blipFill>
              <a:blip r:embed="rId14"/>
              <a:stretch>
                <a:fillRect/>
              </a:stretch>
            </p:blipFill>
            <p:spPr>
              <a:xfrm>
                <a:off x="9545835" y="3991530"/>
                <a:ext cx="4424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B5E08578-3B98-45EF-9B33-9E493036EFFB}"/>
                  </a:ext>
                </a:extLst>
              </p14:cNvPr>
              <p14:cNvContentPartPr/>
              <p14:nvPr/>
            </p14:nvContentPartPr>
            <p14:xfrm>
              <a:off x="9769035" y="4154250"/>
              <a:ext cx="265320" cy="149040"/>
            </p14:xfrm>
          </p:contentPart>
        </mc:Choice>
        <mc:Fallback xmlns="">
          <p:pic>
            <p:nvPicPr>
              <p:cNvPr id="29" name="Ink 28">
                <a:extLst>
                  <a:ext uri="{FF2B5EF4-FFF2-40B4-BE49-F238E27FC236}">
                    <a16:creationId xmlns:a16="http://schemas.microsoft.com/office/drawing/2014/main" id="{B5E08578-3B98-45EF-9B33-9E493036EFFB}"/>
                  </a:ext>
                </a:extLst>
              </p:cNvPr>
              <p:cNvPicPr/>
              <p:nvPr/>
            </p:nvPicPr>
            <p:blipFill>
              <a:blip r:embed="rId16"/>
              <a:stretch>
                <a:fillRect/>
              </a:stretch>
            </p:blipFill>
            <p:spPr>
              <a:xfrm>
                <a:off x="9715395" y="4046610"/>
                <a:ext cx="3729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a:extLst>
                  <a:ext uri="{FF2B5EF4-FFF2-40B4-BE49-F238E27FC236}">
                    <a16:creationId xmlns:a16="http://schemas.microsoft.com/office/drawing/2014/main" id="{E1E8B39B-B6FA-42B2-839F-B1F58CF7686C}"/>
                  </a:ext>
                </a:extLst>
              </p14:cNvPr>
              <p14:cNvContentPartPr/>
              <p14:nvPr/>
            </p14:nvContentPartPr>
            <p14:xfrm>
              <a:off x="9720795" y="4307250"/>
              <a:ext cx="26280" cy="27360"/>
            </p14:xfrm>
          </p:contentPart>
        </mc:Choice>
        <mc:Fallback xmlns="">
          <p:pic>
            <p:nvPicPr>
              <p:cNvPr id="30" name="Ink 29">
                <a:extLst>
                  <a:ext uri="{FF2B5EF4-FFF2-40B4-BE49-F238E27FC236}">
                    <a16:creationId xmlns:a16="http://schemas.microsoft.com/office/drawing/2014/main" id="{E1E8B39B-B6FA-42B2-839F-B1F58CF7686C}"/>
                  </a:ext>
                </a:extLst>
              </p:cNvPr>
              <p:cNvPicPr/>
              <p:nvPr/>
            </p:nvPicPr>
            <p:blipFill>
              <a:blip r:embed="rId18"/>
              <a:stretch>
                <a:fillRect/>
              </a:stretch>
            </p:blipFill>
            <p:spPr>
              <a:xfrm>
                <a:off x="9667155" y="4199610"/>
                <a:ext cx="133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4B92B76A-4332-41FF-8483-34EF9D37449D}"/>
                  </a:ext>
                </a:extLst>
              </p14:cNvPr>
              <p14:cNvContentPartPr/>
              <p14:nvPr/>
            </p14:nvContentPartPr>
            <p14:xfrm>
              <a:off x="9722595" y="4314450"/>
              <a:ext cx="180360" cy="61920"/>
            </p14:xfrm>
          </p:contentPart>
        </mc:Choice>
        <mc:Fallback xmlns="">
          <p:pic>
            <p:nvPicPr>
              <p:cNvPr id="31" name="Ink 30">
                <a:extLst>
                  <a:ext uri="{FF2B5EF4-FFF2-40B4-BE49-F238E27FC236}">
                    <a16:creationId xmlns:a16="http://schemas.microsoft.com/office/drawing/2014/main" id="{4B92B76A-4332-41FF-8483-34EF9D37449D}"/>
                  </a:ext>
                </a:extLst>
              </p:cNvPr>
              <p:cNvPicPr/>
              <p:nvPr/>
            </p:nvPicPr>
            <p:blipFill>
              <a:blip r:embed="rId20"/>
              <a:stretch>
                <a:fillRect/>
              </a:stretch>
            </p:blipFill>
            <p:spPr>
              <a:xfrm>
                <a:off x="9668955" y="4206450"/>
                <a:ext cx="288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Ink 31">
                <a:extLst>
                  <a:ext uri="{FF2B5EF4-FFF2-40B4-BE49-F238E27FC236}">
                    <a16:creationId xmlns:a16="http://schemas.microsoft.com/office/drawing/2014/main" id="{0024C633-B00D-468B-97BC-C0E9EB51587D}"/>
                  </a:ext>
                </a:extLst>
              </p14:cNvPr>
              <p14:cNvContentPartPr/>
              <p14:nvPr/>
            </p14:nvContentPartPr>
            <p14:xfrm>
              <a:off x="9742035" y="4110330"/>
              <a:ext cx="542520" cy="123840"/>
            </p14:xfrm>
          </p:contentPart>
        </mc:Choice>
        <mc:Fallback xmlns="">
          <p:pic>
            <p:nvPicPr>
              <p:cNvPr id="32" name="Ink 31">
                <a:extLst>
                  <a:ext uri="{FF2B5EF4-FFF2-40B4-BE49-F238E27FC236}">
                    <a16:creationId xmlns:a16="http://schemas.microsoft.com/office/drawing/2014/main" id="{0024C633-B00D-468B-97BC-C0E9EB51587D}"/>
                  </a:ext>
                </a:extLst>
              </p:cNvPr>
              <p:cNvPicPr/>
              <p:nvPr/>
            </p:nvPicPr>
            <p:blipFill>
              <a:blip r:embed="rId22"/>
              <a:stretch>
                <a:fillRect/>
              </a:stretch>
            </p:blipFill>
            <p:spPr>
              <a:xfrm>
                <a:off x="9688395" y="4002690"/>
                <a:ext cx="6501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121BFA7D-AD9F-4E7C-B474-3ABA579291E9}"/>
                  </a:ext>
                </a:extLst>
              </p14:cNvPr>
              <p14:cNvContentPartPr/>
              <p14:nvPr/>
            </p14:nvContentPartPr>
            <p14:xfrm>
              <a:off x="9885675" y="4141650"/>
              <a:ext cx="702000" cy="120960"/>
            </p14:xfrm>
          </p:contentPart>
        </mc:Choice>
        <mc:Fallback xmlns="">
          <p:pic>
            <p:nvPicPr>
              <p:cNvPr id="33" name="Ink 32">
                <a:extLst>
                  <a:ext uri="{FF2B5EF4-FFF2-40B4-BE49-F238E27FC236}">
                    <a16:creationId xmlns:a16="http://schemas.microsoft.com/office/drawing/2014/main" id="{121BFA7D-AD9F-4E7C-B474-3ABA579291E9}"/>
                  </a:ext>
                </a:extLst>
              </p:cNvPr>
              <p:cNvPicPr/>
              <p:nvPr/>
            </p:nvPicPr>
            <p:blipFill>
              <a:blip r:embed="rId24"/>
              <a:stretch>
                <a:fillRect/>
              </a:stretch>
            </p:blipFill>
            <p:spPr>
              <a:xfrm>
                <a:off x="9831675" y="4033650"/>
                <a:ext cx="8096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B5A55D1F-C7A7-4D30-BBE5-7062A350E2F9}"/>
                  </a:ext>
                </a:extLst>
              </p14:cNvPr>
              <p14:cNvContentPartPr/>
              <p14:nvPr/>
            </p14:nvContentPartPr>
            <p14:xfrm>
              <a:off x="9712515" y="4174410"/>
              <a:ext cx="625320" cy="47160"/>
            </p14:xfrm>
          </p:contentPart>
        </mc:Choice>
        <mc:Fallback xmlns="">
          <p:pic>
            <p:nvPicPr>
              <p:cNvPr id="34" name="Ink 33">
                <a:extLst>
                  <a:ext uri="{FF2B5EF4-FFF2-40B4-BE49-F238E27FC236}">
                    <a16:creationId xmlns:a16="http://schemas.microsoft.com/office/drawing/2014/main" id="{B5A55D1F-C7A7-4D30-BBE5-7062A350E2F9}"/>
                  </a:ext>
                </a:extLst>
              </p:cNvPr>
              <p:cNvPicPr/>
              <p:nvPr/>
            </p:nvPicPr>
            <p:blipFill>
              <a:blip r:embed="rId26"/>
              <a:stretch>
                <a:fillRect/>
              </a:stretch>
            </p:blipFill>
            <p:spPr>
              <a:xfrm>
                <a:off x="9658875" y="4066410"/>
                <a:ext cx="732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3E9A40B2-7351-4005-B043-47E4DF965B3D}"/>
                  </a:ext>
                </a:extLst>
              </p14:cNvPr>
              <p14:cNvContentPartPr/>
              <p14:nvPr/>
            </p14:nvContentPartPr>
            <p14:xfrm>
              <a:off x="9654555" y="4179810"/>
              <a:ext cx="655920" cy="44280"/>
            </p14:xfrm>
          </p:contentPart>
        </mc:Choice>
        <mc:Fallback xmlns="">
          <p:pic>
            <p:nvPicPr>
              <p:cNvPr id="35" name="Ink 34">
                <a:extLst>
                  <a:ext uri="{FF2B5EF4-FFF2-40B4-BE49-F238E27FC236}">
                    <a16:creationId xmlns:a16="http://schemas.microsoft.com/office/drawing/2014/main" id="{3E9A40B2-7351-4005-B043-47E4DF965B3D}"/>
                  </a:ext>
                </a:extLst>
              </p:cNvPr>
              <p:cNvPicPr/>
              <p:nvPr/>
            </p:nvPicPr>
            <p:blipFill>
              <a:blip r:embed="rId28"/>
              <a:stretch>
                <a:fillRect/>
              </a:stretch>
            </p:blipFill>
            <p:spPr>
              <a:xfrm>
                <a:off x="9600555" y="4071810"/>
                <a:ext cx="763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Ink 35">
                <a:extLst>
                  <a:ext uri="{FF2B5EF4-FFF2-40B4-BE49-F238E27FC236}">
                    <a16:creationId xmlns:a16="http://schemas.microsoft.com/office/drawing/2014/main" id="{07AD9980-C9B3-4C38-A964-2F89B6E0B349}"/>
                  </a:ext>
                </a:extLst>
              </p14:cNvPr>
              <p14:cNvContentPartPr/>
              <p14:nvPr/>
            </p14:nvContentPartPr>
            <p14:xfrm>
              <a:off x="9947955" y="4156770"/>
              <a:ext cx="669600" cy="152640"/>
            </p14:xfrm>
          </p:contentPart>
        </mc:Choice>
        <mc:Fallback xmlns="">
          <p:pic>
            <p:nvPicPr>
              <p:cNvPr id="36" name="Ink 35">
                <a:extLst>
                  <a:ext uri="{FF2B5EF4-FFF2-40B4-BE49-F238E27FC236}">
                    <a16:creationId xmlns:a16="http://schemas.microsoft.com/office/drawing/2014/main" id="{07AD9980-C9B3-4C38-A964-2F89B6E0B349}"/>
                  </a:ext>
                </a:extLst>
              </p:cNvPr>
              <p:cNvPicPr/>
              <p:nvPr/>
            </p:nvPicPr>
            <p:blipFill>
              <a:blip r:embed="rId30"/>
              <a:stretch>
                <a:fillRect/>
              </a:stretch>
            </p:blipFill>
            <p:spPr>
              <a:xfrm>
                <a:off x="9893955" y="4049130"/>
                <a:ext cx="7772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E1448362-76DF-4810-80A1-1A2AC65BFCB8}"/>
                  </a:ext>
                </a:extLst>
              </p14:cNvPr>
              <p14:cNvContentPartPr/>
              <p14:nvPr/>
            </p14:nvContentPartPr>
            <p14:xfrm>
              <a:off x="10102035" y="4216890"/>
              <a:ext cx="158400" cy="49680"/>
            </p14:xfrm>
          </p:contentPart>
        </mc:Choice>
        <mc:Fallback xmlns="">
          <p:pic>
            <p:nvPicPr>
              <p:cNvPr id="37" name="Ink 36">
                <a:extLst>
                  <a:ext uri="{FF2B5EF4-FFF2-40B4-BE49-F238E27FC236}">
                    <a16:creationId xmlns:a16="http://schemas.microsoft.com/office/drawing/2014/main" id="{E1448362-76DF-4810-80A1-1A2AC65BFCB8}"/>
                  </a:ext>
                </a:extLst>
              </p:cNvPr>
              <p:cNvPicPr/>
              <p:nvPr/>
            </p:nvPicPr>
            <p:blipFill>
              <a:blip r:embed="rId32"/>
              <a:stretch>
                <a:fillRect/>
              </a:stretch>
            </p:blipFill>
            <p:spPr>
              <a:xfrm>
                <a:off x="10048035" y="4108890"/>
                <a:ext cx="266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Ink 37">
                <a:extLst>
                  <a:ext uri="{FF2B5EF4-FFF2-40B4-BE49-F238E27FC236}">
                    <a16:creationId xmlns:a16="http://schemas.microsoft.com/office/drawing/2014/main" id="{3B5486D8-E6EF-44BC-BAF9-ED36F998CBF3}"/>
                  </a:ext>
                </a:extLst>
              </p14:cNvPr>
              <p14:cNvContentPartPr/>
              <p14:nvPr/>
            </p14:nvContentPartPr>
            <p14:xfrm>
              <a:off x="9498675" y="3867690"/>
              <a:ext cx="351360" cy="35280"/>
            </p14:xfrm>
          </p:contentPart>
        </mc:Choice>
        <mc:Fallback xmlns="">
          <p:pic>
            <p:nvPicPr>
              <p:cNvPr id="38" name="Ink 37">
                <a:extLst>
                  <a:ext uri="{FF2B5EF4-FFF2-40B4-BE49-F238E27FC236}">
                    <a16:creationId xmlns:a16="http://schemas.microsoft.com/office/drawing/2014/main" id="{3B5486D8-E6EF-44BC-BAF9-ED36F998CBF3}"/>
                  </a:ext>
                </a:extLst>
              </p:cNvPr>
              <p:cNvPicPr/>
              <p:nvPr/>
            </p:nvPicPr>
            <p:blipFill>
              <a:blip r:embed="rId34"/>
              <a:stretch>
                <a:fillRect/>
              </a:stretch>
            </p:blipFill>
            <p:spPr>
              <a:xfrm>
                <a:off x="9444675" y="3760050"/>
                <a:ext cx="4590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Ink 38">
                <a:extLst>
                  <a:ext uri="{FF2B5EF4-FFF2-40B4-BE49-F238E27FC236}">
                    <a16:creationId xmlns:a16="http://schemas.microsoft.com/office/drawing/2014/main" id="{02AF51E3-BCD7-4D2D-BFCF-967357FE428C}"/>
                  </a:ext>
                </a:extLst>
              </p14:cNvPr>
              <p14:cNvContentPartPr/>
              <p14:nvPr/>
            </p14:nvContentPartPr>
            <p14:xfrm>
              <a:off x="9482115" y="3872010"/>
              <a:ext cx="435960" cy="227520"/>
            </p14:xfrm>
          </p:contentPart>
        </mc:Choice>
        <mc:Fallback xmlns="">
          <p:pic>
            <p:nvPicPr>
              <p:cNvPr id="39" name="Ink 38">
                <a:extLst>
                  <a:ext uri="{FF2B5EF4-FFF2-40B4-BE49-F238E27FC236}">
                    <a16:creationId xmlns:a16="http://schemas.microsoft.com/office/drawing/2014/main" id="{02AF51E3-BCD7-4D2D-BFCF-967357FE428C}"/>
                  </a:ext>
                </a:extLst>
              </p:cNvPr>
              <p:cNvPicPr/>
              <p:nvPr/>
            </p:nvPicPr>
            <p:blipFill>
              <a:blip r:embed="rId36"/>
              <a:stretch>
                <a:fillRect/>
              </a:stretch>
            </p:blipFill>
            <p:spPr>
              <a:xfrm>
                <a:off x="9428475" y="3764370"/>
                <a:ext cx="5436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Ink 39">
                <a:extLst>
                  <a:ext uri="{FF2B5EF4-FFF2-40B4-BE49-F238E27FC236}">
                    <a16:creationId xmlns:a16="http://schemas.microsoft.com/office/drawing/2014/main" id="{72001A3E-B63F-42A7-B1C3-5F17541A5D08}"/>
                  </a:ext>
                </a:extLst>
              </p14:cNvPr>
              <p14:cNvContentPartPr/>
              <p14:nvPr/>
            </p14:nvContentPartPr>
            <p14:xfrm>
              <a:off x="9813315" y="3815490"/>
              <a:ext cx="921960" cy="315000"/>
            </p14:xfrm>
          </p:contentPart>
        </mc:Choice>
        <mc:Fallback xmlns="">
          <p:pic>
            <p:nvPicPr>
              <p:cNvPr id="40" name="Ink 39">
                <a:extLst>
                  <a:ext uri="{FF2B5EF4-FFF2-40B4-BE49-F238E27FC236}">
                    <a16:creationId xmlns:a16="http://schemas.microsoft.com/office/drawing/2014/main" id="{72001A3E-B63F-42A7-B1C3-5F17541A5D08}"/>
                  </a:ext>
                </a:extLst>
              </p:cNvPr>
              <p:cNvPicPr/>
              <p:nvPr/>
            </p:nvPicPr>
            <p:blipFill>
              <a:blip r:embed="rId38"/>
              <a:stretch>
                <a:fillRect/>
              </a:stretch>
            </p:blipFill>
            <p:spPr>
              <a:xfrm>
                <a:off x="9759315" y="3707490"/>
                <a:ext cx="10296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FCED4184-40A3-4273-AA3B-E80998ECEEFE}"/>
                  </a:ext>
                </a:extLst>
              </p14:cNvPr>
              <p14:cNvContentPartPr/>
              <p14:nvPr/>
            </p14:nvContentPartPr>
            <p14:xfrm>
              <a:off x="9473475" y="3797130"/>
              <a:ext cx="285120" cy="30960"/>
            </p14:xfrm>
          </p:contentPart>
        </mc:Choice>
        <mc:Fallback xmlns="">
          <p:pic>
            <p:nvPicPr>
              <p:cNvPr id="41" name="Ink 40">
                <a:extLst>
                  <a:ext uri="{FF2B5EF4-FFF2-40B4-BE49-F238E27FC236}">
                    <a16:creationId xmlns:a16="http://schemas.microsoft.com/office/drawing/2014/main" id="{FCED4184-40A3-4273-AA3B-E80998ECEEFE}"/>
                  </a:ext>
                </a:extLst>
              </p:cNvPr>
              <p:cNvPicPr/>
              <p:nvPr/>
            </p:nvPicPr>
            <p:blipFill>
              <a:blip r:embed="rId40"/>
              <a:stretch>
                <a:fillRect/>
              </a:stretch>
            </p:blipFill>
            <p:spPr>
              <a:xfrm>
                <a:off x="9419475" y="3689130"/>
                <a:ext cx="3927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Ink 41">
                <a:extLst>
                  <a:ext uri="{FF2B5EF4-FFF2-40B4-BE49-F238E27FC236}">
                    <a16:creationId xmlns:a16="http://schemas.microsoft.com/office/drawing/2014/main" id="{4259F57D-527E-4A2C-ACA9-B3CB7EACE43C}"/>
                  </a:ext>
                </a:extLst>
              </p14:cNvPr>
              <p14:cNvContentPartPr/>
              <p14:nvPr/>
            </p14:nvContentPartPr>
            <p14:xfrm>
              <a:off x="9466275" y="3717930"/>
              <a:ext cx="1282680" cy="171720"/>
            </p14:xfrm>
          </p:contentPart>
        </mc:Choice>
        <mc:Fallback xmlns="">
          <p:pic>
            <p:nvPicPr>
              <p:cNvPr id="42" name="Ink 41">
                <a:extLst>
                  <a:ext uri="{FF2B5EF4-FFF2-40B4-BE49-F238E27FC236}">
                    <a16:creationId xmlns:a16="http://schemas.microsoft.com/office/drawing/2014/main" id="{4259F57D-527E-4A2C-ACA9-B3CB7EACE43C}"/>
                  </a:ext>
                </a:extLst>
              </p:cNvPr>
              <p:cNvPicPr/>
              <p:nvPr/>
            </p:nvPicPr>
            <p:blipFill>
              <a:blip r:embed="rId42"/>
              <a:stretch>
                <a:fillRect/>
              </a:stretch>
            </p:blipFill>
            <p:spPr>
              <a:xfrm>
                <a:off x="9412635" y="3609930"/>
                <a:ext cx="1390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id="{B284E663-40FC-4222-95CF-DF7CE159018F}"/>
                  </a:ext>
                </a:extLst>
              </p14:cNvPr>
              <p14:cNvContentPartPr/>
              <p14:nvPr/>
            </p14:nvContentPartPr>
            <p14:xfrm>
              <a:off x="9495075" y="3670770"/>
              <a:ext cx="1185840" cy="123840"/>
            </p14:xfrm>
          </p:contentPart>
        </mc:Choice>
        <mc:Fallback xmlns="">
          <p:pic>
            <p:nvPicPr>
              <p:cNvPr id="43" name="Ink 42">
                <a:extLst>
                  <a:ext uri="{FF2B5EF4-FFF2-40B4-BE49-F238E27FC236}">
                    <a16:creationId xmlns:a16="http://schemas.microsoft.com/office/drawing/2014/main" id="{B284E663-40FC-4222-95CF-DF7CE159018F}"/>
                  </a:ext>
                </a:extLst>
              </p:cNvPr>
              <p:cNvPicPr/>
              <p:nvPr/>
            </p:nvPicPr>
            <p:blipFill>
              <a:blip r:embed="rId44"/>
              <a:stretch>
                <a:fillRect/>
              </a:stretch>
            </p:blipFill>
            <p:spPr>
              <a:xfrm>
                <a:off x="9441435" y="3562770"/>
                <a:ext cx="12934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id="{15BFE478-0D5B-42B8-AC62-BB165EA5D104}"/>
                  </a:ext>
                </a:extLst>
              </p14:cNvPr>
              <p14:cNvContentPartPr/>
              <p14:nvPr/>
            </p14:nvContentPartPr>
            <p14:xfrm>
              <a:off x="9472035" y="3649530"/>
              <a:ext cx="1183320" cy="142200"/>
            </p14:xfrm>
          </p:contentPart>
        </mc:Choice>
        <mc:Fallback xmlns="">
          <p:pic>
            <p:nvPicPr>
              <p:cNvPr id="44" name="Ink 43">
                <a:extLst>
                  <a:ext uri="{FF2B5EF4-FFF2-40B4-BE49-F238E27FC236}">
                    <a16:creationId xmlns:a16="http://schemas.microsoft.com/office/drawing/2014/main" id="{15BFE478-0D5B-42B8-AC62-BB165EA5D104}"/>
                  </a:ext>
                </a:extLst>
              </p:cNvPr>
              <p:cNvPicPr/>
              <p:nvPr/>
            </p:nvPicPr>
            <p:blipFill>
              <a:blip r:embed="rId46"/>
              <a:stretch>
                <a:fillRect/>
              </a:stretch>
            </p:blipFill>
            <p:spPr>
              <a:xfrm>
                <a:off x="9418395" y="3541530"/>
                <a:ext cx="1290960" cy="357840"/>
              </a:xfrm>
              <a:prstGeom prst="rect">
                <a:avLst/>
              </a:prstGeom>
            </p:spPr>
          </p:pic>
        </mc:Fallback>
      </mc:AlternateContent>
      <p:grpSp>
        <p:nvGrpSpPr>
          <p:cNvPr id="47" name="Group 46">
            <a:extLst>
              <a:ext uri="{FF2B5EF4-FFF2-40B4-BE49-F238E27FC236}">
                <a16:creationId xmlns:a16="http://schemas.microsoft.com/office/drawing/2014/main" id="{D16607FF-6AC7-4540-9201-1170E200EA41}"/>
              </a:ext>
            </a:extLst>
          </p:cNvPr>
          <p:cNvGrpSpPr/>
          <p:nvPr/>
        </p:nvGrpSpPr>
        <p:grpSpPr>
          <a:xfrm>
            <a:off x="9544035" y="4056330"/>
            <a:ext cx="1189080" cy="154440"/>
            <a:chOff x="9544035" y="4056330"/>
            <a:chExt cx="1189080" cy="154440"/>
          </a:xfrm>
        </p:grpSpPr>
        <mc:AlternateContent xmlns:mc="http://schemas.openxmlformats.org/markup-compatibility/2006" xmlns:p14="http://schemas.microsoft.com/office/powerpoint/2010/main">
          <mc:Choice Requires="p14">
            <p:contentPart p14:bwMode="auto" r:id="rId47">
              <p14:nvContentPartPr>
                <p14:cNvPr id="45" name="Ink 44">
                  <a:extLst>
                    <a:ext uri="{FF2B5EF4-FFF2-40B4-BE49-F238E27FC236}">
                      <a16:creationId xmlns:a16="http://schemas.microsoft.com/office/drawing/2014/main" id="{648A8736-095E-4DBD-BCEB-EE19BC4FB48E}"/>
                    </a:ext>
                  </a:extLst>
                </p14:cNvPr>
                <p14:cNvContentPartPr/>
                <p14:nvPr/>
              </p14:nvContentPartPr>
              <p14:xfrm>
                <a:off x="9544035" y="4154610"/>
                <a:ext cx="360" cy="360"/>
              </p14:xfrm>
            </p:contentPart>
          </mc:Choice>
          <mc:Fallback xmlns="">
            <p:pic>
              <p:nvPicPr>
                <p:cNvPr id="45" name="Ink 44">
                  <a:extLst>
                    <a:ext uri="{FF2B5EF4-FFF2-40B4-BE49-F238E27FC236}">
                      <a16:creationId xmlns:a16="http://schemas.microsoft.com/office/drawing/2014/main" id="{648A8736-095E-4DBD-BCEB-EE19BC4FB48E}"/>
                    </a:ext>
                  </a:extLst>
                </p:cNvPr>
                <p:cNvPicPr/>
                <p:nvPr/>
              </p:nvPicPr>
              <p:blipFill>
                <a:blip r:embed="rId48"/>
                <a:stretch>
                  <a:fillRect/>
                </a:stretch>
              </p:blipFill>
              <p:spPr>
                <a:xfrm>
                  <a:off x="9526035" y="413661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Ink 45">
                  <a:extLst>
                    <a:ext uri="{FF2B5EF4-FFF2-40B4-BE49-F238E27FC236}">
                      <a16:creationId xmlns:a16="http://schemas.microsoft.com/office/drawing/2014/main" id="{C9C78CC9-CDC3-4B72-9732-384237E51FA1}"/>
                    </a:ext>
                  </a:extLst>
                </p14:cNvPr>
                <p14:cNvContentPartPr/>
                <p14:nvPr/>
              </p14:nvContentPartPr>
              <p14:xfrm>
                <a:off x="9554475" y="4056330"/>
                <a:ext cx="1178640" cy="154440"/>
              </p14:xfrm>
            </p:contentPart>
          </mc:Choice>
          <mc:Fallback xmlns="">
            <p:pic>
              <p:nvPicPr>
                <p:cNvPr id="46" name="Ink 45">
                  <a:extLst>
                    <a:ext uri="{FF2B5EF4-FFF2-40B4-BE49-F238E27FC236}">
                      <a16:creationId xmlns:a16="http://schemas.microsoft.com/office/drawing/2014/main" id="{C9C78CC9-CDC3-4B72-9732-384237E51FA1}"/>
                    </a:ext>
                  </a:extLst>
                </p:cNvPr>
                <p:cNvPicPr/>
                <p:nvPr/>
              </p:nvPicPr>
              <p:blipFill>
                <a:blip r:embed="rId50"/>
                <a:stretch>
                  <a:fillRect/>
                </a:stretch>
              </p:blipFill>
              <p:spPr>
                <a:xfrm>
                  <a:off x="9536835" y="4038690"/>
                  <a:ext cx="121428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48" name="Ink 47">
                <a:extLst>
                  <a:ext uri="{FF2B5EF4-FFF2-40B4-BE49-F238E27FC236}">
                    <a16:creationId xmlns:a16="http://schemas.microsoft.com/office/drawing/2014/main" id="{CB4B1F87-685F-48EC-9A28-6DB61D4E8B1B}"/>
                  </a:ext>
                </a:extLst>
              </p14:cNvPr>
              <p14:cNvContentPartPr/>
              <p14:nvPr/>
            </p14:nvContentPartPr>
            <p14:xfrm>
              <a:off x="9459795" y="3603450"/>
              <a:ext cx="1270800" cy="156960"/>
            </p14:xfrm>
          </p:contentPart>
        </mc:Choice>
        <mc:Fallback xmlns="">
          <p:pic>
            <p:nvPicPr>
              <p:cNvPr id="48" name="Ink 47">
                <a:extLst>
                  <a:ext uri="{FF2B5EF4-FFF2-40B4-BE49-F238E27FC236}">
                    <a16:creationId xmlns:a16="http://schemas.microsoft.com/office/drawing/2014/main" id="{CB4B1F87-685F-48EC-9A28-6DB61D4E8B1B}"/>
                  </a:ext>
                </a:extLst>
              </p:cNvPr>
              <p:cNvPicPr/>
              <p:nvPr/>
            </p:nvPicPr>
            <p:blipFill>
              <a:blip r:embed="rId52"/>
              <a:stretch>
                <a:fillRect/>
              </a:stretch>
            </p:blipFill>
            <p:spPr>
              <a:xfrm>
                <a:off x="9441795" y="3585810"/>
                <a:ext cx="1306440" cy="192600"/>
              </a:xfrm>
              <a:prstGeom prst="rect">
                <a:avLst/>
              </a:prstGeom>
            </p:spPr>
          </p:pic>
        </mc:Fallback>
      </mc:AlternateContent>
      <p:cxnSp>
        <p:nvCxnSpPr>
          <p:cNvPr id="50" name="Straight Connector 49">
            <a:extLst>
              <a:ext uri="{FF2B5EF4-FFF2-40B4-BE49-F238E27FC236}">
                <a16:creationId xmlns:a16="http://schemas.microsoft.com/office/drawing/2014/main" id="{365C340F-F824-4EE0-A775-F03C6D04A7E2}"/>
              </a:ext>
            </a:extLst>
          </p:cNvPr>
          <p:cNvCxnSpPr/>
          <p:nvPr/>
        </p:nvCxnSpPr>
        <p:spPr>
          <a:xfrm flipH="1" flipV="1">
            <a:off x="8353425" y="3791730"/>
            <a:ext cx="1346670" cy="111240"/>
          </a:xfrm>
          <a:prstGeom prst="line">
            <a:avLst/>
          </a:prstGeom>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8B4224B5-BCC2-4813-BAAF-8220E67DE9AC}"/>
              </a:ext>
            </a:extLst>
          </p:cNvPr>
          <p:cNvSpPr txBox="1"/>
          <p:nvPr/>
        </p:nvSpPr>
        <p:spPr>
          <a:xfrm>
            <a:off x="7273808" y="3348598"/>
            <a:ext cx="1722163"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Xỉ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chảy</a:t>
            </a:r>
            <a:endParaRPr lang="en-US"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A5F8C0A-7AEC-4011-8E53-E52736D56C37}"/>
              </a:ext>
            </a:extLst>
          </p:cNvPr>
          <p:cNvSpPr txBox="1"/>
          <p:nvPr/>
        </p:nvSpPr>
        <p:spPr>
          <a:xfrm>
            <a:off x="1047750" y="4556202"/>
            <a:ext cx="3886200" cy="523220"/>
          </a:xfrm>
          <a:prstGeom prst="rect">
            <a:avLst/>
          </a:prstGeom>
          <a:noFill/>
        </p:spPr>
        <p:txBody>
          <a:bodyPr wrap="square" rtlCol="0">
            <a:spAutoFit/>
          </a:bodyPr>
          <a:lstStyle/>
          <a:p>
            <a:r>
              <a:rPr lang="en-US" sz="2800" i="1" dirty="0"/>
              <a:t>c) </a:t>
            </a:r>
            <a:r>
              <a:rPr lang="en-US" sz="2800" i="1" dirty="0" err="1"/>
              <a:t>Các</a:t>
            </a:r>
            <a:r>
              <a:rPr lang="en-US" sz="2800" i="1" dirty="0"/>
              <a:t> </a:t>
            </a:r>
            <a:r>
              <a:rPr lang="en-US" sz="2800" i="1" dirty="0" err="1"/>
              <a:t>công</a:t>
            </a:r>
            <a:r>
              <a:rPr lang="en-US" sz="2800" i="1" dirty="0"/>
              <a:t> </a:t>
            </a:r>
            <a:r>
              <a:rPr lang="en-US" sz="2800" i="1" dirty="0" err="1"/>
              <a:t>đoạn</a:t>
            </a:r>
            <a:r>
              <a:rPr lang="en-US" sz="2800" i="1" dirty="0"/>
              <a:t> </a:t>
            </a:r>
            <a:r>
              <a:rPr lang="en-US" sz="2800" i="1" dirty="0" err="1"/>
              <a:t>chính</a:t>
            </a:r>
            <a:endParaRPr lang="en-US" sz="2800" i="1"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8ECFEB8-AF93-4147-9640-A80B4A5AEDCB}"/>
                  </a:ext>
                </a:extLst>
              </p:cNvPr>
              <p:cNvSpPr txBox="1"/>
              <p:nvPr/>
            </p:nvSpPr>
            <p:spPr>
              <a:xfrm>
                <a:off x="1047750" y="4958217"/>
                <a:ext cx="4257675" cy="1685077"/>
              </a:xfrm>
              <a:prstGeom prst="rect">
                <a:avLst/>
              </a:prstGeom>
              <a:noFill/>
            </p:spPr>
            <p:txBody>
              <a:bodyPr wrap="square">
                <a:spAutoFit/>
              </a:bodyPr>
              <a:lstStyle/>
              <a:p>
                <a:pPr marL="0" marR="0"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 + 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 + 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SiO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ct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Mn + 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i="1" smtClean="0">
                            <a:effectLst/>
                            <a:latin typeface="Cambria Math" panose="02040503050406030204" pitchFamily="18" charset="0"/>
                            <a:cs typeface="Times New Roman" panose="02020603050405020304" pitchFamily="18" charset="0"/>
                          </a:rPr>
                        </m:ctrlPr>
                      </m:groupChrPr>
                      <m:e>
                        <m:sSup>
                          <m:sSupPr>
                            <m:ctrlPr>
                              <a:rPr lang="en-US" sz="2400" i="1" smtClean="0">
                                <a:effectLst/>
                                <a:latin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cs typeface="Times New Roman" panose="02020603050405020304" pitchFamily="18" charset="0"/>
                              </a:rPr>
                              <m:t>𝑡</m:t>
                            </m:r>
                          </m:e>
                          <m:sup>
                            <m:r>
                              <a:rPr lang="en-US" sz="2400" b="0" i="1" smtClean="0">
                                <a:effectLst/>
                                <a:latin typeface="Cambria Math" panose="02040503050406030204" pitchFamily="18" charset="0"/>
                                <a:cs typeface="Times New Roman" panose="02020603050405020304" pitchFamily="18" charset="0"/>
                              </a:rPr>
                              <m:t>𝑜</m:t>
                            </m:r>
                          </m:sup>
                        </m:sSup>
                      </m:e>
                    </m:groupCh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MnO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p>
            </p:txBody>
          </p:sp>
        </mc:Choice>
        <mc:Fallback xmlns="">
          <p:sp>
            <p:nvSpPr>
              <p:cNvPr id="55" name="TextBox 54">
                <a:extLst>
                  <a:ext uri="{FF2B5EF4-FFF2-40B4-BE49-F238E27FC236}">
                    <a16:creationId xmlns:a16="http://schemas.microsoft.com/office/drawing/2014/main" id="{C8ECFEB8-AF93-4147-9640-A80B4A5AEDCB}"/>
                  </a:ext>
                </a:extLst>
              </p:cNvPr>
              <p:cNvSpPr txBox="1">
                <a:spLocks noRot="1" noChangeAspect="1" noMove="1" noResize="1" noEditPoints="1" noAdjustHandles="1" noChangeArrowheads="1" noChangeShapeType="1" noTextEdit="1"/>
              </p:cNvSpPr>
              <p:nvPr/>
            </p:nvSpPr>
            <p:spPr>
              <a:xfrm>
                <a:off x="1047750" y="4958217"/>
                <a:ext cx="4257675" cy="1685077"/>
              </a:xfrm>
              <a:prstGeom prst="rect">
                <a:avLst/>
              </a:prstGeom>
              <a:blipFill>
                <a:blip r:embed="rId53"/>
                <a:stretch>
                  <a:fillRect b="-7220"/>
                </a:stretch>
              </a:blipFill>
            </p:spPr>
            <p:txBody>
              <a:bodyPr/>
              <a:lstStyle/>
              <a:p>
                <a:r>
                  <a:rPr lang="en-US">
                    <a:noFill/>
                  </a:rPr>
                  <a:t> </a:t>
                </a:r>
              </a:p>
            </p:txBody>
          </p:sp>
        </mc:Fallback>
      </mc:AlternateContent>
    </p:spTree>
    <p:extLst>
      <p:ext uri="{BB962C8B-B14F-4D97-AF65-F5344CB8AC3E}">
        <p14:creationId xmlns:p14="http://schemas.microsoft.com/office/powerpoint/2010/main" val="154082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P spid="53"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93F3BD-AE1B-4121-AB41-239C0138358E}"/>
              </a:ext>
            </a:extLst>
          </p:cNvPr>
          <p:cNvPicPr>
            <a:picLocks noChangeAspect="1"/>
          </p:cNvPicPr>
          <p:nvPr/>
        </p:nvPicPr>
        <p:blipFill>
          <a:blip r:embed="rId2"/>
          <a:stretch>
            <a:fillRect/>
          </a:stretch>
        </p:blipFill>
        <p:spPr>
          <a:xfrm>
            <a:off x="314325" y="362395"/>
            <a:ext cx="4556326" cy="3114676"/>
          </a:xfrm>
          <a:prstGeom prst="rect">
            <a:avLst/>
          </a:prstGeom>
        </p:spPr>
      </p:pic>
      <p:pic>
        <p:nvPicPr>
          <p:cNvPr id="3" name="Picture 2">
            <a:extLst>
              <a:ext uri="{FF2B5EF4-FFF2-40B4-BE49-F238E27FC236}">
                <a16:creationId xmlns:a16="http://schemas.microsoft.com/office/drawing/2014/main" id="{65806A07-8970-4132-9852-06AFEE295E18}"/>
              </a:ext>
            </a:extLst>
          </p:cNvPr>
          <p:cNvPicPr>
            <a:picLocks noChangeAspect="1"/>
          </p:cNvPicPr>
          <p:nvPr/>
        </p:nvPicPr>
        <p:blipFill>
          <a:blip r:embed="rId3"/>
          <a:stretch>
            <a:fillRect/>
          </a:stretch>
        </p:blipFill>
        <p:spPr>
          <a:xfrm>
            <a:off x="5048250" y="362395"/>
            <a:ext cx="4148647" cy="3114676"/>
          </a:xfrm>
          <a:prstGeom prst="rect">
            <a:avLst/>
          </a:prstGeom>
        </p:spPr>
      </p:pic>
      <p:pic>
        <p:nvPicPr>
          <p:cNvPr id="4" name="Picture 3">
            <a:extLst>
              <a:ext uri="{FF2B5EF4-FFF2-40B4-BE49-F238E27FC236}">
                <a16:creationId xmlns:a16="http://schemas.microsoft.com/office/drawing/2014/main" id="{015BF22F-31B8-4901-B52C-4EF005ADFF11}"/>
              </a:ext>
            </a:extLst>
          </p:cNvPr>
          <p:cNvPicPr>
            <a:picLocks noChangeAspect="1"/>
          </p:cNvPicPr>
          <p:nvPr/>
        </p:nvPicPr>
        <p:blipFill>
          <a:blip r:embed="rId4"/>
          <a:stretch>
            <a:fillRect/>
          </a:stretch>
        </p:blipFill>
        <p:spPr>
          <a:xfrm>
            <a:off x="5048251" y="3657599"/>
            <a:ext cx="4148646" cy="2963319"/>
          </a:xfrm>
          <a:prstGeom prst="rect">
            <a:avLst/>
          </a:prstGeom>
        </p:spPr>
      </p:pic>
      <p:pic>
        <p:nvPicPr>
          <p:cNvPr id="5" name="Picture 4">
            <a:extLst>
              <a:ext uri="{FF2B5EF4-FFF2-40B4-BE49-F238E27FC236}">
                <a16:creationId xmlns:a16="http://schemas.microsoft.com/office/drawing/2014/main" id="{97E53DC8-8A4C-42C0-BCAC-9FBB8AA803BE}"/>
              </a:ext>
            </a:extLst>
          </p:cNvPr>
          <p:cNvPicPr>
            <a:picLocks noChangeAspect="1"/>
          </p:cNvPicPr>
          <p:nvPr/>
        </p:nvPicPr>
        <p:blipFill>
          <a:blip r:embed="rId5"/>
          <a:stretch>
            <a:fillRect/>
          </a:stretch>
        </p:blipFill>
        <p:spPr>
          <a:xfrm>
            <a:off x="314325" y="3557587"/>
            <a:ext cx="4530557" cy="3063331"/>
          </a:xfrm>
          <a:prstGeom prst="rect">
            <a:avLst/>
          </a:prstGeom>
        </p:spPr>
      </p:pic>
      <p:sp>
        <p:nvSpPr>
          <p:cNvPr id="6" name="TextBox 5">
            <a:extLst>
              <a:ext uri="{FF2B5EF4-FFF2-40B4-BE49-F238E27FC236}">
                <a16:creationId xmlns:a16="http://schemas.microsoft.com/office/drawing/2014/main" id="{C5045375-2C57-40E7-B4B8-95937BC78E67}"/>
              </a:ext>
            </a:extLst>
          </p:cNvPr>
          <p:cNvSpPr txBox="1"/>
          <p:nvPr/>
        </p:nvSpPr>
        <p:spPr>
          <a:xfrm>
            <a:off x="9560294" y="738467"/>
            <a:ext cx="2228850" cy="5174493"/>
          </a:xfrm>
          <a:prstGeom prst="rect">
            <a:avLst/>
          </a:prstGeom>
          <a:noFill/>
        </p:spPr>
        <p:txBody>
          <a:bodyPr wrap="square" rtlCol="0">
            <a:spAutoFit/>
          </a:bodyPr>
          <a:lstStyle/>
          <a:p>
            <a:pPr algn="ctr">
              <a:lnSpc>
                <a:spcPct val="150000"/>
              </a:lnSpc>
            </a:pPr>
            <a:r>
              <a:rPr lang="en-US" sz="3200" dirty="0" err="1"/>
              <a:t>Tình</a:t>
            </a:r>
            <a:r>
              <a:rPr lang="en-US" sz="3200" dirty="0"/>
              <a:t> </a:t>
            </a:r>
            <a:r>
              <a:rPr lang="en-US" sz="3200" dirty="0" err="1"/>
              <a:t>trạng</a:t>
            </a:r>
            <a:r>
              <a:rPr lang="en-US" sz="3200" dirty="0"/>
              <a:t> ô </a:t>
            </a:r>
            <a:r>
              <a:rPr lang="en-US" sz="3200" dirty="0" err="1"/>
              <a:t>nhiễm</a:t>
            </a:r>
            <a:r>
              <a:rPr lang="en-US" sz="3200" dirty="0"/>
              <a:t> </a:t>
            </a:r>
            <a:r>
              <a:rPr lang="en-US" sz="3200" dirty="0" err="1"/>
              <a:t>môi</a:t>
            </a:r>
            <a:r>
              <a:rPr lang="en-US" sz="3200" dirty="0"/>
              <a:t> </a:t>
            </a:r>
            <a:r>
              <a:rPr lang="en-US" sz="3200" dirty="0" err="1"/>
              <a:t>trường</a:t>
            </a:r>
            <a:r>
              <a:rPr lang="en-US" sz="3200" dirty="0"/>
              <a:t> do </a:t>
            </a:r>
            <a:r>
              <a:rPr lang="en-US" sz="3200" dirty="0" err="1"/>
              <a:t>hoạt</a:t>
            </a:r>
            <a:r>
              <a:rPr lang="en-US" sz="3200" dirty="0"/>
              <a:t> </a:t>
            </a:r>
            <a:r>
              <a:rPr lang="en-US" sz="3200" dirty="0" err="1"/>
              <a:t>động</a:t>
            </a:r>
            <a:r>
              <a:rPr lang="en-US" sz="3200" dirty="0"/>
              <a:t> </a:t>
            </a:r>
            <a:r>
              <a:rPr lang="en-US" sz="3200" dirty="0" err="1"/>
              <a:t>của</a:t>
            </a:r>
            <a:r>
              <a:rPr lang="en-US" sz="3200" dirty="0"/>
              <a:t> </a:t>
            </a:r>
            <a:r>
              <a:rPr lang="en-US" sz="3200" dirty="0" err="1"/>
              <a:t>các</a:t>
            </a:r>
            <a:r>
              <a:rPr lang="en-US" sz="3200" dirty="0"/>
              <a:t> </a:t>
            </a:r>
            <a:r>
              <a:rPr lang="en-US" sz="3200" dirty="0" err="1"/>
              <a:t>nhà</a:t>
            </a:r>
            <a:r>
              <a:rPr lang="en-US" sz="3200" dirty="0"/>
              <a:t> </a:t>
            </a:r>
            <a:r>
              <a:rPr lang="en-US" sz="3200" dirty="0" err="1"/>
              <a:t>máy</a:t>
            </a:r>
            <a:r>
              <a:rPr lang="en-US" sz="3200" dirty="0"/>
              <a:t> </a:t>
            </a:r>
            <a:r>
              <a:rPr lang="en-US" sz="3200" dirty="0" err="1"/>
              <a:t>luyện</a:t>
            </a:r>
            <a:r>
              <a:rPr lang="en-US" sz="3200" dirty="0"/>
              <a:t> gang, </a:t>
            </a:r>
            <a:r>
              <a:rPr lang="en-US" sz="3200" dirty="0" err="1"/>
              <a:t>thép</a:t>
            </a:r>
            <a:r>
              <a:rPr lang="en-US" sz="3200" dirty="0"/>
              <a:t>.</a:t>
            </a:r>
          </a:p>
        </p:txBody>
      </p:sp>
    </p:spTree>
    <p:extLst>
      <p:ext uri="{BB962C8B-B14F-4D97-AF65-F5344CB8AC3E}">
        <p14:creationId xmlns:p14="http://schemas.microsoft.com/office/powerpoint/2010/main" val="19870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576</Words>
  <Application>Microsoft Office PowerPoint</Application>
  <PresentationFormat>Widescreen</PresentationFormat>
  <Paragraphs>70</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#9Slide03 SVNSquare</vt:lpstr>
      <vt:lpstr>Arial</vt:lpstr>
      <vt:lpstr>Calibri</vt:lpstr>
      <vt:lpstr>Cambria Math</vt:lpstr>
      <vt:lpstr>Pangolin</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hoang</dc:creator>
  <cp:lastModifiedBy>hong hoang</cp:lastModifiedBy>
  <cp:revision>4</cp:revision>
  <dcterms:created xsi:type="dcterms:W3CDTF">2021-11-21T03:47:13Z</dcterms:created>
  <dcterms:modified xsi:type="dcterms:W3CDTF">2021-11-21T04:36:59Z</dcterms:modified>
</cp:coreProperties>
</file>