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1" r:id="rId3"/>
    <p:sldId id="278" r:id="rId4"/>
    <p:sldId id="272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1" y="4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82AF64B-A6B6-E4F9-C743-2222938FE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FEA44D8-36BB-02F5-6E15-0B6D24CA7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06756F7-A96C-B538-22E0-CBEC8D52E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44BB56B-9CDB-7A92-3B7C-48483CFEE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F86994E-FB38-3EF5-1F05-8508B0B0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91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604892A-94A6-E444-F56F-617392088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CD68E43-47BA-61A9-3478-5BE4109F0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179A81B-F7DA-1A89-B46D-98346F9D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D8AC8AE-5A08-1129-E335-D79BA5BF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561AEB5-2030-3B86-A93E-9542F47A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701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CC30860A-A20B-BABA-BC11-4A8AA1048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A85AFF4-F326-A3ED-1B8F-CB530F8CD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84FDBBB-33BE-A94F-2B5A-13E8A0CAF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92598B4-1546-CE40-B5C4-21CE2CD1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D4EED85-7CA3-9595-E8E9-9BBD06098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227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534A5BD-CAF1-5D21-EE8C-4C7CB033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DCAF5D0-3EA4-5A79-F32D-55BEEDCAC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527ECC3-D247-EE54-8D8D-D3BD96E0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88EF70B-2367-FAEC-AFC9-870E7408C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D5DB289-F3A7-BFFB-9D94-0B93B518B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952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75E7F92-571D-D207-00AB-E2C1E3E2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9A631F4-E5CC-89E6-3B21-B20125601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BB4FDF2-DA77-616A-E6A8-B3F00FA6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5F2E44E-3F2F-6980-7445-8ABA750F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55A4365-C70A-AB43-C0AF-F8FD2E396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242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2042868-C84E-2C04-715F-63450F205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F57B6EC-3F0A-8A96-2478-384061AA3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E2C5BD6-7D61-D625-43AC-BED10907B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FF550F8-D387-F04D-52CA-BF1FC1CC7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F7CAA3A-36DA-8135-FC57-FF246913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B21EF6F-AA0E-0D75-18E3-9E3E1D55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893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103346F-BF7E-F296-2C83-DD6536262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5401D60-BA19-BCA0-D4F9-E071A5719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90F1BB7-0C78-9F99-1C14-FBBC1A974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17676410-EF7A-296C-591A-BB1A9BFB6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7F26167D-A950-122F-A131-AE911A8925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ED930B9B-CA9E-8189-7BFE-F9BAEE1BC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F240184A-01BC-2537-80E9-345994916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2F5BF6B9-D978-32A0-F8DA-B11271A6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790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4674D45-9E43-8222-3108-A36E88F3D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B660D557-23D2-1110-60B0-023C5FCE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0A36F08-A1DC-C62B-1286-01D49F8CB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CEBE7CCE-529B-1E4A-ECF3-DF29E758F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619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EBEDDF7A-5C9D-E4D5-7111-E52AD822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0091D882-03F7-0867-843E-729FC97E2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28FE766B-CDC5-A590-F283-703604768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449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0878FD-DB32-8A56-A664-2EE0C3654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69FB7E0-503C-2884-BE6B-517F624B8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7D58694-06D5-82CB-7FDB-5B1DB5EBA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0E64BDE-129B-34EC-4162-51102360F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16B67EB1-D14B-40C7-D896-0F861CD04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6FAFA65-EA70-C39D-A932-89303B75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360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7CD3E15-B496-4003-EC22-E451D69FC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6351378F-E927-C2C3-EA9A-895203FF9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8CF2DCFE-253E-C629-D87F-567F53ADD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2818A10-1D4E-8081-7FAA-8380F610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5218D93-FBCA-5504-09C3-9B0A70258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3A72836-2B27-8097-5BE5-963393A6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113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42BF340C-B132-D55A-602E-DDEF12D19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7F49839-E910-7FC7-CE3A-50C809C6D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EFCC94E-3F02-5546-C910-5FF94A51C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E3DD7-F2F3-4BF3-A87B-C728C3845F24}" type="datetimeFigureOut">
              <a:rPr lang="vi-VN" smtClean="0"/>
              <a:t>24/11/2024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CB3DC5D-576B-DC92-D290-A2C3C11A5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E53FBE6-8E69-FC63-C8F8-ED08D1C4B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BFB0-56EF-4E98-B9CC-4E8D63D3AA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458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1689EF47-7B8C-0CF7-36D7-60260159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891" y="679268"/>
            <a:ext cx="10990217" cy="287054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10: BÀI 1: </a:t>
            </a:r>
            <a:b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HÌNH VẼ TRONG HANG ĐỘNG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08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4821" y="1722221"/>
            <a:ext cx="9047449" cy="834265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4821" y="2780286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FB30F7F-8605-6CE5-4020-DC2C92ECF302}"/>
              </a:ext>
            </a:extLst>
          </p:cNvPr>
          <p:cNvSpPr txBox="1">
            <a:spLocks/>
          </p:cNvSpPr>
          <p:nvPr/>
        </p:nvSpPr>
        <p:spPr>
          <a:xfrm>
            <a:off x="1471768" y="674752"/>
            <a:ext cx="10436134" cy="1926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1: NHỮNG HÌNH VẼ TRONG HANG ĐỘNG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8E2888C-1A69-F956-D47F-5EA7BFF9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316"/>
            <a:ext cx="11841764" cy="1733036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BÀI 1: NHỮNG HÌNH VẼ TRONG HANG ĐỘNG (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2800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AF1D7E-7C4A-C0BC-E6B2-4262DA1B8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916055"/>
            <a:ext cx="10840278" cy="78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nghệ thuật của người tiền sử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6BBAA8-72A5-4C23-D561-B5E5712DBBB0}"/>
              </a:ext>
            </a:extLst>
          </p:cNvPr>
          <p:cNvSpPr txBox="1">
            <a:spLocks/>
          </p:cNvSpPr>
          <p:nvPr/>
        </p:nvSpPr>
        <p:spPr>
          <a:xfrm>
            <a:off x="675861" y="1926218"/>
            <a:ext cx="10840278" cy="787163"/>
          </a:xfrm>
          <a:prstGeom prst="rect">
            <a:avLst/>
          </a:prstGeom>
        </p:spPr>
        <p:txBody>
          <a:bodyPr>
            <a:noAutofit/>
          </a:bodyPr>
          <a:lstStyle>
            <a:lvl1pPr marL="292100" indent="-292100" algn="l" rtl="0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rtl="0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Tx/>
              <a:buChar char="-"/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 thuật của người tiền sử được tìm thấy chủ yếu trong các hang động: Hang </a:t>
            </a:r>
            <a:r>
              <a:rPr 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Altamira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Tây Ban Nha và hang  </a:t>
            </a:r>
            <a:r>
              <a:rPr 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Lascaux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Pháp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16DD54-C5FD-4519-8F3A-283568D8C7D0}"/>
              </a:ext>
            </a:extLst>
          </p:cNvPr>
          <p:cNvSpPr txBox="1">
            <a:spLocks/>
          </p:cNvSpPr>
          <p:nvPr/>
        </p:nvSpPr>
        <p:spPr>
          <a:xfrm>
            <a:off x="675861" y="4228234"/>
            <a:ext cx="10840278" cy="787163"/>
          </a:xfrm>
          <a:prstGeom prst="rect">
            <a:avLst/>
          </a:prstGeom>
        </p:spPr>
        <p:txBody>
          <a:bodyPr>
            <a:noAutofit/>
          </a:bodyPr>
          <a:lstStyle>
            <a:lvl1pPr marL="292100" indent="-292100" algn="l" rtl="0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rtl="0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Tx/>
              <a:buChar char="-"/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sắc: màu được làm từ các loại đá trong tự nhiên rất phong phú như: đỏ, đen, trắng…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30C77D4-A427-2FC8-050F-AD59A26A8ACA}"/>
              </a:ext>
            </a:extLst>
          </p:cNvPr>
          <p:cNvSpPr txBox="1">
            <a:spLocks/>
          </p:cNvSpPr>
          <p:nvPr/>
        </p:nvSpPr>
        <p:spPr>
          <a:xfrm>
            <a:off x="675861" y="3441071"/>
            <a:ext cx="10840278" cy="78716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92100" indent="-292100" algn="l" rtl="0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rtl="0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Tx/>
              <a:buChar char="-"/>
            </a:pPr>
            <a:r>
              <a:rPr lang="vi-VN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là các con thú như: bò, ngựa, hươu, tuần lộc…và hình ảnh săn bắn của con người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799953-961D-D0D9-473D-4A19CFB9F81D}"/>
              </a:ext>
            </a:extLst>
          </p:cNvPr>
          <p:cNvSpPr txBox="1">
            <a:spLocks/>
          </p:cNvSpPr>
          <p:nvPr/>
        </p:nvSpPr>
        <p:spPr>
          <a:xfrm>
            <a:off x="675861" y="5461396"/>
            <a:ext cx="10840278" cy="787163"/>
          </a:xfrm>
          <a:prstGeom prst="rect">
            <a:avLst/>
          </a:prstGeom>
        </p:spPr>
        <p:txBody>
          <a:bodyPr>
            <a:noAutofit/>
          </a:bodyPr>
          <a:lstStyle>
            <a:lvl1pPr marL="292100" indent="-292100" algn="l" rtl="0" eaLnBrk="1" latinLnBrk="0" hangingPunct="1">
              <a:spcBef>
                <a:spcPts val="0"/>
              </a:spcBef>
              <a:buClr>
                <a:schemeClr val="accent1"/>
              </a:buClr>
              <a:buSzPct val="70000"/>
              <a:buFont typeface="Wingdings 2"/>
              <a:buChar char="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rtl="0" eaLnBrk="1" latinLnBrk="0" hangingPunct="1">
              <a:spcBef>
                <a:spcPts val="400"/>
              </a:spcBef>
              <a:buClr>
                <a:schemeClr val="accent2"/>
              </a:buClr>
              <a:buSzPct val="90000"/>
              <a:buFontTx/>
              <a:buChar char="•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92024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82880" algn="l" rtl="0" eaLnBrk="1" latinLnBrk="0" hangingPunct="1">
              <a:spcBef>
                <a:spcPts val="400"/>
              </a:spcBef>
              <a:buClr>
                <a:schemeClr val="accent3"/>
              </a:buClr>
              <a:buSzPct val="100000"/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73736" algn="l" rtl="0" eaLnBrk="1" latinLnBrk="0" hangingPunct="1">
              <a:spcBef>
                <a:spcPts val="400"/>
              </a:spcBef>
              <a:buClr>
                <a:schemeClr val="accent4"/>
              </a:buClr>
              <a:buFont typeface="Wingdings 2"/>
              <a:buChar char="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Tx/>
              <a:buChar char="-"/>
            </a:pPr>
            <a:r>
              <a:rPr lang="vi-VN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vẽ đơn giản, khắc nét vào vách đá rồi dùng ống sậy thổi màu vào từng mảng hình khắc</a:t>
            </a:r>
          </a:p>
        </p:txBody>
      </p:sp>
    </p:spTree>
    <p:extLst>
      <p:ext uri="{BB962C8B-B14F-4D97-AF65-F5344CB8AC3E}">
        <p14:creationId xmlns:p14="http://schemas.microsoft.com/office/powerpoint/2010/main" val="352796410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5060" y="1550152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258</Words>
  <Application>Microsoft Office PowerPoint</Application>
  <PresentationFormat>Màn hình rộng</PresentationFormat>
  <Paragraphs>19</Paragraphs>
  <Slides>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Chủ đề Office</vt:lpstr>
      <vt:lpstr>TIẾT 10: BÀI 1:  NHỮNG HÌNH VẼ TRONG HANG ĐỘNG  (Tiết 2) </vt:lpstr>
      <vt:lpstr>IV. Trưng bày sản phẩm và chia sẻ</vt:lpstr>
      <vt:lpstr>BÀI 1: NHỮNG HÌNH VẼ TRONG HANG ĐỘNG (Tiết 2) </vt:lpstr>
      <vt:lpstr>Dặn dò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1: NHỮNG HÌNH VẼ TRONG HANG ĐỘNG  (Tiết 2) </dc:title>
  <dc:creator>Hi</dc:creator>
  <cp:lastModifiedBy>Hi</cp:lastModifiedBy>
  <cp:revision>11</cp:revision>
  <dcterms:created xsi:type="dcterms:W3CDTF">2024-11-12T18:23:47Z</dcterms:created>
  <dcterms:modified xsi:type="dcterms:W3CDTF">2024-11-24T16:04:10Z</dcterms:modified>
</cp:coreProperties>
</file>