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</p:sldMasterIdLst>
  <p:notesMasterIdLst>
    <p:notesMasterId r:id="rId8"/>
  </p:notesMasterIdLst>
  <p:sldIdLst>
    <p:sldId id="256" r:id="rId2"/>
    <p:sldId id="258" r:id="rId3"/>
    <p:sldId id="261" r:id="rId4"/>
    <p:sldId id="259" r:id="rId5"/>
    <p:sldId id="266" r:id="rId6"/>
    <p:sldId id="268" r:id="rId7"/>
  </p:sldIdLst>
  <p:sldSz cx="9144000" cy="5143500" type="screen16x9"/>
  <p:notesSz cx="6858000" cy="9144000"/>
  <p:embeddedFontLst>
    <p:embeddedFont>
      <p:font typeface="Latha" pitchFamily="34" charset="0"/>
      <p:regular r:id="rId9"/>
      <p:bold r:id="rId10"/>
    </p:embeddedFont>
    <p:embeddedFont>
      <p:font typeface="UTM Aircona" pitchFamily="18" charset="0"/>
      <p:regular r:id="rId11"/>
    </p:embeddedFont>
    <p:embeddedFont>
      <p:font typeface="Iskoola Pota" pitchFamily="34" charset="0"/>
      <p:regular r:id="rId12"/>
      <p:bold r:id="rId13"/>
    </p:embeddedFont>
    <p:embeddedFont>
      <p:font typeface="Libre Baskerville" charset="0"/>
      <p:regular r:id="rId14"/>
      <p:bold r:id="rId15"/>
      <p:italic r:id="rId16"/>
    </p:embeddedFont>
    <p:embeddedFont>
      <p:font typeface="Roboto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6F92C9F-E461-4F75-B855-12AB6C3FE0EF}">
  <a:tblStyle styleId="{96F92C9F-E461-4F75-B855-12AB6C3FE0E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144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heme" Target="theme/theme1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413928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0" name="Google Shape;44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g8a1f552b24_0_7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6" name="Google Shape;506;g8a1f552b24_0_7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g8a1f552b24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0" name="Google Shape;610;g8a1f552b24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g966b42add8_4_1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3" name="Google Shape;523;g966b42add8_4_1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g8a1f552b24_0_13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1" name="Google Shape;771;g8a1f552b24_0_13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gaa92d6a1c2_2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1" name="Google Shape;821;gaa92d6a1c2_2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 rot="10800000">
            <a:off x="7083550" y="3159225"/>
            <a:ext cx="2060450" cy="1984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>
          <a:blip r:embed="rId3">
            <a:alphaModFix amt="55000"/>
          </a:blip>
          <a:stretch>
            <a:fillRect/>
          </a:stretch>
        </p:blipFill>
        <p:spPr>
          <a:xfrm>
            <a:off x="-3" y="0"/>
            <a:ext cx="3227225" cy="33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228725" y="1288138"/>
            <a:ext cx="4200900" cy="185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6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5562775" y="3062763"/>
            <a:ext cx="286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 flipH="1">
            <a:off x="226985" y="206940"/>
            <a:ext cx="8690031" cy="4729620"/>
          </a:xfrm>
          <a:custGeom>
            <a:avLst/>
            <a:gdLst/>
            <a:ahLst/>
            <a:cxnLst/>
            <a:rect l="l" t="t" r="r" b="b"/>
            <a:pathLst>
              <a:path w="284476" h="182031" fill="none" extrusionOk="0">
                <a:moveTo>
                  <a:pt x="284476" y="174380"/>
                </a:moveTo>
                <a:lnTo>
                  <a:pt x="284476" y="7619"/>
                </a:lnTo>
                <a:cubicBezTo>
                  <a:pt x="280258" y="7619"/>
                  <a:pt x="276824" y="4219"/>
                  <a:pt x="276824" y="1"/>
                </a:cubicBezTo>
                <a:lnTo>
                  <a:pt x="7620" y="1"/>
                </a:lnTo>
                <a:cubicBezTo>
                  <a:pt x="7620" y="4219"/>
                  <a:pt x="4219" y="7619"/>
                  <a:pt x="1" y="7619"/>
                </a:cubicBezTo>
                <a:lnTo>
                  <a:pt x="1" y="174380"/>
                </a:lnTo>
                <a:cubicBezTo>
                  <a:pt x="4219" y="174380"/>
                  <a:pt x="7620" y="177780"/>
                  <a:pt x="7620" y="182031"/>
                </a:cubicBezTo>
                <a:lnTo>
                  <a:pt x="276824" y="182031"/>
                </a:lnTo>
                <a:cubicBezTo>
                  <a:pt x="276824" y="177780"/>
                  <a:pt x="280258" y="174380"/>
                  <a:pt x="284476" y="174380"/>
                </a:cubicBezTo>
                <a:close/>
              </a:path>
            </a:pathLst>
          </a:custGeom>
          <a:noFill/>
          <a:ln w="269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3"/>
          <p:cNvPicPr preferRelativeResize="0"/>
          <p:nvPr/>
        </p:nvPicPr>
        <p:blipFill>
          <a:blip r:embed="rId2">
            <a:alphaModFix amt="55000"/>
          </a:blip>
          <a:stretch>
            <a:fillRect/>
          </a:stretch>
        </p:blipFill>
        <p:spPr>
          <a:xfrm>
            <a:off x="5916772" y="0"/>
            <a:ext cx="3227225" cy="333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"/>
          <p:cNvSpPr/>
          <p:nvPr/>
        </p:nvSpPr>
        <p:spPr>
          <a:xfrm flipH="1">
            <a:off x="226985" y="206940"/>
            <a:ext cx="8690031" cy="4729620"/>
          </a:xfrm>
          <a:custGeom>
            <a:avLst/>
            <a:gdLst/>
            <a:ahLst/>
            <a:cxnLst/>
            <a:rect l="l" t="t" r="r" b="b"/>
            <a:pathLst>
              <a:path w="284476" h="182031" fill="none" extrusionOk="0">
                <a:moveTo>
                  <a:pt x="284476" y="174380"/>
                </a:moveTo>
                <a:lnTo>
                  <a:pt x="284476" y="7619"/>
                </a:lnTo>
                <a:cubicBezTo>
                  <a:pt x="280258" y="7619"/>
                  <a:pt x="276824" y="4219"/>
                  <a:pt x="276824" y="1"/>
                </a:cubicBezTo>
                <a:lnTo>
                  <a:pt x="7620" y="1"/>
                </a:lnTo>
                <a:cubicBezTo>
                  <a:pt x="7620" y="4219"/>
                  <a:pt x="4219" y="7619"/>
                  <a:pt x="1" y="7619"/>
                </a:cubicBezTo>
                <a:lnTo>
                  <a:pt x="1" y="174380"/>
                </a:lnTo>
                <a:cubicBezTo>
                  <a:pt x="4219" y="174380"/>
                  <a:pt x="7620" y="177780"/>
                  <a:pt x="7620" y="182031"/>
                </a:cubicBezTo>
                <a:lnTo>
                  <a:pt x="276824" y="182031"/>
                </a:lnTo>
                <a:cubicBezTo>
                  <a:pt x="276824" y="177780"/>
                  <a:pt x="280258" y="174380"/>
                  <a:pt x="284476" y="174380"/>
                </a:cubicBezTo>
                <a:close/>
              </a:path>
            </a:pathLst>
          </a:custGeom>
          <a:noFill/>
          <a:ln w="269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714125" y="1572350"/>
            <a:ext cx="3248400" cy="168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3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 idx="2"/>
          </p:nvPr>
        </p:nvSpPr>
        <p:spPr>
          <a:xfrm>
            <a:off x="714125" y="543950"/>
            <a:ext cx="1429200" cy="8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6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714125" y="3331275"/>
            <a:ext cx="2610300" cy="62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7"/>
          <p:cNvPicPr preferRelativeResize="0"/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0" y="0"/>
            <a:ext cx="2060450" cy="1984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41;p7"/>
          <p:cNvPicPr preferRelativeResize="0"/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 rot="10800000">
            <a:off x="7083550" y="3159225"/>
            <a:ext cx="2060450" cy="1984276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714125" y="1317600"/>
            <a:ext cx="4962900" cy="250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11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400"/>
            </a:lvl1pPr>
            <a:lvl2pPr marL="914400" lvl="1" indent="-311150" rtl="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2pPr>
            <a:lvl3pPr marL="1371600" lvl="2" indent="-311150" rtl="0">
              <a:spcBef>
                <a:spcPts val="160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rtl="0">
              <a:spcBef>
                <a:spcPts val="160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rtl="0">
              <a:spcBef>
                <a:spcPts val="160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rtl="0">
              <a:spcBef>
                <a:spcPts val="160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rtl="0">
              <a:spcBef>
                <a:spcPts val="160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rtl="0">
              <a:spcBef>
                <a:spcPts val="160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rtl="0">
              <a:spcBef>
                <a:spcPts val="1600"/>
              </a:spcBef>
              <a:spcAft>
                <a:spcPts val="160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714125" y="543950"/>
            <a:ext cx="7715700" cy="36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7"/>
          <p:cNvSpPr/>
          <p:nvPr/>
        </p:nvSpPr>
        <p:spPr>
          <a:xfrm flipH="1">
            <a:off x="226985" y="206940"/>
            <a:ext cx="8690031" cy="4729620"/>
          </a:xfrm>
          <a:custGeom>
            <a:avLst/>
            <a:gdLst/>
            <a:ahLst/>
            <a:cxnLst/>
            <a:rect l="l" t="t" r="r" b="b"/>
            <a:pathLst>
              <a:path w="284476" h="182031" fill="none" extrusionOk="0">
                <a:moveTo>
                  <a:pt x="284476" y="174380"/>
                </a:moveTo>
                <a:lnTo>
                  <a:pt x="284476" y="7619"/>
                </a:lnTo>
                <a:cubicBezTo>
                  <a:pt x="280258" y="7619"/>
                  <a:pt x="276824" y="4219"/>
                  <a:pt x="276824" y="1"/>
                </a:cubicBezTo>
                <a:lnTo>
                  <a:pt x="7620" y="1"/>
                </a:lnTo>
                <a:cubicBezTo>
                  <a:pt x="7620" y="4219"/>
                  <a:pt x="4219" y="7619"/>
                  <a:pt x="1" y="7619"/>
                </a:cubicBezTo>
                <a:lnTo>
                  <a:pt x="1" y="174380"/>
                </a:lnTo>
                <a:cubicBezTo>
                  <a:pt x="4219" y="174380"/>
                  <a:pt x="7620" y="177780"/>
                  <a:pt x="7620" y="182031"/>
                </a:cubicBezTo>
                <a:lnTo>
                  <a:pt x="276824" y="182031"/>
                </a:lnTo>
                <a:cubicBezTo>
                  <a:pt x="276824" y="177780"/>
                  <a:pt x="280258" y="174380"/>
                  <a:pt x="284476" y="174380"/>
                </a:cubicBezTo>
                <a:close/>
              </a:path>
            </a:pathLst>
          </a:custGeom>
          <a:noFill/>
          <a:ln w="269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8"/>
          <p:cNvPicPr preferRelativeResize="0"/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1176338" y="1157288"/>
            <a:ext cx="6791325" cy="2828925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8"/>
          <p:cNvSpPr/>
          <p:nvPr/>
        </p:nvSpPr>
        <p:spPr>
          <a:xfrm flipH="1">
            <a:off x="226985" y="206940"/>
            <a:ext cx="8690031" cy="4729620"/>
          </a:xfrm>
          <a:custGeom>
            <a:avLst/>
            <a:gdLst/>
            <a:ahLst/>
            <a:cxnLst/>
            <a:rect l="l" t="t" r="r" b="b"/>
            <a:pathLst>
              <a:path w="284476" h="182031" fill="none" extrusionOk="0">
                <a:moveTo>
                  <a:pt x="284476" y="174380"/>
                </a:moveTo>
                <a:lnTo>
                  <a:pt x="284476" y="7619"/>
                </a:lnTo>
                <a:cubicBezTo>
                  <a:pt x="280258" y="7619"/>
                  <a:pt x="276824" y="4219"/>
                  <a:pt x="276824" y="1"/>
                </a:cubicBezTo>
                <a:lnTo>
                  <a:pt x="7620" y="1"/>
                </a:lnTo>
                <a:cubicBezTo>
                  <a:pt x="7620" y="4219"/>
                  <a:pt x="4219" y="7619"/>
                  <a:pt x="1" y="7619"/>
                </a:cubicBezTo>
                <a:lnTo>
                  <a:pt x="1" y="174380"/>
                </a:lnTo>
                <a:cubicBezTo>
                  <a:pt x="4219" y="174380"/>
                  <a:pt x="7620" y="177780"/>
                  <a:pt x="7620" y="182031"/>
                </a:cubicBezTo>
                <a:lnTo>
                  <a:pt x="276824" y="182031"/>
                </a:lnTo>
                <a:cubicBezTo>
                  <a:pt x="276824" y="177780"/>
                  <a:pt x="280258" y="174380"/>
                  <a:pt x="284476" y="174380"/>
                </a:cubicBezTo>
                <a:close/>
              </a:path>
            </a:pathLst>
          </a:custGeom>
          <a:noFill/>
          <a:ln w="269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2230800" y="1304550"/>
            <a:ext cx="4682400" cy="253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SECTION_HEADER_1_3">
    <p:bg>
      <p:bgPr>
        <a:solidFill>
          <a:schemeClr val="lt2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5"/>
          <p:cNvPicPr preferRelativeResize="0"/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1176338" y="1157288"/>
            <a:ext cx="6791325" cy="282892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5"/>
          <p:cNvSpPr txBox="1">
            <a:spLocks noGrp="1"/>
          </p:cNvSpPr>
          <p:nvPr>
            <p:ph type="subTitle" idx="1"/>
          </p:nvPr>
        </p:nvSpPr>
        <p:spPr>
          <a:xfrm>
            <a:off x="1660113" y="2083138"/>
            <a:ext cx="23400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title"/>
          </p:nvPr>
        </p:nvSpPr>
        <p:spPr>
          <a:xfrm>
            <a:off x="1660127" y="1591375"/>
            <a:ext cx="21690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000" b="1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title" idx="2" hasCustomPrompt="1"/>
          </p:nvPr>
        </p:nvSpPr>
        <p:spPr>
          <a:xfrm>
            <a:off x="820488" y="1525213"/>
            <a:ext cx="912600" cy="49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400" b="1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7" name="Google Shape;87;p15"/>
          <p:cNvSpPr txBox="1">
            <a:spLocks noGrp="1"/>
          </p:cNvSpPr>
          <p:nvPr>
            <p:ph type="subTitle" idx="3"/>
          </p:nvPr>
        </p:nvSpPr>
        <p:spPr>
          <a:xfrm>
            <a:off x="1660113" y="3785988"/>
            <a:ext cx="23400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88" name="Google Shape;88;p15"/>
          <p:cNvSpPr txBox="1">
            <a:spLocks noGrp="1"/>
          </p:cNvSpPr>
          <p:nvPr>
            <p:ph type="title" idx="4"/>
          </p:nvPr>
        </p:nvSpPr>
        <p:spPr>
          <a:xfrm>
            <a:off x="1660127" y="3290150"/>
            <a:ext cx="21690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000" b="1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15"/>
          <p:cNvSpPr txBox="1">
            <a:spLocks noGrp="1"/>
          </p:cNvSpPr>
          <p:nvPr>
            <p:ph type="title" idx="5" hasCustomPrompt="1"/>
          </p:nvPr>
        </p:nvSpPr>
        <p:spPr>
          <a:xfrm>
            <a:off x="818688" y="3223988"/>
            <a:ext cx="914400" cy="49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400" b="1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0" name="Google Shape;90;p15"/>
          <p:cNvSpPr txBox="1">
            <a:spLocks noGrp="1"/>
          </p:cNvSpPr>
          <p:nvPr>
            <p:ph type="subTitle" idx="6"/>
          </p:nvPr>
        </p:nvSpPr>
        <p:spPr>
          <a:xfrm>
            <a:off x="5985313" y="2083138"/>
            <a:ext cx="23400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91" name="Google Shape;91;p15"/>
          <p:cNvSpPr txBox="1">
            <a:spLocks noGrp="1"/>
          </p:cNvSpPr>
          <p:nvPr>
            <p:ph type="title" idx="7"/>
          </p:nvPr>
        </p:nvSpPr>
        <p:spPr>
          <a:xfrm>
            <a:off x="5985327" y="1591375"/>
            <a:ext cx="21690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000" b="1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title" idx="8" hasCustomPrompt="1"/>
          </p:nvPr>
        </p:nvSpPr>
        <p:spPr>
          <a:xfrm>
            <a:off x="5130913" y="1525213"/>
            <a:ext cx="914400" cy="49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400" b="1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3" name="Google Shape;93;p15"/>
          <p:cNvSpPr txBox="1">
            <a:spLocks noGrp="1"/>
          </p:cNvSpPr>
          <p:nvPr>
            <p:ph type="subTitle" idx="9"/>
          </p:nvPr>
        </p:nvSpPr>
        <p:spPr>
          <a:xfrm>
            <a:off x="5985313" y="3785988"/>
            <a:ext cx="23400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title" idx="13"/>
          </p:nvPr>
        </p:nvSpPr>
        <p:spPr>
          <a:xfrm>
            <a:off x="5985327" y="3290150"/>
            <a:ext cx="21690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000" b="1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title" idx="14" hasCustomPrompt="1"/>
          </p:nvPr>
        </p:nvSpPr>
        <p:spPr>
          <a:xfrm>
            <a:off x="5130913" y="3223988"/>
            <a:ext cx="914400" cy="49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400" b="1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None/>
              <a:defRPr sz="36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6" name="Google Shape;96;p15"/>
          <p:cNvSpPr txBox="1">
            <a:spLocks noGrp="1"/>
          </p:cNvSpPr>
          <p:nvPr>
            <p:ph type="title" idx="15"/>
          </p:nvPr>
        </p:nvSpPr>
        <p:spPr>
          <a:xfrm>
            <a:off x="714125" y="546825"/>
            <a:ext cx="77157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000" b="1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15"/>
          <p:cNvSpPr/>
          <p:nvPr/>
        </p:nvSpPr>
        <p:spPr>
          <a:xfrm flipH="1">
            <a:off x="226985" y="206940"/>
            <a:ext cx="8690031" cy="4729620"/>
          </a:xfrm>
          <a:custGeom>
            <a:avLst/>
            <a:gdLst/>
            <a:ahLst/>
            <a:cxnLst/>
            <a:rect l="l" t="t" r="r" b="b"/>
            <a:pathLst>
              <a:path w="284476" h="182031" fill="none" extrusionOk="0">
                <a:moveTo>
                  <a:pt x="284476" y="174380"/>
                </a:moveTo>
                <a:lnTo>
                  <a:pt x="284476" y="7619"/>
                </a:lnTo>
                <a:cubicBezTo>
                  <a:pt x="280258" y="7619"/>
                  <a:pt x="276824" y="4219"/>
                  <a:pt x="276824" y="1"/>
                </a:cubicBezTo>
                <a:lnTo>
                  <a:pt x="7620" y="1"/>
                </a:lnTo>
                <a:cubicBezTo>
                  <a:pt x="7620" y="4219"/>
                  <a:pt x="4219" y="7619"/>
                  <a:pt x="1" y="7619"/>
                </a:cubicBezTo>
                <a:lnTo>
                  <a:pt x="1" y="174380"/>
                </a:lnTo>
                <a:cubicBezTo>
                  <a:pt x="4219" y="174380"/>
                  <a:pt x="7620" y="177780"/>
                  <a:pt x="7620" y="182031"/>
                </a:cubicBezTo>
                <a:lnTo>
                  <a:pt x="276824" y="182031"/>
                </a:lnTo>
                <a:cubicBezTo>
                  <a:pt x="276824" y="177780"/>
                  <a:pt x="280258" y="174380"/>
                  <a:pt x="284476" y="174380"/>
                </a:cubicBezTo>
                <a:close/>
              </a:path>
            </a:pathLst>
          </a:custGeom>
          <a:noFill/>
          <a:ln w="269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SECTION_HEADER_1">
    <p:bg>
      <p:bgPr>
        <a:solidFill>
          <a:schemeClr val="lt2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21"/>
          <p:cNvPicPr preferRelativeResize="0"/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1176338" y="1157288"/>
            <a:ext cx="6791325" cy="2828925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21"/>
          <p:cNvSpPr txBox="1">
            <a:spLocks noGrp="1"/>
          </p:cNvSpPr>
          <p:nvPr>
            <p:ph type="subTitle" idx="1"/>
          </p:nvPr>
        </p:nvSpPr>
        <p:spPr>
          <a:xfrm>
            <a:off x="2863350" y="3448131"/>
            <a:ext cx="3417300" cy="41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/>
            </a:lvl9pPr>
          </a:lstStyle>
          <a:p>
            <a:endParaRPr/>
          </a:p>
        </p:txBody>
      </p:sp>
      <p:sp>
        <p:nvSpPr>
          <p:cNvPr id="160" name="Google Shape;160;p21"/>
          <p:cNvSpPr txBox="1">
            <a:spLocks noGrp="1"/>
          </p:cNvSpPr>
          <p:nvPr>
            <p:ph type="title"/>
          </p:nvPr>
        </p:nvSpPr>
        <p:spPr>
          <a:xfrm>
            <a:off x="1345800" y="1284969"/>
            <a:ext cx="6452400" cy="206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9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None/>
              <a:defRPr sz="3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61" name="Google Shape;161;p21"/>
          <p:cNvSpPr/>
          <p:nvPr/>
        </p:nvSpPr>
        <p:spPr>
          <a:xfrm flipH="1">
            <a:off x="226985" y="206940"/>
            <a:ext cx="8690031" cy="4729620"/>
          </a:xfrm>
          <a:custGeom>
            <a:avLst/>
            <a:gdLst/>
            <a:ahLst/>
            <a:cxnLst/>
            <a:rect l="l" t="t" r="r" b="b"/>
            <a:pathLst>
              <a:path w="284476" h="182031" fill="none" extrusionOk="0">
                <a:moveTo>
                  <a:pt x="284476" y="174380"/>
                </a:moveTo>
                <a:lnTo>
                  <a:pt x="284476" y="7619"/>
                </a:lnTo>
                <a:cubicBezTo>
                  <a:pt x="280258" y="7619"/>
                  <a:pt x="276824" y="4219"/>
                  <a:pt x="276824" y="1"/>
                </a:cubicBezTo>
                <a:lnTo>
                  <a:pt x="7620" y="1"/>
                </a:lnTo>
                <a:cubicBezTo>
                  <a:pt x="7620" y="4219"/>
                  <a:pt x="4219" y="7619"/>
                  <a:pt x="1" y="7619"/>
                </a:cubicBezTo>
                <a:lnTo>
                  <a:pt x="1" y="174380"/>
                </a:lnTo>
                <a:cubicBezTo>
                  <a:pt x="4219" y="174380"/>
                  <a:pt x="7620" y="177780"/>
                  <a:pt x="7620" y="182031"/>
                </a:cubicBezTo>
                <a:lnTo>
                  <a:pt x="276824" y="182031"/>
                </a:lnTo>
                <a:cubicBezTo>
                  <a:pt x="276824" y="177780"/>
                  <a:pt x="280258" y="174380"/>
                  <a:pt x="284476" y="174380"/>
                </a:cubicBezTo>
                <a:close/>
              </a:path>
            </a:pathLst>
          </a:custGeom>
          <a:noFill/>
          <a:ln w="269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SECTION_HEADER_1_3_1_1">
    <p:bg>
      <p:bgPr>
        <a:solidFill>
          <a:schemeClr val="lt2"/>
        </a:solid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2"/>
          <p:cNvPicPr preferRelativeResize="0"/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>
            <a:off x="0" y="1519237"/>
            <a:ext cx="2060450" cy="1984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2"/>
          <p:cNvPicPr preferRelativeResize="0"/>
          <p:nvPr/>
        </p:nvPicPr>
        <p:blipFill>
          <a:blip r:embed="rId2">
            <a:alphaModFix amt="75000"/>
          </a:blip>
          <a:stretch>
            <a:fillRect/>
          </a:stretch>
        </p:blipFill>
        <p:spPr>
          <a:xfrm rot="10800000">
            <a:off x="7083550" y="1639987"/>
            <a:ext cx="2060450" cy="1984276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2"/>
          <p:cNvSpPr/>
          <p:nvPr/>
        </p:nvSpPr>
        <p:spPr>
          <a:xfrm flipH="1">
            <a:off x="226985" y="206940"/>
            <a:ext cx="8690031" cy="4729620"/>
          </a:xfrm>
          <a:custGeom>
            <a:avLst/>
            <a:gdLst/>
            <a:ahLst/>
            <a:cxnLst/>
            <a:rect l="l" t="t" r="r" b="b"/>
            <a:pathLst>
              <a:path w="284476" h="182031" fill="none" extrusionOk="0">
                <a:moveTo>
                  <a:pt x="284476" y="174380"/>
                </a:moveTo>
                <a:lnTo>
                  <a:pt x="284476" y="7619"/>
                </a:lnTo>
                <a:cubicBezTo>
                  <a:pt x="280258" y="7619"/>
                  <a:pt x="276824" y="4219"/>
                  <a:pt x="276824" y="1"/>
                </a:cubicBezTo>
                <a:lnTo>
                  <a:pt x="7620" y="1"/>
                </a:lnTo>
                <a:cubicBezTo>
                  <a:pt x="7620" y="4219"/>
                  <a:pt x="4219" y="7619"/>
                  <a:pt x="1" y="7619"/>
                </a:cubicBezTo>
                <a:lnTo>
                  <a:pt x="1" y="174380"/>
                </a:lnTo>
                <a:cubicBezTo>
                  <a:pt x="4219" y="174380"/>
                  <a:pt x="7620" y="177780"/>
                  <a:pt x="7620" y="182031"/>
                </a:cubicBezTo>
                <a:lnTo>
                  <a:pt x="276824" y="182031"/>
                </a:lnTo>
                <a:cubicBezTo>
                  <a:pt x="276824" y="177780"/>
                  <a:pt x="280258" y="174380"/>
                  <a:pt x="284476" y="174380"/>
                </a:cubicBezTo>
                <a:close/>
              </a:path>
            </a:pathLst>
          </a:custGeom>
          <a:noFill/>
          <a:ln w="269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HEADER_1_3_1_1_1">
    <p:bg>
      <p:bgPr>
        <a:solidFill>
          <a:schemeClr val="lt2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3"/>
          <p:cNvSpPr/>
          <p:nvPr/>
        </p:nvSpPr>
        <p:spPr>
          <a:xfrm flipH="1">
            <a:off x="226985" y="206940"/>
            <a:ext cx="8690031" cy="4729620"/>
          </a:xfrm>
          <a:custGeom>
            <a:avLst/>
            <a:gdLst/>
            <a:ahLst/>
            <a:cxnLst/>
            <a:rect l="l" t="t" r="r" b="b"/>
            <a:pathLst>
              <a:path w="284476" h="182031" fill="none" extrusionOk="0">
                <a:moveTo>
                  <a:pt x="284476" y="174380"/>
                </a:moveTo>
                <a:lnTo>
                  <a:pt x="284476" y="7619"/>
                </a:lnTo>
                <a:cubicBezTo>
                  <a:pt x="280258" y="7619"/>
                  <a:pt x="276824" y="4219"/>
                  <a:pt x="276824" y="1"/>
                </a:cubicBezTo>
                <a:lnTo>
                  <a:pt x="7620" y="1"/>
                </a:lnTo>
                <a:cubicBezTo>
                  <a:pt x="7620" y="4219"/>
                  <a:pt x="4219" y="7619"/>
                  <a:pt x="1" y="7619"/>
                </a:cubicBezTo>
                <a:lnTo>
                  <a:pt x="1" y="174380"/>
                </a:lnTo>
                <a:cubicBezTo>
                  <a:pt x="4219" y="174380"/>
                  <a:pt x="7620" y="177780"/>
                  <a:pt x="7620" y="182031"/>
                </a:cubicBezTo>
                <a:lnTo>
                  <a:pt x="276824" y="182031"/>
                </a:lnTo>
                <a:cubicBezTo>
                  <a:pt x="276824" y="177780"/>
                  <a:pt x="280258" y="174380"/>
                  <a:pt x="284476" y="174380"/>
                </a:cubicBezTo>
                <a:close/>
              </a:path>
            </a:pathLst>
          </a:custGeom>
          <a:noFill/>
          <a:ln w="269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8" name="Google Shape;168;p23"/>
          <p:cNvPicPr preferRelativeResize="0"/>
          <p:nvPr/>
        </p:nvPicPr>
        <p:blipFill>
          <a:blip r:embed="rId2">
            <a:alphaModFix amt="55000"/>
          </a:blip>
          <a:stretch>
            <a:fillRect/>
          </a:stretch>
        </p:blipFill>
        <p:spPr>
          <a:xfrm>
            <a:off x="2209800" y="0"/>
            <a:ext cx="2105025" cy="2172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23"/>
          <p:cNvPicPr preferRelativeResize="0"/>
          <p:nvPr/>
        </p:nvPicPr>
        <p:blipFill>
          <a:blip r:embed="rId2">
            <a:alphaModFix amt="55000"/>
          </a:blip>
          <a:stretch>
            <a:fillRect/>
          </a:stretch>
        </p:blipFill>
        <p:spPr>
          <a:xfrm rot="10800000" flipH="1">
            <a:off x="4829175" y="2971175"/>
            <a:ext cx="2105025" cy="2172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ibre Baskerville"/>
              <a:buNone/>
              <a:defRPr sz="2800" b="1">
                <a:solidFill>
                  <a:schemeClr val="dk2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429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○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429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■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○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■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429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429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○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429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Roboto"/>
              <a:buChar char="■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8" r:id="rId5"/>
    <p:sldLayoutId id="2147483661" r:id="rId6"/>
    <p:sldLayoutId id="2147483667" r:id="rId7"/>
    <p:sldLayoutId id="2147483668" r:id="rId8"/>
    <p:sldLayoutId id="214748366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42"/>
          <p:cNvSpPr txBox="1">
            <a:spLocks noGrp="1"/>
          </p:cNvSpPr>
          <p:nvPr>
            <p:ph type="ctrTitle"/>
          </p:nvPr>
        </p:nvSpPr>
        <p:spPr>
          <a:xfrm>
            <a:off x="495927" y="339502"/>
            <a:ext cx="7933698" cy="152586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</a:rPr>
              <a:t>Bài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</a:rPr>
              <a:t> 8 :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</a:rPr>
              <a:t>Vương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</a:rPr>
              <a:t>Quốc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</a:rPr>
              <a:t> Cam –</a:t>
            </a:r>
            <a:r>
              <a:rPr lang="en-US" sz="6000" dirty="0" err="1" smtClean="0">
                <a:solidFill>
                  <a:schemeClr val="accent6">
                    <a:lumMod val="50000"/>
                  </a:schemeClr>
                </a:solidFill>
              </a:rPr>
              <a:t>Pu</a:t>
            </a:r>
            <a:r>
              <a:rPr lang="en-US" sz="6000" dirty="0" smtClean="0">
                <a:solidFill>
                  <a:schemeClr val="accent6">
                    <a:lumMod val="50000"/>
                  </a:schemeClr>
                </a:solidFill>
              </a:rPr>
              <a:t>  -Chia</a:t>
            </a:r>
            <a:endParaRPr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444" name="Google Shape;444;p42"/>
          <p:cNvGrpSpPr/>
          <p:nvPr/>
        </p:nvGrpSpPr>
        <p:grpSpPr>
          <a:xfrm>
            <a:off x="-208281" y="2399749"/>
            <a:ext cx="4048654" cy="2351539"/>
            <a:chOff x="953187" y="2352950"/>
            <a:chExt cx="4174300" cy="2424517"/>
          </a:xfrm>
        </p:grpSpPr>
        <p:sp>
          <p:nvSpPr>
            <p:cNvPr id="445" name="Google Shape;445;p42"/>
            <p:cNvSpPr/>
            <p:nvPr/>
          </p:nvSpPr>
          <p:spPr>
            <a:xfrm>
              <a:off x="953187" y="4251247"/>
              <a:ext cx="4174300" cy="526220"/>
            </a:xfrm>
            <a:custGeom>
              <a:avLst/>
              <a:gdLst/>
              <a:ahLst/>
              <a:cxnLst/>
              <a:rect l="l" t="t" r="r" b="b"/>
              <a:pathLst>
                <a:path w="166972" h="15234" extrusionOk="0">
                  <a:moveTo>
                    <a:pt x="83486" y="1"/>
                  </a:moveTo>
                  <a:cubicBezTo>
                    <a:pt x="37370" y="1"/>
                    <a:pt x="1" y="3411"/>
                    <a:pt x="1" y="7617"/>
                  </a:cubicBezTo>
                  <a:cubicBezTo>
                    <a:pt x="1" y="11823"/>
                    <a:pt x="37370" y="15233"/>
                    <a:pt x="83486" y="15233"/>
                  </a:cubicBezTo>
                  <a:cubicBezTo>
                    <a:pt x="129602" y="15233"/>
                    <a:pt x="166971" y="11823"/>
                    <a:pt x="166971" y="7617"/>
                  </a:cubicBezTo>
                  <a:cubicBezTo>
                    <a:pt x="166971" y="3411"/>
                    <a:pt x="129602" y="1"/>
                    <a:pt x="834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42"/>
            <p:cNvSpPr/>
            <p:nvPr/>
          </p:nvSpPr>
          <p:spPr>
            <a:xfrm>
              <a:off x="3151725" y="3745425"/>
              <a:ext cx="1626850" cy="696250"/>
            </a:xfrm>
            <a:custGeom>
              <a:avLst/>
              <a:gdLst/>
              <a:ahLst/>
              <a:cxnLst/>
              <a:rect l="l" t="t" r="r" b="b"/>
              <a:pathLst>
                <a:path w="65074" h="27850" extrusionOk="0">
                  <a:moveTo>
                    <a:pt x="1" y="1"/>
                  </a:moveTo>
                  <a:lnTo>
                    <a:pt x="1" y="27850"/>
                  </a:lnTo>
                  <a:lnTo>
                    <a:pt x="65073" y="27850"/>
                  </a:lnTo>
                  <a:lnTo>
                    <a:pt x="65073" y="25025"/>
                  </a:lnTo>
                  <a:lnTo>
                    <a:pt x="56808" y="25025"/>
                  </a:lnTo>
                  <a:lnTo>
                    <a:pt x="56808" y="2825"/>
                  </a:lnTo>
                  <a:lnTo>
                    <a:pt x="65073" y="2825"/>
                  </a:lnTo>
                  <a:lnTo>
                    <a:pt x="6507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42"/>
            <p:cNvSpPr/>
            <p:nvPr/>
          </p:nvSpPr>
          <p:spPr>
            <a:xfrm>
              <a:off x="1524925" y="3745425"/>
              <a:ext cx="1626825" cy="696250"/>
            </a:xfrm>
            <a:custGeom>
              <a:avLst/>
              <a:gdLst/>
              <a:ahLst/>
              <a:cxnLst/>
              <a:rect l="l" t="t" r="r" b="b"/>
              <a:pathLst>
                <a:path w="65073" h="27850" extrusionOk="0">
                  <a:moveTo>
                    <a:pt x="0" y="1"/>
                  </a:moveTo>
                  <a:lnTo>
                    <a:pt x="0" y="27850"/>
                  </a:lnTo>
                  <a:lnTo>
                    <a:pt x="65073" y="27850"/>
                  </a:lnTo>
                  <a:lnTo>
                    <a:pt x="6507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42"/>
            <p:cNvSpPr/>
            <p:nvPr/>
          </p:nvSpPr>
          <p:spPr>
            <a:xfrm>
              <a:off x="1371125" y="3745425"/>
              <a:ext cx="308125" cy="696250"/>
            </a:xfrm>
            <a:custGeom>
              <a:avLst/>
              <a:gdLst/>
              <a:ahLst/>
              <a:cxnLst/>
              <a:rect l="l" t="t" r="r" b="b"/>
              <a:pathLst>
                <a:path w="12325" h="27850" extrusionOk="0">
                  <a:moveTo>
                    <a:pt x="6152" y="1"/>
                  </a:moveTo>
                  <a:cubicBezTo>
                    <a:pt x="2763" y="1"/>
                    <a:pt x="1" y="6236"/>
                    <a:pt x="1" y="13936"/>
                  </a:cubicBezTo>
                  <a:cubicBezTo>
                    <a:pt x="1" y="21615"/>
                    <a:pt x="2763" y="27850"/>
                    <a:pt x="6152" y="27850"/>
                  </a:cubicBezTo>
                  <a:cubicBezTo>
                    <a:pt x="9563" y="27850"/>
                    <a:pt x="12325" y="21615"/>
                    <a:pt x="12325" y="13936"/>
                  </a:cubicBezTo>
                  <a:cubicBezTo>
                    <a:pt x="12325" y="6236"/>
                    <a:pt x="9563" y="1"/>
                    <a:pt x="615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42"/>
            <p:cNvSpPr/>
            <p:nvPr/>
          </p:nvSpPr>
          <p:spPr>
            <a:xfrm>
              <a:off x="2992725" y="3745425"/>
              <a:ext cx="307600" cy="696250"/>
            </a:xfrm>
            <a:custGeom>
              <a:avLst/>
              <a:gdLst/>
              <a:ahLst/>
              <a:cxnLst/>
              <a:rect l="l" t="t" r="r" b="b"/>
              <a:pathLst>
                <a:path w="12304" h="27850" extrusionOk="0">
                  <a:moveTo>
                    <a:pt x="6152" y="1"/>
                  </a:moveTo>
                  <a:cubicBezTo>
                    <a:pt x="2741" y="1"/>
                    <a:pt x="0" y="6236"/>
                    <a:pt x="0" y="13936"/>
                  </a:cubicBezTo>
                  <a:cubicBezTo>
                    <a:pt x="0" y="21615"/>
                    <a:pt x="2741" y="27850"/>
                    <a:pt x="6152" y="27850"/>
                  </a:cubicBezTo>
                  <a:cubicBezTo>
                    <a:pt x="9541" y="27850"/>
                    <a:pt x="12303" y="21615"/>
                    <a:pt x="12303" y="13936"/>
                  </a:cubicBezTo>
                  <a:cubicBezTo>
                    <a:pt x="12303" y="6236"/>
                    <a:pt x="9541" y="1"/>
                    <a:pt x="615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42"/>
            <p:cNvSpPr/>
            <p:nvPr/>
          </p:nvSpPr>
          <p:spPr>
            <a:xfrm>
              <a:off x="3099950" y="3816050"/>
              <a:ext cx="245350" cy="555025"/>
            </a:xfrm>
            <a:custGeom>
              <a:avLst/>
              <a:gdLst/>
              <a:ahLst/>
              <a:cxnLst/>
              <a:rect l="l" t="t" r="r" b="b"/>
              <a:pathLst>
                <a:path w="9814" h="22201" extrusionOk="0">
                  <a:moveTo>
                    <a:pt x="4917" y="0"/>
                  </a:moveTo>
                  <a:cubicBezTo>
                    <a:pt x="2197" y="0"/>
                    <a:pt x="0" y="4980"/>
                    <a:pt x="0" y="11111"/>
                  </a:cubicBezTo>
                  <a:cubicBezTo>
                    <a:pt x="0" y="17241"/>
                    <a:pt x="2197" y="22200"/>
                    <a:pt x="4917" y="22200"/>
                  </a:cubicBezTo>
                  <a:cubicBezTo>
                    <a:pt x="7617" y="22200"/>
                    <a:pt x="9814" y="17241"/>
                    <a:pt x="9814" y="11111"/>
                  </a:cubicBezTo>
                  <a:cubicBezTo>
                    <a:pt x="9814" y="4980"/>
                    <a:pt x="7617" y="0"/>
                    <a:pt x="49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42"/>
            <p:cNvSpPr/>
            <p:nvPr/>
          </p:nvSpPr>
          <p:spPr>
            <a:xfrm>
              <a:off x="3222875" y="3816050"/>
              <a:ext cx="1497100" cy="555025"/>
            </a:xfrm>
            <a:custGeom>
              <a:avLst/>
              <a:gdLst/>
              <a:ahLst/>
              <a:cxnLst/>
              <a:rect l="l" t="t" r="r" b="b"/>
              <a:pathLst>
                <a:path w="59884" h="22201" extrusionOk="0">
                  <a:moveTo>
                    <a:pt x="0" y="0"/>
                  </a:moveTo>
                  <a:lnTo>
                    <a:pt x="0" y="22200"/>
                  </a:lnTo>
                  <a:lnTo>
                    <a:pt x="59884" y="22200"/>
                  </a:lnTo>
                  <a:cubicBezTo>
                    <a:pt x="58587" y="22200"/>
                    <a:pt x="57519" y="17241"/>
                    <a:pt x="57519" y="11111"/>
                  </a:cubicBezTo>
                  <a:cubicBezTo>
                    <a:pt x="57519" y="4980"/>
                    <a:pt x="58587" y="0"/>
                    <a:pt x="598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42"/>
            <p:cNvSpPr/>
            <p:nvPr/>
          </p:nvSpPr>
          <p:spPr>
            <a:xfrm>
              <a:off x="4753950" y="3745425"/>
              <a:ext cx="49200" cy="70650"/>
            </a:xfrm>
            <a:custGeom>
              <a:avLst/>
              <a:gdLst/>
              <a:ahLst/>
              <a:cxnLst/>
              <a:rect l="l" t="t" r="r" b="b"/>
              <a:pathLst>
                <a:path w="1968" h="2826" extrusionOk="0">
                  <a:moveTo>
                    <a:pt x="984" y="1"/>
                  </a:moveTo>
                  <a:cubicBezTo>
                    <a:pt x="440" y="1"/>
                    <a:pt x="1" y="628"/>
                    <a:pt x="1" y="1423"/>
                  </a:cubicBezTo>
                  <a:cubicBezTo>
                    <a:pt x="1" y="2198"/>
                    <a:pt x="440" y="2825"/>
                    <a:pt x="984" y="2825"/>
                  </a:cubicBezTo>
                  <a:cubicBezTo>
                    <a:pt x="1528" y="2825"/>
                    <a:pt x="1968" y="2198"/>
                    <a:pt x="1968" y="1423"/>
                  </a:cubicBezTo>
                  <a:cubicBezTo>
                    <a:pt x="1968" y="628"/>
                    <a:pt x="1528" y="1"/>
                    <a:pt x="9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42"/>
            <p:cNvSpPr/>
            <p:nvPr/>
          </p:nvSpPr>
          <p:spPr>
            <a:xfrm>
              <a:off x="4753950" y="4371050"/>
              <a:ext cx="49200" cy="70625"/>
            </a:xfrm>
            <a:custGeom>
              <a:avLst/>
              <a:gdLst/>
              <a:ahLst/>
              <a:cxnLst/>
              <a:rect l="l" t="t" r="r" b="b"/>
              <a:pathLst>
                <a:path w="1968" h="2825" extrusionOk="0">
                  <a:moveTo>
                    <a:pt x="984" y="0"/>
                  </a:moveTo>
                  <a:cubicBezTo>
                    <a:pt x="440" y="0"/>
                    <a:pt x="1" y="628"/>
                    <a:pt x="1" y="1423"/>
                  </a:cubicBezTo>
                  <a:cubicBezTo>
                    <a:pt x="1" y="2197"/>
                    <a:pt x="440" y="2825"/>
                    <a:pt x="984" y="2825"/>
                  </a:cubicBezTo>
                  <a:cubicBezTo>
                    <a:pt x="1528" y="2825"/>
                    <a:pt x="1968" y="2197"/>
                    <a:pt x="1968" y="1423"/>
                  </a:cubicBezTo>
                  <a:cubicBezTo>
                    <a:pt x="1968" y="628"/>
                    <a:pt x="1528" y="0"/>
                    <a:pt x="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42"/>
            <p:cNvSpPr/>
            <p:nvPr/>
          </p:nvSpPr>
          <p:spPr>
            <a:xfrm>
              <a:off x="3345275" y="3941600"/>
              <a:ext cx="205075" cy="320675"/>
            </a:xfrm>
            <a:custGeom>
              <a:avLst/>
              <a:gdLst/>
              <a:ahLst/>
              <a:cxnLst/>
              <a:rect l="l" t="t" r="r" b="b"/>
              <a:pathLst>
                <a:path w="8203" h="12827" extrusionOk="0">
                  <a:moveTo>
                    <a:pt x="1" y="0"/>
                  </a:moveTo>
                  <a:lnTo>
                    <a:pt x="1" y="12826"/>
                  </a:lnTo>
                  <a:lnTo>
                    <a:pt x="4102" y="9123"/>
                  </a:lnTo>
                  <a:lnTo>
                    <a:pt x="8203" y="12826"/>
                  </a:lnTo>
                  <a:lnTo>
                    <a:pt x="8203" y="0"/>
                  </a:lnTo>
                  <a:close/>
                </a:path>
              </a:pathLst>
            </a:custGeom>
            <a:solidFill>
              <a:srgbClr val="EF53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42"/>
            <p:cNvSpPr/>
            <p:nvPr/>
          </p:nvSpPr>
          <p:spPr>
            <a:xfrm>
              <a:off x="2862975" y="3049200"/>
              <a:ext cx="1626850" cy="696250"/>
            </a:xfrm>
            <a:custGeom>
              <a:avLst/>
              <a:gdLst/>
              <a:ahLst/>
              <a:cxnLst/>
              <a:rect l="l" t="t" r="r" b="b"/>
              <a:pathLst>
                <a:path w="65074" h="27850" extrusionOk="0">
                  <a:moveTo>
                    <a:pt x="1" y="0"/>
                  </a:moveTo>
                  <a:lnTo>
                    <a:pt x="1" y="27850"/>
                  </a:lnTo>
                  <a:lnTo>
                    <a:pt x="65073" y="27850"/>
                  </a:lnTo>
                  <a:lnTo>
                    <a:pt x="65073" y="25025"/>
                  </a:lnTo>
                  <a:lnTo>
                    <a:pt x="56809" y="25025"/>
                  </a:lnTo>
                  <a:lnTo>
                    <a:pt x="56809" y="2825"/>
                  </a:lnTo>
                  <a:lnTo>
                    <a:pt x="65073" y="2825"/>
                  </a:lnTo>
                  <a:lnTo>
                    <a:pt x="650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42"/>
            <p:cNvSpPr/>
            <p:nvPr/>
          </p:nvSpPr>
          <p:spPr>
            <a:xfrm>
              <a:off x="1236175" y="3049200"/>
              <a:ext cx="1626825" cy="696250"/>
            </a:xfrm>
            <a:custGeom>
              <a:avLst/>
              <a:gdLst/>
              <a:ahLst/>
              <a:cxnLst/>
              <a:rect l="l" t="t" r="r" b="b"/>
              <a:pathLst>
                <a:path w="65073" h="27850" extrusionOk="0">
                  <a:moveTo>
                    <a:pt x="1" y="0"/>
                  </a:moveTo>
                  <a:lnTo>
                    <a:pt x="1" y="27850"/>
                  </a:lnTo>
                  <a:lnTo>
                    <a:pt x="65073" y="27850"/>
                  </a:lnTo>
                  <a:lnTo>
                    <a:pt x="6507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42"/>
            <p:cNvSpPr/>
            <p:nvPr/>
          </p:nvSpPr>
          <p:spPr>
            <a:xfrm>
              <a:off x="1082375" y="3049200"/>
              <a:ext cx="307625" cy="696250"/>
            </a:xfrm>
            <a:custGeom>
              <a:avLst/>
              <a:gdLst/>
              <a:ahLst/>
              <a:cxnLst/>
              <a:rect l="l" t="t" r="r" b="b"/>
              <a:pathLst>
                <a:path w="12305" h="27850" extrusionOk="0">
                  <a:moveTo>
                    <a:pt x="6153" y="0"/>
                  </a:moveTo>
                  <a:cubicBezTo>
                    <a:pt x="2763" y="0"/>
                    <a:pt x="1" y="6236"/>
                    <a:pt x="1" y="13915"/>
                  </a:cubicBezTo>
                  <a:cubicBezTo>
                    <a:pt x="1" y="21614"/>
                    <a:pt x="2763" y="27850"/>
                    <a:pt x="6153" y="27850"/>
                  </a:cubicBezTo>
                  <a:cubicBezTo>
                    <a:pt x="9563" y="27850"/>
                    <a:pt x="12304" y="21614"/>
                    <a:pt x="12304" y="13915"/>
                  </a:cubicBezTo>
                  <a:cubicBezTo>
                    <a:pt x="12304" y="6236"/>
                    <a:pt x="9563" y="0"/>
                    <a:pt x="615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42"/>
            <p:cNvSpPr/>
            <p:nvPr/>
          </p:nvSpPr>
          <p:spPr>
            <a:xfrm>
              <a:off x="2703450" y="3049200"/>
              <a:ext cx="308125" cy="696250"/>
            </a:xfrm>
            <a:custGeom>
              <a:avLst/>
              <a:gdLst/>
              <a:ahLst/>
              <a:cxnLst/>
              <a:rect l="l" t="t" r="r" b="b"/>
              <a:pathLst>
                <a:path w="12325" h="27850" extrusionOk="0">
                  <a:moveTo>
                    <a:pt x="6173" y="0"/>
                  </a:moveTo>
                  <a:cubicBezTo>
                    <a:pt x="2762" y="0"/>
                    <a:pt x="0" y="6236"/>
                    <a:pt x="0" y="13915"/>
                  </a:cubicBezTo>
                  <a:cubicBezTo>
                    <a:pt x="0" y="21614"/>
                    <a:pt x="2762" y="27850"/>
                    <a:pt x="6173" y="27850"/>
                  </a:cubicBezTo>
                  <a:cubicBezTo>
                    <a:pt x="9562" y="27850"/>
                    <a:pt x="12324" y="21614"/>
                    <a:pt x="12324" y="13915"/>
                  </a:cubicBezTo>
                  <a:cubicBezTo>
                    <a:pt x="12324" y="6236"/>
                    <a:pt x="9562" y="0"/>
                    <a:pt x="617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42"/>
            <p:cNvSpPr/>
            <p:nvPr/>
          </p:nvSpPr>
          <p:spPr>
            <a:xfrm>
              <a:off x="2811200" y="3119825"/>
              <a:ext cx="245350" cy="555000"/>
            </a:xfrm>
            <a:custGeom>
              <a:avLst/>
              <a:gdLst/>
              <a:ahLst/>
              <a:cxnLst/>
              <a:rect l="l" t="t" r="r" b="b"/>
              <a:pathLst>
                <a:path w="9814" h="22200" extrusionOk="0">
                  <a:moveTo>
                    <a:pt x="4897" y="0"/>
                  </a:moveTo>
                  <a:cubicBezTo>
                    <a:pt x="2198" y="0"/>
                    <a:pt x="1" y="4959"/>
                    <a:pt x="1" y="11090"/>
                  </a:cubicBezTo>
                  <a:cubicBezTo>
                    <a:pt x="1" y="17220"/>
                    <a:pt x="2198" y="22200"/>
                    <a:pt x="4897" y="22200"/>
                  </a:cubicBezTo>
                  <a:cubicBezTo>
                    <a:pt x="7617" y="22200"/>
                    <a:pt x="9814" y="17220"/>
                    <a:pt x="9814" y="11090"/>
                  </a:cubicBezTo>
                  <a:cubicBezTo>
                    <a:pt x="9814" y="4959"/>
                    <a:pt x="7617" y="0"/>
                    <a:pt x="4897" y="0"/>
                  </a:cubicBezTo>
                  <a:close/>
                </a:path>
              </a:pathLst>
            </a:custGeom>
            <a:solidFill>
              <a:srgbClr val="FFF9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42"/>
            <p:cNvSpPr/>
            <p:nvPr/>
          </p:nvSpPr>
          <p:spPr>
            <a:xfrm>
              <a:off x="2933600" y="3119825"/>
              <a:ext cx="1497125" cy="555000"/>
            </a:xfrm>
            <a:custGeom>
              <a:avLst/>
              <a:gdLst/>
              <a:ahLst/>
              <a:cxnLst/>
              <a:rect l="l" t="t" r="r" b="b"/>
              <a:pathLst>
                <a:path w="59885" h="22200" extrusionOk="0">
                  <a:moveTo>
                    <a:pt x="1" y="0"/>
                  </a:moveTo>
                  <a:lnTo>
                    <a:pt x="1" y="22200"/>
                  </a:lnTo>
                  <a:lnTo>
                    <a:pt x="59884" y="22200"/>
                  </a:lnTo>
                  <a:cubicBezTo>
                    <a:pt x="58587" y="22200"/>
                    <a:pt x="57541" y="17220"/>
                    <a:pt x="57541" y="11090"/>
                  </a:cubicBezTo>
                  <a:cubicBezTo>
                    <a:pt x="57541" y="4980"/>
                    <a:pt x="58587" y="0"/>
                    <a:pt x="59884" y="0"/>
                  </a:cubicBezTo>
                  <a:close/>
                </a:path>
              </a:pathLst>
            </a:custGeom>
            <a:solidFill>
              <a:srgbClr val="FFF9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42"/>
            <p:cNvSpPr/>
            <p:nvPr/>
          </p:nvSpPr>
          <p:spPr>
            <a:xfrm>
              <a:off x="4465225" y="3049200"/>
              <a:ext cx="48650" cy="70625"/>
            </a:xfrm>
            <a:custGeom>
              <a:avLst/>
              <a:gdLst/>
              <a:ahLst/>
              <a:cxnLst/>
              <a:rect l="l" t="t" r="r" b="b"/>
              <a:pathLst>
                <a:path w="1946" h="2825" extrusionOk="0">
                  <a:moveTo>
                    <a:pt x="983" y="0"/>
                  </a:moveTo>
                  <a:cubicBezTo>
                    <a:pt x="439" y="0"/>
                    <a:pt x="0" y="628"/>
                    <a:pt x="0" y="1402"/>
                  </a:cubicBezTo>
                  <a:cubicBezTo>
                    <a:pt x="0" y="2197"/>
                    <a:pt x="439" y="2825"/>
                    <a:pt x="983" y="2825"/>
                  </a:cubicBezTo>
                  <a:cubicBezTo>
                    <a:pt x="1507" y="2825"/>
                    <a:pt x="1946" y="2197"/>
                    <a:pt x="1946" y="1402"/>
                  </a:cubicBezTo>
                  <a:cubicBezTo>
                    <a:pt x="1946" y="628"/>
                    <a:pt x="1507" y="0"/>
                    <a:pt x="983" y="0"/>
                  </a:cubicBezTo>
                  <a:close/>
                </a:path>
              </a:pathLst>
            </a:custGeom>
            <a:solidFill>
              <a:srgbClr val="EF53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42"/>
            <p:cNvSpPr/>
            <p:nvPr/>
          </p:nvSpPr>
          <p:spPr>
            <a:xfrm>
              <a:off x="4465225" y="3674800"/>
              <a:ext cx="49175" cy="70650"/>
            </a:xfrm>
            <a:custGeom>
              <a:avLst/>
              <a:gdLst/>
              <a:ahLst/>
              <a:cxnLst/>
              <a:rect l="l" t="t" r="r" b="b"/>
              <a:pathLst>
                <a:path w="1967" h="2826" extrusionOk="0">
                  <a:moveTo>
                    <a:pt x="983" y="1"/>
                  </a:moveTo>
                  <a:cubicBezTo>
                    <a:pt x="439" y="1"/>
                    <a:pt x="0" y="629"/>
                    <a:pt x="0" y="1403"/>
                  </a:cubicBezTo>
                  <a:cubicBezTo>
                    <a:pt x="0" y="2198"/>
                    <a:pt x="439" y="2826"/>
                    <a:pt x="983" y="2826"/>
                  </a:cubicBezTo>
                  <a:cubicBezTo>
                    <a:pt x="1527" y="2826"/>
                    <a:pt x="1967" y="2198"/>
                    <a:pt x="1967" y="1403"/>
                  </a:cubicBezTo>
                  <a:cubicBezTo>
                    <a:pt x="1967" y="629"/>
                    <a:pt x="1527" y="1"/>
                    <a:pt x="9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42"/>
            <p:cNvSpPr/>
            <p:nvPr/>
          </p:nvSpPr>
          <p:spPr>
            <a:xfrm>
              <a:off x="3347375" y="2352950"/>
              <a:ext cx="1626300" cy="696275"/>
            </a:xfrm>
            <a:custGeom>
              <a:avLst/>
              <a:gdLst/>
              <a:ahLst/>
              <a:cxnLst/>
              <a:rect l="l" t="t" r="r" b="b"/>
              <a:pathLst>
                <a:path w="65052" h="27851" extrusionOk="0">
                  <a:moveTo>
                    <a:pt x="0" y="1"/>
                  </a:moveTo>
                  <a:lnTo>
                    <a:pt x="0" y="27850"/>
                  </a:lnTo>
                  <a:lnTo>
                    <a:pt x="65052" y="27850"/>
                  </a:lnTo>
                  <a:lnTo>
                    <a:pt x="65052" y="25005"/>
                  </a:lnTo>
                  <a:lnTo>
                    <a:pt x="56787" y="25005"/>
                  </a:lnTo>
                  <a:lnTo>
                    <a:pt x="56787" y="2826"/>
                  </a:lnTo>
                  <a:lnTo>
                    <a:pt x="65052" y="2826"/>
                  </a:lnTo>
                  <a:lnTo>
                    <a:pt x="6505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42"/>
            <p:cNvSpPr/>
            <p:nvPr/>
          </p:nvSpPr>
          <p:spPr>
            <a:xfrm>
              <a:off x="1720550" y="2352950"/>
              <a:ext cx="1626325" cy="696275"/>
            </a:xfrm>
            <a:custGeom>
              <a:avLst/>
              <a:gdLst/>
              <a:ahLst/>
              <a:cxnLst/>
              <a:rect l="l" t="t" r="r" b="b"/>
              <a:pathLst>
                <a:path w="65053" h="27851" extrusionOk="0">
                  <a:moveTo>
                    <a:pt x="1" y="1"/>
                  </a:moveTo>
                  <a:lnTo>
                    <a:pt x="1" y="27850"/>
                  </a:lnTo>
                  <a:lnTo>
                    <a:pt x="65052" y="27850"/>
                  </a:lnTo>
                  <a:lnTo>
                    <a:pt x="6505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42"/>
            <p:cNvSpPr/>
            <p:nvPr/>
          </p:nvSpPr>
          <p:spPr>
            <a:xfrm>
              <a:off x="1566250" y="2352950"/>
              <a:ext cx="308125" cy="696275"/>
            </a:xfrm>
            <a:custGeom>
              <a:avLst/>
              <a:gdLst/>
              <a:ahLst/>
              <a:cxnLst/>
              <a:rect l="l" t="t" r="r" b="b"/>
              <a:pathLst>
                <a:path w="12325" h="27851" extrusionOk="0">
                  <a:moveTo>
                    <a:pt x="6173" y="1"/>
                  </a:moveTo>
                  <a:cubicBezTo>
                    <a:pt x="2762" y="1"/>
                    <a:pt x="0" y="6236"/>
                    <a:pt x="0" y="13915"/>
                  </a:cubicBezTo>
                  <a:cubicBezTo>
                    <a:pt x="0" y="21615"/>
                    <a:pt x="2762" y="27850"/>
                    <a:pt x="6173" y="27850"/>
                  </a:cubicBezTo>
                  <a:cubicBezTo>
                    <a:pt x="9562" y="27850"/>
                    <a:pt x="12324" y="21615"/>
                    <a:pt x="12324" y="13915"/>
                  </a:cubicBezTo>
                  <a:cubicBezTo>
                    <a:pt x="12324" y="6236"/>
                    <a:pt x="9562" y="1"/>
                    <a:pt x="61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42"/>
            <p:cNvSpPr/>
            <p:nvPr/>
          </p:nvSpPr>
          <p:spPr>
            <a:xfrm>
              <a:off x="3187825" y="2352950"/>
              <a:ext cx="307600" cy="696275"/>
            </a:xfrm>
            <a:custGeom>
              <a:avLst/>
              <a:gdLst/>
              <a:ahLst/>
              <a:cxnLst/>
              <a:rect l="l" t="t" r="r" b="b"/>
              <a:pathLst>
                <a:path w="12304" h="27851" extrusionOk="0">
                  <a:moveTo>
                    <a:pt x="6152" y="1"/>
                  </a:moveTo>
                  <a:cubicBezTo>
                    <a:pt x="2762" y="1"/>
                    <a:pt x="1" y="6236"/>
                    <a:pt x="1" y="13915"/>
                  </a:cubicBezTo>
                  <a:cubicBezTo>
                    <a:pt x="1" y="21615"/>
                    <a:pt x="2762" y="27850"/>
                    <a:pt x="6152" y="27850"/>
                  </a:cubicBezTo>
                  <a:cubicBezTo>
                    <a:pt x="9563" y="27850"/>
                    <a:pt x="12304" y="21615"/>
                    <a:pt x="12304" y="13915"/>
                  </a:cubicBezTo>
                  <a:cubicBezTo>
                    <a:pt x="12304" y="6236"/>
                    <a:pt x="9563" y="1"/>
                    <a:pt x="61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42"/>
            <p:cNvSpPr/>
            <p:nvPr/>
          </p:nvSpPr>
          <p:spPr>
            <a:xfrm>
              <a:off x="3295050" y="2423575"/>
              <a:ext cx="245375" cy="555025"/>
            </a:xfrm>
            <a:custGeom>
              <a:avLst/>
              <a:gdLst/>
              <a:ahLst/>
              <a:cxnLst/>
              <a:rect l="l" t="t" r="r" b="b"/>
              <a:pathLst>
                <a:path w="9815" h="22201" extrusionOk="0">
                  <a:moveTo>
                    <a:pt x="4918" y="1"/>
                  </a:moveTo>
                  <a:cubicBezTo>
                    <a:pt x="2198" y="1"/>
                    <a:pt x="1" y="4960"/>
                    <a:pt x="1" y="11090"/>
                  </a:cubicBezTo>
                  <a:cubicBezTo>
                    <a:pt x="1" y="17221"/>
                    <a:pt x="2198" y="22201"/>
                    <a:pt x="4918" y="22201"/>
                  </a:cubicBezTo>
                  <a:cubicBezTo>
                    <a:pt x="7617" y="22201"/>
                    <a:pt x="9814" y="17221"/>
                    <a:pt x="9814" y="11090"/>
                  </a:cubicBezTo>
                  <a:cubicBezTo>
                    <a:pt x="9814" y="4960"/>
                    <a:pt x="7617" y="1"/>
                    <a:pt x="49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42"/>
            <p:cNvSpPr/>
            <p:nvPr/>
          </p:nvSpPr>
          <p:spPr>
            <a:xfrm>
              <a:off x="3417975" y="2423575"/>
              <a:ext cx="1497125" cy="554500"/>
            </a:xfrm>
            <a:custGeom>
              <a:avLst/>
              <a:gdLst/>
              <a:ahLst/>
              <a:cxnLst/>
              <a:rect l="l" t="t" r="r" b="b"/>
              <a:pathLst>
                <a:path w="59885" h="22180" extrusionOk="0">
                  <a:moveTo>
                    <a:pt x="1" y="1"/>
                  </a:moveTo>
                  <a:lnTo>
                    <a:pt x="1" y="22180"/>
                  </a:lnTo>
                  <a:lnTo>
                    <a:pt x="59884" y="22180"/>
                  </a:lnTo>
                  <a:cubicBezTo>
                    <a:pt x="58587" y="22180"/>
                    <a:pt x="57541" y="17221"/>
                    <a:pt x="57541" y="11090"/>
                  </a:cubicBezTo>
                  <a:cubicBezTo>
                    <a:pt x="57541" y="4960"/>
                    <a:pt x="58587" y="1"/>
                    <a:pt x="598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42"/>
            <p:cNvSpPr/>
            <p:nvPr/>
          </p:nvSpPr>
          <p:spPr>
            <a:xfrm>
              <a:off x="4949600" y="2352950"/>
              <a:ext cx="48675" cy="70650"/>
            </a:xfrm>
            <a:custGeom>
              <a:avLst/>
              <a:gdLst/>
              <a:ahLst/>
              <a:cxnLst/>
              <a:rect l="l" t="t" r="r" b="b"/>
              <a:pathLst>
                <a:path w="1947" h="2826" extrusionOk="0">
                  <a:moveTo>
                    <a:pt x="963" y="1"/>
                  </a:moveTo>
                  <a:cubicBezTo>
                    <a:pt x="440" y="1"/>
                    <a:pt x="0" y="629"/>
                    <a:pt x="0" y="1403"/>
                  </a:cubicBezTo>
                  <a:cubicBezTo>
                    <a:pt x="0" y="2177"/>
                    <a:pt x="440" y="2826"/>
                    <a:pt x="963" y="2826"/>
                  </a:cubicBezTo>
                  <a:cubicBezTo>
                    <a:pt x="1507" y="2826"/>
                    <a:pt x="1946" y="2177"/>
                    <a:pt x="1946" y="1403"/>
                  </a:cubicBezTo>
                  <a:cubicBezTo>
                    <a:pt x="1946" y="629"/>
                    <a:pt x="1507" y="1"/>
                    <a:pt x="9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42"/>
            <p:cNvSpPr/>
            <p:nvPr/>
          </p:nvSpPr>
          <p:spPr>
            <a:xfrm>
              <a:off x="4949600" y="2978575"/>
              <a:ext cx="48675" cy="70650"/>
            </a:xfrm>
            <a:custGeom>
              <a:avLst/>
              <a:gdLst/>
              <a:ahLst/>
              <a:cxnLst/>
              <a:rect l="l" t="t" r="r" b="b"/>
              <a:pathLst>
                <a:path w="1947" h="2826" extrusionOk="0">
                  <a:moveTo>
                    <a:pt x="963" y="1"/>
                  </a:moveTo>
                  <a:cubicBezTo>
                    <a:pt x="440" y="1"/>
                    <a:pt x="0" y="628"/>
                    <a:pt x="0" y="1403"/>
                  </a:cubicBezTo>
                  <a:cubicBezTo>
                    <a:pt x="0" y="2177"/>
                    <a:pt x="440" y="2825"/>
                    <a:pt x="963" y="2825"/>
                  </a:cubicBezTo>
                  <a:cubicBezTo>
                    <a:pt x="1507" y="2825"/>
                    <a:pt x="1946" y="2177"/>
                    <a:pt x="1946" y="1403"/>
                  </a:cubicBezTo>
                  <a:cubicBezTo>
                    <a:pt x="1946" y="628"/>
                    <a:pt x="1507" y="1"/>
                    <a:pt x="9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42"/>
            <p:cNvSpPr/>
            <p:nvPr/>
          </p:nvSpPr>
          <p:spPr>
            <a:xfrm>
              <a:off x="1720550" y="2352950"/>
              <a:ext cx="230725" cy="696275"/>
            </a:xfrm>
            <a:custGeom>
              <a:avLst/>
              <a:gdLst/>
              <a:ahLst/>
              <a:cxnLst/>
              <a:rect l="l" t="t" r="r" b="b"/>
              <a:pathLst>
                <a:path w="9229" h="27851" extrusionOk="0">
                  <a:moveTo>
                    <a:pt x="6152" y="1"/>
                  </a:moveTo>
                  <a:cubicBezTo>
                    <a:pt x="2763" y="1"/>
                    <a:pt x="1" y="6236"/>
                    <a:pt x="1" y="13915"/>
                  </a:cubicBezTo>
                  <a:cubicBezTo>
                    <a:pt x="1" y="21615"/>
                    <a:pt x="2763" y="27850"/>
                    <a:pt x="6152" y="27850"/>
                  </a:cubicBezTo>
                  <a:lnTo>
                    <a:pt x="9228" y="27850"/>
                  </a:lnTo>
                  <a:cubicBezTo>
                    <a:pt x="5838" y="27850"/>
                    <a:pt x="3077" y="21615"/>
                    <a:pt x="3077" y="13915"/>
                  </a:cubicBezTo>
                  <a:cubicBezTo>
                    <a:pt x="3077" y="6236"/>
                    <a:pt x="5838" y="1"/>
                    <a:pt x="92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42"/>
            <p:cNvSpPr/>
            <p:nvPr/>
          </p:nvSpPr>
          <p:spPr>
            <a:xfrm>
              <a:off x="1874350" y="2352950"/>
              <a:ext cx="231225" cy="696275"/>
            </a:xfrm>
            <a:custGeom>
              <a:avLst/>
              <a:gdLst/>
              <a:ahLst/>
              <a:cxnLst/>
              <a:rect l="l" t="t" r="r" b="b"/>
              <a:pathLst>
                <a:path w="9249" h="27851" extrusionOk="0">
                  <a:moveTo>
                    <a:pt x="6152" y="1"/>
                  </a:moveTo>
                  <a:cubicBezTo>
                    <a:pt x="2762" y="1"/>
                    <a:pt x="0" y="6236"/>
                    <a:pt x="0" y="13915"/>
                  </a:cubicBezTo>
                  <a:cubicBezTo>
                    <a:pt x="0" y="21615"/>
                    <a:pt x="2762" y="27850"/>
                    <a:pt x="6152" y="27850"/>
                  </a:cubicBezTo>
                  <a:lnTo>
                    <a:pt x="9249" y="27850"/>
                  </a:lnTo>
                  <a:cubicBezTo>
                    <a:pt x="5838" y="27850"/>
                    <a:pt x="3076" y="21615"/>
                    <a:pt x="3076" y="13915"/>
                  </a:cubicBezTo>
                  <a:cubicBezTo>
                    <a:pt x="3076" y="6236"/>
                    <a:pt x="5838" y="1"/>
                    <a:pt x="92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42"/>
            <p:cNvSpPr/>
            <p:nvPr/>
          </p:nvSpPr>
          <p:spPr>
            <a:xfrm>
              <a:off x="4408036" y="2610309"/>
              <a:ext cx="285848" cy="333099"/>
            </a:xfrm>
            <a:custGeom>
              <a:avLst/>
              <a:gdLst/>
              <a:ahLst/>
              <a:cxnLst/>
              <a:rect l="l" t="t" r="r" b="b"/>
              <a:pathLst>
                <a:path w="6089" h="8266" extrusionOk="0">
                  <a:moveTo>
                    <a:pt x="0" y="1"/>
                  </a:moveTo>
                  <a:lnTo>
                    <a:pt x="0" y="8266"/>
                  </a:lnTo>
                  <a:lnTo>
                    <a:pt x="3034" y="6634"/>
                  </a:lnTo>
                  <a:lnTo>
                    <a:pt x="6089" y="8266"/>
                  </a:lnTo>
                  <a:lnTo>
                    <a:pt x="60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42"/>
            <p:cNvSpPr/>
            <p:nvPr/>
          </p:nvSpPr>
          <p:spPr>
            <a:xfrm>
              <a:off x="1374800" y="3745425"/>
              <a:ext cx="1771725" cy="275175"/>
            </a:xfrm>
            <a:custGeom>
              <a:avLst/>
              <a:gdLst/>
              <a:ahLst/>
              <a:cxnLst/>
              <a:rect l="l" t="t" r="r" b="b"/>
              <a:pathLst>
                <a:path w="70869" h="11007" extrusionOk="0">
                  <a:moveTo>
                    <a:pt x="6026" y="1"/>
                  </a:moveTo>
                  <a:cubicBezTo>
                    <a:pt x="3055" y="1"/>
                    <a:pt x="586" y="4708"/>
                    <a:pt x="0" y="11006"/>
                  </a:cubicBezTo>
                  <a:lnTo>
                    <a:pt x="64843" y="11006"/>
                  </a:lnTo>
                  <a:cubicBezTo>
                    <a:pt x="65449" y="4708"/>
                    <a:pt x="67918" y="1"/>
                    <a:pt x="708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42"/>
            <p:cNvSpPr/>
            <p:nvPr/>
          </p:nvSpPr>
          <p:spPr>
            <a:xfrm>
              <a:off x="3146500" y="3745425"/>
              <a:ext cx="5250" cy="550"/>
            </a:xfrm>
            <a:custGeom>
              <a:avLst/>
              <a:gdLst/>
              <a:ahLst/>
              <a:cxnLst/>
              <a:rect l="l" t="t" r="r" b="b"/>
              <a:pathLst>
                <a:path w="210" h="22" extrusionOk="0">
                  <a:moveTo>
                    <a:pt x="1" y="1"/>
                  </a:moveTo>
                  <a:cubicBezTo>
                    <a:pt x="84" y="1"/>
                    <a:pt x="147" y="1"/>
                    <a:pt x="210" y="22"/>
                  </a:cubicBezTo>
                  <a:lnTo>
                    <a:pt x="210" y="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42"/>
            <p:cNvSpPr/>
            <p:nvPr/>
          </p:nvSpPr>
          <p:spPr>
            <a:xfrm>
              <a:off x="3146500" y="4441650"/>
              <a:ext cx="5250" cy="25"/>
            </a:xfrm>
            <a:custGeom>
              <a:avLst/>
              <a:gdLst/>
              <a:ahLst/>
              <a:cxnLst/>
              <a:rect l="l" t="t" r="r" b="b"/>
              <a:pathLst>
                <a:path w="210" h="1" extrusionOk="0">
                  <a:moveTo>
                    <a:pt x="210" y="1"/>
                  </a:moveTo>
                  <a:cubicBezTo>
                    <a:pt x="147" y="1"/>
                    <a:pt x="84" y="1"/>
                    <a:pt x="1" y="1"/>
                  </a:cubicBezTo>
                  <a:lnTo>
                    <a:pt x="210" y="1"/>
                  </a:lnTo>
                  <a:close/>
                </a:path>
              </a:pathLst>
            </a:custGeom>
            <a:solidFill>
              <a:srgbClr val="FFB3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42"/>
            <p:cNvSpPr/>
            <p:nvPr/>
          </p:nvSpPr>
          <p:spPr>
            <a:xfrm>
              <a:off x="3187825" y="3049200"/>
              <a:ext cx="1326575" cy="70625"/>
            </a:xfrm>
            <a:custGeom>
              <a:avLst/>
              <a:gdLst/>
              <a:ahLst/>
              <a:cxnLst/>
              <a:rect l="l" t="t" r="r" b="b"/>
              <a:pathLst>
                <a:path w="53063" h="2825" extrusionOk="0">
                  <a:moveTo>
                    <a:pt x="1" y="0"/>
                  </a:moveTo>
                  <a:lnTo>
                    <a:pt x="1" y="2825"/>
                  </a:lnTo>
                  <a:lnTo>
                    <a:pt x="52079" y="2825"/>
                  </a:lnTo>
                  <a:cubicBezTo>
                    <a:pt x="52623" y="2825"/>
                    <a:pt x="53042" y="2197"/>
                    <a:pt x="53042" y="1402"/>
                  </a:cubicBezTo>
                  <a:cubicBezTo>
                    <a:pt x="53063" y="628"/>
                    <a:pt x="52623" y="0"/>
                    <a:pt x="5207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42"/>
            <p:cNvSpPr/>
            <p:nvPr/>
          </p:nvSpPr>
          <p:spPr>
            <a:xfrm>
              <a:off x="3215550" y="3119825"/>
              <a:ext cx="1215175" cy="160075"/>
            </a:xfrm>
            <a:custGeom>
              <a:avLst/>
              <a:gdLst/>
              <a:ahLst/>
              <a:cxnLst/>
              <a:rect l="l" t="t" r="r" b="b"/>
              <a:pathLst>
                <a:path w="48607" h="6403" extrusionOk="0">
                  <a:moveTo>
                    <a:pt x="2135" y="0"/>
                  </a:moveTo>
                  <a:cubicBezTo>
                    <a:pt x="1193" y="0"/>
                    <a:pt x="377" y="2636"/>
                    <a:pt x="0" y="6403"/>
                  </a:cubicBezTo>
                  <a:lnTo>
                    <a:pt x="46472" y="6403"/>
                  </a:lnTo>
                  <a:cubicBezTo>
                    <a:pt x="46848" y="2615"/>
                    <a:pt x="47664" y="0"/>
                    <a:pt x="48606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42"/>
            <p:cNvSpPr/>
            <p:nvPr/>
          </p:nvSpPr>
          <p:spPr>
            <a:xfrm>
              <a:off x="2015050" y="4261200"/>
              <a:ext cx="1859625" cy="347875"/>
            </a:xfrm>
            <a:custGeom>
              <a:avLst/>
              <a:gdLst/>
              <a:ahLst/>
              <a:cxnLst/>
              <a:rect l="l" t="t" r="r" b="b"/>
              <a:pathLst>
                <a:path w="74385" h="13915" extrusionOk="0">
                  <a:moveTo>
                    <a:pt x="74280" y="0"/>
                  </a:moveTo>
                  <a:lnTo>
                    <a:pt x="4060" y="7407"/>
                  </a:lnTo>
                  <a:cubicBezTo>
                    <a:pt x="2679" y="7491"/>
                    <a:pt x="1507" y="8370"/>
                    <a:pt x="1068" y="9688"/>
                  </a:cubicBezTo>
                  <a:lnTo>
                    <a:pt x="168" y="12262"/>
                  </a:lnTo>
                  <a:cubicBezTo>
                    <a:pt x="1" y="12743"/>
                    <a:pt x="147" y="13266"/>
                    <a:pt x="524" y="13601"/>
                  </a:cubicBezTo>
                  <a:cubicBezTo>
                    <a:pt x="754" y="13810"/>
                    <a:pt x="1047" y="13915"/>
                    <a:pt x="1340" y="13915"/>
                  </a:cubicBezTo>
                  <a:cubicBezTo>
                    <a:pt x="1528" y="13915"/>
                    <a:pt x="1717" y="13873"/>
                    <a:pt x="1905" y="13789"/>
                  </a:cubicBezTo>
                  <a:cubicBezTo>
                    <a:pt x="3328" y="13078"/>
                    <a:pt x="5713" y="11466"/>
                    <a:pt x="6131" y="8370"/>
                  </a:cubicBezTo>
                  <a:lnTo>
                    <a:pt x="74384" y="1172"/>
                  </a:lnTo>
                  <a:lnTo>
                    <a:pt x="7428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42"/>
            <p:cNvSpPr/>
            <p:nvPr/>
          </p:nvSpPr>
          <p:spPr>
            <a:xfrm>
              <a:off x="2205975" y="4261200"/>
              <a:ext cx="1859625" cy="347875"/>
            </a:xfrm>
            <a:custGeom>
              <a:avLst/>
              <a:gdLst/>
              <a:ahLst/>
              <a:cxnLst/>
              <a:rect l="l" t="t" r="r" b="b"/>
              <a:pathLst>
                <a:path w="74385" h="13915" extrusionOk="0">
                  <a:moveTo>
                    <a:pt x="126" y="0"/>
                  </a:moveTo>
                  <a:lnTo>
                    <a:pt x="1" y="1172"/>
                  </a:lnTo>
                  <a:lnTo>
                    <a:pt x="68254" y="8370"/>
                  </a:lnTo>
                  <a:cubicBezTo>
                    <a:pt x="68672" y="11466"/>
                    <a:pt x="71058" y="13078"/>
                    <a:pt x="72480" y="13789"/>
                  </a:cubicBezTo>
                  <a:cubicBezTo>
                    <a:pt x="72669" y="13873"/>
                    <a:pt x="72857" y="13915"/>
                    <a:pt x="73045" y="13915"/>
                  </a:cubicBezTo>
                  <a:cubicBezTo>
                    <a:pt x="73338" y="13915"/>
                    <a:pt x="73631" y="13810"/>
                    <a:pt x="73861" y="13601"/>
                  </a:cubicBezTo>
                  <a:cubicBezTo>
                    <a:pt x="74238" y="13266"/>
                    <a:pt x="74384" y="12743"/>
                    <a:pt x="74217" y="12262"/>
                  </a:cubicBezTo>
                  <a:lnTo>
                    <a:pt x="73317" y="9688"/>
                  </a:lnTo>
                  <a:cubicBezTo>
                    <a:pt x="72878" y="8370"/>
                    <a:pt x="71706" y="7491"/>
                    <a:pt x="70325" y="7407"/>
                  </a:cubicBezTo>
                  <a:lnTo>
                    <a:pt x="126" y="0"/>
                  </a:ln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42"/>
            <p:cNvSpPr/>
            <p:nvPr/>
          </p:nvSpPr>
          <p:spPr>
            <a:xfrm>
              <a:off x="3119300" y="4282875"/>
              <a:ext cx="42925" cy="78025"/>
            </a:xfrm>
            <a:custGeom>
              <a:avLst/>
              <a:gdLst/>
              <a:ahLst/>
              <a:cxnLst/>
              <a:rect l="l" t="t" r="r" b="b"/>
              <a:pathLst>
                <a:path w="1717" h="3121" extrusionOk="0">
                  <a:moveTo>
                    <a:pt x="537" y="1"/>
                  </a:moveTo>
                  <a:cubicBezTo>
                    <a:pt x="511" y="1"/>
                    <a:pt x="485" y="4"/>
                    <a:pt x="461" y="12"/>
                  </a:cubicBezTo>
                  <a:cubicBezTo>
                    <a:pt x="105" y="96"/>
                    <a:pt x="1" y="870"/>
                    <a:pt x="231" y="1728"/>
                  </a:cubicBezTo>
                  <a:cubicBezTo>
                    <a:pt x="425" y="2523"/>
                    <a:pt x="852" y="3120"/>
                    <a:pt x="1197" y="3120"/>
                  </a:cubicBezTo>
                  <a:cubicBezTo>
                    <a:pt x="1224" y="3120"/>
                    <a:pt x="1251" y="3116"/>
                    <a:pt x="1277" y="3109"/>
                  </a:cubicBezTo>
                  <a:cubicBezTo>
                    <a:pt x="1612" y="3025"/>
                    <a:pt x="1716" y="2251"/>
                    <a:pt x="1486" y="1393"/>
                  </a:cubicBezTo>
                  <a:cubicBezTo>
                    <a:pt x="1292" y="598"/>
                    <a:pt x="865" y="1"/>
                    <a:pt x="537" y="1"/>
                  </a:cubicBezTo>
                  <a:close/>
                </a:path>
              </a:pathLst>
            </a:custGeom>
            <a:solidFill>
              <a:srgbClr val="FFE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42"/>
            <p:cNvSpPr/>
            <p:nvPr/>
          </p:nvSpPr>
          <p:spPr>
            <a:xfrm>
              <a:off x="2918425" y="4282875"/>
              <a:ext cx="42925" cy="78025"/>
            </a:xfrm>
            <a:custGeom>
              <a:avLst/>
              <a:gdLst/>
              <a:ahLst/>
              <a:cxnLst/>
              <a:rect l="l" t="t" r="r" b="b"/>
              <a:pathLst>
                <a:path w="1717" h="3121" extrusionOk="0">
                  <a:moveTo>
                    <a:pt x="1197" y="1"/>
                  </a:moveTo>
                  <a:cubicBezTo>
                    <a:pt x="852" y="1"/>
                    <a:pt x="425" y="598"/>
                    <a:pt x="231" y="1393"/>
                  </a:cubicBezTo>
                  <a:cubicBezTo>
                    <a:pt x="1" y="2251"/>
                    <a:pt x="105" y="3025"/>
                    <a:pt x="461" y="3109"/>
                  </a:cubicBezTo>
                  <a:cubicBezTo>
                    <a:pt x="486" y="3116"/>
                    <a:pt x="511" y="3120"/>
                    <a:pt x="537" y="3120"/>
                  </a:cubicBezTo>
                  <a:cubicBezTo>
                    <a:pt x="865" y="3120"/>
                    <a:pt x="1293" y="2523"/>
                    <a:pt x="1486" y="1728"/>
                  </a:cubicBezTo>
                  <a:cubicBezTo>
                    <a:pt x="1717" y="870"/>
                    <a:pt x="1612" y="96"/>
                    <a:pt x="1277" y="12"/>
                  </a:cubicBezTo>
                  <a:cubicBezTo>
                    <a:pt x="1251" y="4"/>
                    <a:pt x="1224" y="1"/>
                    <a:pt x="1197" y="1"/>
                  </a:cubicBezTo>
                  <a:close/>
                </a:path>
              </a:pathLst>
            </a:custGeom>
            <a:solidFill>
              <a:srgbClr val="FFEC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42"/>
            <p:cNvSpPr/>
            <p:nvPr/>
          </p:nvSpPr>
          <p:spPr>
            <a:xfrm>
              <a:off x="2902750" y="4179075"/>
              <a:ext cx="275150" cy="182575"/>
            </a:xfrm>
            <a:custGeom>
              <a:avLst/>
              <a:gdLst/>
              <a:ahLst/>
              <a:cxnLst/>
              <a:rect l="l" t="t" r="r" b="b"/>
              <a:pathLst>
                <a:path w="11006" h="7303" extrusionOk="0">
                  <a:moveTo>
                    <a:pt x="5503" y="0"/>
                  </a:moveTo>
                  <a:cubicBezTo>
                    <a:pt x="4080" y="0"/>
                    <a:pt x="2909" y="482"/>
                    <a:pt x="2009" y="1423"/>
                  </a:cubicBezTo>
                  <a:cubicBezTo>
                    <a:pt x="0" y="3515"/>
                    <a:pt x="147" y="7156"/>
                    <a:pt x="147" y="7303"/>
                  </a:cubicBezTo>
                  <a:lnTo>
                    <a:pt x="1339" y="7261"/>
                  </a:lnTo>
                  <a:cubicBezTo>
                    <a:pt x="1318" y="7219"/>
                    <a:pt x="1214" y="3955"/>
                    <a:pt x="2867" y="2239"/>
                  </a:cubicBezTo>
                  <a:cubicBezTo>
                    <a:pt x="3536" y="1528"/>
                    <a:pt x="4394" y="1172"/>
                    <a:pt x="5503" y="1172"/>
                  </a:cubicBezTo>
                  <a:cubicBezTo>
                    <a:pt x="6612" y="1172"/>
                    <a:pt x="7470" y="1528"/>
                    <a:pt x="8160" y="2239"/>
                  </a:cubicBezTo>
                  <a:cubicBezTo>
                    <a:pt x="9813" y="3955"/>
                    <a:pt x="9688" y="7219"/>
                    <a:pt x="9688" y="7261"/>
                  </a:cubicBezTo>
                  <a:lnTo>
                    <a:pt x="10860" y="7303"/>
                  </a:lnTo>
                  <a:cubicBezTo>
                    <a:pt x="10860" y="7156"/>
                    <a:pt x="11006" y="3515"/>
                    <a:pt x="9018" y="1423"/>
                  </a:cubicBezTo>
                  <a:cubicBezTo>
                    <a:pt x="8119" y="482"/>
                    <a:pt x="6926" y="0"/>
                    <a:pt x="5503" y="0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42"/>
            <p:cNvSpPr/>
            <p:nvPr/>
          </p:nvSpPr>
          <p:spPr>
            <a:xfrm>
              <a:off x="2207550" y="3913875"/>
              <a:ext cx="723475" cy="723975"/>
            </a:xfrm>
            <a:custGeom>
              <a:avLst/>
              <a:gdLst/>
              <a:ahLst/>
              <a:cxnLst/>
              <a:rect l="l" t="t" r="r" b="b"/>
              <a:pathLst>
                <a:path w="28939" h="28959" extrusionOk="0">
                  <a:moveTo>
                    <a:pt x="14459" y="0"/>
                  </a:moveTo>
                  <a:cubicBezTo>
                    <a:pt x="6466" y="0"/>
                    <a:pt x="1" y="6486"/>
                    <a:pt x="1" y="14479"/>
                  </a:cubicBezTo>
                  <a:cubicBezTo>
                    <a:pt x="1" y="22472"/>
                    <a:pt x="6466" y="28958"/>
                    <a:pt x="14459" y="28958"/>
                  </a:cubicBezTo>
                  <a:cubicBezTo>
                    <a:pt x="22473" y="28958"/>
                    <a:pt x="28938" y="22472"/>
                    <a:pt x="28938" y="14479"/>
                  </a:cubicBezTo>
                  <a:cubicBezTo>
                    <a:pt x="28938" y="6486"/>
                    <a:pt x="22473" y="0"/>
                    <a:pt x="144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42"/>
            <p:cNvSpPr/>
            <p:nvPr/>
          </p:nvSpPr>
          <p:spPr>
            <a:xfrm>
              <a:off x="2207550" y="3914350"/>
              <a:ext cx="458250" cy="457775"/>
            </a:xfrm>
            <a:custGeom>
              <a:avLst/>
              <a:gdLst/>
              <a:ahLst/>
              <a:cxnLst/>
              <a:rect l="l" t="t" r="r" b="b"/>
              <a:pathLst>
                <a:path w="18330" h="18311" extrusionOk="0">
                  <a:moveTo>
                    <a:pt x="14661" y="0"/>
                  </a:moveTo>
                  <a:cubicBezTo>
                    <a:pt x="14594" y="0"/>
                    <a:pt x="14526" y="1"/>
                    <a:pt x="14459" y="2"/>
                  </a:cubicBezTo>
                  <a:cubicBezTo>
                    <a:pt x="13999" y="2"/>
                    <a:pt x="13559" y="23"/>
                    <a:pt x="13099" y="65"/>
                  </a:cubicBezTo>
                  <a:lnTo>
                    <a:pt x="63" y="13100"/>
                  </a:lnTo>
                  <a:cubicBezTo>
                    <a:pt x="22" y="13540"/>
                    <a:pt x="1" y="14000"/>
                    <a:pt x="1" y="14460"/>
                  </a:cubicBezTo>
                  <a:cubicBezTo>
                    <a:pt x="1" y="15799"/>
                    <a:pt x="168" y="17097"/>
                    <a:pt x="503" y="18310"/>
                  </a:cubicBezTo>
                  <a:lnTo>
                    <a:pt x="18330" y="504"/>
                  </a:lnTo>
                  <a:cubicBezTo>
                    <a:pt x="17157" y="186"/>
                    <a:pt x="15929" y="0"/>
                    <a:pt x="1466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42"/>
            <p:cNvSpPr/>
            <p:nvPr/>
          </p:nvSpPr>
          <p:spPr>
            <a:xfrm>
              <a:off x="2239475" y="3946300"/>
              <a:ext cx="526250" cy="526250"/>
            </a:xfrm>
            <a:custGeom>
              <a:avLst/>
              <a:gdLst/>
              <a:ahLst/>
              <a:cxnLst/>
              <a:rect l="l" t="t" r="r" b="b"/>
              <a:pathLst>
                <a:path w="21050" h="21050" extrusionOk="0">
                  <a:moveTo>
                    <a:pt x="19166" y="0"/>
                  </a:moveTo>
                  <a:lnTo>
                    <a:pt x="0" y="19166"/>
                  </a:lnTo>
                  <a:cubicBezTo>
                    <a:pt x="293" y="19815"/>
                    <a:pt x="649" y="20443"/>
                    <a:pt x="1025" y="21049"/>
                  </a:cubicBezTo>
                  <a:lnTo>
                    <a:pt x="21049" y="1026"/>
                  </a:lnTo>
                  <a:cubicBezTo>
                    <a:pt x="20463" y="649"/>
                    <a:pt x="19836" y="293"/>
                    <a:pt x="191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42"/>
            <p:cNvSpPr/>
            <p:nvPr/>
          </p:nvSpPr>
          <p:spPr>
            <a:xfrm>
              <a:off x="2192375" y="3899225"/>
              <a:ext cx="753800" cy="753275"/>
            </a:xfrm>
            <a:custGeom>
              <a:avLst/>
              <a:gdLst/>
              <a:ahLst/>
              <a:cxnLst/>
              <a:rect l="l" t="t" r="r" b="b"/>
              <a:pathLst>
                <a:path w="30152" h="30131" extrusionOk="0">
                  <a:moveTo>
                    <a:pt x="15087" y="1193"/>
                  </a:moveTo>
                  <a:cubicBezTo>
                    <a:pt x="22745" y="1193"/>
                    <a:pt x="28959" y="7407"/>
                    <a:pt x="28959" y="15065"/>
                  </a:cubicBezTo>
                  <a:cubicBezTo>
                    <a:pt x="28959" y="22723"/>
                    <a:pt x="22745" y="28958"/>
                    <a:pt x="15087" y="28958"/>
                  </a:cubicBezTo>
                  <a:cubicBezTo>
                    <a:pt x="7429" y="28958"/>
                    <a:pt x="1194" y="22723"/>
                    <a:pt x="1194" y="15065"/>
                  </a:cubicBezTo>
                  <a:cubicBezTo>
                    <a:pt x="1194" y="7407"/>
                    <a:pt x="7408" y="1193"/>
                    <a:pt x="15087" y="1193"/>
                  </a:cubicBezTo>
                  <a:close/>
                  <a:moveTo>
                    <a:pt x="15087" y="0"/>
                  </a:moveTo>
                  <a:cubicBezTo>
                    <a:pt x="6759" y="0"/>
                    <a:pt x="1" y="6759"/>
                    <a:pt x="1" y="15065"/>
                  </a:cubicBezTo>
                  <a:cubicBezTo>
                    <a:pt x="1" y="23372"/>
                    <a:pt x="6759" y="30130"/>
                    <a:pt x="15087" y="30130"/>
                  </a:cubicBezTo>
                  <a:cubicBezTo>
                    <a:pt x="23394" y="30130"/>
                    <a:pt x="30152" y="23372"/>
                    <a:pt x="30152" y="15065"/>
                  </a:cubicBezTo>
                  <a:cubicBezTo>
                    <a:pt x="30152" y="6759"/>
                    <a:pt x="23394" y="0"/>
                    <a:pt x="15087" y="0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42"/>
            <p:cNvSpPr/>
            <p:nvPr/>
          </p:nvSpPr>
          <p:spPr>
            <a:xfrm>
              <a:off x="3149650" y="3913875"/>
              <a:ext cx="723450" cy="723975"/>
            </a:xfrm>
            <a:custGeom>
              <a:avLst/>
              <a:gdLst/>
              <a:ahLst/>
              <a:cxnLst/>
              <a:rect l="l" t="t" r="r" b="b"/>
              <a:pathLst>
                <a:path w="28938" h="28959" extrusionOk="0">
                  <a:moveTo>
                    <a:pt x="14479" y="0"/>
                  </a:moveTo>
                  <a:cubicBezTo>
                    <a:pt x="6466" y="0"/>
                    <a:pt x="0" y="6486"/>
                    <a:pt x="0" y="14479"/>
                  </a:cubicBezTo>
                  <a:cubicBezTo>
                    <a:pt x="0" y="22472"/>
                    <a:pt x="6466" y="28958"/>
                    <a:pt x="14479" y="28958"/>
                  </a:cubicBezTo>
                  <a:cubicBezTo>
                    <a:pt x="22472" y="28958"/>
                    <a:pt x="28937" y="22472"/>
                    <a:pt x="28937" y="14479"/>
                  </a:cubicBezTo>
                  <a:cubicBezTo>
                    <a:pt x="28937" y="6486"/>
                    <a:pt x="22472" y="0"/>
                    <a:pt x="144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42"/>
            <p:cNvSpPr/>
            <p:nvPr/>
          </p:nvSpPr>
          <p:spPr>
            <a:xfrm>
              <a:off x="3149125" y="3914350"/>
              <a:ext cx="458775" cy="457775"/>
            </a:xfrm>
            <a:custGeom>
              <a:avLst/>
              <a:gdLst/>
              <a:ahLst/>
              <a:cxnLst/>
              <a:rect l="l" t="t" r="r" b="b"/>
              <a:pathLst>
                <a:path w="18351" h="18311" extrusionOk="0">
                  <a:moveTo>
                    <a:pt x="14681" y="0"/>
                  </a:moveTo>
                  <a:cubicBezTo>
                    <a:pt x="14614" y="0"/>
                    <a:pt x="14547" y="1"/>
                    <a:pt x="14479" y="2"/>
                  </a:cubicBezTo>
                  <a:cubicBezTo>
                    <a:pt x="14019" y="2"/>
                    <a:pt x="13580" y="23"/>
                    <a:pt x="13119" y="65"/>
                  </a:cubicBezTo>
                  <a:lnTo>
                    <a:pt x="84" y="13100"/>
                  </a:lnTo>
                  <a:cubicBezTo>
                    <a:pt x="21" y="13540"/>
                    <a:pt x="0" y="14000"/>
                    <a:pt x="0" y="14460"/>
                  </a:cubicBezTo>
                  <a:cubicBezTo>
                    <a:pt x="0" y="15799"/>
                    <a:pt x="189" y="17097"/>
                    <a:pt x="523" y="18310"/>
                  </a:cubicBezTo>
                  <a:lnTo>
                    <a:pt x="18350" y="504"/>
                  </a:lnTo>
                  <a:cubicBezTo>
                    <a:pt x="17178" y="186"/>
                    <a:pt x="15949" y="0"/>
                    <a:pt x="1468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42"/>
            <p:cNvSpPr/>
            <p:nvPr/>
          </p:nvSpPr>
          <p:spPr>
            <a:xfrm>
              <a:off x="3181550" y="3946300"/>
              <a:ext cx="526250" cy="526250"/>
            </a:xfrm>
            <a:custGeom>
              <a:avLst/>
              <a:gdLst/>
              <a:ahLst/>
              <a:cxnLst/>
              <a:rect l="l" t="t" r="r" b="b"/>
              <a:pathLst>
                <a:path w="21050" h="21050" extrusionOk="0">
                  <a:moveTo>
                    <a:pt x="19166" y="0"/>
                  </a:moveTo>
                  <a:lnTo>
                    <a:pt x="0" y="19166"/>
                  </a:lnTo>
                  <a:cubicBezTo>
                    <a:pt x="293" y="19815"/>
                    <a:pt x="649" y="20443"/>
                    <a:pt x="1047" y="21049"/>
                  </a:cubicBezTo>
                  <a:lnTo>
                    <a:pt x="21050" y="1026"/>
                  </a:lnTo>
                  <a:cubicBezTo>
                    <a:pt x="20464" y="649"/>
                    <a:pt x="19836" y="293"/>
                    <a:pt x="191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42"/>
            <p:cNvSpPr/>
            <p:nvPr/>
          </p:nvSpPr>
          <p:spPr>
            <a:xfrm>
              <a:off x="3134475" y="3899225"/>
              <a:ext cx="753800" cy="753275"/>
            </a:xfrm>
            <a:custGeom>
              <a:avLst/>
              <a:gdLst/>
              <a:ahLst/>
              <a:cxnLst/>
              <a:rect l="l" t="t" r="r" b="b"/>
              <a:pathLst>
                <a:path w="30152" h="30131" extrusionOk="0">
                  <a:moveTo>
                    <a:pt x="15086" y="1193"/>
                  </a:moveTo>
                  <a:cubicBezTo>
                    <a:pt x="22744" y="1193"/>
                    <a:pt x="28959" y="7407"/>
                    <a:pt x="28959" y="15065"/>
                  </a:cubicBezTo>
                  <a:cubicBezTo>
                    <a:pt x="28959" y="22723"/>
                    <a:pt x="22744" y="28958"/>
                    <a:pt x="15086" y="28958"/>
                  </a:cubicBezTo>
                  <a:cubicBezTo>
                    <a:pt x="7428" y="28958"/>
                    <a:pt x="1193" y="22723"/>
                    <a:pt x="1193" y="15065"/>
                  </a:cubicBezTo>
                  <a:cubicBezTo>
                    <a:pt x="1193" y="7407"/>
                    <a:pt x="7428" y="1193"/>
                    <a:pt x="15086" y="1193"/>
                  </a:cubicBezTo>
                  <a:close/>
                  <a:moveTo>
                    <a:pt x="15086" y="0"/>
                  </a:moveTo>
                  <a:cubicBezTo>
                    <a:pt x="6759" y="0"/>
                    <a:pt x="0" y="6759"/>
                    <a:pt x="0" y="15065"/>
                  </a:cubicBezTo>
                  <a:cubicBezTo>
                    <a:pt x="0" y="23372"/>
                    <a:pt x="6759" y="30130"/>
                    <a:pt x="15086" y="30130"/>
                  </a:cubicBezTo>
                  <a:cubicBezTo>
                    <a:pt x="23393" y="30130"/>
                    <a:pt x="30151" y="23372"/>
                    <a:pt x="30151" y="15065"/>
                  </a:cubicBezTo>
                  <a:cubicBezTo>
                    <a:pt x="30151" y="6759"/>
                    <a:pt x="23393" y="0"/>
                    <a:pt x="15086" y="0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42"/>
            <p:cNvSpPr/>
            <p:nvPr/>
          </p:nvSpPr>
          <p:spPr>
            <a:xfrm>
              <a:off x="2167800" y="4241325"/>
              <a:ext cx="53900" cy="69600"/>
            </a:xfrm>
            <a:custGeom>
              <a:avLst/>
              <a:gdLst/>
              <a:ahLst/>
              <a:cxnLst/>
              <a:rect l="l" t="t" r="r" b="b"/>
              <a:pathLst>
                <a:path w="2156" h="2784" extrusionOk="0">
                  <a:moveTo>
                    <a:pt x="1381" y="0"/>
                  </a:moveTo>
                  <a:cubicBezTo>
                    <a:pt x="607" y="0"/>
                    <a:pt x="0" y="628"/>
                    <a:pt x="0" y="1381"/>
                  </a:cubicBezTo>
                  <a:cubicBezTo>
                    <a:pt x="0" y="2155"/>
                    <a:pt x="607" y="2783"/>
                    <a:pt x="1381" y="2783"/>
                  </a:cubicBezTo>
                  <a:cubicBezTo>
                    <a:pt x="2156" y="2783"/>
                    <a:pt x="1381" y="2155"/>
                    <a:pt x="1381" y="1381"/>
                  </a:cubicBezTo>
                  <a:cubicBezTo>
                    <a:pt x="1381" y="628"/>
                    <a:pt x="2156" y="0"/>
                    <a:pt x="1381" y="0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42"/>
            <p:cNvSpPr/>
            <p:nvPr/>
          </p:nvSpPr>
          <p:spPr>
            <a:xfrm>
              <a:off x="3858950" y="4241325"/>
              <a:ext cx="53900" cy="69600"/>
            </a:xfrm>
            <a:custGeom>
              <a:avLst/>
              <a:gdLst/>
              <a:ahLst/>
              <a:cxnLst/>
              <a:rect l="l" t="t" r="r" b="b"/>
              <a:pathLst>
                <a:path w="2156" h="2784" extrusionOk="0">
                  <a:moveTo>
                    <a:pt x="775" y="0"/>
                  </a:moveTo>
                  <a:cubicBezTo>
                    <a:pt x="1" y="0"/>
                    <a:pt x="775" y="628"/>
                    <a:pt x="775" y="1381"/>
                  </a:cubicBezTo>
                  <a:cubicBezTo>
                    <a:pt x="775" y="2155"/>
                    <a:pt x="1" y="2783"/>
                    <a:pt x="775" y="2783"/>
                  </a:cubicBezTo>
                  <a:cubicBezTo>
                    <a:pt x="1549" y="2783"/>
                    <a:pt x="2156" y="2155"/>
                    <a:pt x="2156" y="1381"/>
                  </a:cubicBezTo>
                  <a:cubicBezTo>
                    <a:pt x="2156" y="628"/>
                    <a:pt x="1549" y="0"/>
                    <a:pt x="775" y="0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4" name="Google Shape;494;p42"/>
          <p:cNvSpPr/>
          <p:nvPr/>
        </p:nvSpPr>
        <p:spPr>
          <a:xfrm>
            <a:off x="215384" y="1419622"/>
            <a:ext cx="562268" cy="567824"/>
          </a:xfrm>
          <a:custGeom>
            <a:avLst/>
            <a:gdLst/>
            <a:ahLst/>
            <a:cxnLst/>
            <a:rect l="l" t="t" r="r" b="b"/>
            <a:pathLst>
              <a:path w="7994" h="7994" extrusionOk="0">
                <a:moveTo>
                  <a:pt x="3997" y="0"/>
                </a:moveTo>
                <a:cubicBezTo>
                  <a:pt x="3537" y="0"/>
                  <a:pt x="3160" y="377"/>
                  <a:pt x="3160" y="837"/>
                </a:cubicBezTo>
                <a:lnTo>
                  <a:pt x="3160" y="3160"/>
                </a:lnTo>
                <a:lnTo>
                  <a:pt x="858" y="3160"/>
                </a:lnTo>
                <a:cubicBezTo>
                  <a:pt x="377" y="3160"/>
                  <a:pt x="1" y="3536"/>
                  <a:pt x="1" y="3997"/>
                </a:cubicBezTo>
                <a:cubicBezTo>
                  <a:pt x="1" y="4457"/>
                  <a:pt x="377" y="4834"/>
                  <a:pt x="858" y="4834"/>
                </a:cubicBezTo>
                <a:lnTo>
                  <a:pt x="3160" y="4834"/>
                </a:lnTo>
                <a:lnTo>
                  <a:pt x="3160" y="7156"/>
                </a:lnTo>
                <a:cubicBezTo>
                  <a:pt x="3160" y="7617"/>
                  <a:pt x="3537" y="7993"/>
                  <a:pt x="3997" y="7993"/>
                </a:cubicBezTo>
                <a:cubicBezTo>
                  <a:pt x="4457" y="7993"/>
                  <a:pt x="4855" y="7617"/>
                  <a:pt x="4855" y="7156"/>
                </a:cubicBezTo>
                <a:lnTo>
                  <a:pt x="4855" y="4834"/>
                </a:lnTo>
                <a:lnTo>
                  <a:pt x="7156" y="4834"/>
                </a:lnTo>
                <a:cubicBezTo>
                  <a:pt x="7617" y="4834"/>
                  <a:pt x="7993" y="4457"/>
                  <a:pt x="7993" y="3997"/>
                </a:cubicBezTo>
                <a:cubicBezTo>
                  <a:pt x="7993" y="3536"/>
                  <a:pt x="7617" y="3160"/>
                  <a:pt x="7156" y="3160"/>
                </a:cubicBezTo>
                <a:lnTo>
                  <a:pt x="4855" y="3160"/>
                </a:lnTo>
                <a:lnTo>
                  <a:pt x="4855" y="837"/>
                </a:lnTo>
                <a:cubicBezTo>
                  <a:pt x="4855" y="377"/>
                  <a:pt x="4457" y="0"/>
                  <a:pt x="3997" y="0"/>
                </a:cubicBezTo>
                <a:close/>
              </a:path>
            </a:pathLst>
          </a:custGeom>
          <a:solidFill>
            <a:srgbClr val="F4EF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5" name="Google Shape;495;p42"/>
          <p:cNvSpPr/>
          <p:nvPr/>
        </p:nvSpPr>
        <p:spPr>
          <a:xfrm>
            <a:off x="4571993" y="3700574"/>
            <a:ext cx="353398" cy="353314"/>
          </a:xfrm>
          <a:custGeom>
            <a:avLst/>
            <a:gdLst/>
            <a:ahLst/>
            <a:cxnLst/>
            <a:rect l="l" t="t" r="r" b="b"/>
            <a:pathLst>
              <a:path w="2931" h="2930" extrusionOk="0">
                <a:moveTo>
                  <a:pt x="1466" y="0"/>
                </a:moveTo>
                <a:cubicBezTo>
                  <a:pt x="1298" y="0"/>
                  <a:pt x="1152" y="147"/>
                  <a:pt x="1152" y="314"/>
                </a:cubicBezTo>
                <a:lnTo>
                  <a:pt x="1152" y="1172"/>
                </a:lnTo>
                <a:lnTo>
                  <a:pt x="315" y="1172"/>
                </a:lnTo>
                <a:cubicBezTo>
                  <a:pt x="147" y="1172"/>
                  <a:pt x="1" y="1298"/>
                  <a:pt x="1" y="1465"/>
                </a:cubicBezTo>
                <a:cubicBezTo>
                  <a:pt x="1" y="1632"/>
                  <a:pt x="147" y="1779"/>
                  <a:pt x="315" y="1779"/>
                </a:cubicBezTo>
                <a:lnTo>
                  <a:pt x="1152" y="1779"/>
                </a:lnTo>
                <a:lnTo>
                  <a:pt x="1152" y="2637"/>
                </a:lnTo>
                <a:cubicBezTo>
                  <a:pt x="1152" y="2804"/>
                  <a:pt x="1298" y="2930"/>
                  <a:pt x="1466" y="2930"/>
                </a:cubicBezTo>
                <a:cubicBezTo>
                  <a:pt x="1633" y="2930"/>
                  <a:pt x="1779" y="2804"/>
                  <a:pt x="1779" y="2637"/>
                </a:cubicBezTo>
                <a:lnTo>
                  <a:pt x="1779" y="1779"/>
                </a:lnTo>
                <a:lnTo>
                  <a:pt x="2616" y="1779"/>
                </a:lnTo>
                <a:cubicBezTo>
                  <a:pt x="2805" y="1779"/>
                  <a:pt x="2930" y="1632"/>
                  <a:pt x="2930" y="1465"/>
                </a:cubicBezTo>
                <a:cubicBezTo>
                  <a:pt x="2930" y="1298"/>
                  <a:pt x="2805" y="1172"/>
                  <a:pt x="2616" y="1172"/>
                </a:cubicBezTo>
                <a:lnTo>
                  <a:pt x="1779" y="1172"/>
                </a:lnTo>
                <a:lnTo>
                  <a:pt x="1779" y="314"/>
                </a:lnTo>
                <a:cubicBezTo>
                  <a:pt x="1779" y="147"/>
                  <a:pt x="1633" y="0"/>
                  <a:pt x="1466" y="0"/>
                </a:cubicBezTo>
                <a:close/>
              </a:path>
            </a:pathLst>
          </a:custGeom>
          <a:solidFill>
            <a:srgbClr val="F4EF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6" name="Google Shape;496;p42"/>
          <p:cNvSpPr/>
          <p:nvPr/>
        </p:nvSpPr>
        <p:spPr>
          <a:xfrm>
            <a:off x="7956376" y="1288146"/>
            <a:ext cx="577253" cy="577221"/>
          </a:xfrm>
          <a:custGeom>
            <a:avLst/>
            <a:gdLst/>
            <a:ahLst/>
            <a:cxnLst/>
            <a:rect l="l" t="t" r="r" b="b"/>
            <a:pathLst>
              <a:path w="4207" h="4207" extrusionOk="0">
                <a:moveTo>
                  <a:pt x="2093" y="1"/>
                </a:moveTo>
                <a:cubicBezTo>
                  <a:pt x="1863" y="1"/>
                  <a:pt x="1654" y="210"/>
                  <a:pt x="1654" y="440"/>
                </a:cubicBezTo>
                <a:lnTo>
                  <a:pt x="1654" y="1675"/>
                </a:lnTo>
                <a:lnTo>
                  <a:pt x="440" y="1675"/>
                </a:lnTo>
                <a:cubicBezTo>
                  <a:pt x="189" y="1675"/>
                  <a:pt x="1" y="1863"/>
                  <a:pt x="1" y="2114"/>
                </a:cubicBezTo>
                <a:cubicBezTo>
                  <a:pt x="1" y="2344"/>
                  <a:pt x="189" y="2553"/>
                  <a:pt x="440" y="2553"/>
                </a:cubicBezTo>
                <a:lnTo>
                  <a:pt x="1654" y="2553"/>
                </a:lnTo>
                <a:lnTo>
                  <a:pt x="1654" y="3767"/>
                </a:lnTo>
                <a:cubicBezTo>
                  <a:pt x="1654" y="4018"/>
                  <a:pt x="1863" y="4206"/>
                  <a:pt x="2093" y="4206"/>
                </a:cubicBezTo>
                <a:cubicBezTo>
                  <a:pt x="2344" y="4206"/>
                  <a:pt x="2533" y="4018"/>
                  <a:pt x="2533" y="3767"/>
                </a:cubicBezTo>
                <a:lnTo>
                  <a:pt x="2533" y="2553"/>
                </a:lnTo>
                <a:lnTo>
                  <a:pt x="3767" y="2553"/>
                </a:lnTo>
                <a:cubicBezTo>
                  <a:pt x="3997" y="2553"/>
                  <a:pt x="4206" y="2344"/>
                  <a:pt x="4206" y="2114"/>
                </a:cubicBezTo>
                <a:cubicBezTo>
                  <a:pt x="4206" y="1863"/>
                  <a:pt x="4018" y="1675"/>
                  <a:pt x="3767" y="1675"/>
                </a:cubicBezTo>
                <a:lnTo>
                  <a:pt x="2533" y="1675"/>
                </a:lnTo>
                <a:lnTo>
                  <a:pt x="2533" y="440"/>
                </a:lnTo>
                <a:cubicBezTo>
                  <a:pt x="2533" y="210"/>
                  <a:pt x="2344" y="1"/>
                  <a:pt x="2093" y="1"/>
                </a:cubicBezTo>
                <a:close/>
              </a:path>
            </a:pathLst>
          </a:custGeom>
          <a:solidFill>
            <a:srgbClr val="F4EF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697" y="2287130"/>
            <a:ext cx="4258775" cy="2516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50" autoRev="1" fill="remove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250" autoRev="1" fill="remove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50" autoRev="1" fill="remove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" grpId="0"/>
      <p:bldP spid="44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44"/>
          <p:cNvSpPr txBox="1">
            <a:spLocks noGrp="1"/>
          </p:cNvSpPr>
          <p:nvPr>
            <p:ph type="title" idx="4"/>
          </p:nvPr>
        </p:nvSpPr>
        <p:spPr>
          <a:xfrm>
            <a:off x="2339752" y="483518"/>
            <a:ext cx="6624736" cy="439248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 err="1" smtClean="0"/>
              <a:t>Sự</a:t>
            </a:r>
            <a:r>
              <a:rPr lang="en-US" sz="3600" dirty="0"/>
              <a:t> </a:t>
            </a:r>
            <a:r>
              <a:rPr lang="en-US" sz="3600" dirty="0" err="1" smtClean="0"/>
              <a:t>phát</a:t>
            </a:r>
            <a:r>
              <a:rPr lang="en-US" sz="3600" dirty="0" smtClean="0"/>
              <a:t> </a:t>
            </a:r>
            <a:r>
              <a:rPr lang="en-US" sz="3600" dirty="0" err="1" smtClean="0"/>
              <a:t>triển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Vương</a:t>
            </a:r>
            <a:r>
              <a:rPr lang="en-US" sz="3600" dirty="0" smtClean="0"/>
              <a:t>  </a:t>
            </a:r>
            <a:r>
              <a:rPr lang="en-US" sz="3600" dirty="0" err="1" smtClean="0"/>
              <a:t>Quốc</a:t>
            </a:r>
            <a:r>
              <a:rPr lang="en-US" sz="3600" dirty="0" smtClean="0"/>
              <a:t>  Cam – </a:t>
            </a:r>
            <a:r>
              <a:rPr lang="en-US" sz="3600" dirty="0" err="1" smtClean="0"/>
              <a:t>Pu</a:t>
            </a:r>
            <a:r>
              <a:rPr lang="en-US" sz="3600" dirty="0" smtClean="0"/>
              <a:t> –Chia </a:t>
            </a:r>
            <a:r>
              <a:rPr lang="en-US" sz="3600" dirty="0" err="1" smtClean="0"/>
              <a:t>thời</a:t>
            </a:r>
            <a:r>
              <a:rPr lang="en-US" sz="3600" dirty="0" smtClean="0"/>
              <a:t>  </a:t>
            </a:r>
            <a:r>
              <a:rPr lang="en-US" sz="3600" dirty="0" err="1" smtClean="0"/>
              <a:t>Ăng</a:t>
            </a:r>
            <a:r>
              <a:rPr lang="en-US" sz="3600" dirty="0" smtClean="0"/>
              <a:t> –co.</a:t>
            </a:r>
            <a:endParaRPr sz="3600" dirty="0"/>
          </a:p>
        </p:txBody>
      </p:sp>
      <p:sp>
        <p:nvSpPr>
          <p:cNvPr id="513" name="Google Shape;513;p44"/>
          <p:cNvSpPr txBox="1">
            <a:spLocks noGrp="1"/>
          </p:cNvSpPr>
          <p:nvPr>
            <p:ph type="title" idx="5"/>
          </p:nvPr>
        </p:nvSpPr>
        <p:spPr>
          <a:xfrm>
            <a:off x="395536" y="1131590"/>
            <a:ext cx="2088232" cy="30243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  <a:tabLst>
                <a:tab pos="1252538" algn="l"/>
              </a:tabLst>
            </a:pPr>
            <a:r>
              <a:rPr lang="en" sz="9600" dirty="0">
                <a:solidFill>
                  <a:srgbClr val="FF0000"/>
                </a:solidFill>
              </a:rPr>
              <a:t>02</a:t>
            </a:r>
            <a:r>
              <a:rPr lang="en" dirty="0"/>
              <a:t>.</a:t>
            </a:r>
            <a:endParaRPr dirty="0"/>
          </a:p>
        </p:txBody>
      </p:sp>
      <p:sp>
        <p:nvSpPr>
          <p:cNvPr id="520" name="Google Shape;520;p44"/>
          <p:cNvSpPr txBox="1">
            <a:spLocks noGrp="1"/>
          </p:cNvSpPr>
          <p:nvPr>
            <p:ph type="title" idx="15"/>
          </p:nvPr>
        </p:nvSpPr>
        <p:spPr>
          <a:xfrm>
            <a:off x="714125" y="546825"/>
            <a:ext cx="77157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solidFill>
                  <a:srgbClr val="FF0000"/>
                </a:solidFill>
                <a:latin typeface="Iskoola Pota" pitchFamily="34" charset="0"/>
                <a:cs typeface="Iskoola Pota" pitchFamily="34" charset="0"/>
              </a:rPr>
              <a:t>Nội</a:t>
            </a:r>
            <a:r>
              <a:rPr lang="en-US" dirty="0" smtClean="0">
                <a:solidFill>
                  <a:srgbClr val="FF0000"/>
                </a:solidFill>
                <a:latin typeface="Iskoola Pota" pitchFamily="34" charset="0"/>
                <a:cs typeface="Iskoola Pota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Iskoola Pota" pitchFamily="34" charset="0"/>
                <a:cs typeface="Iskoola Pota" pitchFamily="34" charset="0"/>
              </a:rPr>
              <a:t>Dung  </a:t>
            </a:r>
            <a:r>
              <a:rPr lang="en-US" dirty="0" err="1" smtClean="0">
                <a:solidFill>
                  <a:srgbClr val="FF0000"/>
                </a:solidFill>
                <a:latin typeface="Iskoola Pota" pitchFamily="34" charset="0"/>
                <a:cs typeface="Iskoola Pota" pitchFamily="34" charset="0"/>
              </a:rPr>
              <a:t>Chính</a:t>
            </a:r>
            <a:r>
              <a:rPr lang="en-US" dirty="0" smtClean="0">
                <a:solidFill>
                  <a:srgbClr val="FF0000"/>
                </a:solidFill>
                <a:latin typeface="Iskoola Pota" pitchFamily="34" charset="0"/>
                <a:cs typeface="Iskoola Pota" pitchFamily="34" charset="0"/>
              </a:rPr>
              <a:t> </a:t>
            </a:r>
            <a:endParaRPr dirty="0">
              <a:solidFill>
                <a:srgbClr val="FF0000"/>
              </a:solidFill>
              <a:latin typeface="Iskoola Pota" pitchFamily="34" charset="0"/>
              <a:cs typeface="Iskoola Pota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003798"/>
            <a:ext cx="2400797" cy="167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" grpId="0"/>
      <p:bldP spid="513" grpId="0"/>
      <p:bldP spid="5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47"/>
          <p:cNvSpPr txBox="1">
            <a:spLocks noGrp="1"/>
          </p:cNvSpPr>
          <p:nvPr>
            <p:ph type="title"/>
          </p:nvPr>
        </p:nvSpPr>
        <p:spPr>
          <a:xfrm>
            <a:off x="-20568" y="195486"/>
            <a:ext cx="9345096" cy="511256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>
              <a:buClr>
                <a:schemeClr val="dk1"/>
              </a:buClr>
              <a:buSzPts val="1100"/>
            </a:pPr>
            <a:r>
              <a:rPr lang="vi-VN" sz="4000" dirty="0">
                <a:solidFill>
                  <a:schemeClr val="tx1"/>
                </a:solidFill>
              </a:rPr>
              <a:t>-Kinh tế có bước phát triển :Nông nghiệp (đào hồ ,kênh  mương .......  ) ,đánh bắt cá ,khai thác lâm thủ sản , nghề thủ công  phát triển ( làm đồ trang sức ,chạm khắc phù điêu </a:t>
            </a:r>
            <a:r>
              <a:rPr lang="vi-VN" sz="4000" dirty="0" smtClean="0">
                <a:solidFill>
                  <a:schemeClr val="tx1"/>
                </a:solidFill>
              </a:rPr>
              <a:t>,..)</a:t>
            </a:r>
            <a:r>
              <a:rPr lang="vi-VN" sz="4000" dirty="0">
                <a:solidFill>
                  <a:schemeClr val="tx1"/>
                </a:solidFill>
              </a:rPr>
              <a:t/>
            </a:r>
            <a:br>
              <a:rPr lang="vi-VN" sz="4000" dirty="0">
                <a:solidFill>
                  <a:schemeClr val="tx1"/>
                </a:solidFill>
              </a:rPr>
            </a:br>
            <a:r>
              <a:rPr lang="vi-VN" sz="4000" dirty="0">
                <a:solidFill>
                  <a:schemeClr val="tx1"/>
                </a:solidFill>
              </a:rPr>
              <a:t>-Quân sự : Lãnh thổ mở rộng sang Thái Lan ,Lào ,Chăm – </a:t>
            </a:r>
            <a:r>
              <a:rPr lang="vi-VN" sz="4000" dirty="0" smtClean="0">
                <a:solidFill>
                  <a:schemeClr val="tx1"/>
                </a:solidFill>
              </a:rPr>
              <a:t>pa.</a:t>
            </a:r>
            <a:r>
              <a:rPr lang="vi-VN" sz="3600" dirty="0">
                <a:solidFill>
                  <a:schemeClr val="tx1"/>
                </a:solidFill>
              </a:rPr>
              <a:t/>
            </a:r>
            <a:br>
              <a:rPr lang="vi-VN" sz="3600" dirty="0">
                <a:solidFill>
                  <a:schemeClr val="tx1"/>
                </a:solidFill>
              </a:rPr>
            </a:br>
            <a:endParaRPr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" grpId="0"/>
      <p:bldP spid="61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45"/>
          <p:cNvSpPr/>
          <p:nvPr/>
        </p:nvSpPr>
        <p:spPr>
          <a:xfrm>
            <a:off x="3911548" y="1203598"/>
            <a:ext cx="292121" cy="292121"/>
          </a:xfrm>
          <a:custGeom>
            <a:avLst/>
            <a:gdLst/>
            <a:ahLst/>
            <a:cxnLst/>
            <a:rect l="l" t="t" r="r" b="b"/>
            <a:pathLst>
              <a:path w="7994" h="7994" extrusionOk="0">
                <a:moveTo>
                  <a:pt x="3997" y="0"/>
                </a:moveTo>
                <a:cubicBezTo>
                  <a:pt x="3537" y="0"/>
                  <a:pt x="3160" y="377"/>
                  <a:pt x="3160" y="837"/>
                </a:cubicBezTo>
                <a:lnTo>
                  <a:pt x="3160" y="3160"/>
                </a:lnTo>
                <a:lnTo>
                  <a:pt x="858" y="3160"/>
                </a:lnTo>
                <a:cubicBezTo>
                  <a:pt x="377" y="3160"/>
                  <a:pt x="1" y="3536"/>
                  <a:pt x="1" y="3997"/>
                </a:cubicBezTo>
                <a:cubicBezTo>
                  <a:pt x="1" y="4457"/>
                  <a:pt x="377" y="4834"/>
                  <a:pt x="858" y="4834"/>
                </a:cubicBezTo>
                <a:lnTo>
                  <a:pt x="3160" y="4834"/>
                </a:lnTo>
                <a:lnTo>
                  <a:pt x="3160" y="7156"/>
                </a:lnTo>
                <a:cubicBezTo>
                  <a:pt x="3160" y="7617"/>
                  <a:pt x="3537" y="7993"/>
                  <a:pt x="3997" y="7993"/>
                </a:cubicBezTo>
                <a:cubicBezTo>
                  <a:pt x="4457" y="7993"/>
                  <a:pt x="4855" y="7617"/>
                  <a:pt x="4855" y="7156"/>
                </a:cubicBezTo>
                <a:lnTo>
                  <a:pt x="4855" y="4834"/>
                </a:lnTo>
                <a:lnTo>
                  <a:pt x="7156" y="4834"/>
                </a:lnTo>
                <a:cubicBezTo>
                  <a:pt x="7617" y="4834"/>
                  <a:pt x="7993" y="4457"/>
                  <a:pt x="7993" y="3997"/>
                </a:cubicBezTo>
                <a:cubicBezTo>
                  <a:pt x="7993" y="3536"/>
                  <a:pt x="7617" y="3160"/>
                  <a:pt x="7156" y="3160"/>
                </a:cubicBezTo>
                <a:lnTo>
                  <a:pt x="4855" y="3160"/>
                </a:lnTo>
                <a:lnTo>
                  <a:pt x="4855" y="837"/>
                </a:lnTo>
                <a:cubicBezTo>
                  <a:pt x="4855" y="377"/>
                  <a:pt x="4457" y="0"/>
                  <a:pt x="3997" y="0"/>
                </a:cubicBezTo>
                <a:close/>
              </a:path>
            </a:pathLst>
          </a:custGeom>
          <a:solidFill>
            <a:srgbClr val="F4EF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45"/>
          <p:cNvSpPr/>
          <p:nvPr/>
        </p:nvSpPr>
        <p:spPr>
          <a:xfrm>
            <a:off x="5826493" y="705574"/>
            <a:ext cx="353398" cy="353314"/>
          </a:xfrm>
          <a:custGeom>
            <a:avLst/>
            <a:gdLst/>
            <a:ahLst/>
            <a:cxnLst/>
            <a:rect l="l" t="t" r="r" b="b"/>
            <a:pathLst>
              <a:path w="2931" h="2930" extrusionOk="0">
                <a:moveTo>
                  <a:pt x="1466" y="0"/>
                </a:moveTo>
                <a:cubicBezTo>
                  <a:pt x="1298" y="0"/>
                  <a:pt x="1152" y="147"/>
                  <a:pt x="1152" y="314"/>
                </a:cubicBezTo>
                <a:lnTo>
                  <a:pt x="1152" y="1172"/>
                </a:lnTo>
                <a:lnTo>
                  <a:pt x="315" y="1172"/>
                </a:lnTo>
                <a:cubicBezTo>
                  <a:pt x="147" y="1172"/>
                  <a:pt x="1" y="1298"/>
                  <a:pt x="1" y="1465"/>
                </a:cubicBezTo>
                <a:cubicBezTo>
                  <a:pt x="1" y="1632"/>
                  <a:pt x="147" y="1779"/>
                  <a:pt x="315" y="1779"/>
                </a:cubicBezTo>
                <a:lnTo>
                  <a:pt x="1152" y="1779"/>
                </a:lnTo>
                <a:lnTo>
                  <a:pt x="1152" y="2637"/>
                </a:lnTo>
                <a:cubicBezTo>
                  <a:pt x="1152" y="2804"/>
                  <a:pt x="1298" y="2930"/>
                  <a:pt x="1466" y="2930"/>
                </a:cubicBezTo>
                <a:cubicBezTo>
                  <a:pt x="1633" y="2930"/>
                  <a:pt x="1779" y="2804"/>
                  <a:pt x="1779" y="2637"/>
                </a:cubicBezTo>
                <a:lnTo>
                  <a:pt x="1779" y="1779"/>
                </a:lnTo>
                <a:lnTo>
                  <a:pt x="2616" y="1779"/>
                </a:lnTo>
                <a:cubicBezTo>
                  <a:pt x="2805" y="1779"/>
                  <a:pt x="2930" y="1632"/>
                  <a:pt x="2930" y="1465"/>
                </a:cubicBezTo>
                <a:cubicBezTo>
                  <a:pt x="2930" y="1298"/>
                  <a:pt x="2805" y="1172"/>
                  <a:pt x="2616" y="1172"/>
                </a:cubicBezTo>
                <a:lnTo>
                  <a:pt x="1779" y="1172"/>
                </a:lnTo>
                <a:lnTo>
                  <a:pt x="1779" y="314"/>
                </a:lnTo>
                <a:cubicBezTo>
                  <a:pt x="1779" y="147"/>
                  <a:pt x="1633" y="0"/>
                  <a:pt x="1466" y="0"/>
                </a:cubicBezTo>
                <a:close/>
              </a:path>
            </a:pathLst>
          </a:custGeom>
          <a:solidFill>
            <a:srgbClr val="F4EF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45"/>
          <p:cNvSpPr/>
          <p:nvPr/>
        </p:nvSpPr>
        <p:spPr>
          <a:xfrm>
            <a:off x="7456117" y="1572346"/>
            <a:ext cx="577253" cy="577221"/>
          </a:xfrm>
          <a:custGeom>
            <a:avLst/>
            <a:gdLst/>
            <a:ahLst/>
            <a:cxnLst/>
            <a:rect l="l" t="t" r="r" b="b"/>
            <a:pathLst>
              <a:path w="4207" h="4207" extrusionOk="0">
                <a:moveTo>
                  <a:pt x="2093" y="1"/>
                </a:moveTo>
                <a:cubicBezTo>
                  <a:pt x="1863" y="1"/>
                  <a:pt x="1654" y="210"/>
                  <a:pt x="1654" y="440"/>
                </a:cubicBezTo>
                <a:lnTo>
                  <a:pt x="1654" y="1675"/>
                </a:lnTo>
                <a:lnTo>
                  <a:pt x="440" y="1675"/>
                </a:lnTo>
                <a:cubicBezTo>
                  <a:pt x="189" y="1675"/>
                  <a:pt x="1" y="1863"/>
                  <a:pt x="1" y="2114"/>
                </a:cubicBezTo>
                <a:cubicBezTo>
                  <a:pt x="1" y="2344"/>
                  <a:pt x="189" y="2553"/>
                  <a:pt x="440" y="2553"/>
                </a:cubicBezTo>
                <a:lnTo>
                  <a:pt x="1654" y="2553"/>
                </a:lnTo>
                <a:lnTo>
                  <a:pt x="1654" y="3767"/>
                </a:lnTo>
                <a:cubicBezTo>
                  <a:pt x="1654" y="4018"/>
                  <a:pt x="1863" y="4206"/>
                  <a:pt x="2093" y="4206"/>
                </a:cubicBezTo>
                <a:cubicBezTo>
                  <a:pt x="2344" y="4206"/>
                  <a:pt x="2533" y="4018"/>
                  <a:pt x="2533" y="3767"/>
                </a:cubicBezTo>
                <a:lnTo>
                  <a:pt x="2533" y="2553"/>
                </a:lnTo>
                <a:lnTo>
                  <a:pt x="3767" y="2553"/>
                </a:lnTo>
                <a:cubicBezTo>
                  <a:pt x="3997" y="2553"/>
                  <a:pt x="4206" y="2344"/>
                  <a:pt x="4206" y="2114"/>
                </a:cubicBezTo>
                <a:cubicBezTo>
                  <a:pt x="4206" y="1863"/>
                  <a:pt x="4018" y="1675"/>
                  <a:pt x="3767" y="1675"/>
                </a:cubicBezTo>
                <a:lnTo>
                  <a:pt x="2533" y="1675"/>
                </a:lnTo>
                <a:lnTo>
                  <a:pt x="2533" y="440"/>
                </a:lnTo>
                <a:cubicBezTo>
                  <a:pt x="2533" y="210"/>
                  <a:pt x="2344" y="1"/>
                  <a:pt x="2093" y="1"/>
                </a:cubicBezTo>
                <a:close/>
              </a:path>
            </a:pathLst>
          </a:custGeom>
          <a:solidFill>
            <a:srgbClr val="F4EF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1572350"/>
            <a:ext cx="7349207" cy="1680600"/>
          </a:xfrm>
        </p:spPr>
        <p:txBody>
          <a:bodyPr/>
          <a:lstStyle/>
          <a:p>
            <a:r>
              <a:rPr lang="vi-VN" dirty="0" smtClean="0"/>
              <a:t/>
            </a:r>
            <a:br>
              <a:rPr lang="vi-VN" dirty="0" smtClean="0"/>
            </a:br>
            <a:r>
              <a:rPr lang="vi-VN" dirty="0"/>
              <a:t/>
            </a:r>
            <a:br>
              <a:rPr lang="vi-VN" dirty="0"/>
            </a:br>
            <a:endParaRPr lang="vi-VN" sz="3200" dirty="0"/>
          </a:p>
        </p:txBody>
      </p:sp>
      <p:sp>
        <p:nvSpPr>
          <p:cNvPr id="2" name="Title 1"/>
          <p:cNvSpPr>
            <a:spLocks noGrp="1"/>
          </p:cNvSpPr>
          <p:nvPr>
            <p:ph type="title" idx="2"/>
          </p:nvPr>
        </p:nvSpPr>
        <p:spPr>
          <a:xfrm>
            <a:off x="0" y="123478"/>
            <a:ext cx="9252520" cy="4680520"/>
          </a:xfrm>
        </p:spPr>
        <p:txBody>
          <a:bodyPr/>
          <a:lstStyle/>
          <a:p>
            <a:r>
              <a:rPr lang="vi-VN" sz="4400" dirty="0" smtClean="0"/>
              <a:t/>
            </a:r>
            <a:br>
              <a:rPr lang="vi-VN" sz="4400" dirty="0" smtClean="0"/>
            </a:br>
            <a:r>
              <a:rPr lang="vi-VN" sz="4400" dirty="0"/>
              <a:t/>
            </a:r>
            <a:br>
              <a:rPr lang="vi-VN" sz="4400" dirty="0"/>
            </a:br>
            <a:r>
              <a:rPr lang="vi-VN" sz="4400" dirty="0" smtClean="0"/>
              <a:t/>
            </a:r>
            <a:br>
              <a:rPr lang="vi-VN" sz="4400" dirty="0" smtClean="0"/>
            </a:br>
            <a:r>
              <a:rPr lang="vi-VN" sz="4400" dirty="0" smtClean="0">
                <a:solidFill>
                  <a:srgbClr val="FFFF00"/>
                </a:solidFill>
              </a:rPr>
              <a:t>Trả  lời  :</a:t>
            </a:r>
            <a:r>
              <a:rPr lang="vi-VN" sz="4400" dirty="0" smtClean="0"/>
              <a:t/>
            </a:r>
            <a:br>
              <a:rPr lang="vi-VN" sz="4400" dirty="0" smtClean="0"/>
            </a:br>
            <a:r>
              <a:rPr lang="vi-VN" sz="4400" dirty="0" smtClean="0"/>
              <a:t>-</a:t>
            </a:r>
            <a:r>
              <a:rPr lang="vi-VN" sz="4400" dirty="0" smtClean="0">
                <a:solidFill>
                  <a:schemeClr val="bg1"/>
                </a:solidFill>
              </a:rPr>
              <a:t>Thời kì phát triển :Thời Ăng </a:t>
            </a:r>
            <a:r>
              <a:rPr lang="vi-VN" sz="4400" dirty="0">
                <a:solidFill>
                  <a:schemeClr val="bg1"/>
                </a:solidFill>
              </a:rPr>
              <a:t>Co  </a:t>
            </a:r>
            <a:r>
              <a:rPr lang="vi-VN" sz="4400" dirty="0" smtClean="0">
                <a:solidFill>
                  <a:schemeClr val="bg1"/>
                </a:solidFill>
              </a:rPr>
              <a:t>.(  Đế Quốc Khơ Me )</a:t>
            </a:r>
            <a:br>
              <a:rPr lang="vi-VN" sz="4400" dirty="0" smtClean="0">
                <a:solidFill>
                  <a:schemeClr val="bg1"/>
                </a:solidFill>
              </a:rPr>
            </a:br>
            <a:r>
              <a:rPr lang="vi-VN" sz="4400" dirty="0" smtClean="0">
                <a:solidFill>
                  <a:schemeClr val="bg1"/>
                </a:solidFill>
              </a:rPr>
              <a:t>-Chính trị : Đất nước thống nhất ,ổn định </a:t>
            </a:r>
            <a:br>
              <a:rPr lang="vi-VN" sz="4400" dirty="0" smtClean="0">
                <a:solidFill>
                  <a:schemeClr val="bg1"/>
                </a:solidFill>
              </a:rPr>
            </a:br>
            <a:r>
              <a:rPr lang="vi-VN" sz="4400" dirty="0" smtClean="0">
                <a:solidFill>
                  <a:schemeClr val="bg1"/>
                </a:solidFill>
              </a:rPr>
              <a:t>-Xã hội :Đời sống nhân dân được chăm lo .</a:t>
            </a:r>
            <a:br>
              <a:rPr lang="vi-VN" sz="4400" dirty="0" smtClean="0">
                <a:solidFill>
                  <a:schemeClr val="bg1"/>
                </a:solidFill>
              </a:rPr>
            </a:br>
            <a:r>
              <a:rPr lang="vi-VN" sz="4400" dirty="0" smtClean="0">
                <a:solidFill>
                  <a:schemeClr val="bg1"/>
                </a:solidFill>
              </a:rPr>
              <a:t/>
            </a:r>
            <a:br>
              <a:rPr lang="vi-VN" sz="4400" dirty="0" smtClean="0">
                <a:solidFill>
                  <a:schemeClr val="bg1"/>
                </a:solidFill>
              </a:rPr>
            </a:br>
            <a:r>
              <a:rPr lang="vi-VN" sz="2400" dirty="0" smtClean="0">
                <a:solidFill>
                  <a:schemeClr val="bg1"/>
                </a:solidFill>
              </a:rPr>
              <a:t/>
            </a:r>
            <a:br>
              <a:rPr lang="vi-VN" sz="2400" dirty="0" smtClean="0">
                <a:solidFill>
                  <a:schemeClr val="bg1"/>
                </a:solidFill>
              </a:rPr>
            </a:br>
            <a:r>
              <a:rPr lang="vi-VN" sz="2000" dirty="0" smtClean="0">
                <a:solidFill>
                  <a:schemeClr val="bg1"/>
                </a:solidFill>
              </a:rPr>
              <a:t/>
            </a:r>
            <a:br>
              <a:rPr lang="vi-VN" sz="2000" dirty="0" smtClean="0">
                <a:solidFill>
                  <a:schemeClr val="bg1"/>
                </a:solidFill>
              </a:rPr>
            </a:br>
            <a:r>
              <a:rPr lang="vi-VN" sz="1100" dirty="0">
                <a:solidFill>
                  <a:schemeClr val="bg1"/>
                </a:solidFill>
              </a:rPr>
              <a:t/>
            </a:r>
            <a:br>
              <a:rPr lang="vi-VN" sz="1100" dirty="0">
                <a:solidFill>
                  <a:schemeClr val="bg1"/>
                </a:solidFill>
              </a:rPr>
            </a:br>
            <a:endParaRPr lang="vi-VN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52"/>
          <p:cNvSpPr txBox="1">
            <a:spLocks noGrp="1"/>
          </p:cNvSpPr>
          <p:nvPr>
            <p:ph type="title"/>
          </p:nvPr>
        </p:nvSpPr>
        <p:spPr>
          <a:xfrm>
            <a:off x="70710" y="555526"/>
            <a:ext cx="9073290" cy="5760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/>
            <a:r>
              <a:rPr lang="vi-VN" sz="4800" dirty="0"/>
              <a:t> </a:t>
            </a:r>
            <a:r>
              <a:rPr lang="vi-VN" sz="4800" dirty="0" smtClean="0"/>
              <a:t/>
            </a:r>
            <a:br>
              <a:rPr lang="vi-VN" sz="4800" dirty="0" smtClean="0"/>
            </a:br>
            <a:r>
              <a:rPr lang="vi-VN" sz="4800" dirty="0"/>
              <a:t/>
            </a:r>
            <a:br>
              <a:rPr lang="vi-VN" sz="4800" dirty="0"/>
            </a:br>
            <a:r>
              <a:rPr lang="vi-VN" sz="4800" dirty="0" smtClean="0"/>
              <a:t/>
            </a:r>
            <a:br>
              <a:rPr lang="vi-VN" sz="4800" dirty="0" smtClean="0"/>
            </a:br>
            <a:r>
              <a:rPr lang="vi-VN" sz="4800" dirty="0" smtClean="0"/>
              <a:t/>
            </a:r>
            <a:br>
              <a:rPr lang="vi-VN" sz="4800" dirty="0" smtClean="0"/>
            </a:br>
            <a:r>
              <a:rPr lang="vi-VN" sz="4800" dirty="0"/>
              <a:t/>
            </a:r>
            <a:br>
              <a:rPr lang="vi-VN" sz="4800" dirty="0"/>
            </a:br>
            <a:r>
              <a:rPr lang="vi-VN" sz="4800" dirty="0" smtClean="0">
                <a:solidFill>
                  <a:srgbClr val="FF0000"/>
                </a:solidFill>
              </a:rPr>
              <a:t>Nhận xét :</a:t>
            </a:r>
            <a:r>
              <a:rPr lang="vi-VN" sz="4800" dirty="0" smtClean="0">
                <a:solidFill>
                  <a:srgbClr val="0070C0"/>
                </a:solidFill>
              </a:rPr>
              <a:t>Phát </a:t>
            </a:r>
            <a:r>
              <a:rPr lang="vi-VN" sz="4800" dirty="0">
                <a:solidFill>
                  <a:srgbClr val="0070C0"/>
                </a:solidFill>
              </a:rPr>
              <a:t>triển toàn diện </a:t>
            </a:r>
            <a:r>
              <a:rPr lang="vi-VN" sz="4000" dirty="0">
                <a:solidFill>
                  <a:srgbClr val="0070C0"/>
                </a:solidFill>
              </a:rPr>
              <a:t>trên</a:t>
            </a:r>
            <a:r>
              <a:rPr lang="vi-VN" sz="4800" dirty="0">
                <a:solidFill>
                  <a:srgbClr val="0070C0"/>
                </a:solidFill>
              </a:rPr>
              <a:t> tất cả các lĩnh vực Chính trị ,kinh tế  ,văn hoá quân sự</a:t>
            </a:r>
            <a:br>
              <a:rPr lang="vi-VN" sz="4800" dirty="0">
                <a:solidFill>
                  <a:srgbClr val="0070C0"/>
                </a:solidFill>
              </a:rPr>
            </a:br>
            <a:r>
              <a:rPr lang="vi-VN" sz="4800" dirty="0">
                <a:solidFill>
                  <a:srgbClr val="0070C0"/>
                </a:solidFill>
              </a:rPr>
              <a:t>- Trở thành một lực hùng mạnh ở khu vực Đông Nam Á .</a:t>
            </a:r>
            <a:endParaRPr sz="4800" dirty="0">
              <a:solidFill>
                <a:srgbClr val="0070C0"/>
              </a:solidFill>
            </a:endParaRPr>
          </a:p>
        </p:txBody>
      </p:sp>
      <p:grpSp>
        <p:nvGrpSpPr>
          <p:cNvPr id="781" name="Google Shape;781;p52"/>
          <p:cNvGrpSpPr/>
          <p:nvPr/>
        </p:nvGrpSpPr>
        <p:grpSpPr>
          <a:xfrm>
            <a:off x="7502167" y="-1964754"/>
            <a:ext cx="2414343" cy="2142809"/>
            <a:chOff x="9143997" y="717540"/>
            <a:chExt cx="2210734" cy="1962279"/>
          </a:xfrm>
        </p:grpSpPr>
        <p:sp>
          <p:nvSpPr>
            <p:cNvPr id="782" name="Google Shape;782;p52"/>
            <p:cNvSpPr/>
            <p:nvPr/>
          </p:nvSpPr>
          <p:spPr>
            <a:xfrm>
              <a:off x="9839647" y="1845764"/>
              <a:ext cx="192588" cy="251615"/>
            </a:xfrm>
            <a:custGeom>
              <a:avLst/>
              <a:gdLst/>
              <a:ahLst/>
              <a:cxnLst/>
              <a:rect l="l" t="t" r="r" b="b"/>
              <a:pathLst>
                <a:path w="4571" h="5972" extrusionOk="0">
                  <a:moveTo>
                    <a:pt x="2369" y="0"/>
                  </a:moveTo>
                  <a:cubicBezTo>
                    <a:pt x="2336" y="167"/>
                    <a:pt x="2369" y="367"/>
                    <a:pt x="2136" y="467"/>
                  </a:cubicBezTo>
                  <a:cubicBezTo>
                    <a:pt x="2169" y="968"/>
                    <a:pt x="2102" y="1435"/>
                    <a:pt x="1669" y="1768"/>
                  </a:cubicBezTo>
                  <a:cubicBezTo>
                    <a:pt x="1635" y="2202"/>
                    <a:pt x="1435" y="2469"/>
                    <a:pt x="968" y="2469"/>
                  </a:cubicBezTo>
                  <a:cubicBezTo>
                    <a:pt x="901" y="2535"/>
                    <a:pt x="835" y="2602"/>
                    <a:pt x="768" y="2669"/>
                  </a:cubicBezTo>
                  <a:cubicBezTo>
                    <a:pt x="601" y="2969"/>
                    <a:pt x="268" y="2936"/>
                    <a:pt x="1" y="2969"/>
                  </a:cubicBezTo>
                  <a:cubicBezTo>
                    <a:pt x="34" y="3069"/>
                    <a:pt x="34" y="3169"/>
                    <a:pt x="34" y="3236"/>
                  </a:cubicBezTo>
                  <a:cubicBezTo>
                    <a:pt x="1635" y="3369"/>
                    <a:pt x="2002" y="4637"/>
                    <a:pt x="2369" y="5971"/>
                  </a:cubicBezTo>
                  <a:cubicBezTo>
                    <a:pt x="2603" y="5438"/>
                    <a:pt x="2603" y="4971"/>
                    <a:pt x="2903" y="4637"/>
                  </a:cubicBezTo>
                  <a:cubicBezTo>
                    <a:pt x="3070" y="4137"/>
                    <a:pt x="3403" y="3803"/>
                    <a:pt x="3870" y="3570"/>
                  </a:cubicBezTo>
                  <a:cubicBezTo>
                    <a:pt x="4070" y="3303"/>
                    <a:pt x="4537" y="3369"/>
                    <a:pt x="4571" y="2969"/>
                  </a:cubicBezTo>
                  <a:cubicBezTo>
                    <a:pt x="3170" y="2469"/>
                    <a:pt x="2603" y="1335"/>
                    <a:pt x="2369" y="0"/>
                  </a:cubicBezTo>
                  <a:close/>
                </a:path>
              </a:pathLst>
            </a:custGeom>
            <a:solidFill>
              <a:srgbClr val="ECEC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52"/>
            <p:cNvSpPr/>
            <p:nvPr/>
          </p:nvSpPr>
          <p:spPr>
            <a:xfrm>
              <a:off x="9956312" y="717540"/>
              <a:ext cx="1323930" cy="1516138"/>
            </a:xfrm>
            <a:custGeom>
              <a:avLst/>
              <a:gdLst/>
              <a:ahLst/>
              <a:cxnLst/>
              <a:rect l="l" t="t" r="r" b="b"/>
              <a:pathLst>
                <a:path w="31423" h="35985" extrusionOk="0">
                  <a:moveTo>
                    <a:pt x="17275" y="1"/>
                  </a:moveTo>
                  <a:cubicBezTo>
                    <a:pt x="17127" y="1"/>
                    <a:pt x="16954" y="68"/>
                    <a:pt x="16746" y="193"/>
                  </a:cubicBezTo>
                  <a:cubicBezTo>
                    <a:pt x="11709" y="3061"/>
                    <a:pt x="6639" y="5930"/>
                    <a:pt x="1568" y="8765"/>
                  </a:cubicBezTo>
                  <a:cubicBezTo>
                    <a:pt x="834" y="9166"/>
                    <a:pt x="401" y="9766"/>
                    <a:pt x="167" y="10533"/>
                  </a:cubicBezTo>
                  <a:cubicBezTo>
                    <a:pt x="0" y="10900"/>
                    <a:pt x="0" y="11267"/>
                    <a:pt x="134" y="11634"/>
                  </a:cubicBezTo>
                  <a:cubicBezTo>
                    <a:pt x="267" y="12235"/>
                    <a:pt x="601" y="12802"/>
                    <a:pt x="901" y="13335"/>
                  </a:cubicBezTo>
                  <a:cubicBezTo>
                    <a:pt x="2335" y="15904"/>
                    <a:pt x="3770" y="18472"/>
                    <a:pt x="5238" y="21008"/>
                  </a:cubicBezTo>
                  <a:cubicBezTo>
                    <a:pt x="7906" y="25644"/>
                    <a:pt x="10475" y="30314"/>
                    <a:pt x="13143" y="34918"/>
                  </a:cubicBezTo>
                  <a:cubicBezTo>
                    <a:pt x="13377" y="35351"/>
                    <a:pt x="13510" y="35885"/>
                    <a:pt x="14077" y="35985"/>
                  </a:cubicBezTo>
                  <a:cubicBezTo>
                    <a:pt x="14211" y="35918"/>
                    <a:pt x="14311" y="35818"/>
                    <a:pt x="14311" y="35718"/>
                  </a:cubicBezTo>
                  <a:cubicBezTo>
                    <a:pt x="14477" y="34350"/>
                    <a:pt x="15478" y="33783"/>
                    <a:pt x="16546" y="33183"/>
                  </a:cubicBezTo>
                  <a:cubicBezTo>
                    <a:pt x="21149" y="30581"/>
                    <a:pt x="25752" y="28013"/>
                    <a:pt x="30322" y="25377"/>
                  </a:cubicBezTo>
                  <a:cubicBezTo>
                    <a:pt x="30722" y="25177"/>
                    <a:pt x="31189" y="24977"/>
                    <a:pt x="31356" y="24477"/>
                  </a:cubicBezTo>
                  <a:cubicBezTo>
                    <a:pt x="31423" y="23876"/>
                    <a:pt x="31056" y="23409"/>
                    <a:pt x="30789" y="22942"/>
                  </a:cubicBezTo>
                  <a:cubicBezTo>
                    <a:pt x="26786" y="15871"/>
                    <a:pt x="22783" y="8799"/>
                    <a:pt x="18814" y="1727"/>
                  </a:cubicBezTo>
                  <a:cubicBezTo>
                    <a:pt x="18547" y="1260"/>
                    <a:pt x="18247" y="793"/>
                    <a:pt x="17780" y="426"/>
                  </a:cubicBezTo>
                  <a:cubicBezTo>
                    <a:pt x="17643" y="134"/>
                    <a:pt x="17484" y="1"/>
                    <a:pt x="17275" y="1"/>
                  </a:cubicBezTo>
                  <a:close/>
                </a:path>
              </a:pathLst>
            </a:custGeom>
            <a:solidFill>
              <a:srgbClr val="FFF9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52"/>
            <p:cNvSpPr/>
            <p:nvPr/>
          </p:nvSpPr>
          <p:spPr>
            <a:xfrm>
              <a:off x="9165063" y="1185211"/>
              <a:ext cx="1271938" cy="1424036"/>
            </a:xfrm>
            <a:custGeom>
              <a:avLst/>
              <a:gdLst/>
              <a:ahLst/>
              <a:cxnLst/>
              <a:rect l="l" t="t" r="r" b="b"/>
              <a:pathLst>
                <a:path w="30189" h="33799" extrusionOk="0">
                  <a:moveTo>
                    <a:pt x="15647" y="11206"/>
                  </a:moveTo>
                  <a:lnTo>
                    <a:pt x="15647" y="11206"/>
                  </a:lnTo>
                  <a:cubicBezTo>
                    <a:pt x="15514" y="11285"/>
                    <a:pt x="15380" y="11365"/>
                    <a:pt x="15245" y="11442"/>
                  </a:cubicBezTo>
                  <a:cubicBezTo>
                    <a:pt x="13039" y="12711"/>
                    <a:pt x="10805" y="13953"/>
                    <a:pt x="8569" y="15167"/>
                  </a:cubicBezTo>
                  <a:lnTo>
                    <a:pt x="8569" y="15167"/>
                  </a:lnTo>
                  <a:cubicBezTo>
                    <a:pt x="10694" y="14003"/>
                    <a:pt x="12775" y="12748"/>
                    <a:pt x="14911" y="11575"/>
                  </a:cubicBezTo>
                  <a:cubicBezTo>
                    <a:pt x="15150" y="11446"/>
                    <a:pt x="15400" y="11329"/>
                    <a:pt x="15647" y="11206"/>
                  </a:cubicBezTo>
                  <a:close/>
                  <a:moveTo>
                    <a:pt x="16345" y="0"/>
                  </a:moveTo>
                  <a:cubicBezTo>
                    <a:pt x="15812" y="167"/>
                    <a:pt x="15345" y="434"/>
                    <a:pt x="14944" y="768"/>
                  </a:cubicBezTo>
                  <a:cubicBezTo>
                    <a:pt x="14778" y="1301"/>
                    <a:pt x="15111" y="1668"/>
                    <a:pt x="15311" y="2069"/>
                  </a:cubicBezTo>
                  <a:cubicBezTo>
                    <a:pt x="17279" y="5504"/>
                    <a:pt x="19214" y="8974"/>
                    <a:pt x="21182" y="12409"/>
                  </a:cubicBezTo>
                  <a:cubicBezTo>
                    <a:pt x="22316" y="14444"/>
                    <a:pt x="23417" y="16479"/>
                    <a:pt x="24618" y="18480"/>
                  </a:cubicBezTo>
                  <a:cubicBezTo>
                    <a:pt x="24485" y="18464"/>
                    <a:pt x="24351" y="18447"/>
                    <a:pt x="24218" y="18447"/>
                  </a:cubicBezTo>
                  <a:cubicBezTo>
                    <a:pt x="24084" y="18447"/>
                    <a:pt x="23951" y="18464"/>
                    <a:pt x="23817" y="18514"/>
                  </a:cubicBezTo>
                  <a:cubicBezTo>
                    <a:pt x="20215" y="20415"/>
                    <a:pt x="16646" y="22483"/>
                    <a:pt x="13076" y="24451"/>
                  </a:cubicBezTo>
                  <a:cubicBezTo>
                    <a:pt x="16012" y="22717"/>
                    <a:pt x="19014" y="21082"/>
                    <a:pt x="21983" y="19414"/>
                  </a:cubicBezTo>
                  <a:cubicBezTo>
                    <a:pt x="22283" y="19248"/>
                    <a:pt x="22583" y="19081"/>
                    <a:pt x="22717" y="18747"/>
                  </a:cubicBezTo>
                  <a:cubicBezTo>
                    <a:pt x="22483" y="18180"/>
                    <a:pt x="21916" y="17980"/>
                    <a:pt x="21482" y="17646"/>
                  </a:cubicBezTo>
                  <a:cubicBezTo>
                    <a:pt x="20715" y="17646"/>
                    <a:pt x="20181" y="18147"/>
                    <a:pt x="19548" y="18480"/>
                  </a:cubicBezTo>
                  <a:cubicBezTo>
                    <a:pt x="17013" y="19915"/>
                    <a:pt x="14477" y="21382"/>
                    <a:pt x="11876" y="22750"/>
                  </a:cubicBezTo>
                  <a:cubicBezTo>
                    <a:pt x="14678" y="21082"/>
                    <a:pt x="17546" y="19548"/>
                    <a:pt x="20348" y="17913"/>
                  </a:cubicBezTo>
                  <a:cubicBezTo>
                    <a:pt x="20715" y="17746"/>
                    <a:pt x="21082" y="17546"/>
                    <a:pt x="21216" y="17146"/>
                  </a:cubicBezTo>
                  <a:cubicBezTo>
                    <a:pt x="21249" y="16512"/>
                    <a:pt x="20982" y="16112"/>
                    <a:pt x="20482" y="15812"/>
                  </a:cubicBezTo>
                  <a:cubicBezTo>
                    <a:pt x="20432" y="15805"/>
                    <a:pt x="20384" y="15801"/>
                    <a:pt x="20337" y="15801"/>
                  </a:cubicBezTo>
                  <a:cubicBezTo>
                    <a:pt x="19950" y="15801"/>
                    <a:pt x="19675" y="16033"/>
                    <a:pt x="19348" y="16212"/>
                  </a:cubicBezTo>
                  <a:cubicBezTo>
                    <a:pt x="16546" y="17780"/>
                    <a:pt x="13777" y="19414"/>
                    <a:pt x="10942" y="20949"/>
                  </a:cubicBezTo>
                  <a:cubicBezTo>
                    <a:pt x="13543" y="19414"/>
                    <a:pt x="16179" y="17947"/>
                    <a:pt x="18814" y="16446"/>
                  </a:cubicBezTo>
                  <a:cubicBezTo>
                    <a:pt x="19314" y="16145"/>
                    <a:pt x="19915" y="15945"/>
                    <a:pt x="20181" y="15378"/>
                  </a:cubicBezTo>
                  <a:cubicBezTo>
                    <a:pt x="20248" y="14778"/>
                    <a:pt x="20015" y="14344"/>
                    <a:pt x="19481" y="14044"/>
                  </a:cubicBezTo>
                  <a:cubicBezTo>
                    <a:pt x="19456" y="14042"/>
                    <a:pt x="19431" y="14042"/>
                    <a:pt x="19407" y="14042"/>
                  </a:cubicBezTo>
                  <a:cubicBezTo>
                    <a:pt x="18913" y="14042"/>
                    <a:pt x="18562" y="14353"/>
                    <a:pt x="18180" y="14544"/>
                  </a:cubicBezTo>
                  <a:cubicBezTo>
                    <a:pt x="15445" y="16045"/>
                    <a:pt x="12743" y="17613"/>
                    <a:pt x="9907" y="19214"/>
                  </a:cubicBezTo>
                  <a:cubicBezTo>
                    <a:pt x="10174" y="18914"/>
                    <a:pt x="10374" y="18814"/>
                    <a:pt x="10608" y="18714"/>
                  </a:cubicBezTo>
                  <a:cubicBezTo>
                    <a:pt x="12976" y="17446"/>
                    <a:pt x="15311" y="16045"/>
                    <a:pt x="17646" y="14744"/>
                  </a:cubicBezTo>
                  <a:cubicBezTo>
                    <a:pt x="18213" y="14444"/>
                    <a:pt x="18847" y="14211"/>
                    <a:pt x="19214" y="13644"/>
                  </a:cubicBezTo>
                  <a:cubicBezTo>
                    <a:pt x="19247" y="13043"/>
                    <a:pt x="18981" y="12609"/>
                    <a:pt x="18514" y="12276"/>
                  </a:cubicBezTo>
                  <a:cubicBezTo>
                    <a:pt x="18466" y="12271"/>
                    <a:pt x="18420" y="12269"/>
                    <a:pt x="18374" y="12269"/>
                  </a:cubicBezTo>
                  <a:cubicBezTo>
                    <a:pt x="17815" y="12269"/>
                    <a:pt x="17411" y="12630"/>
                    <a:pt x="16979" y="12876"/>
                  </a:cubicBezTo>
                  <a:cubicBezTo>
                    <a:pt x="14311" y="14344"/>
                    <a:pt x="11675" y="15845"/>
                    <a:pt x="8973" y="17380"/>
                  </a:cubicBezTo>
                  <a:cubicBezTo>
                    <a:pt x="9074" y="17213"/>
                    <a:pt x="9174" y="17146"/>
                    <a:pt x="9274" y="17079"/>
                  </a:cubicBezTo>
                  <a:cubicBezTo>
                    <a:pt x="11842" y="15678"/>
                    <a:pt x="14377" y="14244"/>
                    <a:pt x="16912" y="12776"/>
                  </a:cubicBezTo>
                  <a:cubicBezTo>
                    <a:pt x="17379" y="12509"/>
                    <a:pt x="17947" y="12309"/>
                    <a:pt x="18180" y="11742"/>
                  </a:cubicBezTo>
                  <a:cubicBezTo>
                    <a:pt x="18180" y="11142"/>
                    <a:pt x="17980" y="10675"/>
                    <a:pt x="17413" y="10408"/>
                  </a:cubicBezTo>
                  <a:cubicBezTo>
                    <a:pt x="17045" y="10485"/>
                    <a:pt x="16705" y="10625"/>
                    <a:pt x="16377" y="10793"/>
                  </a:cubicBezTo>
                  <a:lnTo>
                    <a:pt x="16377" y="10793"/>
                  </a:lnTo>
                  <a:cubicBezTo>
                    <a:pt x="16678" y="10588"/>
                    <a:pt x="16946" y="10340"/>
                    <a:pt x="17146" y="10008"/>
                  </a:cubicBezTo>
                  <a:cubicBezTo>
                    <a:pt x="17179" y="9407"/>
                    <a:pt x="16946" y="8940"/>
                    <a:pt x="16412" y="8640"/>
                  </a:cubicBezTo>
                  <a:cubicBezTo>
                    <a:pt x="15845" y="8640"/>
                    <a:pt x="15445" y="8974"/>
                    <a:pt x="14978" y="9240"/>
                  </a:cubicBezTo>
                  <a:cubicBezTo>
                    <a:pt x="12276" y="10775"/>
                    <a:pt x="9574" y="12309"/>
                    <a:pt x="6872" y="13810"/>
                  </a:cubicBezTo>
                  <a:cubicBezTo>
                    <a:pt x="9641" y="12176"/>
                    <a:pt x="12443" y="10641"/>
                    <a:pt x="15211" y="9040"/>
                  </a:cubicBezTo>
                  <a:cubicBezTo>
                    <a:pt x="15578" y="8840"/>
                    <a:pt x="16012" y="8673"/>
                    <a:pt x="16179" y="8206"/>
                  </a:cubicBezTo>
                  <a:cubicBezTo>
                    <a:pt x="16245" y="7873"/>
                    <a:pt x="16112" y="7539"/>
                    <a:pt x="15945" y="7239"/>
                  </a:cubicBezTo>
                  <a:cubicBezTo>
                    <a:pt x="15044" y="5705"/>
                    <a:pt x="14177" y="4137"/>
                    <a:pt x="13277" y="2602"/>
                  </a:cubicBezTo>
                  <a:cubicBezTo>
                    <a:pt x="13143" y="2369"/>
                    <a:pt x="13010" y="2102"/>
                    <a:pt x="12676" y="2035"/>
                  </a:cubicBezTo>
                  <a:cubicBezTo>
                    <a:pt x="8640" y="4304"/>
                    <a:pt x="4604" y="6605"/>
                    <a:pt x="534" y="8840"/>
                  </a:cubicBezTo>
                  <a:cubicBezTo>
                    <a:pt x="0" y="9140"/>
                    <a:pt x="367" y="9374"/>
                    <a:pt x="434" y="9674"/>
                  </a:cubicBezTo>
                  <a:cubicBezTo>
                    <a:pt x="401" y="10208"/>
                    <a:pt x="701" y="10675"/>
                    <a:pt x="968" y="11142"/>
                  </a:cubicBezTo>
                  <a:cubicBezTo>
                    <a:pt x="4737" y="17847"/>
                    <a:pt x="8540" y="24551"/>
                    <a:pt x="12309" y="31256"/>
                  </a:cubicBezTo>
                  <a:cubicBezTo>
                    <a:pt x="12776" y="32090"/>
                    <a:pt x="13143" y="33024"/>
                    <a:pt x="13844" y="33691"/>
                  </a:cubicBezTo>
                  <a:cubicBezTo>
                    <a:pt x="14003" y="33767"/>
                    <a:pt x="14153" y="33798"/>
                    <a:pt x="14294" y="33798"/>
                  </a:cubicBezTo>
                  <a:cubicBezTo>
                    <a:pt x="14713" y="33798"/>
                    <a:pt x="15062" y="33524"/>
                    <a:pt x="15411" y="33324"/>
                  </a:cubicBezTo>
                  <a:cubicBezTo>
                    <a:pt x="19948" y="30756"/>
                    <a:pt x="24518" y="28221"/>
                    <a:pt x="29054" y="25652"/>
                  </a:cubicBezTo>
                  <a:cubicBezTo>
                    <a:pt x="29421" y="25452"/>
                    <a:pt x="29788" y="25252"/>
                    <a:pt x="29955" y="24852"/>
                  </a:cubicBezTo>
                  <a:cubicBezTo>
                    <a:pt x="30189" y="24351"/>
                    <a:pt x="29955" y="23918"/>
                    <a:pt x="29722" y="23451"/>
                  </a:cubicBezTo>
                  <a:cubicBezTo>
                    <a:pt x="28087" y="20482"/>
                    <a:pt x="26386" y="17546"/>
                    <a:pt x="24718" y="14611"/>
                  </a:cubicBezTo>
                  <a:cubicBezTo>
                    <a:pt x="22083" y="9874"/>
                    <a:pt x="19348" y="5204"/>
                    <a:pt x="16779" y="467"/>
                  </a:cubicBezTo>
                  <a:cubicBezTo>
                    <a:pt x="16679" y="267"/>
                    <a:pt x="16579" y="67"/>
                    <a:pt x="16345" y="0"/>
                  </a:cubicBezTo>
                  <a:close/>
                </a:path>
              </a:pathLst>
            </a:custGeom>
            <a:solidFill>
              <a:srgbClr val="F6F7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52"/>
            <p:cNvSpPr/>
            <p:nvPr/>
          </p:nvSpPr>
          <p:spPr>
            <a:xfrm>
              <a:off x="9143997" y="722006"/>
              <a:ext cx="2210734" cy="1957813"/>
            </a:xfrm>
            <a:custGeom>
              <a:avLst/>
              <a:gdLst/>
              <a:ahLst/>
              <a:cxnLst/>
              <a:rect l="l" t="t" r="r" b="b"/>
              <a:pathLst>
                <a:path w="52471" h="46468" extrusionOk="0">
                  <a:moveTo>
                    <a:pt x="37844" y="1"/>
                  </a:moveTo>
                  <a:cubicBezTo>
                    <a:pt x="37619" y="1"/>
                    <a:pt x="37363" y="105"/>
                    <a:pt x="37060" y="320"/>
                  </a:cubicBezTo>
                  <a:cubicBezTo>
                    <a:pt x="37960" y="1921"/>
                    <a:pt x="38828" y="3522"/>
                    <a:pt x="39728" y="5124"/>
                  </a:cubicBezTo>
                  <a:cubicBezTo>
                    <a:pt x="43298" y="11528"/>
                    <a:pt x="46934" y="17933"/>
                    <a:pt x="50536" y="24337"/>
                  </a:cubicBezTo>
                  <a:cubicBezTo>
                    <a:pt x="50603" y="25105"/>
                    <a:pt x="49969" y="25305"/>
                    <a:pt x="49469" y="25572"/>
                  </a:cubicBezTo>
                  <a:cubicBezTo>
                    <a:pt x="45032" y="28140"/>
                    <a:pt x="40529" y="30642"/>
                    <a:pt x="36092" y="33144"/>
                  </a:cubicBezTo>
                  <a:cubicBezTo>
                    <a:pt x="35259" y="33644"/>
                    <a:pt x="34691" y="34244"/>
                    <a:pt x="34458" y="35178"/>
                  </a:cubicBezTo>
                  <a:cubicBezTo>
                    <a:pt x="34288" y="35971"/>
                    <a:pt x="33469" y="36572"/>
                    <a:pt x="32654" y="36572"/>
                  </a:cubicBezTo>
                  <a:cubicBezTo>
                    <a:pt x="32509" y="36572"/>
                    <a:pt x="32364" y="36553"/>
                    <a:pt x="32223" y="36513"/>
                  </a:cubicBezTo>
                  <a:cubicBezTo>
                    <a:pt x="31905" y="36433"/>
                    <a:pt x="31598" y="36395"/>
                    <a:pt x="31299" y="36395"/>
                  </a:cubicBezTo>
                  <a:cubicBezTo>
                    <a:pt x="30598" y="36395"/>
                    <a:pt x="29943" y="36605"/>
                    <a:pt x="29288" y="36980"/>
                  </a:cubicBezTo>
                  <a:cubicBezTo>
                    <a:pt x="26352" y="38648"/>
                    <a:pt x="23450" y="40282"/>
                    <a:pt x="20515" y="41950"/>
                  </a:cubicBezTo>
                  <a:cubicBezTo>
                    <a:pt x="18947" y="42817"/>
                    <a:pt x="17412" y="43751"/>
                    <a:pt x="15811" y="44585"/>
                  </a:cubicBezTo>
                  <a:cubicBezTo>
                    <a:pt x="15547" y="44717"/>
                    <a:pt x="15284" y="44870"/>
                    <a:pt x="15026" y="44870"/>
                  </a:cubicBezTo>
                  <a:cubicBezTo>
                    <a:pt x="14827" y="44870"/>
                    <a:pt x="14632" y="44780"/>
                    <a:pt x="14444" y="44518"/>
                  </a:cubicBezTo>
                  <a:cubicBezTo>
                    <a:pt x="12843" y="41716"/>
                    <a:pt x="11275" y="38914"/>
                    <a:pt x="9674" y="36112"/>
                  </a:cubicBezTo>
                  <a:cubicBezTo>
                    <a:pt x="6772" y="30942"/>
                    <a:pt x="3836" y="25805"/>
                    <a:pt x="934" y="20668"/>
                  </a:cubicBezTo>
                  <a:cubicBezTo>
                    <a:pt x="0" y="21135"/>
                    <a:pt x="33" y="21735"/>
                    <a:pt x="534" y="22603"/>
                  </a:cubicBezTo>
                  <a:cubicBezTo>
                    <a:pt x="3202" y="27273"/>
                    <a:pt x="5838" y="31976"/>
                    <a:pt x="8506" y="36680"/>
                  </a:cubicBezTo>
                  <a:cubicBezTo>
                    <a:pt x="10207" y="39682"/>
                    <a:pt x="11942" y="42684"/>
                    <a:pt x="13610" y="45686"/>
                  </a:cubicBezTo>
                  <a:cubicBezTo>
                    <a:pt x="13881" y="46207"/>
                    <a:pt x="14139" y="46468"/>
                    <a:pt x="14498" y="46468"/>
                  </a:cubicBezTo>
                  <a:cubicBezTo>
                    <a:pt x="14713" y="46468"/>
                    <a:pt x="14965" y="46374"/>
                    <a:pt x="15278" y="46186"/>
                  </a:cubicBezTo>
                  <a:cubicBezTo>
                    <a:pt x="17279" y="44985"/>
                    <a:pt x="19314" y="43918"/>
                    <a:pt x="21349" y="42751"/>
                  </a:cubicBezTo>
                  <a:cubicBezTo>
                    <a:pt x="24151" y="41183"/>
                    <a:pt x="26919" y="39615"/>
                    <a:pt x="29688" y="38047"/>
                  </a:cubicBezTo>
                  <a:cubicBezTo>
                    <a:pt x="29883" y="37933"/>
                    <a:pt x="30047" y="37851"/>
                    <a:pt x="30202" y="37851"/>
                  </a:cubicBezTo>
                  <a:cubicBezTo>
                    <a:pt x="30365" y="37851"/>
                    <a:pt x="30518" y="37941"/>
                    <a:pt x="30689" y="38181"/>
                  </a:cubicBezTo>
                  <a:cubicBezTo>
                    <a:pt x="31037" y="38616"/>
                    <a:pt x="31669" y="38838"/>
                    <a:pt x="32280" y="38838"/>
                  </a:cubicBezTo>
                  <a:cubicBezTo>
                    <a:pt x="32605" y="38838"/>
                    <a:pt x="32924" y="38775"/>
                    <a:pt x="33190" y="38648"/>
                  </a:cubicBezTo>
                  <a:cubicBezTo>
                    <a:pt x="34024" y="38214"/>
                    <a:pt x="34792" y="37714"/>
                    <a:pt x="35625" y="37247"/>
                  </a:cubicBezTo>
                  <a:cubicBezTo>
                    <a:pt x="36426" y="36813"/>
                    <a:pt x="36793" y="36079"/>
                    <a:pt x="36626" y="35212"/>
                  </a:cubicBezTo>
                  <a:cubicBezTo>
                    <a:pt x="36493" y="34311"/>
                    <a:pt x="36893" y="33978"/>
                    <a:pt x="37560" y="33577"/>
                  </a:cubicBezTo>
                  <a:cubicBezTo>
                    <a:pt x="42197" y="31009"/>
                    <a:pt x="46800" y="28440"/>
                    <a:pt x="51370" y="25838"/>
                  </a:cubicBezTo>
                  <a:cubicBezTo>
                    <a:pt x="52437" y="25238"/>
                    <a:pt x="52471" y="25138"/>
                    <a:pt x="51904" y="24104"/>
                  </a:cubicBezTo>
                  <a:cubicBezTo>
                    <a:pt x="47534" y="16365"/>
                    <a:pt x="43131" y="8593"/>
                    <a:pt x="38794" y="821"/>
                  </a:cubicBezTo>
                  <a:cubicBezTo>
                    <a:pt x="38504" y="282"/>
                    <a:pt x="38214" y="1"/>
                    <a:pt x="37844" y="1"/>
                  </a:cubicBezTo>
                  <a:close/>
                </a:path>
              </a:pathLst>
            </a:custGeom>
            <a:solidFill>
              <a:srgbClr val="6349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52"/>
            <p:cNvSpPr/>
            <p:nvPr/>
          </p:nvSpPr>
          <p:spPr>
            <a:xfrm>
              <a:off x="9853719" y="1173961"/>
              <a:ext cx="699821" cy="1070797"/>
            </a:xfrm>
            <a:custGeom>
              <a:avLst/>
              <a:gdLst/>
              <a:ahLst/>
              <a:cxnLst/>
              <a:rect l="l" t="t" r="r" b="b"/>
              <a:pathLst>
                <a:path w="16610" h="25415" extrusionOk="0">
                  <a:moveTo>
                    <a:pt x="889" y="1"/>
                  </a:moveTo>
                  <a:cubicBezTo>
                    <a:pt x="584" y="1"/>
                    <a:pt x="284" y="67"/>
                    <a:pt x="0" y="267"/>
                  </a:cubicBezTo>
                  <a:cubicBezTo>
                    <a:pt x="134" y="901"/>
                    <a:pt x="401" y="1502"/>
                    <a:pt x="734" y="2069"/>
                  </a:cubicBezTo>
                  <a:cubicBezTo>
                    <a:pt x="2702" y="5471"/>
                    <a:pt x="4737" y="8840"/>
                    <a:pt x="6605" y="12309"/>
                  </a:cubicBezTo>
                  <a:cubicBezTo>
                    <a:pt x="8740" y="16246"/>
                    <a:pt x="11008" y="20115"/>
                    <a:pt x="13210" y="24018"/>
                  </a:cubicBezTo>
                  <a:cubicBezTo>
                    <a:pt x="13410" y="24385"/>
                    <a:pt x="13543" y="24685"/>
                    <a:pt x="13443" y="25085"/>
                  </a:cubicBezTo>
                  <a:cubicBezTo>
                    <a:pt x="13498" y="25140"/>
                    <a:pt x="13575" y="25194"/>
                    <a:pt x="13637" y="25194"/>
                  </a:cubicBezTo>
                  <a:cubicBezTo>
                    <a:pt x="13651" y="25194"/>
                    <a:pt x="13665" y="25191"/>
                    <a:pt x="13677" y="25185"/>
                  </a:cubicBezTo>
                  <a:cubicBezTo>
                    <a:pt x="14066" y="25099"/>
                    <a:pt x="14443" y="25043"/>
                    <a:pt x="14812" y="25043"/>
                  </a:cubicBezTo>
                  <a:cubicBezTo>
                    <a:pt x="15298" y="25043"/>
                    <a:pt x="15772" y="25139"/>
                    <a:pt x="16245" y="25385"/>
                  </a:cubicBezTo>
                  <a:cubicBezTo>
                    <a:pt x="16282" y="25398"/>
                    <a:pt x="16345" y="25414"/>
                    <a:pt x="16406" y="25414"/>
                  </a:cubicBezTo>
                  <a:cubicBezTo>
                    <a:pt x="16511" y="25414"/>
                    <a:pt x="16609" y="25364"/>
                    <a:pt x="16546" y="25152"/>
                  </a:cubicBezTo>
                  <a:cubicBezTo>
                    <a:pt x="16345" y="24852"/>
                    <a:pt x="16145" y="24518"/>
                    <a:pt x="15978" y="24218"/>
                  </a:cubicBezTo>
                  <a:cubicBezTo>
                    <a:pt x="14144" y="21016"/>
                    <a:pt x="12309" y="17847"/>
                    <a:pt x="10541" y="14611"/>
                  </a:cubicBezTo>
                  <a:cubicBezTo>
                    <a:pt x="9207" y="12176"/>
                    <a:pt x="7806" y="9774"/>
                    <a:pt x="6472" y="7339"/>
                  </a:cubicBezTo>
                  <a:cubicBezTo>
                    <a:pt x="5204" y="5104"/>
                    <a:pt x="3903" y="2903"/>
                    <a:pt x="2736" y="601"/>
                  </a:cubicBezTo>
                  <a:cubicBezTo>
                    <a:pt x="2514" y="435"/>
                    <a:pt x="2362" y="85"/>
                    <a:pt x="2030" y="85"/>
                  </a:cubicBezTo>
                  <a:cubicBezTo>
                    <a:pt x="1962" y="85"/>
                    <a:pt x="1887" y="100"/>
                    <a:pt x="1802" y="134"/>
                  </a:cubicBezTo>
                  <a:cubicBezTo>
                    <a:pt x="1501" y="67"/>
                    <a:pt x="1193" y="1"/>
                    <a:pt x="8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52"/>
            <p:cNvSpPr/>
            <p:nvPr/>
          </p:nvSpPr>
          <p:spPr>
            <a:xfrm>
              <a:off x="9929600" y="1161322"/>
              <a:ext cx="39394" cy="38256"/>
            </a:xfrm>
            <a:custGeom>
              <a:avLst/>
              <a:gdLst/>
              <a:ahLst/>
              <a:cxnLst/>
              <a:rect l="l" t="t" r="r" b="b"/>
              <a:pathLst>
                <a:path w="935" h="908" extrusionOk="0">
                  <a:moveTo>
                    <a:pt x="801" y="0"/>
                  </a:moveTo>
                  <a:cubicBezTo>
                    <a:pt x="534" y="134"/>
                    <a:pt x="167" y="100"/>
                    <a:pt x="1" y="434"/>
                  </a:cubicBezTo>
                  <a:cubicBezTo>
                    <a:pt x="311" y="527"/>
                    <a:pt x="477" y="908"/>
                    <a:pt x="846" y="908"/>
                  </a:cubicBezTo>
                  <a:cubicBezTo>
                    <a:pt x="875" y="908"/>
                    <a:pt x="904" y="906"/>
                    <a:pt x="935" y="901"/>
                  </a:cubicBezTo>
                  <a:lnTo>
                    <a:pt x="80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52"/>
            <p:cNvSpPr/>
            <p:nvPr/>
          </p:nvSpPr>
          <p:spPr>
            <a:xfrm>
              <a:off x="9751126" y="1747385"/>
              <a:ext cx="1547400" cy="880190"/>
            </a:xfrm>
            <a:custGeom>
              <a:avLst/>
              <a:gdLst/>
              <a:ahLst/>
              <a:cxnLst/>
              <a:rect l="l" t="t" r="r" b="b"/>
              <a:pathLst>
                <a:path w="36727" h="20891" extrusionOk="0">
                  <a:moveTo>
                    <a:pt x="36126" y="0"/>
                  </a:moveTo>
                  <a:cubicBezTo>
                    <a:pt x="35893" y="167"/>
                    <a:pt x="35659" y="334"/>
                    <a:pt x="35426" y="467"/>
                  </a:cubicBezTo>
                  <a:cubicBezTo>
                    <a:pt x="30522" y="3269"/>
                    <a:pt x="25619" y="6071"/>
                    <a:pt x="20648" y="8807"/>
                  </a:cubicBezTo>
                  <a:cubicBezTo>
                    <a:pt x="19514" y="9440"/>
                    <a:pt x="18914" y="10241"/>
                    <a:pt x="18981" y="11542"/>
                  </a:cubicBezTo>
                  <a:cubicBezTo>
                    <a:pt x="18981" y="11575"/>
                    <a:pt x="18981" y="11609"/>
                    <a:pt x="18947" y="11642"/>
                  </a:cubicBezTo>
                  <a:lnTo>
                    <a:pt x="18880" y="11642"/>
                  </a:lnTo>
                  <a:cubicBezTo>
                    <a:pt x="18371" y="11256"/>
                    <a:pt x="17853" y="11082"/>
                    <a:pt x="17325" y="11082"/>
                  </a:cubicBezTo>
                  <a:cubicBezTo>
                    <a:pt x="16850" y="11082"/>
                    <a:pt x="16368" y="11222"/>
                    <a:pt x="15878" y="11475"/>
                  </a:cubicBezTo>
                  <a:cubicBezTo>
                    <a:pt x="15812" y="11542"/>
                    <a:pt x="15745" y="11609"/>
                    <a:pt x="15645" y="11642"/>
                  </a:cubicBezTo>
                  <a:cubicBezTo>
                    <a:pt x="10708" y="14444"/>
                    <a:pt x="5738" y="17246"/>
                    <a:pt x="768" y="20048"/>
                  </a:cubicBezTo>
                  <a:cubicBezTo>
                    <a:pt x="606" y="20140"/>
                    <a:pt x="444" y="20281"/>
                    <a:pt x="260" y="20281"/>
                  </a:cubicBezTo>
                  <a:cubicBezTo>
                    <a:pt x="179" y="20281"/>
                    <a:pt x="93" y="20253"/>
                    <a:pt x="0" y="20181"/>
                  </a:cubicBezTo>
                  <a:lnTo>
                    <a:pt x="0" y="20181"/>
                  </a:lnTo>
                  <a:cubicBezTo>
                    <a:pt x="159" y="20677"/>
                    <a:pt x="353" y="20890"/>
                    <a:pt x="645" y="20890"/>
                  </a:cubicBezTo>
                  <a:cubicBezTo>
                    <a:pt x="845" y="20890"/>
                    <a:pt x="1090" y="20791"/>
                    <a:pt x="1401" y="20615"/>
                  </a:cubicBezTo>
                  <a:cubicBezTo>
                    <a:pt x="6071" y="17947"/>
                    <a:pt x="10741" y="15345"/>
                    <a:pt x="15445" y="12676"/>
                  </a:cubicBezTo>
                  <a:cubicBezTo>
                    <a:pt x="15867" y="12426"/>
                    <a:pt x="16301" y="12298"/>
                    <a:pt x="16746" y="12298"/>
                  </a:cubicBezTo>
                  <a:cubicBezTo>
                    <a:pt x="17073" y="12298"/>
                    <a:pt x="17407" y="12368"/>
                    <a:pt x="17746" y="12509"/>
                  </a:cubicBezTo>
                  <a:cubicBezTo>
                    <a:pt x="17881" y="12559"/>
                    <a:pt x="18029" y="12582"/>
                    <a:pt x="18185" y="12582"/>
                  </a:cubicBezTo>
                  <a:cubicBezTo>
                    <a:pt x="19073" y="12582"/>
                    <a:pt x="20201" y="11831"/>
                    <a:pt x="20315" y="11008"/>
                  </a:cubicBezTo>
                  <a:cubicBezTo>
                    <a:pt x="20448" y="10174"/>
                    <a:pt x="20882" y="9607"/>
                    <a:pt x="21616" y="9207"/>
                  </a:cubicBezTo>
                  <a:cubicBezTo>
                    <a:pt x="26319" y="6572"/>
                    <a:pt x="31022" y="3870"/>
                    <a:pt x="35726" y="1235"/>
                  </a:cubicBezTo>
                  <a:cubicBezTo>
                    <a:pt x="36293" y="934"/>
                    <a:pt x="36727" y="634"/>
                    <a:pt x="361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52"/>
            <p:cNvSpPr/>
            <p:nvPr/>
          </p:nvSpPr>
          <p:spPr>
            <a:xfrm>
              <a:off x="9326684" y="1387152"/>
              <a:ext cx="431521" cy="255197"/>
            </a:xfrm>
            <a:custGeom>
              <a:avLst/>
              <a:gdLst/>
              <a:ahLst/>
              <a:cxnLst/>
              <a:rect l="l" t="t" r="r" b="b"/>
              <a:pathLst>
                <a:path w="10242" h="6057" extrusionOk="0">
                  <a:moveTo>
                    <a:pt x="9377" y="0"/>
                  </a:moveTo>
                  <a:cubicBezTo>
                    <a:pt x="9226" y="0"/>
                    <a:pt x="9094" y="84"/>
                    <a:pt x="8974" y="144"/>
                  </a:cubicBezTo>
                  <a:cubicBezTo>
                    <a:pt x="6138" y="1745"/>
                    <a:pt x="3336" y="3313"/>
                    <a:pt x="534" y="4914"/>
                  </a:cubicBezTo>
                  <a:cubicBezTo>
                    <a:pt x="201" y="5115"/>
                    <a:pt x="0" y="5281"/>
                    <a:pt x="234" y="5715"/>
                  </a:cubicBezTo>
                  <a:cubicBezTo>
                    <a:pt x="367" y="5961"/>
                    <a:pt x="499" y="6057"/>
                    <a:pt x="656" y="6057"/>
                  </a:cubicBezTo>
                  <a:cubicBezTo>
                    <a:pt x="776" y="6057"/>
                    <a:pt x="909" y="6002"/>
                    <a:pt x="1068" y="5915"/>
                  </a:cubicBezTo>
                  <a:cubicBezTo>
                    <a:pt x="3903" y="4314"/>
                    <a:pt x="6739" y="2713"/>
                    <a:pt x="9607" y="1145"/>
                  </a:cubicBezTo>
                  <a:cubicBezTo>
                    <a:pt x="10241" y="778"/>
                    <a:pt x="9908" y="445"/>
                    <a:pt x="9707" y="144"/>
                  </a:cubicBezTo>
                  <a:cubicBezTo>
                    <a:pt x="9587" y="38"/>
                    <a:pt x="9478" y="0"/>
                    <a:pt x="93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52"/>
            <p:cNvSpPr/>
            <p:nvPr/>
          </p:nvSpPr>
          <p:spPr>
            <a:xfrm>
              <a:off x="9758162" y="2067255"/>
              <a:ext cx="572033" cy="327496"/>
            </a:xfrm>
            <a:custGeom>
              <a:avLst/>
              <a:gdLst/>
              <a:ahLst/>
              <a:cxnLst/>
              <a:rect l="l" t="t" r="r" b="b"/>
              <a:pathLst>
                <a:path w="13577" h="7773" extrusionOk="0">
                  <a:moveTo>
                    <a:pt x="13176" y="1"/>
                  </a:moveTo>
                  <a:cubicBezTo>
                    <a:pt x="12903" y="1"/>
                    <a:pt x="12673" y="165"/>
                    <a:pt x="12442" y="281"/>
                  </a:cubicBezTo>
                  <a:cubicBezTo>
                    <a:pt x="8540" y="2482"/>
                    <a:pt x="4603" y="4717"/>
                    <a:pt x="701" y="6919"/>
                  </a:cubicBezTo>
                  <a:cubicBezTo>
                    <a:pt x="500" y="7052"/>
                    <a:pt x="0" y="7119"/>
                    <a:pt x="234" y="7553"/>
                  </a:cubicBezTo>
                  <a:cubicBezTo>
                    <a:pt x="327" y="7715"/>
                    <a:pt x="420" y="7773"/>
                    <a:pt x="511" y="7773"/>
                  </a:cubicBezTo>
                  <a:cubicBezTo>
                    <a:pt x="683" y="7773"/>
                    <a:pt x="849" y="7573"/>
                    <a:pt x="1001" y="7486"/>
                  </a:cubicBezTo>
                  <a:cubicBezTo>
                    <a:pt x="3302" y="6218"/>
                    <a:pt x="5604" y="4917"/>
                    <a:pt x="7906" y="3616"/>
                  </a:cubicBezTo>
                  <a:cubicBezTo>
                    <a:pt x="9574" y="2682"/>
                    <a:pt x="11241" y="1715"/>
                    <a:pt x="12909" y="781"/>
                  </a:cubicBezTo>
                  <a:cubicBezTo>
                    <a:pt x="13210" y="614"/>
                    <a:pt x="13576" y="514"/>
                    <a:pt x="13310" y="14"/>
                  </a:cubicBezTo>
                  <a:cubicBezTo>
                    <a:pt x="13264" y="5"/>
                    <a:pt x="13220" y="1"/>
                    <a:pt x="131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52"/>
            <p:cNvSpPr/>
            <p:nvPr/>
          </p:nvSpPr>
          <p:spPr>
            <a:xfrm>
              <a:off x="9721591" y="1990447"/>
              <a:ext cx="566429" cy="327538"/>
            </a:xfrm>
            <a:custGeom>
              <a:avLst/>
              <a:gdLst/>
              <a:ahLst/>
              <a:cxnLst/>
              <a:rect l="l" t="t" r="r" b="b"/>
              <a:pathLst>
                <a:path w="13444" h="7774" extrusionOk="0">
                  <a:moveTo>
                    <a:pt x="12951" y="1"/>
                  </a:moveTo>
                  <a:cubicBezTo>
                    <a:pt x="12789" y="1"/>
                    <a:pt x="12642" y="169"/>
                    <a:pt x="12510" y="236"/>
                  </a:cubicBezTo>
                  <a:cubicBezTo>
                    <a:pt x="9374" y="2004"/>
                    <a:pt x="6205" y="3738"/>
                    <a:pt x="3103" y="5506"/>
                  </a:cubicBezTo>
                  <a:cubicBezTo>
                    <a:pt x="2102" y="6040"/>
                    <a:pt x="1168" y="6607"/>
                    <a:pt x="134" y="7207"/>
                  </a:cubicBezTo>
                  <a:cubicBezTo>
                    <a:pt x="34" y="7307"/>
                    <a:pt x="1" y="7474"/>
                    <a:pt x="134" y="7641"/>
                  </a:cubicBezTo>
                  <a:cubicBezTo>
                    <a:pt x="191" y="7740"/>
                    <a:pt x="260" y="7773"/>
                    <a:pt x="333" y="7773"/>
                  </a:cubicBezTo>
                  <a:cubicBezTo>
                    <a:pt x="432" y="7773"/>
                    <a:pt x="539" y="7713"/>
                    <a:pt x="635" y="7674"/>
                  </a:cubicBezTo>
                  <a:cubicBezTo>
                    <a:pt x="1202" y="7341"/>
                    <a:pt x="1769" y="7041"/>
                    <a:pt x="2336" y="6707"/>
                  </a:cubicBezTo>
                  <a:cubicBezTo>
                    <a:pt x="5838" y="4739"/>
                    <a:pt x="9341" y="2771"/>
                    <a:pt x="12843" y="769"/>
                  </a:cubicBezTo>
                  <a:cubicBezTo>
                    <a:pt x="13043" y="669"/>
                    <a:pt x="13444" y="569"/>
                    <a:pt x="13210" y="169"/>
                  </a:cubicBezTo>
                  <a:cubicBezTo>
                    <a:pt x="13120" y="45"/>
                    <a:pt x="13034" y="1"/>
                    <a:pt x="129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52"/>
            <p:cNvSpPr/>
            <p:nvPr/>
          </p:nvSpPr>
          <p:spPr>
            <a:xfrm>
              <a:off x="9804508" y="2140860"/>
              <a:ext cx="570643" cy="327201"/>
            </a:xfrm>
            <a:custGeom>
              <a:avLst/>
              <a:gdLst/>
              <a:ahLst/>
              <a:cxnLst/>
              <a:rect l="l" t="t" r="r" b="b"/>
              <a:pathLst>
                <a:path w="13544" h="7766" extrusionOk="0">
                  <a:moveTo>
                    <a:pt x="13017" y="0"/>
                  </a:moveTo>
                  <a:cubicBezTo>
                    <a:pt x="12834" y="0"/>
                    <a:pt x="12688" y="196"/>
                    <a:pt x="12543" y="268"/>
                  </a:cubicBezTo>
                  <a:cubicBezTo>
                    <a:pt x="8607" y="2470"/>
                    <a:pt x="4671" y="4671"/>
                    <a:pt x="768" y="6906"/>
                  </a:cubicBezTo>
                  <a:cubicBezTo>
                    <a:pt x="501" y="7040"/>
                    <a:pt x="1" y="7173"/>
                    <a:pt x="234" y="7607"/>
                  </a:cubicBezTo>
                  <a:cubicBezTo>
                    <a:pt x="308" y="7723"/>
                    <a:pt x="392" y="7765"/>
                    <a:pt x="479" y="7765"/>
                  </a:cubicBezTo>
                  <a:cubicBezTo>
                    <a:pt x="669" y="7765"/>
                    <a:pt x="875" y="7565"/>
                    <a:pt x="1035" y="7473"/>
                  </a:cubicBezTo>
                  <a:cubicBezTo>
                    <a:pt x="3403" y="6139"/>
                    <a:pt x="5772" y="4838"/>
                    <a:pt x="8107" y="3504"/>
                  </a:cubicBezTo>
                  <a:cubicBezTo>
                    <a:pt x="9674" y="2603"/>
                    <a:pt x="11276" y="1736"/>
                    <a:pt x="12810" y="835"/>
                  </a:cubicBezTo>
                  <a:cubicBezTo>
                    <a:pt x="13077" y="702"/>
                    <a:pt x="13544" y="635"/>
                    <a:pt x="13244" y="101"/>
                  </a:cubicBezTo>
                  <a:cubicBezTo>
                    <a:pt x="13161" y="28"/>
                    <a:pt x="13086" y="0"/>
                    <a:pt x="130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52"/>
            <p:cNvSpPr/>
            <p:nvPr/>
          </p:nvSpPr>
          <p:spPr>
            <a:xfrm>
              <a:off x="9676636" y="1968749"/>
              <a:ext cx="493329" cy="271755"/>
            </a:xfrm>
            <a:custGeom>
              <a:avLst/>
              <a:gdLst/>
              <a:ahLst/>
              <a:cxnLst/>
              <a:rect l="l" t="t" r="r" b="b"/>
              <a:pathLst>
                <a:path w="11709" h="6450" extrusionOk="0">
                  <a:moveTo>
                    <a:pt x="10968" y="1"/>
                  </a:moveTo>
                  <a:cubicBezTo>
                    <a:pt x="10835" y="1"/>
                    <a:pt x="10703" y="15"/>
                    <a:pt x="10575" y="50"/>
                  </a:cubicBezTo>
                  <a:cubicBezTo>
                    <a:pt x="7272" y="1918"/>
                    <a:pt x="3970" y="3786"/>
                    <a:pt x="668" y="5654"/>
                  </a:cubicBezTo>
                  <a:cubicBezTo>
                    <a:pt x="434" y="5788"/>
                    <a:pt x="0" y="5888"/>
                    <a:pt x="234" y="6288"/>
                  </a:cubicBezTo>
                  <a:cubicBezTo>
                    <a:pt x="293" y="6406"/>
                    <a:pt x="373" y="6449"/>
                    <a:pt x="461" y="6449"/>
                  </a:cubicBezTo>
                  <a:cubicBezTo>
                    <a:pt x="621" y="6449"/>
                    <a:pt x="805" y="6307"/>
                    <a:pt x="934" y="6221"/>
                  </a:cubicBezTo>
                  <a:cubicBezTo>
                    <a:pt x="4537" y="4186"/>
                    <a:pt x="8140" y="2152"/>
                    <a:pt x="11709" y="117"/>
                  </a:cubicBezTo>
                  <a:cubicBezTo>
                    <a:pt x="11470" y="52"/>
                    <a:pt x="11217" y="1"/>
                    <a:pt x="109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52"/>
            <p:cNvSpPr/>
            <p:nvPr/>
          </p:nvSpPr>
          <p:spPr>
            <a:xfrm>
              <a:off x="9631639" y="1907615"/>
              <a:ext cx="438557" cy="259831"/>
            </a:xfrm>
            <a:custGeom>
              <a:avLst/>
              <a:gdLst/>
              <a:ahLst/>
              <a:cxnLst/>
              <a:rect l="l" t="t" r="r" b="b"/>
              <a:pathLst>
                <a:path w="10409" h="6167" extrusionOk="0">
                  <a:moveTo>
                    <a:pt x="10041" y="0"/>
                  </a:moveTo>
                  <a:cubicBezTo>
                    <a:pt x="8107" y="1101"/>
                    <a:pt x="6205" y="2202"/>
                    <a:pt x="4304" y="3302"/>
                  </a:cubicBezTo>
                  <a:cubicBezTo>
                    <a:pt x="3036" y="4003"/>
                    <a:pt x="1769" y="4737"/>
                    <a:pt x="501" y="5437"/>
                  </a:cubicBezTo>
                  <a:cubicBezTo>
                    <a:pt x="268" y="5571"/>
                    <a:pt x="1" y="5671"/>
                    <a:pt x="201" y="6004"/>
                  </a:cubicBezTo>
                  <a:cubicBezTo>
                    <a:pt x="273" y="6125"/>
                    <a:pt x="346" y="6167"/>
                    <a:pt x="419" y="6167"/>
                  </a:cubicBezTo>
                  <a:cubicBezTo>
                    <a:pt x="550" y="6167"/>
                    <a:pt x="686" y="6035"/>
                    <a:pt x="835" y="5971"/>
                  </a:cubicBezTo>
                  <a:cubicBezTo>
                    <a:pt x="1068" y="5838"/>
                    <a:pt x="1302" y="5704"/>
                    <a:pt x="1569" y="5571"/>
                  </a:cubicBezTo>
                  <a:lnTo>
                    <a:pt x="10408" y="634"/>
                  </a:lnTo>
                  <a:cubicBezTo>
                    <a:pt x="10275" y="434"/>
                    <a:pt x="10142" y="234"/>
                    <a:pt x="100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52"/>
            <p:cNvSpPr/>
            <p:nvPr/>
          </p:nvSpPr>
          <p:spPr>
            <a:xfrm>
              <a:off x="9418027" y="1532341"/>
              <a:ext cx="437125" cy="258651"/>
            </a:xfrm>
            <a:custGeom>
              <a:avLst/>
              <a:gdLst/>
              <a:ahLst/>
              <a:cxnLst/>
              <a:rect l="l" t="t" r="r" b="b"/>
              <a:pathLst>
                <a:path w="10375" h="6139" extrusionOk="0">
                  <a:moveTo>
                    <a:pt x="10075" y="1"/>
                  </a:moveTo>
                  <a:cubicBezTo>
                    <a:pt x="6906" y="1769"/>
                    <a:pt x="3737" y="3570"/>
                    <a:pt x="601" y="5338"/>
                  </a:cubicBezTo>
                  <a:cubicBezTo>
                    <a:pt x="368" y="5471"/>
                    <a:pt x="1" y="5571"/>
                    <a:pt x="234" y="5938"/>
                  </a:cubicBezTo>
                  <a:cubicBezTo>
                    <a:pt x="321" y="6087"/>
                    <a:pt x="407" y="6139"/>
                    <a:pt x="494" y="6139"/>
                  </a:cubicBezTo>
                  <a:cubicBezTo>
                    <a:pt x="641" y="6139"/>
                    <a:pt x="788" y="5989"/>
                    <a:pt x="935" y="5905"/>
                  </a:cubicBezTo>
                  <a:cubicBezTo>
                    <a:pt x="4070" y="4104"/>
                    <a:pt x="7239" y="2336"/>
                    <a:pt x="10375" y="534"/>
                  </a:cubicBezTo>
                  <a:cubicBezTo>
                    <a:pt x="10275" y="368"/>
                    <a:pt x="10175" y="167"/>
                    <a:pt x="100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52"/>
            <p:cNvSpPr/>
            <p:nvPr/>
          </p:nvSpPr>
          <p:spPr>
            <a:xfrm>
              <a:off x="9547331" y="1758634"/>
              <a:ext cx="437125" cy="255997"/>
            </a:xfrm>
            <a:custGeom>
              <a:avLst/>
              <a:gdLst/>
              <a:ahLst/>
              <a:cxnLst/>
              <a:rect l="l" t="t" r="r" b="b"/>
              <a:pathLst>
                <a:path w="10375" h="6076" extrusionOk="0">
                  <a:moveTo>
                    <a:pt x="10041" y="0"/>
                  </a:moveTo>
                  <a:cubicBezTo>
                    <a:pt x="6905" y="1768"/>
                    <a:pt x="3770" y="3536"/>
                    <a:pt x="634" y="5304"/>
                  </a:cubicBezTo>
                  <a:cubicBezTo>
                    <a:pt x="401" y="5437"/>
                    <a:pt x="1" y="5538"/>
                    <a:pt x="234" y="5904"/>
                  </a:cubicBezTo>
                  <a:cubicBezTo>
                    <a:pt x="310" y="6031"/>
                    <a:pt x="400" y="6076"/>
                    <a:pt x="495" y="6076"/>
                  </a:cubicBezTo>
                  <a:cubicBezTo>
                    <a:pt x="652" y="6076"/>
                    <a:pt x="823" y="5954"/>
                    <a:pt x="968" y="5871"/>
                  </a:cubicBezTo>
                  <a:cubicBezTo>
                    <a:pt x="4103" y="4070"/>
                    <a:pt x="7239" y="2335"/>
                    <a:pt x="10375" y="567"/>
                  </a:cubicBezTo>
                  <a:lnTo>
                    <a:pt x="1004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52"/>
            <p:cNvSpPr/>
            <p:nvPr/>
          </p:nvSpPr>
          <p:spPr>
            <a:xfrm>
              <a:off x="9460201" y="1606831"/>
              <a:ext cx="437125" cy="258314"/>
            </a:xfrm>
            <a:custGeom>
              <a:avLst/>
              <a:gdLst/>
              <a:ahLst/>
              <a:cxnLst/>
              <a:rect l="l" t="t" r="r" b="b"/>
              <a:pathLst>
                <a:path w="10375" h="6131" extrusionOk="0">
                  <a:moveTo>
                    <a:pt x="10041" y="1"/>
                  </a:moveTo>
                  <a:cubicBezTo>
                    <a:pt x="8807" y="701"/>
                    <a:pt x="7572" y="1402"/>
                    <a:pt x="6338" y="2102"/>
                  </a:cubicBezTo>
                  <a:cubicBezTo>
                    <a:pt x="4437" y="3170"/>
                    <a:pt x="2502" y="4270"/>
                    <a:pt x="601" y="5338"/>
                  </a:cubicBezTo>
                  <a:cubicBezTo>
                    <a:pt x="401" y="5471"/>
                    <a:pt x="0" y="5571"/>
                    <a:pt x="234" y="5938"/>
                  </a:cubicBezTo>
                  <a:cubicBezTo>
                    <a:pt x="317" y="6081"/>
                    <a:pt x="400" y="6130"/>
                    <a:pt x="484" y="6130"/>
                  </a:cubicBezTo>
                  <a:cubicBezTo>
                    <a:pt x="634" y="6130"/>
                    <a:pt x="784" y="5969"/>
                    <a:pt x="934" y="5905"/>
                  </a:cubicBezTo>
                  <a:cubicBezTo>
                    <a:pt x="1535" y="5571"/>
                    <a:pt x="2169" y="5238"/>
                    <a:pt x="2802" y="4871"/>
                  </a:cubicBezTo>
                  <a:cubicBezTo>
                    <a:pt x="5304" y="3436"/>
                    <a:pt x="7839" y="1969"/>
                    <a:pt x="10374" y="534"/>
                  </a:cubicBezTo>
                  <a:cubicBezTo>
                    <a:pt x="10241" y="334"/>
                    <a:pt x="10141" y="167"/>
                    <a:pt x="100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52"/>
            <p:cNvSpPr/>
            <p:nvPr/>
          </p:nvSpPr>
          <p:spPr>
            <a:xfrm>
              <a:off x="9506589" y="1681321"/>
              <a:ext cx="435692" cy="257219"/>
            </a:xfrm>
            <a:custGeom>
              <a:avLst/>
              <a:gdLst/>
              <a:ahLst/>
              <a:cxnLst/>
              <a:rect l="l" t="t" r="r" b="b"/>
              <a:pathLst>
                <a:path w="10341" h="6105" extrusionOk="0">
                  <a:moveTo>
                    <a:pt x="9941" y="1"/>
                  </a:moveTo>
                  <a:cubicBezTo>
                    <a:pt x="9807" y="67"/>
                    <a:pt x="9707" y="167"/>
                    <a:pt x="9574" y="234"/>
                  </a:cubicBezTo>
                  <a:cubicBezTo>
                    <a:pt x="6605" y="1935"/>
                    <a:pt x="3636" y="3603"/>
                    <a:pt x="701" y="5304"/>
                  </a:cubicBezTo>
                  <a:cubicBezTo>
                    <a:pt x="434" y="5438"/>
                    <a:pt x="0" y="5571"/>
                    <a:pt x="234" y="5938"/>
                  </a:cubicBezTo>
                  <a:cubicBezTo>
                    <a:pt x="312" y="6060"/>
                    <a:pt x="397" y="6105"/>
                    <a:pt x="486" y="6105"/>
                  </a:cubicBezTo>
                  <a:cubicBezTo>
                    <a:pt x="664" y="6105"/>
                    <a:pt x="856" y="5927"/>
                    <a:pt x="1034" y="5838"/>
                  </a:cubicBezTo>
                  <a:cubicBezTo>
                    <a:pt x="4136" y="4103"/>
                    <a:pt x="7239" y="2369"/>
                    <a:pt x="10341" y="634"/>
                  </a:cubicBezTo>
                  <a:lnTo>
                    <a:pt x="994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52"/>
            <p:cNvSpPr/>
            <p:nvPr/>
          </p:nvSpPr>
          <p:spPr>
            <a:xfrm>
              <a:off x="9588074" y="1833124"/>
              <a:ext cx="437125" cy="259915"/>
            </a:xfrm>
            <a:custGeom>
              <a:avLst/>
              <a:gdLst/>
              <a:ahLst/>
              <a:cxnLst/>
              <a:rect l="l" t="t" r="r" b="b"/>
              <a:pathLst>
                <a:path w="10375" h="6169" extrusionOk="0">
                  <a:moveTo>
                    <a:pt x="10075" y="0"/>
                  </a:moveTo>
                  <a:cubicBezTo>
                    <a:pt x="9574" y="300"/>
                    <a:pt x="9107" y="567"/>
                    <a:pt x="8607" y="834"/>
                  </a:cubicBezTo>
                  <a:cubicBezTo>
                    <a:pt x="5972" y="2335"/>
                    <a:pt x="3337" y="3836"/>
                    <a:pt x="701" y="5337"/>
                  </a:cubicBezTo>
                  <a:cubicBezTo>
                    <a:pt x="468" y="5471"/>
                    <a:pt x="1" y="5537"/>
                    <a:pt x="234" y="5971"/>
                  </a:cubicBezTo>
                  <a:cubicBezTo>
                    <a:pt x="314" y="6117"/>
                    <a:pt x="399" y="6168"/>
                    <a:pt x="485" y="6168"/>
                  </a:cubicBezTo>
                  <a:cubicBezTo>
                    <a:pt x="615" y="6168"/>
                    <a:pt x="748" y="6051"/>
                    <a:pt x="868" y="5971"/>
                  </a:cubicBezTo>
                  <a:lnTo>
                    <a:pt x="10375" y="567"/>
                  </a:lnTo>
                  <a:lnTo>
                    <a:pt x="100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52"/>
            <p:cNvSpPr/>
            <p:nvPr/>
          </p:nvSpPr>
          <p:spPr>
            <a:xfrm>
              <a:off x="9375852" y="1471754"/>
              <a:ext cx="413236" cy="244621"/>
            </a:xfrm>
            <a:custGeom>
              <a:avLst/>
              <a:gdLst/>
              <a:ahLst/>
              <a:cxnLst/>
              <a:rect l="l" t="t" r="r" b="b"/>
              <a:pathLst>
                <a:path w="9808" h="5806" extrusionOk="0">
                  <a:moveTo>
                    <a:pt x="9392" y="0"/>
                  </a:moveTo>
                  <a:cubicBezTo>
                    <a:pt x="9206" y="0"/>
                    <a:pt x="9010" y="237"/>
                    <a:pt x="8874" y="305"/>
                  </a:cubicBezTo>
                  <a:cubicBezTo>
                    <a:pt x="6339" y="1739"/>
                    <a:pt x="3804" y="3140"/>
                    <a:pt x="1269" y="4574"/>
                  </a:cubicBezTo>
                  <a:cubicBezTo>
                    <a:pt x="902" y="4774"/>
                    <a:pt x="568" y="5008"/>
                    <a:pt x="234" y="5208"/>
                  </a:cubicBezTo>
                  <a:cubicBezTo>
                    <a:pt x="1" y="5341"/>
                    <a:pt x="68" y="5508"/>
                    <a:pt x="201" y="5675"/>
                  </a:cubicBezTo>
                  <a:cubicBezTo>
                    <a:pt x="275" y="5770"/>
                    <a:pt x="346" y="5805"/>
                    <a:pt x="414" y="5805"/>
                  </a:cubicBezTo>
                  <a:cubicBezTo>
                    <a:pt x="562" y="5805"/>
                    <a:pt x="698" y="5643"/>
                    <a:pt x="835" y="5575"/>
                  </a:cubicBezTo>
                  <a:cubicBezTo>
                    <a:pt x="3604" y="4007"/>
                    <a:pt x="6406" y="2439"/>
                    <a:pt x="9174" y="905"/>
                  </a:cubicBezTo>
                  <a:cubicBezTo>
                    <a:pt x="9441" y="738"/>
                    <a:pt x="9808" y="571"/>
                    <a:pt x="9641" y="204"/>
                  </a:cubicBezTo>
                  <a:cubicBezTo>
                    <a:pt x="9566" y="54"/>
                    <a:pt x="9480" y="0"/>
                    <a:pt x="93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52"/>
            <p:cNvSpPr/>
            <p:nvPr/>
          </p:nvSpPr>
          <p:spPr>
            <a:xfrm>
              <a:off x="9699135" y="1217526"/>
              <a:ext cx="520041" cy="765295"/>
            </a:xfrm>
            <a:custGeom>
              <a:avLst/>
              <a:gdLst/>
              <a:ahLst/>
              <a:cxnLst/>
              <a:rect l="l" t="t" r="r" b="b"/>
              <a:pathLst>
                <a:path w="12343" h="18164" extrusionOk="0">
                  <a:moveTo>
                    <a:pt x="2268" y="1"/>
                  </a:moveTo>
                  <a:cubicBezTo>
                    <a:pt x="1468" y="368"/>
                    <a:pt x="701" y="768"/>
                    <a:pt x="0" y="1302"/>
                  </a:cubicBezTo>
                  <a:cubicBezTo>
                    <a:pt x="1668" y="4737"/>
                    <a:pt x="3536" y="8307"/>
                    <a:pt x="5704" y="12009"/>
                  </a:cubicBezTo>
                  <a:cubicBezTo>
                    <a:pt x="6772" y="13777"/>
                    <a:pt x="7806" y="15512"/>
                    <a:pt x="8873" y="17146"/>
                  </a:cubicBezTo>
                  <a:cubicBezTo>
                    <a:pt x="9040" y="17346"/>
                    <a:pt x="9574" y="17947"/>
                    <a:pt x="10541" y="18114"/>
                  </a:cubicBezTo>
                  <a:cubicBezTo>
                    <a:pt x="10730" y="18149"/>
                    <a:pt x="10911" y="18163"/>
                    <a:pt x="11079" y="18163"/>
                  </a:cubicBezTo>
                  <a:cubicBezTo>
                    <a:pt x="11714" y="18163"/>
                    <a:pt x="12184" y="17959"/>
                    <a:pt x="12342" y="17880"/>
                  </a:cubicBezTo>
                  <a:cubicBezTo>
                    <a:pt x="8973" y="11909"/>
                    <a:pt x="5604" y="5972"/>
                    <a:pt x="22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38035">
            <a:off x="7869025" y="2411724"/>
            <a:ext cx="1332171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 pattern="recta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54"/>
          <p:cNvSpPr txBox="1">
            <a:spLocks noGrp="1"/>
          </p:cNvSpPr>
          <p:nvPr>
            <p:ph type="title"/>
          </p:nvPr>
        </p:nvSpPr>
        <p:spPr>
          <a:xfrm>
            <a:off x="755576" y="771550"/>
            <a:ext cx="7128792" cy="253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9600" dirty="0" smtClean="0">
                <a:solidFill>
                  <a:schemeClr val="dk2"/>
                </a:solidFill>
                <a:cs typeface="Latha" pitchFamily="34" charset="0"/>
              </a:rPr>
              <a:t>Thank you </a:t>
            </a:r>
            <a:endParaRPr sz="9600" dirty="0">
              <a:solidFill>
                <a:schemeClr val="dk2"/>
              </a:solidFill>
              <a:latin typeface="UTM Aircona" pitchFamily="18" charset="0"/>
              <a:cs typeface="Latha" pitchFamily="34" charset="0"/>
            </a:endParaRPr>
          </a:p>
        </p:txBody>
      </p:sp>
      <p:sp>
        <p:nvSpPr>
          <p:cNvPr id="2" name="Heart 1"/>
          <p:cNvSpPr/>
          <p:nvPr/>
        </p:nvSpPr>
        <p:spPr>
          <a:xfrm>
            <a:off x="7200204" y="987574"/>
            <a:ext cx="936104" cy="1152128"/>
          </a:xfrm>
          <a:prstGeom prst="hear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Heart 2"/>
          <p:cNvSpPr/>
          <p:nvPr/>
        </p:nvSpPr>
        <p:spPr>
          <a:xfrm>
            <a:off x="539552" y="822978"/>
            <a:ext cx="720080" cy="658362"/>
          </a:xfrm>
          <a:prstGeom prst="hear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011910"/>
            <a:ext cx="817563" cy="74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931790"/>
            <a:ext cx="936104" cy="1109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8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" grpId="0"/>
      <p:bldP spid="823" grpId="1"/>
    </p:bldLst>
  </p:timing>
</p:sld>
</file>

<file path=ppt/theme/theme1.xml><?xml version="1.0" encoding="utf-8"?>
<a:theme xmlns:a="http://schemas.openxmlformats.org/drawingml/2006/main" name="Generation of '27 by Slidesgo">
  <a:themeElements>
    <a:clrScheme name="Simple Light">
      <a:dk1>
        <a:srgbClr val="000000"/>
      </a:dk1>
      <a:lt1>
        <a:srgbClr val="FFFFFF"/>
      </a:lt1>
      <a:dk2>
        <a:srgbClr val="7F4C58"/>
      </a:dk2>
      <a:lt2>
        <a:srgbClr val="E0C8CF"/>
      </a:lt2>
      <a:accent1>
        <a:srgbClr val="E7ACB7"/>
      </a:accent1>
      <a:accent2>
        <a:srgbClr val="BE96A1"/>
      </a:accent2>
      <a:accent3>
        <a:srgbClr val="8A5C60"/>
      </a:accent3>
      <a:accent4>
        <a:srgbClr val="BB4545"/>
      </a:accent4>
      <a:accent5>
        <a:srgbClr val="D8B7BB"/>
      </a:accent5>
      <a:accent6>
        <a:srgbClr val="FFC6C6"/>
      </a:accent6>
      <a:hlink>
        <a:srgbClr val="7F4C4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79</Words>
  <Application>Microsoft Office PowerPoint</Application>
  <PresentationFormat>On-screen Show (16:9)</PresentationFormat>
  <Paragraphs>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Latha</vt:lpstr>
      <vt:lpstr>UTM Aircona</vt:lpstr>
      <vt:lpstr>Iskoola Pota</vt:lpstr>
      <vt:lpstr>Libre Baskerville</vt:lpstr>
      <vt:lpstr>Roboto</vt:lpstr>
      <vt:lpstr>Generation of '27 by Slidesgo</vt:lpstr>
      <vt:lpstr>Bài 8 : Vương Quốc Cam –Pu  -Chia</vt:lpstr>
      <vt:lpstr>Sự phát triển của Vương  Quốc  Cam – Pu –Chia thời  Ăng –co.</vt:lpstr>
      <vt:lpstr>-Kinh tế có bước phát triển :Nông nghiệp (đào hồ ,kênh  mương .......  ) ,đánh bắt cá ,khai thác lâm thủ sản , nghề thủ công  phát triển ( làm đồ trang sức ,chạm khắc phù điêu ,..) -Quân sự : Lãnh thổ mở rộng sang Thái Lan ,Lào ,Chăm – pa. </vt:lpstr>
      <vt:lpstr>  </vt:lpstr>
      <vt:lpstr>      Nhận xét :Phát triển toàn diện trên tất cả các lĩnh vực Chính trị ,kinh tế  ,văn hoá quân sự - Trở thành một lực hùng mạnh ở khu vực Đông Nam Á .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8 : Vương Quốc Cam –Pu  -Chia</dc:title>
  <dc:creator>Administrator</dc:creator>
  <cp:lastModifiedBy>21AK22</cp:lastModifiedBy>
  <cp:revision>12</cp:revision>
  <dcterms:modified xsi:type="dcterms:W3CDTF">2023-12-15T14:42:56Z</dcterms:modified>
</cp:coreProperties>
</file>