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84" r:id="rId4"/>
    <p:sldId id="337" r:id="rId5"/>
    <p:sldId id="340" r:id="rId6"/>
    <p:sldId id="344" r:id="rId7"/>
    <p:sldId id="318" r:id="rId8"/>
    <p:sldId id="3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04914"/>
    <a:srgbClr val="78A1BD"/>
    <a:srgbClr val="C5E0B5"/>
    <a:srgbClr val="038340"/>
    <a:srgbClr val="04A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EA0E-04F5-43B9-9793-A650351506A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A60E-6DA3-4CAD-8AE7-631085A43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buoonmf</a:t>
            </a:r>
            <a:r>
              <a:rPr lang="en-US" dirty="0"/>
              <a:t> ra </a:t>
            </a:r>
            <a:r>
              <a:rPr lang="en-US" dirty="0" err="1"/>
              <a:t>kh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7A60E-6DA3-4CAD-8AE7-631085A43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7FF80-D351-4893-BE4F-AE8C68D7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579E52-43D9-4694-9E4E-25FB670C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F7D16-E246-497E-8993-239AFA6F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64D2D-908A-4DF6-90A1-DD2E7DF1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5AA20D-B699-4A85-8D83-1AC955D9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55B0B-906B-42F8-90CE-BE9581C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E1B335-5DEF-4E2B-A8CC-4A60DBCD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920ADD-6CE0-41A6-9EC8-110AE4EE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E7D726-308A-400A-A9E3-D849812D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250D3-3E92-426D-8617-47641B8C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89B469-6DF4-4B46-B4B4-CF5406680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486A18-68CF-4269-BD8D-E7F8818E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2E3128-F4EA-4250-983B-FB62AF96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76860-6741-4E6A-8564-2A7B47C5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2C6736-4735-40D8-92CD-26B80B97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2C8C0-0639-4E60-A889-A093ED3E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A6A3DF-AAEF-4227-8210-C605923B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E62535-1D87-49FA-AE61-1D302BEA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24177A-66B3-472D-8B8E-948ECB8C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D47D3-C911-4499-9030-DA642BF3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F1D344-2E48-4F76-864B-3FB24F8B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C095A1-FE48-489A-84F1-8A1B79B7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ECB2F5-BB22-4035-8DB0-1CF61090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8456E-7CDD-4A8C-8341-1073B96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D42222-925B-4063-AF98-39079D8C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80F18-C47E-40BD-A138-9C994D2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12B053-617F-4421-837D-FFC1283AA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92D853-8F92-482B-9AA7-33857B70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C17902-71A8-40A1-BAEC-29F41521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09E575-8594-46B3-BDAC-D274C0BA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F637DE-76DD-4EF9-B488-99D5009C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35CEE-4459-4B26-A638-DA5243F2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612F26-8079-42DF-BAA2-608DBF73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8FC66C-0902-4139-8733-E4ACB5132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4E44A3-334F-4478-8FF9-26FF8A7F3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30225C7-8811-4710-851D-8B69D3A07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0F1D6B-3D2B-4FD7-8A3F-F4C5DA89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8DED64-9EB3-48EE-8885-FCA14D7B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1AAB02-C7DA-424D-8640-16A2FC4A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04A3B2-1497-4F5B-AD30-1CABFF09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8E6C7E-B300-40CD-B037-55ED1F97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89BAB8-C41C-42F3-8F73-A45AE0A3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1548B0-CC09-453C-9658-117E19A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3A20C8F8-501E-42A4-B351-95DEE08FC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0" y="237737"/>
            <a:ext cx="11481839" cy="63825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D83249-3DFE-4587-91D8-E863AEB7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C6272A-ADFA-49AE-9633-459A3A1E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7319BF-CAAC-4BB8-8CB4-53F28C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562C4-A846-4DA9-9158-FAA591C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6B4AF3-07A6-4AE4-BAAE-6EA34913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4ADD5E-E0A1-4FFF-AC08-C922CF1E7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8ADF76-E565-45F7-9B40-F86E0DA9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8106AC-AF86-47A3-B582-C604D3C1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54E6DE-0680-4F1E-8FC7-4D0A1730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E0572-EAE8-4591-A022-AE085673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81EBFE-48F4-458E-96E6-D5FCEC4ED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AFD492-E555-4862-A15C-F7C9C666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FC7DCE-28DC-4CE5-93F7-345D6CFD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83A1F-6DB8-4D38-A43A-102F998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B7736E-2194-457F-8088-ED327F9D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BE648C5-6E3A-4806-BF5F-9C559691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5CBF62-D2FE-45B4-A4A5-12E31F05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CA0D02-D1F3-4596-B2B1-DAF28ED76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0BEC-4282-41F0-9842-C7D0E234098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3D4E46-DD8D-4C67-AD74-88FF1367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EDD6C1-C7A2-4511-A457-BA8233B7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365760"/>
            <a:ext cx="761238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="" xmlns:a16="http://schemas.microsoft.com/office/drawing/2014/main" id="{FA044050-B283-4AF5-90C3-76FC0D283745}"/>
              </a:ext>
            </a:extLst>
          </p:cNvPr>
          <p:cNvSpPr/>
          <p:nvPr/>
        </p:nvSpPr>
        <p:spPr>
          <a:xfrm rot="21420000">
            <a:off x="1978152" y="1381078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="" xmlns:a16="http://schemas.microsoft.com/office/drawing/2014/main" id="{03834472-41BF-4F7A-903D-9D118D356B93}"/>
              </a:ext>
            </a:extLst>
          </p:cNvPr>
          <p:cNvSpPr/>
          <p:nvPr/>
        </p:nvSpPr>
        <p:spPr>
          <a:xfrm rot="21345731">
            <a:off x="4431787" y="1394892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="" xmlns:a16="http://schemas.microsoft.com/office/drawing/2014/main" id="{31CD095D-BDBE-48C0-815E-43C4ADBC148C}"/>
              </a:ext>
            </a:extLst>
          </p:cNvPr>
          <p:cNvSpPr/>
          <p:nvPr/>
        </p:nvSpPr>
        <p:spPr>
          <a:xfrm rot="21540000">
            <a:off x="4926027" y="2895847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="" xmlns:a16="http://schemas.microsoft.com/office/drawing/2014/main" id="{5F7F3B95-91CD-4687-9BA4-CCF5C21B62C5}"/>
              </a:ext>
            </a:extLst>
          </p:cNvPr>
          <p:cNvSpPr/>
          <p:nvPr/>
        </p:nvSpPr>
        <p:spPr>
          <a:xfrm rot="352731">
            <a:off x="6144576" y="2809583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Ở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="" xmlns:a16="http://schemas.microsoft.com/office/drawing/2014/main" id="{26C8AC5C-B0E7-415B-815F-9ACCCA8E69DE}"/>
              </a:ext>
            </a:extLst>
          </p:cNvPr>
          <p:cNvSpPr/>
          <p:nvPr/>
        </p:nvSpPr>
        <p:spPr>
          <a:xfrm rot="21420000">
            <a:off x="6617840" y="4403006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="" xmlns:a16="http://schemas.microsoft.com/office/drawing/2014/main" id="{3627BAAA-F5CD-43A0-838C-CCF661D3F619}"/>
              </a:ext>
            </a:extLst>
          </p:cNvPr>
          <p:cNvSpPr/>
          <p:nvPr/>
        </p:nvSpPr>
        <p:spPr>
          <a:xfrm rot="286156">
            <a:off x="3216777" y="1399541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À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="" xmlns:a16="http://schemas.microsoft.com/office/drawing/2014/main" id="{BA27BB31-0506-487F-8AAD-495AEBC63152}"/>
              </a:ext>
            </a:extLst>
          </p:cNvPr>
          <p:cNvSpPr/>
          <p:nvPr/>
        </p:nvSpPr>
        <p:spPr>
          <a:xfrm rot="286156">
            <a:off x="7893816" y="4388746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Ầ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6D76B02F-1329-4C11-A01F-3C26BF198AB5}"/>
              </a:ext>
            </a:extLst>
          </p:cNvPr>
          <p:cNvSpPr/>
          <p:nvPr/>
        </p:nvSpPr>
        <p:spPr>
          <a:xfrm rot="21345731">
            <a:off x="9191818" y="4333711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U</a:t>
            </a:r>
          </a:p>
        </p:txBody>
      </p:sp>
      <p:pic>
        <p:nvPicPr>
          <p:cNvPr id="12" name="Picture 9" descr="054">
            <a:extLst>
              <a:ext uri="{FF2B5EF4-FFF2-40B4-BE49-F238E27FC236}">
                <a16:creationId xmlns="" xmlns:a16="http://schemas.microsoft.com/office/drawing/2014/main" id="{6C5DD25A-8761-42AF-A783-757475F6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65" y="147860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ình 1">
            <a:extLst>
              <a:ext uri="{FF2B5EF4-FFF2-40B4-BE49-F238E27FC236}">
                <a16:creationId xmlns="" xmlns:a16="http://schemas.microsoft.com/office/drawing/2014/main" id="{3E061557-2345-4611-A1DE-59EC4A86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2DF0FA0-A4FD-4C90-99B6-A1E20957C97C}"/>
              </a:ext>
            </a:extLst>
          </p:cNvPr>
          <p:cNvGrpSpPr/>
          <p:nvPr/>
        </p:nvGrpSpPr>
        <p:grpSpPr>
          <a:xfrm>
            <a:off x="3034143" y="29417"/>
            <a:ext cx="6123709" cy="769441"/>
            <a:chOff x="1399309" y="32676"/>
            <a:chExt cx="9393381" cy="76944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DA4576C0-3C73-47E9-8CCD-C65FB9773BA2}"/>
                </a:ext>
              </a:extLst>
            </p:cNvPr>
            <p:cNvSpPr/>
            <p:nvPr/>
          </p:nvSpPr>
          <p:spPr>
            <a:xfrm>
              <a:off x="1399309" y="41561"/>
              <a:ext cx="9393381" cy="72043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D801163-B8BB-467C-80BD-F747E1FCB080}"/>
                </a:ext>
              </a:extLst>
            </p:cNvPr>
            <p:cNvSpPr txBox="1"/>
            <p:nvPr/>
          </p:nvSpPr>
          <p:spPr>
            <a:xfrm>
              <a:off x="2750126" y="32676"/>
              <a:ext cx="66917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NỘI DUNG</a:t>
              </a:r>
            </a:p>
          </p:txBody>
        </p:sp>
      </p:grpSp>
      <p:pic>
        <p:nvPicPr>
          <p:cNvPr id="20" name="Picture 9" descr="054">
            <a:extLst>
              <a:ext uri="{FF2B5EF4-FFF2-40B4-BE49-F238E27FC236}">
                <a16:creationId xmlns="" xmlns:a16="http://schemas.microsoft.com/office/drawing/2014/main" id="{F80DAEBD-35CB-463A-BDF0-0271DA0A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4" y="39852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BOOK3D.GIF">
            <a:extLst>
              <a:ext uri="{FF2B5EF4-FFF2-40B4-BE49-F238E27FC236}">
                <a16:creationId xmlns="" xmlns:a16="http://schemas.microsoft.com/office/drawing/2014/main" id="{D365AC03-3436-4CA4-8DF5-52797F2FE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70574"/>
            <a:ext cx="2362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OMPASS.GIF">
            <a:extLst>
              <a:ext uri="{FF2B5EF4-FFF2-40B4-BE49-F238E27FC236}">
                <a16:creationId xmlns="" xmlns:a16="http://schemas.microsoft.com/office/drawing/2014/main" id="{15C7A986-9FEB-4474-A5D0-25946E46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560974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owchart: Connector 33">
            <a:extLst>
              <a:ext uri="{FF2B5EF4-FFF2-40B4-BE49-F238E27FC236}">
                <a16:creationId xmlns="" xmlns:a16="http://schemas.microsoft.com/office/drawing/2014/main" id="{ADF57426-BE08-4C94-B5D2-0F5AC0BD15C5}"/>
              </a:ext>
            </a:extLst>
          </p:cNvPr>
          <p:cNvSpPr/>
          <p:nvPr/>
        </p:nvSpPr>
        <p:spPr>
          <a:xfrm>
            <a:off x="8743856" y="5365837"/>
            <a:ext cx="1085944" cy="10428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="" xmlns:a16="http://schemas.microsoft.com/office/drawing/2014/main" id="{23727A62-BE70-4BE2-8CF5-E53E84B520EB}"/>
              </a:ext>
            </a:extLst>
          </p:cNvPr>
          <p:cNvSpPr/>
          <p:nvPr/>
        </p:nvSpPr>
        <p:spPr>
          <a:xfrm>
            <a:off x="9829800" y="3067878"/>
            <a:ext cx="1085944" cy="1042819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B6F103A1-7A07-43B1-B90B-3FB6355D81E5}"/>
              </a:ext>
            </a:extLst>
          </p:cNvPr>
          <p:cNvSpPr/>
          <p:nvPr/>
        </p:nvSpPr>
        <p:spPr>
          <a:xfrm>
            <a:off x="1545264" y="2851987"/>
            <a:ext cx="7725709" cy="143691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8AAE81D-1BB0-47E8-9611-0DE3B18C9679}"/>
              </a:ext>
            </a:extLst>
          </p:cNvPr>
          <p:cNvSpPr/>
          <p:nvPr/>
        </p:nvSpPr>
        <p:spPr>
          <a:xfrm>
            <a:off x="204716" y="4973385"/>
            <a:ext cx="8348307" cy="143691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="" xmlns:a16="http://schemas.microsoft.com/office/drawing/2014/main" id="{8B59A1EE-EE80-4804-8439-D20CFBDB95BB}"/>
              </a:ext>
            </a:extLst>
          </p:cNvPr>
          <p:cNvSpPr/>
          <p:nvPr/>
        </p:nvSpPr>
        <p:spPr>
          <a:xfrm>
            <a:off x="10544129" y="1229654"/>
            <a:ext cx="1085942" cy="1042783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#9Slide03 AllRoundGothic" panose="020B0703020202020104" pitchFamily="34" charset="0"/>
              </a:rPr>
              <a:t>03</a:t>
            </a:r>
            <a:endParaRPr lang="en-US" sz="4400" dirty="0">
              <a:latin typeface="#9Slide03 AllRoundGothic" panose="020B07030202020201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85CA5A0-30D3-4EFD-830E-5E90FBB2538E}"/>
              </a:ext>
            </a:extLst>
          </p:cNvPr>
          <p:cNvSpPr/>
          <p:nvPr/>
        </p:nvSpPr>
        <p:spPr>
          <a:xfrm>
            <a:off x="2298409" y="1229654"/>
            <a:ext cx="7937791" cy="14369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="" xmlns:a16="http://schemas.microsoft.com/office/drawing/2014/main" id="{05DC5D7D-58EB-4675-838A-18D10A8925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82134" y="89828"/>
            <a:ext cx="1034035" cy="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8AEA66-FE9C-49EE-B9DE-0EC64EC945D5}"/>
              </a:ext>
            </a:extLst>
          </p:cNvPr>
          <p:cNvSpPr/>
          <p:nvPr/>
        </p:nvSpPr>
        <p:spPr>
          <a:xfrm>
            <a:off x="2379260" y="71942"/>
            <a:ext cx="743348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SỰ LÍ THÚ CỦA MÔN ĐỊA LÍ?</a:t>
            </a:r>
          </a:p>
        </p:txBody>
      </p:sp>
      <p:pic>
        <p:nvPicPr>
          <p:cNvPr id="4" name="mặt trời 49">
            <a:extLst>
              <a:ext uri="{FF2B5EF4-FFF2-40B4-BE49-F238E27FC236}">
                <a16:creationId xmlns="" xmlns:a16="http://schemas.microsoft.com/office/drawing/2014/main" id="{3BCF3DC7-2FDB-42F4-924C-0874D62DF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380" y="-214182"/>
            <a:ext cx="2591951" cy="2467172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CB646968-6F0C-4378-9230-538DC518CC3B}"/>
              </a:ext>
            </a:extLst>
          </p:cNvPr>
          <p:cNvSpPr>
            <a:spLocks/>
          </p:cNvSpPr>
          <p:nvPr/>
        </p:nvSpPr>
        <p:spPr bwMode="auto">
          <a:xfrm>
            <a:off x="9247058" y="1196751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AEFC9D3E-5489-4168-9203-00A9D1D2CDF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flipH="1">
            <a:off x="7447947" y="1935542"/>
            <a:ext cx="3133611" cy="3340014"/>
            <a:chOff x="844913" y="1518973"/>
            <a:chExt cx="3997341" cy="4260635"/>
          </a:xfrm>
        </p:grpSpPr>
        <p:grpSp>
          <p:nvGrpSpPr>
            <p:cNvPr id="7" name="Group 4">
              <a:extLst>
                <a:ext uri="{FF2B5EF4-FFF2-40B4-BE49-F238E27FC236}">
                  <a16:creationId xmlns="" xmlns:a16="http://schemas.microsoft.com/office/drawing/2014/main" id="{8DCB66C1-57EB-4799-A997-E0A0A81CB3E6}"/>
                </a:ext>
              </a:extLst>
            </p:cNvPr>
            <p:cNvGrpSpPr/>
            <p:nvPr/>
          </p:nvGrpSpPr>
          <p:grpSpPr>
            <a:xfrm>
              <a:off x="1079546" y="1518973"/>
              <a:ext cx="3520285" cy="3965391"/>
              <a:chOff x="4746173" y="2343734"/>
              <a:chExt cx="2592396" cy="2920169"/>
            </a:xfrm>
          </p:grpSpPr>
          <p:sp>
            <p:nvSpPr>
              <p:cNvPr id="16" name="Rectangle 13">
                <a:extLst>
                  <a:ext uri="{FF2B5EF4-FFF2-40B4-BE49-F238E27FC236}">
                    <a16:creationId xmlns="" xmlns:a16="http://schemas.microsoft.com/office/drawing/2014/main" id="{A441C8D4-25CB-4316-9C43-35177BE0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="" xmlns:a16="http://schemas.microsoft.com/office/drawing/2014/main" id="{938F486D-64FD-48FF-807B-7652F590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="" xmlns:a16="http://schemas.microsoft.com/office/drawing/2014/main" id="{519E069D-E283-465F-AAEE-A85D2BF53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="" xmlns:a16="http://schemas.microsoft.com/office/drawing/2014/main" id="{C41EE64C-5514-41DF-B668-F63683BA0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="" xmlns:a16="http://schemas.microsoft.com/office/drawing/2014/main" id="{78912243-B515-43A7-BD0B-B8AF893D8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  <a:close/>
                  </a:path>
                </a:pathLst>
              </a:custGeom>
              <a:solidFill>
                <a:srgbClr val="204D8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="" xmlns:a16="http://schemas.microsoft.com/office/drawing/2014/main" id="{A5AF225F-921D-4532-9137-8658FE70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="" xmlns:a16="http://schemas.microsoft.com/office/drawing/2014/main" id="{473BB247-B8FB-4B8D-8A2A-B771C8101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="" xmlns:a16="http://schemas.microsoft.com/office/drawing/2014/main" id="{F5B817D6-4787-4022-BDB5-72247539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="" xmlns:a16="http://schemas.microsoft.com/office/drawing/2014/main" id="{B77A16DB-8BEC-462F-A17B-C8B9A2B66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="" xmlns:a16="http://schemas.microsoft.com/office/drawing/2014/main" id="{1F2F0B9C-EF51-47DF-A2C8-78A6FCDCA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="" xmlns:a16="http://schemas.microsoft.com/office/drawing/2014/main" id="{A1E433B1-CE2A-441C-959D-AC37F841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="" xmlns:a16="http://schemas.microsoft.com/office/drawing/2014/main" id="{9B7A58D4-03F7-458B-8881-FC41329E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="" xmlns:a16="http://schemas.microsoft.com/office/drawing/2014/main" id="{8B6E6301-15DF-4B45-AA43-40BB60BD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="" xmlns:a16="http://schemas.microsoft.com/office/drawing/2014/main" id="{D5F998BC-3FDD-4037-83D0-258AE47D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="" xmlns:a16="http://schemas.microsoft.com/office/drawing/2014/main" id="{2D6E0A48-1939-44C3-8190-9B088E4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="" xmlns:a16="http://schemas.microsoft.com/office/drawing/2014/main" id="{9FB2DB61-8713-44F7-B17E-2D435491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246" y="4071998"/>
                <a:ext cx="423126" cy="411208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="" xmlns:a16="http://schemas.microsoft.com/office/drawing/2014/main" id="{A5A233EA-9033-4288-BE99-8B60FB63F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="" xmlns:a16="http://schemas.microsoft.com/office/drawing/2014/main" id="{205382BF-BC27-4BCE-90D3-0B21701C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="" xmlns:a16="http://schemas.microsoft.com/office/drawing/2014/main" id="{935DCA63-8A34-48BE-B694-1BB07DEFE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="" xmlns:a16="http://schemas.microsoft.com/office/drawing/2014/main" id="{4F91A79B-D1C4-4F36-8EE8-A225BBD7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="" xmlns:a16="http://schemas.microsoft.com/office/drawing/2014/main" id="{EDA4ADD7-ECC7-4FAF-B27F-5ABD37B3F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="" xmlns:a16="http://schemas.microsoft.com/office/drawing/2014/main" id="{49C5CE00-E2E9-4D69-9B2F-1E8CCA533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="" xmlns:a16="http://schemas.microsoft.com/office/drawing/2014/main" id="{458F1202-8BCC-4A06-AEE7-D183C11F2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91" y="4429570"/>
                <a:ext cx="506561" cy="774739"/>
              </a:xfrm>
              <a:custGeom>
                <a:avLst/>
                <a:gdLst>
                  <a:gd name="T0" fmla="*/ 36 w 36"/>
                  <a:gd name="T1" fmla="*/ 55 h 55"/>
                  <a:gd name="T2" fmla="*/ 36 w 36"/>
                  <a:gd name="T3" fmla="*/ 22 h 55"/>
                  <a:gd name="T4" fmla="*/ 18 w 36"/>
                  <a:gd name="T5" fmla="*/ 0 h 55"/>
                  <a:gd name="T6" fmla="*/ 0 w 36"/>
                  <a:gd name="T7" fmla="*/ 22 h 55"/>
                  <a:gd name="T8" fmla="*/ 0 w 36"/>
                  <a:gd name="T9" fmla="*/ 55 h 55"/>
                  <a:gd name="T10" fmla="*/ 36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6" y="55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9"/>
                      <a:pt x="28" y="0"/>
                      <a:pt x="18" y="0"/>
                    </a:cubicBez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="" xmlns:a16="http://schemas.microsoft.com/office/drawing/2014/main" id="{C43B9E0B-57AD-42B9-93DC-4E8007340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482723" cy="762820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21 h 54"/>
                  <a:gd name="T4" fmla="*/ 17 w 34"/>
                  <a:gd name="T5" fmla="*/ 0 h 54"/>
                  <a:gd name="T6" fmla="*/ 34 w 34"/>
                  <a:gd name="T7" fmla="*/ 21 h 54"/>
                  <a:gd name="T8" fmla="*/ 34 w 34"/>
                  <a:gd name="T9" fmla="*/ 54 h 54"/>
                  <a:gd name="T10" fmla="*/ 0 w 3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6" y="0"/>
                      <a:pt x="34" y="9"/>
                      <a:pt x="34" y="2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8">
                <a:extLst>
                  <a:ext uri="{FF2B5EF4-FFF2-40B4-BE49-F238E27FC236}">
                    <a16:creationId xmlns="" xmlns:a16="http://schemas.microsoft.com/office/drawing/2014/main" id="{7EF6AFAF-36E9-45B1-B3E2-6B7973D08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="" xmlns:a16="http://schemas.microsoft.com/office/drawing/2014/main" id="{5C3792E9-D6D3-4BB0-ABA6-E064E15D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="" xmlns:a16="http://schemas.microsoft.com/office/drawing/2014/main" id="{9C9EF824-EAE6-4DE4-819C-F2CA5F41E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204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="" xmlns:a16="http://schemas.microsoft.com/office/drawing/2014/main" id="{FF6C4F6E-A032-4228-8181-17A3F2DA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3082717"/>
                <a:ext cx="351612" cy="53636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2">
                <a:extLst>
                  <a:ext uri="{FF2B5EF4-FFF2-40B4-BE49-F238E27FC236}">
                    <a16:creationId xmlns="" xmlns:a16="http://schemas.microsoft.com/office/drawing/2014/main" id="{459AEC0F-A389-4E4D-B21F-23885FD6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6" y="3464126"/>
                <a:ext cx="399288" cy="393330"/>
              </a:xfrm>
              <a:prstGeom prst="ellipse">
                <a:avLst/>
              </a:prstGeom>
              <a:solidFill>
                <a:srgbClr val="000099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3">
                <a:extLst>
                  <a:ext uri="{FF2B5EF4-FFF2-40B4-BE49-F238E27FC236}">
                    <a16:creationId xmlns="" xmlns:a16="http://schemas.microsoft.com/office/drawing/2014/main" id="{D93760A3-8F69-4A01-B803-4ED73E7F6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256260" cy="25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="" xmlns:a16="http://schemas.microsoft.com/office/drawing/2014/main" id="{6032DB63-36D6-4370-85A0-DDEEA468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C9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="" xmlns:a16="http://schemas.microsoft.com/office/drawing/2014/main" id="{FD870FDF-C81E-42F0-AE24-FA20A4B2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="" xmlns:a16="http://schemas.microsoft.com/office/drawing/2014/main" id="{90260292-64F6-45D4-A5CA-99B81D1E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3166149"/>
                <a:ext cx="911809" cy="2097754"/>
              </a:xfrm>
              <a:custGeom>
                <a:avLst/>
                <a:gdLst>
                  <a:gd name="T0" fmla="*/ 11 w 65"/>
                  <a:gd name="T1" fmla="*/ 93 h 148"/>
                  <a:gd name="T2" fmla="*/ 11 w 65"/>
                  <a:gd name="T3" fmla="*/ 64 h 148"/>
                  <a:gd name="T4" fmla="*/ 40 w 65"/>
                  <a:gd name="T5" fmla="*/ 64 h 148"/>
                  <a:gd name="T6" fmla="*/ 40 w 65"/>
                  <a:gd name="T7" fmla="*/ 93 h 148"/>
                  <a:gd name="T8" fmla="*/ 11 w 65"/>
                  <a:gd name="T9" fmla="*/ 93 h 148"/>
                  <a:gd name="T10" fmla="*/ 65 w 65"/>
                  <a:gd name="T11" fmla="*/ 0 h 148"/>
                  <a:gd name="T12" fmla="*/ 0 w 65"/>
                  <a:gd name="T13" fmla="*/ 48 h 148"/>
                  <a:gd name="T14" fmla="*/ 0 w 65"/>
                  <a:gd name="T15" fmla="*/ 48 h 148"/>
                  <a:gd name="T16" fmla="*/ 0 w 65"/>
                  <a:gd name="T17" fmla="*/ 148 h 148"/>
                  <a:gd name="T18" fmla="*/ 40 w 65"/>
                  <a:gd name="T19" fmla="*/ 148 h 148"/>
                  <a:gd name="T20" fmla="*/ 40 w 65"/>
                  <a:gd name="T21" fmla="*/ 144 h 148"/>
                  <a:gd name="T22" fmla="*/ 65 w 65"/>
                  <a:gd name="T23" fmla="*/ 144 h 148"/>
                  <a:gd name="T24" fmla="*/ 47 w 65"/>
                  <a:gd name="T25" fmla="*/ 144 h 148"/>
                  <a:gd name="T26" fmla="*/ 47 w 65"/>
                  <a:gd name="T27" fmla="*/ 111 h 148"/>
                  <a:gd name="T28" fmla="*/ 65 w 65"/>
                  <a:gd name="T29" fmla="*/ 89 h 148"/>
                  <a:gd name="T30" fmla="*/ 65 w 65"/>
                  <a:gd name="T31" fmla="*/ 89 h 148"/>
                  <a:gd name="T32" fmla="*/ 65 w 65"/>
                  <a:gd name="T33" fmla="*/ 49 h 148"/>
                  <a:gd name="T34" fmla="*/ 65 w 65"/>
                  <a:gd name="T35" fmla="*/ 49 h 148"/>
                  <a:gd name="T36" fmla="*/ 51 w 65"/>
                  <a:gd name="T37" fmla="*/ 35 h 148"/>
                  <a:gd name="T38" fmla="*/ 65 w 65"/>
                  <a:gd name="T39" fmla="*/ 21 h 148"/>
                  <a:gd name="T40" fmla="*/ 65 w 65"/>
                  <a:gd name="T41" fmla="*/ 21 h 148"/>
                  <a:gd name="T42" fmla="*/ 65 w 65"/>
                  <a:gd name="T4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8">
                    <a:moveTo>
                      <a:pt x="11" y="93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11" y="93"/>
                      <a:pt x="11" y="93"/>
                      <a:pt x="11" y="93"/>
                    </a:cubicBezTo>
                    <a:moveTo>
                      <a:pt x="65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98"/>
                      <a:pt x="5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57" y="49"/>
                      <a:pt x="51" y="43"/>
                      <a:pt x="51" y="35"/>
                    </a:cubicBezTo>
                    <a:cubicBezTo>
                      <a:pt x="51" y="27"/>
                      <a:pt x="57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17651502-F83F-4FED-87C9-4C34E4B78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custGeom>
                <a:avLst/>
                <a:gdLst>
                  <a:gd name="T0" fmla="*/ 4 w 68"/>
                  <a:gd name="T1" fmla="*/ 64 h 69"/>
                  <a:gd name="T2" fmla="*/ 4 w 68"/>
                  <a:gd name="T3" fmla="*/ 36 h 69"/>
                  <a:gd name="T4" fmla="*/ 33 w 68"/>
                  <a:gd name="T5" fmla="*/ 36 h 69"/>
                  <a:gd name="T6" fmla="*/ 33 w 68"/>
                  <a:gd name="T7" fmla="*/ 64 h 69"/>
                  <a:gd name="T8" fmla="*/ 4 w 68"/>
                  <a:gd name="T9" fmla="*/ 64 h 69"/>
                  <a:gd name="T10" fmla="*/ 35 w 68"/>
                  <a:gd name="T11" fmla="*/ 64 h 69"/>
                  <a:gd name="T12" fmla="*/ 35 w 68"/>
                  <a:gd name="T13" fmla="*/ 36 h 69"/>
                  <a:gd name="T14" fmla="*/ 64 w 68"/>
                  <a:gd name="T15" fmla="*/ 36 h 69"/>
                  <a:gd name="T16" fmla="*/ 64 w 68"/>
                  <a:gd name="T17" fmla="*/ 64 h 69"/>
                  <a:gd name="T18" fmla="*/ 35 w 68"/>
                  <a:gd name="T19" fmla="*/ 64 h 69"/>
                  <a:gd name="T20" fmla="*/ 4 w 68"/>
                  <a:gd name="T21" fmla="*/ 31 h 69"/>
                  <a:gd name="T22" fmla="*/ 4 w 68"/>
                  <a:gd name="T23" fmla="*/ 5 h 69"/>
                  <a:gd name="T24" fmla="*/ 33 w 68"/>
                  <a:gd name="T25" fmla="*/ 5 h 69"/>
                  <a:gd name="T26" fmla="*/ 33 w 68"/>
                  <a:gd name="T27" fmla="*/ 31 h 69"/>
                  <a:gd name="T28" fmla="*/ 4 w 68"/>
                  <a:gd name="T29" fmla="*/ 31 h 69"/>
                  <a:gd name="T30" fmla="*/ 35 w 68"/>
                  <a:gd name="T31" fmla="*/ 31 h 69"/>
                  <a:gd name="T32" fmla="*/ 35 w 68"/>
                  <a:gd name="T33" fmla="*/ 5 h 69"/>
                  <a:gd name="T34" fmla="*/ 64 w 68"/>
                  <a:gd name="T35" fmla="*/ 5 h 69"/>
                  <a:gd name="T36" fmla="*/ 64 w 68"/>
                  <a:gd name="T37" fmla="*/ 31 h 69"/>
                  <a:gd name="T38" fmla="*/ 35 w 68"/>
                  <a:gd name="T39" fmla="*/ 31 h 69"/>
                  <a:gd name="T40" fmla="*/ 68 w 68"/>
                  <a:gd name="T41" fmla="*/ 0 h 69"/>
                  <a:gd name="T42" fmla="*/ 0 w 68"/>
                  <a:gd name="T43" fmla="*/ 0 h 69"/>
                  <a:gd name="T44" fmla="*/ 0 w 68"/>
                  <a:gd name="T45" fmla="*/ 69 h 69"/>
                  <a:gd name="T46" fmla="*/ 68 w 68"/>
                  <a:gd name="T47" fmla="*/ 69 h 69"/>
                  <a:gd name="T48" fmla="*/ 68 w 68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9">
                    <a:moveTo>
                      <a:pt x="4" y="64"/>
                    </a:moveTo>
                    <a:lnTo>
                      <a:pt x="4" y="36"/>
                    </a:lnTo>
                    <a:lnTo>
                      <a:pt x="33" y="36"/>
                    </a:lnTo>
                    <a:lnTo>
                      <a:pt x="33" y="64"/>
                    </a:lnTo>
                    <a:lnTo>
                      <a:pt x="4" y="64"/>
                    </a:lnTo>
                    <a:moveTo>
                      <a:pt x="35" y="64"/>
                    </a:moveTo>
                    <a:lnTo>
                      <a:pt x="35" y="36"/>
                    </a:lnTo>
                    <a:lnTo>
                      <a:pt x="64" y="36"/>
                    </a:lnTo>
                    <a:lnTo>
                      <a:pt x="64" y="64"/>
                    </a:lnTo>
                    <a:lnTo>
                      <a:pt x="35" y="64"/>
                    </a:lnTo>
                    <a:moveTo>
                      <a:pt x="4" y="31"/>
                    </a:moveTo>
                    <a:lnTo>
                      <a:pt x="4" y="5"/>
                    </a:lnTo>
                    <a:lnTo>
                      <a:pt x="33" y="5"/>
                    </a:lnTo>
                    <a:lnTo>
                      <a:pt x="33" y="31"/>
                    </a:lnTo>
                    <a:lnTo>
                      <a:pt x="4" y="31"/>
                    </a:lnTo>
                    <a:moveTo>
                      <a:pt x="35" y="31"/>
                    </a:moveTo>
                    <a:lnTo>
                      <a:pt x="35" y="5"/>
                    </a:lnTo>
                    <a:lnTo>
                      <a:pt x="64" y="5"/>
                    </a:lnTo>
                    <a:lnTo>
                      <a:pt x="64" y="31"/>
                    </a:lnTo>
                    <a:lnTo>
                      <a:pt x="35" y="31"/>
                    </a:lnTo>
                    <a:moveTo>
                      <a:pt x="6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68" y="69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BCD44319-F954-498B-AD00-FE80A1ADB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3AFDB7CE-5054-4F86-9878-669AB2BE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0C09E10-2676-4BB2-843D-A696623B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29809091-2D65-49E8-8B4A-CAF7AB497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1D458996-D79D-42D8-8483-B0BB62FB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ED65E807-46D2-4DDD-AF2E-A82BD313C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73D47E4-6C97-40A0-B1ED-5052DD44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BBDE3368-15A1-4288-AB76-C2B6BB31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55C6C1E7-7A90-4C84-B94B-C9E8ACFDD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B3731B2-A0C5-4591-8524-DC868542E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C49BD77D-515E-4BC0-86A6-A654EFE2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89" y="4429570"/>
                <a:ext cx="250300" cy="774739"/>
              </a:xfrm>
              <a:custGeom>
                <a:avLst/>
                <a:gdLst>
                  <a:gd name="T0" fmla="*/ 18 w 18"/>
                  <a:gd name="T1" fmla="*/ 0 h 55"/>
                  <a:gd name="T2" fmla="*/ 0 w 18"/>
                  <a:gd name="T3" fmla="*/ 22 h 55"/>
                  <a:gd name="T4" fmla="*/ 0 w 18"/>
                  <a:gd name="T5" fmla="*/ 55 h 55"/>
                  <a:gd name="T6" fmla="*/ 18 w 18"/>
                  <a:gd name="T7" fmla="*/ 55 h 55"/>
                  <a:gd name="T8" fmla="*/ 1 w 18"/>
                  <a:gd name="T9" fmla="*/ 55 h 55"/>
                  <a:gd name="T10" fmla="*/ 1 w 18"/>
                  <a:gd name="T11" fmla="*/ 22 h 55"/>
                  <a:gd name="T12" fmla="*/ 18 w 18"/>
                  <a:gd name="T13" fmla="*/ 1 h 55"/>
                  <a:gd name="T14" fmla="*/ 18 w 18"/>
                  <a:gd name="T15" fmla="*/ 1 h 55"/>
                  <a:gd name="T16" fmla="*/ 18 w 18"/>
                  <a:gd name="T17" fmla="*/ 0 h 55"/>
                  <a:gd name="T18" fmla="*/ 18 w 1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5">
                    <a:moveTo>
                      <a:pt x="18" y="0"/>
                    </a:move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0"/>
                      <a:pt x="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FF8EB66D-4B18-44F4-A5C4-87028728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238382" cy="762820"/>
              </a:xfrm>
              <a:custGeom>
                <a:avLst/>
                <a:gdLst>
                  <a:gd name="T0" fmla="*/ 4 w 17"/>
                  <a:gd name="T1" fmla="*/ 30 h 54"/>
                  <a:gd name="T2" fmla="*/ 2 w 17"/>
                  <a:gd name="T3" fmla="*/ 29 h 54"/>
                  <a:gd name="T4" fmla="*/ 4 w 17"/>
                  <a:gd name="T5" fmla="*/ 27 h 54"/>
                  <a:gd name="T6" fmla="*/ 5 w 17"/>
                  <a:gd name="T7" fmla="*/ 29 h 54"/>
                  <a:gd name="T8" fmla="*/ 4 w 17"/>
                  <a:gd name="T9" fmla="*/ 30 h 54"/>
                  <a:gd name="T10" fmla="*/ 17 w 17"/>
                  <a:gd name="T11" fmla="*/ 0 h 54"/>
                  <a:gd name="T12" fmla="*/ 0 w 17"/>
                  <a:gd name="T13" fmla="*/ 21 h 54"/>
                  <a:gd name="T14" fmla="*/ 0 w 17"/>
                  <a:gd name="T15" fmla="*/ 54 h 54"/>
                  <a:gd name="T16" fmla="*/ 17 w 17"/>
                  <a:gd name="T17" fmla="*/ 54 h 54"/>
                  <a:gd name="T18" fmla="*/ 17 w 17"/>
                  <a:gd name="T19" fmla="*/ 0 h 54"/>
                  <a:gd name="T20" fmla="*/ 17 w 17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4">
                    <a:moveTo>
                      <a:pt x="4" y="30"/>
                    </a:moveTo>
                    <a:cubicBezTo>
                      <a:pt x="3" y="30"/>
                      <a:pt x="2" y="30"/>
                      <a:pt x="2" y="29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5" y="30"/>
                      <a:pt x="5" y="30"/>
                      <a:pt x="4" y="30"/>
                    </a:cubicBezTo>
                    <a:moveTo>
                      <a:pt x="17" y="0"/>
                    </a:moveTo>
                    <a:cubicBezTo>
                      <a:pt x="8" y="0"/>
                      <a:pt x="0" y="9"/>
                      <a:pt x="0" y="2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E1E9BF5B-EE57-4E8E-AF20-76FFC76C8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E6E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EC9DB0B0-7956-417A-A1B3-ADE034B40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2F321A29-CF5A-459D-8825-EA438F836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53377229-9855-402E-9C98-1702E6D29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5" y="3464126"/>
                <a:ext cx="196664" cy="393330"/>
              </a:xfrm>
              <a:custGeom>
                <a:avLst/>
                <a:gdLst>
                  <a:gd name="T0" fmla="*/ 14 w 14"/>
                  <a:gd name="T1" fmla="*/ 0 h 28"/>
                  <a:gd name="T2" fmla="*/ 0 w 14"/>
                  <a:gd name="T3" fmla="*/ 14 h 28"/>
                  <a:gd name="T4" fmla="*/ 14 w 14"/>
                  <a:gd name="T5" fmla="*/ 28 h 28"/>
                  <a:gd name="T6" fmla="*/ 14 w 14"/>
                  <a:gd name="T7" fmla="*/ 28 h 28"/>
                  <a:gd name="T8" fmla="*/ 14 w 14"/>
                  <a:gd name="T9" fmla="*/ 23 h 28"/>
                  <a:gd name="T10" fmla="*/ 14 w 14"/>
                  <a:gd name="T11" fmla="*/ 23 h 28"/>
                  <a:gd name="T12" fmla="*/ 5 w 14"/>
                  <a:gd name="T13" fmla="*/ 14 h 28"/>
                  <a:gd name="T14" fmla="*/ 14 w 14"/>
                  <a:gd name="T15" fmla="*/ 5 h 28"/>
                  <a:gd name="T16" fmla="*/ 14 w 14"/>
                  <a:gd name="T17" fmla="*/ 5 h 28"/>
                  <a:gd name="T18" fmla="*/ 14 w 14"/>
                  <a:gd name="T19" fmla="*/ 0 h 28"/>
                  <a:gd name="T20" fmla="*/ 14 w 1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3"/>
                      <a:pt x="5" y="19"/>
                      <a:pt x="5" y="14"/>
                    </a:cubicBezTo>
                    <a:cubicBezTo>
                      <a:pt x="5" y="9"/>
                      <a:pt x="9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EC022B02-F933-4256-889A-FBD3E9398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125149" cy="256260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9 h 18"/>
                  <a:gd name="T4" fmla="*/ 9 w 9"/>
                  <a:gd name="T5" fmla="*/ 18 h 18"/>
                  <a:gd name="T6" fmla="*/ 9 w 9"/>
                  <a:gd name="T7" fmla="*/ 18 h 18"/>
                  <a:gd name="T8" fmla="*/ 9 w 9"/>
                  <a:gd name="T9" fmla="*/ 0 h 18"/>
                  <a:gd name="T10" fmla="*/ 9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22546956-E004-4F97-A7E8-C2A71AB2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015" y="2796658"/>
                <a:ext cx="250300" cy="268178"/>
              </a:xfrm>
              <a:custGeom>
                <a:avLst/>
                <a:gdLst>
                  <a:gd name="T0" fmla="*/ 4 w 18"/>
                  <a:gd name="T1" fmla="*/ 13 h 19"/>
                  <a:gd name="T2" fmla="*/ 17 w 18"/>
                  <a:gd name="T3" fmla="*/ 19 h 19"/>
                  <a:gd name="T4" fmla="*/ 17 w 18"/>
                  <a:gd name="T5" fmla="*/ 19 h 19"/>
                  <a:gd name="T6" fmla="*/ 16 w 18"/>
                  <a:gd name="T7" fmla="*/ 19 h 19"/>
                  <a:gd name="T8" fmla="*/ 16 w 18"/>
                  <a:gd name="T9" fmla="*/ 18 h 19"/>
                  <a:gd name="T10" fmla="*/ 15 w 18"/>
                  <a:gd name="T11" fmla="*/ 18 h 19"/>
                  <a:gd name="T12" fmla="*/ 14 w 18"/>
                  <a:gd name="T13" fmla="*/ 17 h 19"/>
                  <a:gd name="T14" fmla="*/ 14 w 18"/>
                  <a:gd name="T15" fmla="*/ 16 h 19"/>
                  <a:gd name="T16" fmla="*/ 13 w 18"/>
                  <a:gd name="T17" fmla="*/ 16 h 19"/>
                  <a:gd name="T18" fmla="*/ 12 w 18"/>
                  <a:gd name="T19" fmla="*/ 15 h 19"/>
                  <a:gd name="T20" fmla="*/ 11 w 18"/>
                  <a:gd name="T21" fmla="*/ 13 h 19"/>
                  <a:gd name="T22" fmla="*/ 10 w 18"/>
                  <a:gd name="T23" fmla="*/ 12 h 19"/>
                  <a:gd name="T24" fmla="*/ 9 w 18"/>
                  <a:gd name="T25" fmla="*/ 10 h 19"/>
                  <a:gd name="T26" fmla="*/ 8 w 18"/>
                  <a:gd name="T27" fmla="*/ 9 h 19"/>
                  <a:gd name="T28" fmla="*/ 7 w 18"/>
                  <a:gd name="T29" fmla="*/ 7 h 19"/>
                  <a:gd name="T30" fmla="*/ 6 w 18"/>
                  <a:gd name="T31" fmla="*/ 7 h 19"/>
                  <a:gd name="T32" fmla="*/ 6 w 18"/>
                  <a:gd name="T33" fmla="*/ 6 h 19"/>
                  <a:gd name="T34" fmla="*/ 5 w 18"/>
                  <a:gd name="T35" fmla="*/ 5 h 19"/>
                  <a:gd name="T36" fmla="*/ 5 w 18"/>
                  <a:gd name="T37" fmla="*/ 5 h 19"/>
                  <a:gd name="T38" fmla="*/ 5 w 18"/>
                  <a:gd name="T39" fmla="*/ 5 h 19"/>
                  <a:gd name="T40" fmla="*/ 6 w 18"/>
                  <a:gd name="T41" fmla="*/ 6 h 19"/>
                  <a:gd name="T42" fmla="*/ 6 w 18"/>
                  <a:gd name="T43" fmla="*/ 7 h 19"/>
                  <a:gd name="T44" fmla="*/ 7 w 18"/>
                  <a:gd name="T45" fmla="*/ 7 h 19"/>
                  <a:gd name="T46" fmla="*/ 8 w 18"/>
                  <a:gd name="T47" fmla="*/ 9 h 19"/>
                  <a:gd name="T48" fmla="*/ 9 w 18"/>
                  <a:gd name="T49" fmla="*/ 10 h 19"/>
                  <a:gd name="T50" fmla="*/ 10 w 18"/>
                  <a:gd name="T51" fmla="*/ 12 h 19"/>
                  <a:gd name="T52" fmla="*/ 11 w 18"/>
                  <a:gd name="T53" fmla="*/ 13 h 19"/>
                  <a:gd name="T54" fmla="*/ 13 w 18"/>
                  <a:gd name="T55" fmla="*/ 15 h 19"/>
                  <a:gd name="T56" fmla="*/ 13 w 18"/>
                  <a:gd name="T57" fmla="*/ 15 h 19"/>
                  <a:gd name="T58" fmla="*/ 14 w 18"/>
                  <a:gd name="T59" fmla="*/ 16 h 19"/>
                  <a:gd name="T60" fmla="*/ 15 w 18"/>
                  <a:gd name="T61" fmla="*/ 17 h 19"/>
                  <a:gd name="T62" fmla="*/ 15 w 18"/>
                  <a:gd name="T63" fmla="*/ 17 h 19"/>
                  <a:gd name="T64" fmla="*/ 16 w 18"/>
                  <a:gd name="T65" fmla="*/ 18 h 19"/>
                  <a:gd name="T66" fmla="*/ 17 w 18"/>
                  <a:gd name="T67" fmla="*/ 18 h 19"/>
                  <a:gd name="T68" fmla="*/ 17 w 18"/>
                  <a:gd name="T69" fmla="*/ 19 h 19"/>
                  <a:gd name="T70" fmla="*/ 17 w 18"/>
                  <a:gd name="T71" fmla="*/ 19 h 19"/>
                  <a:gd name="T72" fmla="*/ 14 w 18"/>
                  <a:gd name="T73" fmla="*/ 6 h 19"/>
                  <a:gd name="T74" fmla="*/ 1 w 18"/>
                  <a:gd name="T75" fmla="*/ 0 h 19"/>
                  <a:gd name="T76" fmla="*/ 4 w 18"/>
                  <a:gd name="T7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4" y="13"/>
                    </a:moveTo>
                    <a:cubicBezTo>
                      <a:pt x="8" y="18"/>
                      <a:pt x="15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7"/>
                      <a:pt x="18" y="10"/>
                      <a:pt x="14" y="6"/>
                    </a:cubicBezTo>
                    <a:cubicBezTo>
                      <a:pt x="9" y="0"/>
                      <a:pt x="1" y="0"/>
                      <a:pt x="1" y="0"/>
                    </a:cubicBezTo>
                    <a:cubicBezTo>
                      <a:pt x="1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9138084D-C1F5-426D-8942-C57055BAF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986" y="2343734"/>
                <a:ext cx="369491" cy="411208"/>
              </a:xfrm>
              <a:custGeom>
                <a:avLst/>
                <a:gdLst>
                  <a:gd name="T0" fmla="*/ 7 w 26"/>
                  <a:gd name="T1" fmla="*/ 20 h 29"/>
                  <a:gd name="T2" fmla="*/ 26 w 26"/>
                  <a:gd name="T3" fmla="*/ 29 h 29"/>
                  <a:gd name="T4" fmla="*/ 25 w 26"/>
                  <a:gd name="T5" fmla="*/ 29 h 29"/>
                  <a:gd name="T6" fmla="*/ 25 w 26"/>
                  <a:gd name="T7" fmla="*/ 28 h 29"/>
                  <a:gd name="T8" fmla="*/ 24 w 26"/>
                  <a:gd name="T9" fmla="*/ 27 h 29"/>
                  <a:gd name="T10" fmla="*/ 23 w 26"/>
                  <a:gd name="T11" fmla="*/ 27 h 29"/>
                  <a:gd name="T12" fmla="*/ 22 w 26"/>
                  <a:gd name="T13" fmla="*/ 26 h 29"/>
                  <a:gd name="T14" fmla="*/ 21 w 26"/>
                  <a:gd name="T15" fmla="*/ 25 h 29"/>
                  <a:gd name="T16" fmla="*/ 20 w 26"/>
                  <a:gd name="T17" fmla="*/ 24 h 29"/>
                  <a:gd name="T18" fmla="*/ 19 w 26"/>
                  <a:gd name="T19" fmla="*/ 23 h 29"/>
                  <a:gd name="T20" fmla="*/ 17 w 26"/>
                  <a:gd name="T21" fmla="*/ 20 h 29"/>
                  <a:gd name="T22" fmla="*/ 15 w 26"/>
                  <a:gd name="T23" fmla="*/ 18 h 29"/>
                  <a:gd name="T24" fmla="*/ 13 w 26"/>
                  <a:gd name="T25" fmla="*/ 16 h 29"/>
                  <a:gd name="T26" fmla="*/ 12 w 26"/>
                  <a:gd name="T27" fmla="*/ 13 h 29"/>
                  <a:gd name="T28" fmla="*/ 10 w 26"/>
                  <a:gd name="T29" fmla="*/ 11 h 29"/>
                  <a:gd name="T30" fmla="*/ 10 w 26"/>
                  <a:gd name="T31" fmla="*/ 10 h 29"/>
                  <a:gd name="T32" fmla="*/ 9 w 26"/>
                  <a:gd name="T33" fmla="*/ 10 h 29"/>
                  <a:gd name="T34" fmla="*/ 8 w 26"/>
                  <a:gd name="T35" fmla="*/ 8 h 29"/>
                  <a:gd name="T36" fmla="*/ 8 w 26"/>
                  <a:gd name="T37" fmla="*/ 7 h 29"/>
                  <a:gd name="T38" fmla="*/ 8 w 26"/>
                  <a:gd name="T39" fmla="*/ 8 h 29"/>
                  <a:gd name="T40" fmla="*/ 9 w 26"/>
                  <a:gd name="T41" fmla="*/ 9 h 29"/>
                  <a:gd name="T42" fmla="*/ 10 w 26"/>
                  <a:gd name="T43" fmla="*/ 10 h 29"/>
                  <a:gd name="T44" fmla="*/ 10 w 26"/>
                  <a:gd name="T45" fmla="*/ 11 h 29"/>
                  <a:gd name="T46" fmla="*/ 12 w 26"/>
                  <a:gd name="T47" fmla="*/ 13 h 29"/>
                  <a:gd name="T48" fmla="*/ 14 w 26"/>
                  <a:gd name="T49" fmla="*/ 15 h 29"/>
                  <a:gd name="T50" fmla="*/ 15 w 26"/>
                  <a:gd name="T51" fmla="*/ 18 h 29"/>
                  <a:gd name="T52" fmla="*/ 17 w 26"/>
                  <a:gd name="T53" fmla="*/ 20 h 29"/>
                  <a:gd name="T54" fmla="*/ 19 w 26"/>
                  <a:gd name="T55" fmla="*/ 22 h 29"/>
                  <a:gd name="T56" fmla="*/ 20 w 26"/>
                  <a:gd name="T57" fmla="*/ 23 h 29"/>
                  <a:gd name="T58" fmla="*/ 21 w 26"/>
                  <a:gd name="T59" fmla="*/ 24 h 29"/>
                  <a:gd name="T60" fmla="*/ 22 w 26"/>
                  <a:gd name="T61" fmla="*/ 25 h 29"/>
                  <a:gd name="T62" fmla="*/ 23 w 26"/>
                  <a:gd name="T63" fmla="*/ 26 h 29"/>
                  <a:gd name="T64" fmla="*/ 24 w 26"/>
                  <a:gd name="T65" fmla="*/ 27 h 29"/>
                  <a:gd name="T66" fmla="*/ 25 w 26"/>
                  <a:gd name="T67" fmla="*/ 27 h 29"/>
                  <a:gd name="T68" fmla="*/ 26 w 26"/>
                  <a:gd name="T69" fmla="*/ 28 h 29"/>
                  <a:gd name="T70" fmla="*/ 26 w 26"/>
                  <a:gd name="T71" fmla="*/ 28 h 29"/>
                  <a:gd name="T72" fmla="*/ 21 w 26"/>
                  <a:gd name="T73" fmla="*/ 9 h 29"/>
                  <a:gd name="T74" fmla="*/ 2 w 26"/>
                  <a:gd name="T75" fmla="*/ 0 h 29"/>
                  <a:gd name="T76" fmla="*/ 7 w 26"/>
                  <a:gd name="T7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7" y="20"/>
                    </a:moveTo>
                    <a:cubicBezTo>
                      <a:pt x="13" y="27"/>
                      <a:pt x="23" y="29"/>
                      <a:pt x="26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7" y="21"/>
                      <a:pt x="17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3"/>
                      <a:pt x="11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4" y="16"/>
                      <a:pt x="15" y="17"/>
                      <a:pt x="15" y="18"/>
                    </a:cubicBezTo>
                    <a:cubicBezTo>
                      <a:pt x="16" y="18"/>
                      <a:pt x="17" y="19"/>
                      <a:pt x="17" y="20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5"/>
                      <a:pt x="26" y="15"/>
                      <a:pt x="21" y="9"/>
                    </a:cubicBezTo>
                    <a:cubicBezTo>
                      <a:pt x="14" y="0"/>
                      <a:pt x="2" y="0"/>
                      <a:pt x="2" y="0"/>
                    </a:cubicBezTo>
                    <a:cubicBezTo>
                      <a:pt x="2" y="0"/>
                      <a:pt x="0" y="12"/>
                      <a:pt x="7" y="2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47FE1E8C-D80D-4E69-BA6E-0A833DB1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2641711"/>
                <a:ext cx="297977" cy="309895"/>
              </a:xfrm>
              <a:custGeom>
                <a:avLst/>
                <a:gdLst>
                  <a:gd name="T0" fmla="*/ 15 w 21"/>
                  <a:gd name="T1" fmla="*/ 15 h 22"/>
                  <a:gd name="T2" fmla="*/ 1 w 21"/>
                  <a:gd name="T3" fmla="*/ 22 h 22"/>
                  <a:gd name="T4" fmla="*/ 1 w 21"/>
                  <a:gd name="T5" fmla="*/ 22 h 22"/>
                  <a:gd name="T6" fmla="*/ 2 w 21"/>
                  <a:gd name="T7" fmla="*/ 22 h 22"/>
                  <a:gd name="T8" fmla="*/ 3 w 21"/>
                  <a:gd name="T9" fmla="*/ 21 h 22"/>
                  <a:gd name="T10" fmla="*/ 3 w 21"/>
                  <a:gd name="T11" fmla="*/ 20 h 22"/>
                  <a:gd name="T12" fmla="*/ 4 w 21"/>
                  <a:gd name="T13" fmla="*/ 20 h 22"/>
                  <a:gd name="T14" fmla="*/ 5 w 21"/>
                  <a:gd name="T15" fmla="*/ 19 h 22"/>
                  <a:gd name="T16" fmla="*/ 6 w 21"/>
                  <a:gd name="T17" fmla="*/ 18 h 22"/>
                  <a:gd name="T18" fmla="*/ 6 w 21"/>
                  <a:gd name="T19" fmla="*/ 17 h 22"/>
                  <a:gd name="T20" fmla="*/ 8 w 21"/>
                  <a:gd name="T21" fmla="*/ 15 h 22"/>
                  <a:gd name="T22" fmla="*/ 9 w 21"/>
                  <a:gd name="T23" fmla="*/ 14 h 22"/>
                  <a:gd name="T24" fmla="*/ 11 w 21"/>
                  <a:gd name="T25" fmla="*/ 12 h 22"/>
                  <a:gd name="T26" fmla="*/ 12 w 21"/>
                  <a:gd name="T27" fmla="*/ 10 h 22"/>
                  <a:gd name="T28" fmla="*/ 13 w 21"/>
                  <a:gd name="T29" fmla="*/ 8 h 22"/>
                  <a:gd name="T30" fmla="*/ 13 w 21"/>
                  <a:gd name="T31" fmla="*/ 8 h 22"/>
                  <a:gd name="T32" fmla="*/ 14 w 21"/>
                  <a:gd name="T33" fmla="*/ 7 h 22"/>
                  <a:gd name="T34" fmla="*/ 14 w 21"/>
                  <a:gd name="T35" fmla="*/ 6 h 22"/>
                  <a:gd name="T36" fmla="*/ 15 w 21"/>
                  <a:gd name="T37" fmla="*/ 5 h 22"/>
                  <a:gd name="T38" fmla="*/ 14 w 21"/>
                  <a:gd name="T39" fmla="*/ 6 h 22"/>
                  <a:gd name="T40" fmla="*/ 14 w 21"/>
                  <a:gd name="T41" fmla="*/ 7 h 22"/>
                  <a:gd name="T42" fmla="*/ 13 w 21"/>
                  <a:gd name="T43" fmla="*/ 8 h 22"/>
                  <a:gd name="T44" fmla="*/ 13 w 21"/>
                  <a:gd name="T45" fmla="*/ 8 h 22"/>
                  <a:gd name="T46" fmla="*/ 12 w 21"/>
                  <a:gd name="T47" fmla="*/ 10 h 22"/>
                  <a:gd name="T48" fmla="*/ 10 w 21"/>
                  <a:gd name="T49" fmla="*/ 12 h 22"/>
                  <a:gd name="T50" fmla="*/ 9 w 21"/>
                  <a:gd name="T51" fmla="*/ 13 h 22"/>
                  <a:gd name="T52" fmla="*/ 8 w 21"/>
                  <a:gd name="T53" fmla="*/ 15 h 22"/>
                  <a:gd name="T54" fmla="*/ 6 w 21"/>
                  <a:gd name="T55" fmla="*/ 17 h 22"/>
                  <a:gd name="T56" fmla="*/ 5 w 21"/>
                  <a:gd name="T57" fmla="*/ 18 h 22"/>
                  <a:gd name="T58" fmla="*/ 4 w 21"/>
                  <a:gd name="T59" fmla="*/ 18 h 22"/>
                  <a:gd name="T60" fmla="*/ 4 w 21"/>
                  <a:gd name="T61" fmla="*/ 19 h 22"/>
                  <a:gd name="T62" fmla="*/ 3 w 21"/>
                  <a:gd name="T63" fmla="*/ 20 h 22"/>
                  <a:gd name="T64" fmla="*/ 2 w 21"/>
                  <a:gd name="T65" fmla="*/ 20 h 22"/>
                  <a:gd name="T66" fmla="*/ 1 w 21"/>
                  <a:gd name="T67" fmla="*/ 21 h 22"/>
                  <a:gd name="T68" fmla="*/ 1 w 21"/>
                  <a:gd name="T69" fmla="*/ 21 h 22"/>
                  <a:gd name="T70" fmla="*/ 1 w 21"/>
                  <a:gd name="T71" fmla="*/ 21 h 22"/>
                  <a:gd name="T72" fmla="*/ 5 w 21"/>
                  <a:gd name="T73" fmla="*/ 6 h 22"/>
                  <a:gd name="T74" fmla="*/ 20 w 21"/>
                  <a:gd name="T75" fmla="*/ 0 h 22"/>
                  <a:gd name="T76" fmla="*/ 15 w 21"/>
                  <a:gd name="T7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2">
                    <a:moveTo>
                      <a:pt x="15" y="15"/>
                    </a:moveTo>
                    <a:cubicBezTo>
                      <a:pt x="11" y="21"/>
                      <a:pt x="3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0" y="13"/>
                      <a:pt x="10" y="12"/>
                      <a:pt x="11" y="12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9"/>
                      <a:pt x="0" y="12"/>
                      <a:pt x="5" y="6"/>
                    </a:cubicBezTo>
                    <a:cubicBezTo>
                      <a:pt x="10" y="0"/>
                      <a:pt x="20" y="0"/>
                      <a:pt x="20" y="0"/>
                    </a:cubicBezTo>
                    <a:cubicBezTo>
                      <a:pt x="20" y="0"/>
                      <a:pt x="21" y="9"/>
                      <a:pt x="15" y="15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="" xmlns:a16="http://schemas.microsoft.com/office/drawing/2014/main" id="{72FA62D6-0C87-442E-8D77-4ED5744BEDE4}"/>
                </a:ext>
              </a:extLst>
            </p:cNvPr>
            <p:cNvGrpSpPr/>
            <p:nvPr/>
          </p:nvGrpSpPr>
          <p:grpSpPr>
            <a:xfrm>
              <a:off x="844913" y="4244232"/>
              <a:ext cx="663575" cy="1535376"/>
              <a:chOff x="311686" y="4771504"/>
              <a:chExt cx="663575" cy="1535376"/>
            </a:xfrm>
          </p:grpSpPr>
          <p:sp>
            <p:nvSpPr>
              <p:cNvPr id="13" name="Freeform: Shape 10">
                <a:extLst>
                  <a:ext uri="{FF2B5EF4-FFF2-40B4-BE49-F238E27FC236}">
                    <a16:creationId xmlns="" xmlns:a16="http://schemas.microsoft.com/office/drawing/2014/main" id="{89552E88-22E9-40C6-9EBA-FF181013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="" xmlns:a16="http://schemas.microsoft.com/office/drawing/2014/main" id="{964A4062-0BC4-459D-ABB7-3A259A0E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="" xmlns:a16="http://schemas.microsoft.com/office/drawing/2014/main" id="{B906B51D-DFBD-4301-8D16-4AD1163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="" xmlns:a16="http://schemas.microsoft.com/office/drawing/2014/main" id="{C5E5B4C7-3877-4A41-BB8E-BD6BE47F931B}"/>
                </a:ext>
              </a:extLst>
            </p:cNvPr>
            <p:cNvGrpSpPr/>
            <p:nvPr/>
          </p:nvGrpSpPr>
          <p:grpSpPr>
            <a:xfrm>
              <a:off x="4178679" y="4244232"/>
              <a:ext cx="663575" cy="1535376"/>
              <a:chOff x="311686" y="4771504"/>
              <a:chExt cx="663575" cy="1535376"/>
            </a:xfrm>
          </p:grpSpPr>
          <p:sp>
            <p:nvSpPr>
              <p:cNvPr id="10" name="Freeform: Shape 7">
                <a:extLst>
                  <a:ext uri="{FF2B5EF4-FFF2-40B4-BE49-F238E27FC236}">
                    <a16:creationId xmlns="" xmlns:a16="http://schemas.microsoft.com/office/drawing/2014/main" id="{FB4692C1-4917-4992-AF41-4393168A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="" xmlns:a16="http://schemas.microsoft.com/office/drawing/2014/main" id="{5CD873FA-AD46-42B8-928F-EF2CD8EF2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="" xmlns:a16="http://schemas.microsoft.com/office/drawing/2014/main" id="{78FA9D82-07FD-481F-87F6-D14AD64F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0B4C9BE6-974D-4BBA-B9DB-056BB6E4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47" y="2484186"/>
            <a:ext cx="4094948" cy="23034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837F5AE-821F-45F3-8D7D-5381E413D9B9}"/>
              </a:ext>
            </a:extLst>
          </p:cNvPr>
          <p:cNvSpPr txBox="1"/>
          <p:nvPr/>
        </p:nvSpPr>
        <p:spPr>
          <a:xfrm>
            <a:off x="644691" y="5176391"/>
            <a:ext cx="545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F77F0E7-A015-4F9D-977E-B0145EDC3AA7}"/>
              </a:ext>
            </a:extLst>
          </p:cNvPr>
          <p:cNvSpPr txBox="1"/>
          <p:nvPr/>
        </p:nvSpPr>
        <p:spPr>
          <a:xfrm>
            <a:off x="6993042" y="5510289"/>
            <a:ext cx="46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?</a:t>
            </a:r>
          </a:p>
        </p:txBody>
      </p:sp>
      <p:pic>
        <p:nvPicPr>
          <p:cNvPr id="73" name="hoa 7">
            <a:extLst>
              <a:ext uri="{FF2B5EF4-FFF2-40B4-BE49-F238E27FC236}">
                <a16:creationId xmlns="" xmlns:a16="http://schemas.microsoft.com/office/drawing/2014/main" id="{1FD971EA-9987-457E-A215-C8199114A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89" y="1120587"/>
            <a:ext cx="955464" cy="8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4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77406E-5B0D-44D0-9CBC-4BF7EF8C002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C330BA-210C-4AF5-8D45-F6D832FAEBB4}"/>
              </a:ext>
            </a:extLst>
          </p:cNvPr>
          <p:cNvSpPr/>
          <p:nvPr/>
        </p:nvSpPr>
        <p:spPr>
          <a:xfrm>
            <a:off x="1" y="0"/>
            <a:ext cx="1219199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2.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Vai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của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Địa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lí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với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cuộc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sống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7E7A5E-9C00-49A5-9751-6888B5C32A2A}"/>
              </a:ext>
            </a:extLst>
          </p:cNvPr>
          <p:cNvSpPr txBox="1"/>
          <p:nvPr/>
        </p:nvSpPr>
        <p:spPr>
          <a:xfrm>
            <a:off x="152400" y="1046440"/>
            <a:ext cx="8168640" cy="526297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Ngày</a:t>
            </a:r>
            <a:r>
              <a:rPr lang="en-US" sz="2800" dirty="0"/>
              <a:t> 26/12/2004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khủng</a:t>
            </a:r>
            <a:r>
              <a:rPr lang="en-US" sz="2800" dirty="0"/>
              <a:t> </a:t>
            </a:r>
            <a:r>
              <a:rPr lang="en-US" sz="2800" dirty="0" err="1"/>
              <a:t>khiếp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h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>
                <a:solidFill>
                  <a:srgbClr val="FF0000"/>
                </a:solidFill>
              </a:rPr>
              <a:t>100 000 ng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ở </a:t>
            </a:r>
            <a:r>
              <a:rPr lang="en-US" sz="2800" dirty="0" err="1"/>
              <a:t>các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Nam Á.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dạo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ơ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Tiu-li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loé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đại</a:t>
            </a:r>
            <a:r>
              <a:rPr lang="en-US" sz="2800" dirty="0"/>
              <a:t> d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ra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bong </a:t>
            </a:r>
            <a:r>
              <a:rPr lang="en-US" sz="2800" dirty="0" err="1"/>
              <a:t>bóng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sủi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...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.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,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</a:t>
            </a:r>
            <a:r>
              <a:rPr lang="en-US" sz="2800" dirty="0" err="1"/>
              <a:t>ập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nuốt</a:t>
            </a:r>
            <a:r>
              <a:rPr lang="en-US" sz="2800" dirty="0"/>
              <a:t> </a:t>
            </a:r>
            <a:r>
              <a:rPr lang="en-US" sz="2800" dirty="0" err="1"/>
              <a:t>trọn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67B3BF-904E-48CB-B223-C28295E2A7E1}"/>
              </a:ext>
            </a:extLst>
          </p:cNvPr>
          <p:cNvSpPr txBox="1"/>
          <p:nvPr/>
        </p:nvSpPr>
        <p:spPr>
          <a:xfrm>
            <a:off x="701040" y="644068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Trích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M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ư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ời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vạn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hỏi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vì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sao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 NXB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dục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Nam, 2016)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0CD4BAB0-2453-4DF3-BA3A-DEC3261EF9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2ECDE283-04CC-4016-8409-C96EB256C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EA8D3584-3E30-4376-87CE-2478AE069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82EF2DC7-488D-4592-A263-2852185E6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26" name="Picture 2" descr="Sóng thần ở Việt Nam: Nguy cơ có thật!">
            <a:extLst>
              <a:ext uri="{FF2B5EF4-FFF2-40B4-BE49-F238E27FC236}">
                <a16:creationId xmlns="" xmlns:a16="http://schemas.microsoft.com/office/drawing/2014/main" id="{31AF424B-721D-474D-94F7-C9165E5E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24" y="1717946"/>
            <a:ext cx="3790791" cy="21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7D7639-F6E0-435A-9AA2-5C4CA575BB3A}"/>
              </a:ext>
            </a:extLst>
          </p:cNvPr>
          <p:cNvSpPr txBox="1"/>
          <p:nvPr/>
        </p:nvSpPr>
        <p:spPr>
          <a:xfrm>
            <a:off x="8475308" y="4653780"/>
            <a:ext cx="356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Dựa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-li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tránh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đ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ư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nhờ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3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6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B06E10-CD8F-452D-A142-8E784EEC8CA7}"/>
              </a:ext>
            </a:extLst>
          </p:cNvPr>
          <p:cNvSpPr/>
          <p:nvPr/>
        </p:nvSpPr>
        <p:spPr>
          <a:xfrm>
            <a:off x="1844950" y="87182"/>
            <a:ext cx="850210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CẦN HỌC MÔN ĐỊA LÍ NH</a:t>
            </a:r>
            <a:r>
              <a:rPr lang="vi-V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THẾ NÀO?</a:t>
            </a:r>
          </a:p>
        </p:txBody>
      </p:sp>
      <p:sp>
        <p:nvSpPr>
          <p:cNvPr id="13" name="Freeform 337">
            <a:extLst>
              <a:ext uri="{FF2B5EF4-FFF2-40B4-BE49-F238E27FC236}">
                <a16:creationId xmlns="" xmlns:a16="http://schemas.microsoft.com/office/drawing/2014/main" id="{B79E93EE-6B98-4C75-AEAB-5B63286A81D7}"/>
              </a:ext>
            </a:extLst>
          </p:cNvPr>
          <p:cNvSpPr>
            <a:spLocks/>
          </p:cNvSpPr>
          <p:nvPr/>
        </p:nvSpPr>
        <p:spPr bwMode="auto">
          <a:xfrm>
            <a:off x="2789531" y="923813"/>
            <a:ext cx="2486287" cy="2122173"/>
          </a:xfrm>
          <a:custGeom>
            <a:avLst/>
            <a:gdLst>
              <a:gd name="T0" fmla="*/ 727 w 801"/>
              <a:gd name="T1" fmla="*/ 429 h 715"/>
              <a:gd name="T2" fmla="*/ 727 w 801"/>
              <a:gd name="T3" fmla="*/ 301 h 715"/>
              <a:gd name="T4" fmla="*/ 642 w 801"/>
              <a:gd name="T5" fmla="*/ 68 h 715"/>
              <a:gd name="T6" fmla="*/ 478 w 801"/>
              <a:gd name="T7" fmla="*/ 0 h 715"/>
              <a:gd name="T8" fmla="*/ 0 w 801"/>
              <a:gd name="T9" fmla="*/ 0 h 715"/>
              <a:gd name="T10" fmla="*/ 0 w 801"/>
              <a:gd name="T11" fmla="*/ 211 h 715"/>
              <a:gd name="T12" fmla="*/ 478 w 801"/>
              <a:gd name="T13" fmla="*/ 211 h 715"/>
              <a:gd name="T14" fmla="*/ 516 w 801"/>
              <a:gd name="T15" fmla="*/ 301 h 715"/>
              <a:gd name="T16" fmla="*/ 516 w 801"/>
              <a:gd name="T17" fmla="*/ 429 h 715"/>
              <a:gd name="T18" fmla="*/ 442 w 801"/>
              <a:gd name="T19" fmla="*/ 429 h 715"/>
              <a:gd name="T20" fmla="*/ 631 w 801"/>
              <a:gd name="T21" fmla="*/ 715 h 715"/>
              <a:gd name="T22" fmla="*/ 801 w 801"/>
              <a:gd name="T23" fmla="*/ 429 h 715"/>
              <a:gd name="T24" fmla="*/ 727 w 801"/>
              <a:gd name="T25" fmla="*/ 42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1" h="715">
                <a:moveTo>
                  <a:pt x="727" y="429"/>
                </a:moveTo>
                <a:cubicBezTo>
                  <a:pt x="727" y="301"/>
                  <a:pt x="727" y="301"/>
                  <a:pt x="727" y="301"/>
                </a:cubicBezTo>
                <a:cubicBezTo>
                  <a:pt x="727" y="201"/>
                  <a:pt x="699" y="122"/>
                  <a:pt x="642" y="68"/>
                </a:cubicBezTo>
                <a:cubicBezTo>
                  <a:pt x="576" y="3"/>
                  <a:pt x="498" y="0"/>
                  <a:pt x="4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478" y="211"/>
                  <a:pt x="478" y="211"/>
                  <a:pt x="478" y="211"/>
                </a:cubicBezTo>
                <a:cubicBezTo>
                  <a:pt x="512" y="214"/>
                  <a:pt x="516" y="275"/>
                  <a:pt x="516" y="30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442" y="429"/>
                  <a:pt x="442" y="429"/>
                  <a:pt x="442" y="429"/>
                </a:cubicBezTo>
                <a:cubicBezTo>
                  <a:pt x="631" y="715"/>
                  <a:pt x="631" y="715"/>
                  <a:pt x="631" y="715"/>
                </a:cubicBezTo>
                <a:cubicBezTo>
                  <a:pt x="801" y="429"/>
                  <a:pt x="801" y="429"/>
                  <a:pt x="801" y="429"/>
                </a:cubicBezTo>
                <a:lnTo>
                  <a:pt x="727" y="42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8" name="组合 13">
            <a:extLst>
              <a:ext uri="{FF2B5EF4-FFF2-40B4-BE49-F238E27FC236}">
                <a16:creationId xmlns="" xmlns:a16="http://schemas.microsoft.com/office/drawing/2014/main" id="{F5A58D03-5A63-48FC-B8AE-E887329CB7E3}"/>
              </a:ext>
            </a:extLst>
          </p:cNvPr>
          <p:cNvGrpSpPr/>
          <p:nvPr/>
        </p:nvGrpSpPr>
        <p:grpSpPr>
          <a:xfrm>
            <a:off x="4869455" y="2885540"/>
            <a:ext cx="1844302" cy="1844757"/>
            <a:chOff x="1497229" y="1317591"/>
            <a:chExt cx="1844302" cy="1844757"/>
          </a:xfrm>
        </p:grpSpPr>
        <p:sp>
          <p:nvSpPr>
            <p:cNvPr id="49" name="Oval 53">
              <a:extLst>
                <a:ext uri="{FF2B5EF4-FFF2-40B4-BE49-F238E27FC236}">
                  <a16:creationId xmlns="" xmlns:a16="http://schemas.microsoft.com/office/drawing/2014/main" id="{705E70C7-42C0-4357-9C41-63ADFFC60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15">
              <a:extLst>
                <a:ext uri="{FF2B5EF4-FFF2-40B4-BE49-F238E27FC236}">
                  <a16:creationId xmlns="" xmlns:a16="http://schemas.microsoft.com/office/drawing/2014/main" id="{B2D8ABD4-AE33-4EF6-8670-9401CFFD4ABB}"/>
                </a:ext>
              </a:extLst>
            </p:cNvPr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B4BE8E-61BE-4A70-A3C7-FB4EB978C1B3}"/>
              </a:ext>
            </a:extLst>
          </p:cNvPr>
          <p:cNvSpPr txBox="1"/>
          <p:nvPr/>
        </p:nvSpPr>
        <p:spPr>
          <a:xfrm>
            <a:off x="2789531" y="996198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C7FDEFE-7C24-48B3-BFF0-45E72F97CD99}"/>
              </a:ext>
            </a:extLst>
          </p:cNvPr>
          <p:cNvSpPr txBox="1"/>
          <p:nvPr/>
        </p:nvSpPr>
        <p:spPr>
          <a:xfrm>
            <a:off x="4588487" y="1982702"/>
            <a:ext cx="3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2326EAD3-73E0-48D4-8406-718A0552DEBA}"/>
              </a:ext>
            </a:extLst>
          </p:cNvPr>
          <p:cNvGrpSpPr/>
          <p:nvPr/>
        </p:nvGrpSpPr>
        <p:grpSpPr>
          <a:xfrm>
            <a:off x="6536866" y="945842"/>
            <a:ext cx="2486286" cy="2122173"/>
            <a:chOff x="6472390" y="1348514"/>
            <a:chExt cx="2386488" cy="2122173"/>
          </a:xfrm>
        </p:grpSpPr>
        <p:sp>
          <p:nvSpPr>
            <p:cNvPr id="40" name="Freeform 338">
              <a:extLst>
                <a:ext uri="{FF2B5EF4-FFF2-40B4-BE49-F238E27FC236}">
                  <a16:creationId xmlns="" xmlns:a16="http://schemas.microsoft.com/office/drawing/2014/main" id="{1C55D947-9281-49AA-9FAF-837D8AB3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390" y="1348514"/>
              <a:ext cx="2386488" cy="2122173"/>
            </a:xfrm>
            <a:custGeom>
              <a:avLst/>
              <a:gdLst>
                <a:gd name="T0" fmla="*/ 78 w 805"/>
                <a:gd name="T1" fmla="*/ 429 h 715"/>
                <a:gd name="T2" fmla="*/ 78 w 805"/>
                <a:gd name="T3" fmla="*/ 302 h 715"/>
                <a:gd name="T4" fmla="*/ 162 w 805"/>
                <a:gd name="T5" fmla="*/ 68 h 715"/>
                <a:gd name="T6" fmla="*/ 327 w 805"/>
                <a:gd name="T7" fmla="*/ 0 h 715"/>
                <a:gd name="T8" fmla="*/ 805 w 805"/>
                <a:gd name="T9" fmla="*/ 0 h 715"/>
                <a:gd name="T10" fmla="*/ 805 w 805"/>
                <a:gd name="T11" fmla="*/ 211 h 715"/>
                <a:gd name="T12" fmla="*/ 327 w 805"/>
                <a:gd name="T13" fmla="*/ 211 h 715"/>
                <a:gd name="T14" fmla="*/ 289 w 805"/>
                <a:gd name="T15" fmla="*/ 302 h 715"/>
                <a:gd name="T16" fmla="*/ 289 w 805"/>
                <a:gd name="T17" fmla="*/ 429 h 715"/>
                <a:gd name="T18" fmla="*/ 362 w 805"/>
                <a:gd name="T19" fmla="*/ 429 h 715"/>
                <a:gd name="T20" fmla="*/ 173 w 805"/>
                <a:gd name="T21" fmla="*/ 715 h 715"/>
                <a:gd name="T22" fmla="*/ 0 w 805"/>
                <a:gd name="T23" fmla="*/ 429 h 715"/>
                <a:gd name="T24" fmla="*/ 78 w 805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5">
                  <a:moveTo>
                    <a:pt x="78" y="429"/>
                  </a:moveTo>
                  <a:cubicBezTo>
                    <a:pt x="78" y="302"/>
                    <a:pt x="78" y="302"/>
                    <a:pt x="78" y="302"/>
                  </a:cubicBezTo>
                  <a:cubicBezTo>
                    <a:pt x="78" y="201"/>
                    <a:pt x="106" y="123"/>
                    <a:pt x="162" y="68"/>
                  </a:cubicBezTo>
                  <a:cubicBezTo>
                    <a:pt x="229" y="4"/>
                    <a:pt x="306" y="0"/>
                    <a:pt x="327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11"/>
                    <a:pt x="805" y="211"/>
                    <a:pt x="805" y="211"/>
                  </a:cubicBezTo>
                  <a:cubicBezTo>
                    <a:pt x="327" y="211"/>
                    <a:pt x="327" y="211"/>
                    <a:pt x="327" y="211"/>
                  </a:cubicBezTo>
                  <a:cubicBezTo>
                    <a:pt x="292" y="215"/>
                    <a:pt x="289" y="275"/>
                    <a:pt x="289" y="302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362" y="429"/>
                    <a:pt x="362" y="429"/>
                    <a:pt x="362" y="429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0" y="429"/>
                    <a:pt x="0" y="429"/>
                    <a:pt x="0" y="429"/>
                  </a:cubicBezTo>
                  <a:lnTo>
                    <a:pt x="78" y="4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1EF9894-2896-4EC6-B198-28759146219C}"/>
                </a:ext>
              </a:extLst>
            </p:cNvPr>
            <p:cNvSpPr txBox="1"/>
            <p:nvPr/>
          </p:nvSpPr>
          <p:spPr>
            <a:xfrm>
              <a:off x="6890647" y="217876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FF84CF5-7F6B-490F-A9C1-5A1CC7C0C481}"/>
              </a:ext>
            </a:extLst>
          </p:cNvPr>
          <p:cNvGrpSpPr/>
          <p:nvPr/>
        </p:nvGrpSpPr>
        <p:grpSpPr>
          <a:xfrm>
            <a:off x="6644150" y="4265557"/>
            <a:ext cx="2652854" cy="2125707"/>
            <a:chOff x="6536866" y="4080439"/>
            <a:chExt cx="2386488" cy="2125707"/>
          </a:xfrm>
        </p:grpSpPr>
        <p:sp>
          <p:nvSpPr>
            <p:cNvPr id="31" name="Freeform 339">
              <a:extLst>
                <a:ext uri="{FF2B5EF4-FFF2-40B4-BE49-F238E27FC236}">
                  <a16:creationId xmlns="" xmlns:a16="http://schemas.microsoft.com/office/drawing/2014/main" id="{05615851-AC6C-4FAF-AB4E-FDFA4F91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66" y="4080439"/>
              <a:ext cx="2386488" cy="2125707"/>
            </a:xfrm>
            <a:custGeom>
              <a:avLst/>
              <a:gdLst>
                <a:gd name="T0" fmla="*/ 78 w 805"/>
                <a:gd name="T1" fmla="*/ 286 h 716"/>
                <a:gd name="T2" fmla="*/ 78 w 805"/>
                <a:gd name="T3" fmla="*/ 414 h 716"/>
                <a:gd name="T4" fmla="*/ 162 w 805"/>
                <a:gd name="T5" fmla="*/ 648 h 716"/>
                <a:gd name="T6" fmla="*/ 327 w 805"/>
                <a:gd name="T7" fmla="*/ 716 h 716"/>
                <a:gd name="T8" fmla="*/ 805 w 805"/>
                <a:gd name="T9" fmla="*/ 716 h 716"/>
                <a:gd name="T10" fmla="*/ 805 w 805"/>
                <a:gd name="T11" fmla="*/ 505 h 716"/>
                <a:gd name="T12" fmla="*/ 327 w 805"/>
                <a:gd name="T13" fmla="*/ 505 h 716"/>
                <a:gd name="T14" fmla="*/ 289 w 805"/>
                <a:gd name="T15" fmla="*/ 414 h 716"/>
                <a:gd name="T16" fmla="*/ 289 w 805"/>
                <a:gd name="T17" fmla="*/ 286 h 716"/>
                <a:gd name="T18" fmla="*/ 362 w 805"/>
                <a:gd name="T19" fmla="*/ 286 h 716"/>
                <a:gd name="T20" fmla="*/ 173 w 805"/>
                <a:gd name="T21" fmla="*/ 0 h 716"/>
                <a:gd name="T22" fmla="*/ 0 w 805"/>
                <a:gd name="T23" fmla="*/ 286 h 716"/>
                <a:gd name="T24" fmla="*/ 78 w 805"/>
                <a:gd name="T25" fmla="*/ 28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6">
                  <a:moveTo>
                    <a:pt x="78" y="286"/>
                  </a:moveTo>
                  <a:cubicBezTo>
                    <a:pt x="78" y="414"/>
                    <a:pt x="78" y="414"/>
                    <a:pt x="78" y="414"/>
                  </a:cubicBezTo>
                  <a:cubicBezTo>
                    <a:pt x="78" y="515"/>
                    <a:pt x="106" y="593"/>
                    <a:pt x="162" y="648"/>
                  </a:cubicBezTo>
                  <a:cubicBezTo>
                    <a:pt x="229" y="712"/>
                    <a:pt x="306" y="716"/>
                    <a:pt x="327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292" y="501"/>
                    <a:pt x="289" y="440"/>
                    <a:pt x="289" y="414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362" y="286"/>
                    <a:pt x="362" y="286"/>
                    <a:pt x="362" y="286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78" y="2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966B891-5A5D-472F-8381-4242492114DB}"/>
                </a:ext>
              </a:extLst>
            </p:cNvPr>
            <p:cNvSpPr txBox="1"/>
            <p:nvPr/>
          </p:nvSpPr>
          <p:spPr>
            <a:xfrm>
              <a:off x="689064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D59D3A9-4ECC-4887-AD43-9ECCB4A4A924}"/>
              </a:ext>
            </a:extLst>
          </p:cNvPr>
          <p:cNvGrpSpPr/>
          <p:nvPr/>
        </p:nvGrpSpPr>
        <p:grpSpPr>
          <a:xfrm>
            <a:off x="2388215" y="4288442"/>
            <a:ext cx="2652854" cy="2122173"/>
            <a:chOff x="2769007" y="4063192"/>
            <a:chExt cx="2374122" cy="2122173"/>
          </a:xfrm>
        </p:grpSpPr>
        <p:sp>
          <p:nvSpPr>
            <p:cNvPr id="22" name="Freeform 340">
              <a:extLst>
                <a:ext uri="{FF2B5EF4-FFF2-40B4-BE49-F238E27FC236}">
                  <a16:creationId xmlns="" xmlns:a16="http://schemas.microsoft.com/office/drawing/2014/main" id="{741785F1-CFDC-4523-B0C7-B62B7378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007" y="4063192"/>
              <a:ext cx="2374122" cy="2122173"/>
            </a:xfrm>
            <a:custGeom>
              <a:avLst/>
              <a:gdLst>
                <a:gd name="T0" fmla="*/ 727 w 801"/>
                <a:gd name="T1" fmla="*/ 286 h 715"/>
                <a:gd name="T2" fmla="*/ 727 w 801"/>
                <a:gd name="T3" fmla="*/ 414 h 715"/>
                <a:gd name="T4" fmla="*/ 642 w 801"/>
                <a:gd name="T5" fmla="*/ 648 h 715"/>
                <a:gd name="T6" fmla="*/ 478 w 801"/>
                <a:gd name="T7" fmla="*/ 715 h 715"/>
                <a:gd name="T8" fmla="*/ 0 w 801"/>
                <a:gd name="T9" fmla="*/ 715 h 715"/>
                <a:gd name="T10" fmla="*/ 0 w 801"/>
                <a:gd name="T11" fmla="*/ 504 h 715"/>
                <a:gd name="T12" fmla="*/ 478 w 801"/>
                <a:gd name="T13" fmla="*/ 504 h 715"/>
                <a:gd name="T14" fmla="*/ 516 w 801"/>
                <a:gd name="T15" fmla="*/ 414 h 715"/>
                <a:gd name="T16" fmla="*/ 516 w 801"/>
                <a:gd name="T17" fmla="*/ 286 h 715"/>
                <a:gd name="T18" fmla="*/ 442 w 801"/>
                <a:gd name="T19" fmla="*/ 286 h 715"/>
                <a:gd name="T20" fmla="*/ 631 w 801"/>
                <a:gd name="T21" fmla="*/ 0 h 715"/>
                <a:gd name="T22" fmla="*/ 801 w 801"/>
                <a:gd name="T23" fmla="*/ 286 h 715"/>
                <a:gd name="T24" fmla="*/ 727 w 801"/>
                <a:gd name="T25" fmla="*/ 286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286"/>
                  </a:moveTo>
                  <a:cubicBezTo>
                    <a:pt x="727" y="414"/>
                    <a:pt x="727" y="414"/>
                    <a:pt x="727" y="414"/>
                  </a:cubicBezTo>
                  <a:cubicBezTo>
                    <a:pt x="727" y="514"/>
                    <a:pt x="699" y="593"/>
                    <a:pt x="642" y="648"/>
                  </a:cubicBezTo>
                  <a:cubicBezTo>
                    <a:pt x="576" y="712"/>
                    <a:pt x="498" y="715"/>
                    <a:pt x="478" y="715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478" y="504"/>
                    <a:pt x="478" y="504"/>
                    <a:pt x="478" y="504"/>
                  </a:cubicBezTo>
                  <a:cubicBezTo>
                    <a:pt x="512" y="501"/>
                    <a:pt x="516" y="440"/>
                    <a:pt x="516" y="414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442" y="286"/>
                    <a:pt x="442" y="286"/>
                    <a:pt x="442" y="286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801" y="286"/>
                    <a:pt x="801" y="286"/>
                    <a:pt x="801" y="286"/>
                  </a:cubicBezTo>
                  <a:lnTo>
                    <a:pt x="727" y="2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24EFF18-189B-4FA7-8F97-61C54A44DA0A}"/>
                </a:ext>
              </a:extLst>
            </p:cNvPr>
            <p:cNvSpPr txBox="1"/>
            <p:nvPr/>
          </p:nvSpPr>
          <p:spPr>
            <a:xfrm>
              <a:off x="440652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41491E2-8606-4684-885E-CD5570412FE5}"/>
              </a:ext>
            </a:extLst>
          </p:cNvPr>
          <p:cNvSpPr txBox="1"/>
          <p:nvPr/>
        </p:nvSpPr>
        <p:spPr>
          <a:xfrm>
            <a:off x="6948784" y="959021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cứu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25A03FB-813A-4089-82F2-DCC99323F007}"/>
              </a:ext>
            </a:extLst>
          </p:cNvPr>
          <p:cNvSpPr txBox="1"/>
          <p:nvPr/>
        </p:nvSpPr>
        <p:spPr>
          <a:xfrm>
            <a:off x="7364723" y="5796105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5E5D65E-2277-4A74-9250-AFAA3D571B2D}"/>
              </a:ext>
            </a:extLst>
          </p:cNvPr>
          <p:cNvSpPr txBox="1"/>
          <p:nvPr/>
        </p:nvSpPr>
        <p:spPr>
          <a:xfrm>
            <a:off x="2339823" y="5836237"/>
            <a:ext cx="2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4DCE895-3B91-4FCE-A7E1-71562774CFEE}"/>
              </a:ext>
            </a:extLst>
          </p:cNvPr>
          <p:cNvSpPr txBox="1"/>
          <p:nvPr/>
        </p:nvSpPr>
        <p:spPr>
          <a:xfrm>
            <a:off x="0" y="1539786"/>
            <a:ext cx="423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,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Ghi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khoá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s</a:t>
            </a:r>
            <a:r>
              <a:rPr lang="vi-VN" sz="2800" dirty="0"/>
              <a:t>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t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, ....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62340C4-9245-4F94-9826-AA23E7064665}"/>
              </a:ext>
            </a:extLst>
          </p:cNvPr>
          <p:cNvSpPr txBox="1"/>
          <p:nvPr/>
        </p:nvSpPr>
        <p:spPr>
          <a:xfrm>
            <a:off x="7468765" y="1712020"/>
            <a:ext cx="458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bảng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thuật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ngữ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cuối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sgk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BEA6CC-233B-4722-9D79-EC64BA31C081}"/>
              </a:ext>
            </a:extLst>
          </p:cNvPr>
          <p:cNvSpPr txBox="1"/>
          <p:nvPr/>
        </p:nvSpPr>
        <p:spPr>
          <a:xfrm>
            <a:off x="7780008" y="3095675"/>
            <a:ext cx="427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Sơ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ảnh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Phân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tích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biểu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liệu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kê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thông</a:t>
            </a:r>
            <a:r>
              <a:rPr lang="en-US" sz="2800" dirty="0">
                <a:solidFill>
                  <a:srgbClr val="000000"/>
                </a:solidFill>
              </a:rPr>
              <a:t> tin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09BD9DA-FB98-47AA-847F-0B124D052CF1}"/>
              </a:ext>
            </a:extLst>
          </p:cNvPr>
          <p:cNvSpPr txBox="1"/>
          <p:nvPr/>
        </p:nvSpPr>
        <p:spPr>
          <a:xfrm>
            <a:off x="1043763" y="4387782"/>
            <a:ext cx="242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sao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Ở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17018B-BD28-4C25-89CB-DCEE8D12C073}"/>
              </a:ext>
            </a:extLst>
          </p:cNvPr>
          <p:cNvSpPr/>
          <p:nvPr/>
        </p:nvSpPr>
        <p:spPr>
          <a:xfrm>
            <a:off x="436728" y="955343"/>
            <a:ext cx="11312448" cy="138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69BD28-8EC0-4BAF-87DD-F39C2B5292BE}"/>
              </a:ext>
            </a:extLst>
          </p:cNvPr>
          <p:cNvSpPr/>
          <p:nvPr/>
        </p:nvSpPr>
        <p:spPr>
          <a:xfrm>
            <a:off x="1059891" y="-370819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Vận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dụng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/ h</a:t>
            </a:r>
            <a:r>
              <a:rPr lang="vi-VN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ư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ớng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dẫn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tự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học</a:t>
            </a:r>
            <a:endParaRPr lang="en-US" sz="4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857C605-D513-4AEA-BE0C-39BDA02679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A23FED79-D612-4214-B332-4E309287E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416AE75B-EC40-483A-A6A2-D820E9579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76E9146A-DF87-4D16-9747-62E0FD7C1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" name="图片 45">
            <a:extLst>
              <a:ext uri="{FF2B5EF4-FFF2-40B4-BE49-F238E27FC236}">
                <a16:creationId xmlns="" xmlns:a16="http://schemas.microsoft.com/office/drawing/2014/main" id="{C860253C-F297-47D2-82B8-B0F40134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46446" y="212141"/>
            <a:ext cx="435427" cy="442339"/>
          </a:xfrm>
          <a:prstGeom prst="rect">
            <a:avLst/>
          </a:prstGeom>
        </p:spPr>
      </p:pic>
      <p:grpSp>
        <p:nvGrpSpPr>
          <p:cNvPr id="12" name="sao 46">
            <a:extLst>
              <a:ext uri="{FF2B5EF4-FFF2-40B4-BE49-F238E27FC236}">
                <a16:creationId xmlns="" xmlns:a16="http://schemas.microsoft.com/office/drawing/2014/main" id="{CD8D687D-C5FF-4CAA-9B53-1955BE8AB50F}"/>
              </a:ext>
            </a:extLst>
          </p:cNvPr>
          <p:cNvGrpSpPr/>
          <p:nvPr/>
        </p:nvGrpSpPr>
        <p:grpSpPr>
          <a:xfrm rot="2224307">
            <a:off x="504949" y="410545"/>
            <a:ext cx="555837" cy="545616"/>
            <a:chOff x="10646778" y="4753862"/>
            <a:chExt cx="751521" cy="737702"/>
          </a:xfrm>
        </p:grpSpPr>
        <p:sp>
          <p:nvSpPr>
            <p:cNvPr id="13" name="五角星 2">
              <a:extLst>
                <a:ext uri="{FF2B5EF4-FFF2-40B4-BE49-F238E27FC236}">
                  <a16:creationId xmlns="" xmlns:a16="http://schemas.microsoft.com/office/drawing/2014/main" id="{EBE49573-3F32-49E8-96F0-9C98FEDAE3D8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48">
              <a:extLst>
                <a:ext uri="{FF2B5EF4-FFF2-40B4-BE49-F238E27FC236}">
                  <a16:creationId xmlns="" xmlns:a16="http://schemas.microsoft.com/office/drawing/2014/main" id="{7505B7B9-C1F1-4FBA-B15F-CDE4F625505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5" name="五角星 2">
                <a:extLst>
                  <a:ext uri="{FF2B5EF4-FFF2-40B4-BE49-F238E27FC236}">
                    <a16:creationId xmlns="" xmlns:a16="http://schemas.microsoft.com/office/drawing/2014/main" id="{A0CCFEF3-BEEE-40C1-884F-F1CFD438BFC8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五角星 2">
                <a:extLst>
                  <a:ext uri="{FF2B5EF4-FFF2-40B4-BE49-F238E27FC236}">
                    <a16:creationId xmlns="" xmlns:a16="http://schemas.microsoft.com/office/drawing/2014/main" id="{CECFB3F7-AE45-4DBB-908F-527666A1555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>
                <a:extLst>
                  <a:ext uri="{FF2B5EF4-FFF2-40B4-BE49-F238E27FC236}">
                    <a16:creationId xmlns="" xmlns:a16="http://schemas.microsoft.com/office/drawing/2014/main" id="{075A8458-7ABA-476B-9DB5-0EC43FA71DEC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组合 42">
            <a:extLst>
              <a:ext uri="{FF2B5EF4-FFF2-40B4-BE49-F238E27FC236}">
                <a16:creationId xmlns="" xmlns:a16="http://schemas.microsoft.com/office/drawing/2014/main" id="{5DD08EE6-88BD-40F6-9423-F3373C6C9351}"/>
              </a:ext>
            </a:extLst>
          </p:cNvPr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9" name="任意多边形 43">
              <a:extLst>
                <a:ext uri="{FF2B5EF4-FFF2-40B4-BE49-F238E27FC236}">
                  <a16:creationId xmlns="" xmlns:a16="http://schemas.microsoft.com/office/drawing/2014/main" id="{FDA806DB-BA4D-458A-A5D5-736F7CFE34F5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44">
              <a:extLst>
                <a:ext uri="{FF2B5EF4-FFF2-40B4-BE49-F238E27FC236}">
                  <a16:creationId xmlns="" xmlns:a16="http://schemas.microsoft.com/office/drawing/2014/main" id="{DFEECCFF-1635-4BCC-A862-AB791B6A3263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A7181490-2539-4D7F-85E9-772514FEBE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49917" y="6000105"/>
            <a:ext cx="1061524" cy="1068554"/>
            <a:chOff x="3689" y="2008"/>
            <a:chExt cx="302" cy="304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5193C19B-9054-4AF2-98B2-975F0548A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7F510304-830C-4BCF-ABB6-BDFCE21B3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B1DA1DF6-2E15-4F8C-96D0-55610EC24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5" name="图片 45">
            <a:extLst>
              <a:ext uri="{FF2B5EF4-FFF2-40B4-BE49-F238E27FC236}">
                <a16:creationId xmlns="" xmlns:a16="http://schemas.microsoft.com/office/drawing/2014/main" id="{2016E036-9E2F-4778-B0CA-A1808608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029" y="4020488"/>
            <a:ext cx="435427" cy="442339"/>
          </a:xfrm>
          <a:prstGeom prst="rect">
            <a:avLst/>
          </a:prstGeom>
        </p:spPr>
      </p:pic>
      <p:grpSp>
        <p:nvGrpSpPr>
          <p:cNvPr id="26" name="sao 46">
            <a:extLst>
              <a:ext uri="{FF2B5EF4-FFF2-40B4-BE49-F238E27FC236}">
                <a16:creationId xmlns="" xmlns:a16="http://schemas.microsoft.com/office/drawing/2014/main" id="{CA7F02BD-34E0-45CF-BD15-810E96890389}"/>
              </a:ext>
            </a:extLst>
          </p:cNvPr>
          <p:cNvGrpSpPr/>
          <p:nvPr/>
        </p:nvGrpSpPr>
        <p:grpSpPr>
          <a:xfrm rot="2224307">
            <a:off x="11205405" y="4658024"/>
            <a:ext cx="555837" cy="545616"/>
            <a:chOff x="10646778" y="4753862"/>
            <a:chExt cx="751521" cy="737702"/>
          </a:xfrm>
        </p:grpSpPr>
        <p:sp>
          <p:nvSpPr>
            <p:cNvPr id="27" name="五角星 2">
              <a:extLst>
                <a:ext uri="{FF2B5EF4-FFF2-40B4-BE49-F238E27FC236}">
                  <a16:creationId xmlns="" xmlns:a16="http://schemas.microsoft.com/office/drawing/2014/main" id="{D5692C25-26BD-4D4F-A3EA-0D146DF17105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48">
              <a:extLst>
                <a:ext uri="{FF2B5EF4-FFF2-40B4-BE49-F238E27FC236}">
                  <a16:creationId xmlns="" xmlns:a16="http://schemas.microsoft.com/office/drawing/2014/main" id="{6FDA32BC-FB5B-4382-9D5F-9BBBA0A3420E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>
                <a:extLst>
                  <a:ext uri="{FF2B5EF4-FFF2-40B4-BE49-F238E27FC236}">
                    <a16:creationId xmlns="" xmlns:a16="http://schemas.microsoft.com/office/drawing/2014/main" id="{0506EA91-7B42-440D-B3A4-76257C3B3FFE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>
                <a:extLst>
                  <a:ext uri="{FF2B5EF4-FFF2-40B4-BE49-F238E27FC236}">
                    <a16:creationId xmlns="" xmlns:a16="http://schemas.microsoft.com/office/drawing/2014/main" id="{D962D780-0497-4A48-807D-49131A3483E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="" xmlns:a16="http://schemas.microsoft.com/office/drawing/2014/main" id="{F1DCF6FE-BAF8-42E7-91A8-A95A872DAE5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group bút 52">
            <a:extLst>
              <a:ext uri="{FF2B5EF4-FFF2-40B4-BE49-F238E27FC236}">
                <a16:creationId xmlns="" xmlns:a16="http://schemas.microsoft.com/office/drawing/2014/main" id="{4E1E81D7-7638-49C0-86DA-D8421E61BC63}"/>
              </a:ext>
            </a:extLst>
          </p:cNvPr>
          <p:cNvGrpSpPr/>
          <p:nvPr/>
        </p:nvGrpSpPr>
        <p:grpSpPr>
          <a:xfrm>
            <a:off x="10068528" y="4592670"/>
            <a:ext cx="1148113" cy="1482591"/>
            <a:chOff x="0" y="0"/>
            <a:chExt cx="3604899" cy="4899660"/>
          </a:xfrm>
        </p:grpSpPr>
        <p:grpSp>
          <p:nvGrpSpPr>
            <p:cNvPr id="33" name="组合 53">
              <a:extLst>
                <a:ext uri="{FF2B5EF4-FFF2-40B4-BE49-F238E27FC236}">
                  <a16:creationId xmlns="" xmlns:a16="http://schemas.microsoft.com/office/drawing/2014/main" id="{42DD66E1-2B8D-436A-815A-BC8C5F32E34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0" name="矩形 70">
                <a:extLst>
                  <a:ext uri="{FF2B5EF4-FFF2-40B4-BE49-F238E27FC236}">
                    <a16:creationId xmlns="" xmlns:a16="http://schemas.microsoft.com/office/drawing/2014/main" id="{F52A1D66-031D-402E-87FA-1A90DB571A25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71">
                <a:extLst>
                  <a:ext uri="{FF2B5EF4-FFF2-40B4-BE49-F238E27FC236}">
                    <a16:creationId xmlns="" xmlns:a16="http://schemas.microsoft.com/office/drawing/2014/main" id="{3A8579B3-66B3-4900-95AC-2C0E62988F69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矩形 72">
                <a:extLst>
                  <a:ext uri="{FF2B5EF4-FFF2-40B4-BE49-F238E27FC236}">
                    <a16:creationId xmlns="" xmlns:a16="http://schemas.microsoft.com/office/drawing/2014/main" id="{2DED88BB-B19F-4236-A854-99762E9EB08C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梯形 73">
                <a:extLst>
                  <a:ext uri="{FF2B5EF4-FFF2-40B4-BE49-F238E27FC236}">
                    <a16:creationId xmlns="" xmlns:a16="http://schemas.microsoft.com/office/drawing/2014/main" id="{85D7CD21-8054-440F-8E58-C2B51582CE97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等腰三角形 74">
                <a:extLst>
                  <a:ext uri="{FF2B5EF4-FFF2-40B4-BE49-F238E27FC236}">
                    <a16:creationId xmlns="" xmlns:a16="http://schemas.microsoft.com/office/drawing/2014/main" id="{7B7B0F1F-FAED-467F-B7ED-397A85287580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75">
                <a:extLst>
                  <a:ext uri="{FF2B5EF4-FFF2-40B4-BE49-F238E27FC236}">
                    <a16:creationId xmlns="" xmlns:a16="http://schemas.microsoft.com/office/drawing/2014/main" id="{5E3F3CDE-5DED-4EC8-A1C7-2A0E4A112958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同侧圆角矩形 76">
                <a:extLst>
                  <a:ext uri="{FF2B5EF4-FFF2-40B4-BE49-F238E27FC236}">
                    <a16:creationId xmlns="" xmlns:a16="http://schemas.microsoft.com/office/drawing/2014/main" id="{18582882-A943-4D70-8A74-0C5C3E3FB5D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" name="组合 54">
              <a:extLst>
                <a:ext uri="{FF2B5EF4-FFF2-40B4-BE49-F238E27FC236}">
                  <a16:creationId xmlns="" xmlns:a16="http://schemas.microsoft.com/office/drawing/2014/main" id="{0799A247-3128-49C6-A5E3-AA919DFC300B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3" name="矩形 63">
                <a:extLst>
                  <a:ext uri="{FF2B5EF4-FFF2-40B4-BE49-F238E27FC236}">
                    <a16:creationId xmlns="" xmlns:a16="http://schemas.microsoft.com/office/drawing/2014/main" id="{1BF918DB-4F98-41F2-B93C-4EFBCA55827E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矩形 64">
                <a:extLst>
                  <a:ext uri="{FF2B5EF4-FFF2-40B4-BE49-F238E27FC236}">
                    <a16:creationId xmlns="" xmlns:a16="http://schemas.microsoft.com/office/drawing/2014/main" id="{4C156311-27B6-4397-A65E-4D49DA4C283F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65">
                <a:extLst>
                  <a:ext uri="{FF2B5EF4-FFF2-40B4-BE49-F238E27FC236}">
                    <a16:creationId xmlns="" xmlns:a16="http://schemas.microsoft.com/office/drawing/2014/main" id="{0D25D57F-2595-4A5F-8E77-1F283FC2C772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梯形 66">
                <a:extLst>
                  <a:ext uri="{FF2B5EF4-FFF2-40B4-BE49-F238E27FC236}">
                    <a16:creationId xmlns="" xmlns:a16="http://schemas.microsoft.com/office/drawing/2014/main" id="{447A9967-2503-41DA-99DC-5E82FAE8DA8B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等腰三角形 67">
                <a:extLst>
                  <a:ext uri="{FF2B5EF4-FFF2-40B4-BE49-F238E27FC236}">
                    <a16:creationId xmlns="" xmlns:a16="http://schemas.microsoft.com/office/drawing/2014/main" id="{0D69C5EA-E431-49A9-BCBA-09A7137290EC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68">
                <a:extLst>
                  <a:ext uri="{FF2B5EF4-FFF2-40B4-BE49-F238E27FC236}">
                    <a16:creationId xmlns="" xmlns:a16="http://schemas.microsoft.com/office/drawing/2014/main" id="{815D8511-CE4A-4321-A808-4A17B232D8DE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同侧圆角矩形 69">
                <a:extLst>
                  <a:ext uri="{FF2B5EF4-FFF2-40B4-BE49-F238E27FC236}">
                    <a16:creationId xmlns="" xmlns:a16="http://schemas.microsoft.com/office/drawing/2014/main" id="{9434D343-F3C7-424F-AC86-2A0108482A8C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55">
              <a:extLst>
                <a:ext uri="{FF2B5EF4-FFF2-40B4-BE49-F238E27FC236}">
                  <a16:creationId xmlns="" xmlns:a16="http://schemas.microsoft.com/office/drawing/2014/main" id="{FA16311B-4C20-4152-B77B-12F56941F82E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6" name="矩形 56">
                <a:extLst>
                  <a:ext uri="{FF2B5EF4-FFF2-40B4-BE49-F238E27FC236}">
                    <a16:creationId xmlns="" xmlns:a16="http://schemas.microsoft.com/office/drawing/2014/main" id="{5606C06C-90C9-4BE8-9BD6-FD849E87AE8F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矩形 57">
                <a:extLst>
                  <a:ext uri="{FF2B5EF4-FFF2-40B4-BE49-F238E27FC236}">
                    <a16:creationId xmlns="" xmlns:a16="http://schemas.microsoft.com/office/drawing/2014/main" id="{E7C37BE8-8D79-448A-ADB4-D68AECBB570D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矩形 58">
                <a:extLst>
                  <a:ext uri="{FF2B5EF4-FFF2-40B4-BE49-F238E27FC236}">
                    <a16:creationId xmlns="" xmlns:a16="http://schemas.microsoft.com/office/drawing/2014/main" id="{8AE56AA8-BE7C-491E-AB11-1C360E512923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梯形 59">
                <a:extLst>
                  <a:ext uri="{FF2B5EF4-FFF2-40B4-BE49-F238E27FC236}">
                    <a16:creationId xmlns="" xmlns:a16="http://schemas.microsoft.com/office/drawing/2014/main" id="{F1E34759-6E74-4F92-B885-1EBE2171F62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等腰三角形 60">
                <a:extLst>
                  <a:ext uri="{FF2B5EF4-FFF2-40B4-BE49-F238E27FC236}">
                    <a16:creationId xmlns="" xmlns:a16="http://schemas.microsoft.com/office/drawing/2014/main" id="{F5DC8C88-D6EB-4ACF-B3C0-093C36860BE6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61">
                <a:extLst>
                  <a:ext uri="{FF2B5EF4-FFF2-40B4-BE49-F238E27FC236}">
                    <a16:creationId xmlns="" xmlns:a16="http://schemas.microsoft.com/office/drawing/2014/main" id="{BFF08F1A-0657-4FF3-A75C-ED259D0D8D65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同侧圆角矩形 62">
                <a:extLst>
                  <a:ext uri="{FF2B5EF4-FFF2-40B4-BE49-F238E27FC236}">
                    <a16:creationId xmlns="" xmlns:a16="http://schemas.microsoft.com/office/drawing/2014/main" id="{C703D3FF-3AE9-42A9-97D9-65A856A9BE5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7" name="mây tự tạo 77">
            <a:extLst>
              <a:ext uri="{FF2B5EF4-FFF2-40B4-BE49-F238E27FC236}">
                <a16:creationId xmlns="" xmlns:a16="http://schemas.microsoft.com/office/drawing/2014/main" id="{21956071-F96C-45C3-8F8A-F0F8E6485D1F}"/>
              </a:ext>
            </a:extLst>
          </p:cNvPr>
          <p:cNvGrpSpPr/>
          <p:nvPr/>
        </p:nvGrpSpPr>
        <p:grpSpPr>
          <a:xfrm flipH="1">
            <a:off x="9875816" y="5438756"/>
            <a:ext cx="2230454" cy="1398934"/>
            <a:chOff x="594424" y="1153191"/>
            <a:chExt cx="2605976" cy="1634460"/>
          </a:xfrm>
        </p:grpSpPr>
        <p:sp>
          <p:nvSpPr>
            <p:cNvPr id="58" name="任意多边形 78">
              <a:extLst>
                <a:ext uri="{FF2B5EF4-FFF2-40B4-BE49-F238E27FC236}">
                  <a16:creationId xmlns="" xmlns:a16="http://schemas.microsoft.com/office/drawing/2014/main" id="{ABDAC5D3-14C9-404D-8C91-5DACA00C9671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79">
              <a:extLst>
                <a:ext uri="{FF2B5EF4-FFF2-40B4-BE49-F238E27FC236}">
                  <a16:creationId xmlns="" xmlns:a16="http://schemas.microsoft.com/office/drawing/2014/main" id="{A014E822-B62C-42F8-A70A-0BFA58C299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EFF445-0E89-46F4-B058-5E736416F14A}"/>
              </a:ext>
            </a:extLst>
          </p:cNvPr>
          <p:cNvSpPr/>
          <p:nvPr/>
        </p:nvSpPr>
        <p:spPr>
          <a:xfrm>
            <a:off x="1293549" y="2376214"/>
            <a:ext cx="9706811" cy="17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cs typeface="Arial" panose="020B0604020202020204" pitchFamily="34" charset="0"/>
              </a:rPr>
              <a:t>      </a:t>
            </a:r>
            <a:r>
              <a:rPr lang="en-US" sz="3600" dirty="0" err="1">
                <a:cs typeface="Arial" panose="020B0604020202020204" pitchFamily="34" charset="0"/>
              </a:rPr>
              <a:t>Viết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đoạn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văn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ngắn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bày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những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hiểu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về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vai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trò</a:t>
            </a:r>
            <a:r>
              <a:rPr lang="en-US" sz="3600" dirty="0">
                <a:cs typeface="Arial" panose="020B0604020202020204" pitchFamily="34" charset="0"/>
              </a:rPr>
              <a:t>, ý </a:t>
            </a:r>
            <a:r>
              <a:rPr lang="en-US" sz="3600" dirty="0" err="1">
                <a:cs typeface="Arial" panose="020B0604020202020204" pitchFamily="34" charset="0"/>
              </a:rPr>
              <a:t>nghĩa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việc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học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môn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Địa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lí</a:t>
            </a:r>
            <a:r>
              <a:rPr lang="en-US" sz="3600" dirty="0">
                <a:cs typeface="Arial" panose="020B0604020202020204" pitchFamily="34" charset="0"/>
              </a:rPr>
              <a:t> (</a:t>
            </a:r>
            <a:r>
              <a:rPr lang="vi-VN" sz="3600" dirty="0">
                <a:cs typeface="Arial" panose="020B0604020202020204" pitchFamily="34" charset="0"/>
              </a:rPr>
              <a:t>Độ dài không quá 100 từ</a:t>
            </a:r>
            <a:r>
              <a:rPr lang="en-US" sz="3600" dirty="0">
                <a:cs typeface="Arial" panose="020B0604020202020204" pitchFamily="34" charset="0"/>
              </a:rPr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2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- MBSunnyTower.info">
            <a:extLst>
              <a:ext uri="{FF2B5EF4-FFF2-40B4-BE49-F238E27FC236}">
                <a16:creationId xmlns="" xmlns:a16="http://schemas.microsoft.com/office/drawing/2014/main" id="{1B9EC387-A0A8-4027-9F7F-10E6E903E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8698"/>
          <a:stretch/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ustom 56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A273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490</Words>
  <Application>Microsoft Office PowerPoint</Application>
  <PresentationFormat>Custom</PresentationFormat>
  <Paragraphs>50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Phuong</dc:creator>
  <cp:lastModifiedBy>nk</cp:lastModifiedBy>
  <cp:revision>122</cp:revision>
  <dcterms:created xsi:type="dcterms:W3CDTF">2020-08-29T14:53:23Z</dcterms:created>
  <dcterms:modified xsi:type="dcterms:W3CDTF">2021-09-12T15:40:24Z</dcterms:modified>
</cp:coreProperties>
</file>