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  <p:sldMasterId id="2147483693" r:id="rId3"/>
  </p:sldMasterIdLst>
  <p:notesMasterIdLst>
    <p:notesMasterId r:id="rId28"/>
  </p:notesMasterIdLst>
  <p:sldIdLst>
    <p:sldId id="256" r:id="rId4"/>
    <p:sldId id="257" r:id="rId5"/>
    <p:sldId id="311" r:id="rId6"/>
    <p:sldId id="268" r:id="rId7"/>
    <p:sldId id="260" r:id="rId8"/>
    <p:sldId id="258" r:id="rId9"/>
    <p:sldId id="259" r:id="rId10"/>
    <p:sldId id="261" r:id="rId11"/>
    <p:sldId id="312" r:id="rId12"/>
    <p:sldId id="273" r:id="rId13"/>
    <p:sldId id="272" r:id="rId14"/>
    <p:sldId id="316" r:id="rId15"/>
    <p:sldId id="315" r:id="rId16"/>
    <p:sldId id="262" r:id="rId17"/>
    <p:sldId id="318" r:id="rId18"/>
    <p:sldId id="264" r:id="rId19"/>
    <p:sldId id="319" r:id="rId20"/>
    <p:sldId id="320" r:id="rId21"/>
    <p:sldId id="265" r:id="rId22"/>
    <p:sldId id="321" r:id="rId23"/>
    <p:sldId id="322" r:id="rId24"/>
    <p:sldId id="323" r:id="rId25"/>
    <p:sldId id="309" r:id="rId26"/>
    <p:sldId id="288" r:id="rId27"/>
  </p:sldIdLst>
  <p:sldSz cx="9144000" cy="5143500" type="screen16x9"/>
  <p:notesSz cx="6858000" cy="9144000"/>
  <p:embeddedFontLst>
    <p:embeddedFont>
      <p:font typeface="等线 Light" panose="02010600030101010101" pitchFamily="2" charset="-122"/>
      <p:regular r:id="rId29"/>
    </p:embeddedFont>
    <p:embeddedFont>
      <p:font typeface="Anaheim" panose="020B0604020202020204" charset="0"/>
      <p:regular r:id="rId30"/>
    </p:embeddedFont>
    <p:embeddedFont>
      <p:font typeface="Assistant" pitchFamily="2" charset="-79"/>
      <p:regular r:id="rId31"/>
      <p:bold r:id="rId32"/>
    </p:embeddedFont>
    <p:embeddedFont>
      <p:font typeface="Cambria Math" panose="02040503050406030204" pitchFamily="18" charset="0"/>
      <p:regular r:id="rId33"/>
    </p:embeddedFont>
    <p:embeddedFont>
      <p:font typeface="DM Sans" pitchFamily="2" charset="0"/>
      <p:regular r:id="rId34"/>
      <p:bold r:id="rId35"/>
      <p:italic r:id="rId36"/>
      <p:boldItalic r:id="rId37"/>
    </p:embeddedFont>
    <p:embeddedFont>
      <p:font typeface="Epilogue" panose="020B0604020202020204" charset="0"/>
      <p:regular r:id="rId38"/>
      <p:bold r:id="rId39"/>
      <p:italic r:id="rId40"/>
      <p:boldItalic r:id="rId41"/>
    </p:embeddedFont>
    <p:embeddedFont>
      <p:font typeface="Nunito" pitchFamily="2" charset="0"/>
      <p:regular r:id="rId42"/>
      <p:bold r:id="rId43"/>
      <p:italic r:id="rId44"/>
      <p:boldItalic r:id="rId45"/>
    </p:embeddedFont>
    <p:embeddedFont>
      <p:font typeface="Nunito Light" pitchFamily="2" charset="0"/>
      <p:regular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87E"/>
    <a:srgbClr val="00355C"/>
    <a:srgbClr val="FEDE98"/>
    <a:srgbClr val="9A7A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CE989E4-7ACC-48FE-B80B-5C15560A8C68}">
  <a:tblStyle styleId="{CCE989E4-7ACC-48FE-B80B-5C15560A8C6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40A8AE7-26CE-4C0A-8D89-CCB87C43E23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75" autoAdjust="0"/>
    <p:restoredTop sz="94041" autoAdjust="0"/>
  </p:normalViewPr>
  <p:slideViewPr>
    <p:cSldViewPr snapToGrid="0">
      <p:cViewPr varScale="1">
        <p:scale>
          <a:sx n="107" d="100"/>
          <a:sy n="107" d="100"/>
        </p:scale>
        <p:origin x="69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11.fntdata"/><Relationship Id="rId21" Type="http://schemas.openxmlformats.org/officeDocument/2006/relationships/slide" Target="slides/slide18.xml"/><Relationship Id="rId34" Type="http://schemas.openxmlformats.org/officeDocument/2006/relationships/font" Target="fonts/font6.fntdata"/><Relationship Id="rId42" Type="http://schemas.openxmlformats.org/officeDocument/2006/relationships/font" Target="fonts/font14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font" Target="fonts/font1.fntdata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font" Target="fonts/font17.fntdata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3.fntdata"/><Relationship Id="rId44" Type="http://schemas.openxmlformats.org/officeDocument/2006/relationships/font" Target="fonts/font16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font" Target="fonts/font15.fntdata"/><Relationship Id="rId48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openxmlformats.org/officeDocument/2006/relationships/font" Target="fonts/font18.fntdata"/><Relationship Id="rId20" Type="http://schemas.openxmlformats.org/officeDocument/2006/relationships/slide" Target="slides/slide17.xml"/><Relationship Id="rId41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0" name="Google Shape;1200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1" name="Google Shape;1201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8" name="Google Shape;2218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4" name="Google Shape;2114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4" name="Google Shape;2114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064477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7" name="Google Shape;2217;gd5260bdd85_0_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8" name="Google Shape;2218;gd5260bdd85_0_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505370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g54dda1946d_6_3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1" name="Google Shape;1581;g54dda1946d_6_3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22257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" name="Google Shape;1641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2" name="Google Shape;1642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5265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71927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2" name="Google Shape;168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7" name="Google Shape;13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8" name="Google Shape;13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2" name="Google Shape;168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057949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gd5260bdd85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2" name="Google Shape;1682;gd5260bdd85_0_2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750390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3" name="Google Shape;2113;g54dda1946d_4_27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4" name="Google Shape;2114;g54dda1946d_4_27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0408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0821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54ff9c4cb4_3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g54ff9c4cb4_3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0" name="Google Shape;1460;g54dda1946d_6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1" name="Google Shape;1461;g54dda1946d_6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0" name="Google Shape;133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i="1">
              <a:solidFill>
                <a:srgbClr val="595959"/>
              </a:solidFill>
              <a:latin typeface="Anaheim"/>
              <a:ea typeface="Anaheim"/>
              <a:cs typeface="Anaheim"/>
              <a:sym typeface="Anaheim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5" name="Google Shape;1355;g54dda1946d_6_2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6" name="Google Shape;1356;g54dda1946d_6_2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0" name="Google Shape;1570;g14072739ea5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1" name="Google Shape;1571;g14072739ea5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16764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 rot="3806465">
            <a:off x="18020" y="1238196"/>
            <a:ext cx="1136027" cy="1961303"/>
            <a:chOff x="1353097" y="1651879"/>
            <a:chExt cx="906223" cy="1564556"/>
          </a:xfrm>
        </p:grpSpPr>
        <p:sp>
          <p:nvSpPr>
            <p:cNvPr id="10" name="Google Shape;10;p2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close/>
                  <a:moveTo>
                    <a:pt x="227420" y="846367"/>
                  </a:moveTo>
                  <a:lnTo>
                    <a:pt x="511759" y="1337224"/>
                  </a:lnTo>
                  <a:lnTo>
                    <a:pt x="227420" y="1337224"/>
                  </a:lnTo>
                  <a:lnTo>
                    <a:pt x="227420" y="846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2061613" y="3109420"/>
              <a:ext cx="38867" cy="38867"/>
            </a:xfrm>
            <a:custGeom>
              <a:avLst/>
              <a:gdLst/>
              <a:ahLst/>
              <a:cxnLst/>
              <a:rect l="l" t="t" r="r" b="b"/>
              <a:pathLst>
                <a:path w="38867" h="38867" extrusionOk="0">
                  <a:moveTo>
                    <a:pt x="38868" y="19434"/>
                  </a:moveTo>
                  <a:cubicBezTo>
                    <a:pt x="38868" y="30144"/>
                    <a:pt x="30144" y="38868"/>
                    <a:pt x="19434" y="38868"/>
                  </a:cubicBezTo>
                  <a:cubicBezTo>
                    <a:pt x="8724" y="38868"/>
                    <a:pt x="0" y="30144"/>
                    <a:pt x="0" y="19434"/>
                  </a:cubicBezTo>
                  <a:cubicBezTo>
                    <a:pt x="0" y="8724"/>
                    <a:pt x="8724" y="0"/>
                    <a:pt x="19434" y="0"/>
                  </a:cubicBezTo>
                  <a:cubicBezTo>
                    <a:pt x="30144" y="0"/>
                    <a:pt x="38868" y="8724"/>
                    <a:pt x="38868" y="19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29194" y="108484"/>
                  </a:moveTo>
                  <a:lnTo>
                    <a:pt x="855695" y="1535449"/>
                  </a:lnTo>
                  <a:lnTo>
                    <a:pt x="29194" y="1535449"/>
                  </a:lnTo>
                  <a:lnTo>
                    <a:pt x="29194" y="108484"/>
                  </a:lnTo>
                  <a:moveTo>
                    <a:pt x="198312" y="1366331"/>
                  </a:moveTo>
                  <a:lnTo>
                    <a:pt x="562373" y="1366331"/>
                  </a:lnTo>
                  <a:lnTo>
                    <a:pt x="537066" y="1322540"/>
                  </a:lnTo>
                  <a:lnTo>
                    <a:pt x="252727" y="831684"/>
                  </a:lnTo>
                  <a:lnTo>
                    <a:pt x="198312" y="737797"/>
                  </a:lnTo>
                  <a:lnTo>
                    <a:pt x="198312" y="1366331"/>
                  </a:lnTo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7420" y="1337224"/>
                  </a:moveTo>
                  <a:lnTo>
                    <a:pt x="227420" y="846367"/>
                  </a:lnTo>
                  <a:lnTo>
                    <a:pt x="511759" y="1337224"/>
                  </a:lnTo>
                  <a:lnTo>
                    <a:pt x="227420" y="1337224"/>
                  </a:lnTo>
                  <a:close/>
                </a:path>
              </a:pathLst>
            </a:custGeom>
            <a:solidFill>
              <a:srgbClr val="F398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29194" y="108484"/>
                  </a:moveTo>
                  <a:lnTo>
                    <a:pt x="855695" y="1535449"/>
                  </a:lnTo>
                  <a:lnTo>
                    <a:pt x="29194" y="1535449"/>
                  </a:lnTo>
                  <a:lnTo>
                    <a:pt x="29194" y="108484"/>
                  </a:lnTo>
                  <a:moveTo>
                    <a:pt x="198312" y="1366331"/>
                  </a:moveTo>
                  <a:lnTo>
                    <a:pt x="562373" y="1366331"/>
                  </a:lnTo>
                  <a:lnTo>
                    <a:pt x="537066" y="1322540"/>
                  </a:lnTo>
                  <a:lnTo>
                    <a:pt x="252727" y="831684"/>
                  </a:lnTo>
                  <a:lnTo>
                    <a:pt x="198312" y="737797"/>
                  </a:lnTo>
                  <a:lnTo>
                    <a:pt x="198312" y="1366331"/>
                  </a:lnTo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7420" y="1337224"/>
                  </a:moveTo>
                  <a:lnTo>
                    <a:pt x="227420" y="846367"/>
                  </a:lnTo>
                  <a:lnTo>
                    <a:pt x="511759" y="1337224"/>
                  </a:lnTo>
                  <a:lnTo>
                    <a:pt x="227420" y="13372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4" name="Google Shape;14;p2"/>
            <p:cNvGrpSpPr/>
            <p:nvPr/>
          </p:nvGrpSpPr>
          <p:grpSpPr>
            <a:xfrm>
              <a:off x="1353097" y="1907975"/>
              <a:ext cx="113234" cy="1268557"/>
              <a:chOff x="1353097" y="1907975"/>
              <a:chExt cx="113234" cy="1268557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1353097" y="190797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1353097" y="2012918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1353097" y="2117947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1353097" y="2222976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1353097" y="2327919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1353097" y="2432948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1353097" y="2537891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1353097" y="2642921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1353097" y="2747950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1353097" y="2852893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1353097" y="2957922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1353097" y="306286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1353097" y="316789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8" name="Google Shape;28;p2"/>
          <p:cNvGrpSpPr/>
          <p:nvPr/>
        </p:nvGrpSpPr>
        <p:grpSpPr>
          <a:xfrm>
            <a:off x="450425" y="310675"/>
            <a:ext cx="8243134" cy="4670478"/>
            <a:chOff x="5447852" y="0"/>
            <a:chExt cx="5442090" cy="3618001"/>
          </a:xfrm>
        </p:grpSpPr>
        <p:sp>
          <p:nvSpPr>
            <p:cNvPr id="29" name="Google Shape;29;p2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5586054" y="0"/>
              <a:ext cx="5165785" cy="3492765"/>
              <a:chOff x="5586054" y="0"/>
              <a:chExt cx="5165785" cy="3492765"/>
            </a:xfrm>
          </p:grpSpPr>
          <p:sp>
            <p:nvSpPr>
              <p:cNvPr id="31" name="Google Shape;31;p2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3" name="Google Shape;33;p2"/>
              <p:cNvSpPr/>
              <p:nvPr/>
            </p:nvSpPr>
            <p:spPr>
              <a:xfrm rot="10800000" flipH="1">
                <a:off x="8168947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10800000" flipH="1">
                <a:off x="5586054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5" name="Google Shape;35;p2"/>
          <p:cNvSpPr txBox="1">
            <a:spLocks noGrp="1"/>
          </p:cNvSpPr>
          <p:nvPr>
            <p:ph type="ctrTitle"/>
          </p:nvPr>
        </p:nvSpPr>
        <p:spPr>
          <a:xfrm>
            <a:off x="1151275" y="1144894"/>
            <a:ext cx="3792300" cy="2258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2"/>
          <p:cNvSpPr txBox="1">
            <a:spLocks noGrp="1"/>
          </p:cNvSpPr>
          <p:nvPr>
            <p:ph type="subTitle" idx="1"/>
          </p:nvPr>
        </p:nvSpPr>
        <p:spPr>
          <a:xfrm>
            <a:off x="1151275" y="3407419"/>
            <a:ext cx="2494200" cy="68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_AND_TWO_COLUMNS_1_1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681;p20"/>
          <p:cNvGrpSpPr/>
          <p:nvPr/>
        </p:nvGrpSpPr>
        <p:grpSpPr>
          <a:xfrm>
            <a:off x="-187378" y="-223473"/>
            <a:ext cx="9478716" cy="5981800"/>
            <a:chOff x="-187378" y="-223473"/>
            <a:chExt cx="9478716" cy="5981800"/>
          </a:xfrm>
        </p:grpSpPr>
        <p:grpSp>
          <p:nvGrpSpPr>
            <p:cNvPr id="682" name="Google Shape;682;p20"/>
            <p:cNvGrpSpPr/>
            <p:nvPr/>
          </p:nvGrpSpPr>
          <p:grpSpPr>
            <a:xfrm rot="-2021523" flipH="1">
              <a:off x="8390435" y="-326781"/>
              <a:ext cx="305506" cy="2239206"/>
              <a:chOff x="4265846" y="1371340"/>
              <a:chExt cx="126709" cy="928680"/>
            </a:xfrm>
          </p:grpSpPr>
          <p:sp>
            <p:nvSpPr>
              <p:cNvPr id="683" name="Google Shape;683;p20"/>
              <p:cNvSpPr/>
              <p:nvPr/>
            </p:nvSpPr>
            <p:spPr>
              <a:xfrm>
                <a:off x="4289685" y="1944338"/>
                <a:ext cx="102870" cy="202457"/>
              </a:xfrm>
              <a:custGeom>
                <a:avLst/>
                <a:gdLst/>
                <a:ahLst/>
                <a:cxnLst/>
                <a:rect l="l" t="t" r="r" b="b"/>
                <a:pathLst>
                  <a:path w="102870" h="202457" extrusionOk="0">
                    <a:moveTo>
                      <a:pt x="102870" y="86"/>
                    </a:moveTo>
                    <a:lnTo>
                      <a:pt x="102179" y="202458"/>
                    </a:lnTo>
                    <a:lnTo>
                      <a:pt x="0" y="202285"/>
                    </a:lnTo>
                    <a:lnTo>
                      <a:pt x="777" y="0"/>
                    </a:lnTo>
                    <a:lnTo>
                      <a:pt x="102870" y="8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4299791" y="1484834"/>
                <a:ext cx="85163" cy="459589"/>
              </a:xfrm>
              <a:custGeom>
                <a:avLst/>
                <a:gdLst/>
                <a:ahLst/>
                <a:cxnLst/>
                <a:rect l="l" t="t" r="r" b="b"/>
                <a:pathLst>
                  <a:path w="85163" h="459589" extrusionOk="0">
                    <a:moveTo>
                      <a:pt x="85163" y="86"/>
                    </a:moveTo>
                    <a:lnTo>
                      <a:pt x="83436" y="459590"/>
                    </a:lnTo>
                    <a:lnTo>
                      <a:pt x="0" y="459503"/>
                    </a:lnTo>
                    <a:lnTo>
                      <a:pt x="1727" y="0"/>
                    </a:lnTo>
                    <a:lnTo>
                      <a:pt x="85163" y="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4301432" y="2146623"/>
                <a:ext cx="78512" cy="124290"/>
              </a:xfrm>
              <a:custGeom>
                <a:avLst/>
                <a:gdLst/>
                <a:ahLst/>
                <a:cxnLst/>
                <a:rect l="l" t="t" r="r" b="b"/>
                <a:pathLst>
                  <a:path w="78512" h="124290" extrusionOk="0">
                    <a:moveTo>
                      <a:pt x="0" y="41459"/>
                    </a:moveTo>
                    <a:lnTo>
                      <a:pt x="27466" y="124291"/>
                    </a:lnTo>
                    <a:lnTo>
                      <a:pt x="50269" y="124291"/>
                    </a:lnTo>
                    <a:lnTo>
                      <a:pt x="78340" y="41545"/>
                    </a:lnTo>
                    <a:lnTo>
                      <a:pt x="78513" y="86"/>
                    </a:lnTo>
                    <a:lnTo>
                      <a:pt x="173" y="0"/>
                    </a:lnTo>
                    <a:lnTo>
                      <a:pt x="0" y="4145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4336759" y="2270913"/>
                <a:ext cx="6909" cy="29107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29107" extrusionOk="0">
                    <a:moveTo>
                      <a:pt x="6823" y="29108"/>
                    </a:moveTo>
                    <a:lnTo>
                      <a:pt x="6910" y="0"/>
                    </a:lnTo>
                    <a:lnTo>
                      <a:pt x="173" y="0"/>
                    </a:lnTo>
                    <a:lnTo>
                      <a:pt x="0" y="29108"/>
                    </a:lnTo>
                    <a:lnTo>
                      <a:pt x="6823" y="291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4313006" y="1443634"/>
                <a:ext cx="60633" cy="41286"/>
              </a:xfrm>
              <a:custGeom>
                <a:avLst/>
                <a:gdLst/>
                <a:ahLst/>
                <a:cxnLst/>
                <a:rect l="l" t="t" r="r" b="b"/>
                <a:pathLst>
                  <a:path w="60633" h="41286" extrusionOk="0">
                    <a:moveTo>
                      <a:pt x="60634" y="86"/>
                    </a:moveTo>
                    <a:lnTo>
                      <a:pt x="60461" y="41286"/>
                    </a:lnTo>
                    <a:lnTo>
                      <a:pt x="0" y="41200"/>
                    </a:lnTo>
                    <a:lnTo>
                      <a:pt x="173" y="0"/>
                    </a:lnTo>
                    <a:lnTo>
                      <a:pt x="60634" y="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4307564" y="1371340"/>
                <a:ext cx="71948" cy="72380"/>
              </a:xfrm>
              <a:custGeom>
                <a:avLst/>
                <a:gdLst/>
                <a:ahLst/>
                <a:cxnLst/>
                <a:rect l="l" t="t" r="r" b="b"/>
                <a:pathLst>
                  <a:path w="71948" h="72380" extrusionOk="0">
                    <a:moveTo>
                      <a:pt x="71948" y="86"/>
                    </a:moveTo>
                    <a:lnTo>
                      <a:pt x="71689" y="72380"/>
                    </a:lnTo>
                    <a:lnTo>
                      <a:pt x="0" y="72294"/>
                    </a:lnTo>
                    <a:lnTo>
                      <a:pt x="259" y="0"/>
                    </a:lnTo>
                    <a:lnTo>
                      <a:pt x="71948" y="86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4265846" y="1496581"/>
                <a:ext cx="35672" cy="247285"/>
              </a:xfrm>
              <a:custGeom>
                <a:avLst/>
                <a:gdLst/>
                <a:ahLst/>
                <a:cxnLst/>
                <a:rect l="l" t="t" r="r" b="b"/>
                <a:pathLst>
                  <a:path w="35672" h="247285" extrusionOk="0">
                    <a:moveTo>
                      <a:pt x="0" y="247285"/>
                    </a:moveTo>
                    <a:lnTo>
                      <a:pt x="25307" y="247285"/>
                    </a:lnTo>
                    <a:lnTo>
                      <a:pt x="26085" y="38090"/>
                    </a:lnTo>
                    <a:lnTo>
                      <a:pt x="35499" y="38090"/>
                    </a:lnTo>
                    <a:lnTo>
                      <a:pt x="35672" y="86"/>
                    </a:lnTo>
                    <a:lnTo>
                      <a:pt x="26257" y="86"/>
                    </a:lnTo>
                    <a:lnTo>
                      <a:pt x="11488" y="0"/>
                    </a:lnTo>
                    <a:lnTo>
                      <a:pt x="950" y="0"/>
                    </a:lnTo>
                    <a:lnTo>
                      <a:pt x="0" y="24728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0" name="Google Shape;690;p20"/>
            <p:cNvGrpSpPr/>
            <p:nvPr/>
          </p:nvGrpSpPr>
          <p:grpSpPr>
            <a:xfrm rot="9186830">
              <a:off x="203899" y="4105093"/>
              <a:ext cx="520580" cy="1623257"/>
              <a:chOff x="3419954" y="295999"/>
              <a:chExt cx="265198" cy="826933"/>
            </a:xfrm>
          </p:grpSpPr>
          <p:sp>
            <p:nvSpPr>
              <p:cNvPr id="691" name="Google Shape;691;p20"/>
              <p:cNvSpPr/>
              <p:nvPr/>
            </p:nvSpPr>
            <p:spPr>
              <a:xfrm>
                <a:off x="3419954" y="300750"/>
                <a:ext cx="265198" cy="615233"/>
              </a:xfrm>
              <a:custGeom>
                <a:avLst/>
                <a:gdLst/>
                <a:ahLst/>
                <a:cxnLst/>
                <a:rect l="l" t="t" r="r" b="b"/>
                <a:pathLst>
                  <a:path w="265198" h="615233" extrusionOk="0">
                    <a:moveTo>
                      <a:pt x="202675" y="777"/>
                    </a:moveTo>
                    <a:cubicBezTo>
                      <a:pt x="202675" y="777"/>
                      <a:pt x="201897" y="259"/>
                      <a:pt x="201465" y="0"/>
                    </a:cubicBezTo>
                    <a:cubicBezTo>
                      <a:pt x="144287" y="12179"/>
                      <a:pt x="87194" y="24444"/>
                      <a:pt x="30015" y="36536"/>
                    </a:cubicBezTo>
                    <a:cubicBezTo>
                      <a:pt x="25006" y="37572"/>
                      <a:pt x="23365" y="39472"/>
                      <a:pt x="23192" y="44655"/>
                    </a:cubicBezTo>
                    <a:cubicBezTo>
                      <a:pt x="21119" y="101402"/>
                      <a:pt x="18700" y="158149"/>
                      <a:pt x="16368" y="214809"/>
                    </a:cubicBezTo>
                    <a:cubicBezTo>
                      <a:pt x="11013" y="346182"/>
                      <a:pt x="5744" y="477469"/>
                      <a:pt x="476" y="608842"/>
                    </a:cubicBezTo>
                    <a:cubicBezTo>
                      <a:pt x="389" y="611001"/>
                      <a:pt x="-1338" y="614111"/>
                      <a:pt x="2376" y="615233"/>
                    </a:cubicBezTo>
                    <a:cubicBezTo>
                      <a:pt x="4535" y="613938"/>
                      <a:pt x="6867" y="614542"/>
                      <a:pt x="9113" y="614542"/>
                    </a:cubicBezTo>
                    <a:cubicBezTo>
                      <a:pt x="37702" y="614111"/>
                      <a:pt x="66378" y="613851"/>
                      <a:pt x="94968" y="613506"/>
                    </a:cubicBezTo>
                    <a:cubicBezTo>
                      <a:pt x="141523" y="612988"/>
                      <a:pt x="188164" y="612210"/>
                      <a:pt x="234719" y="611865"/>
                    </a:cubicBezTo>
                    <a:cubicBezTo>
                      <a:pt x="243874" y="611865"/>
                      <a:pt x="253116" y="610397"/>
                      <a:pt x="262185" y="612383"/>
                    </a:cubicBezTo>
                    <a:lnTo>
                      <a:pt x="262013" y="612383"/>
                    </a:lnTo>
                    <a:cubicBezTo>
                      <a:pt x="262444" y="611606"/>
                      <a:pt x="263049" y="611433"/>
                      <a:pt x="263826" y="611865"/>
                    </a:cubicBezTo>
                    <a:cubicBezTo>
                      <a:pt x="266331" y="609446"/>
                      <a:pt x="264690" y="606510"/>
                      <a:pt x="264431" y="604005"/>
                    </a:cubicBezTo>
                    <a:cubicBezTo>
                      <a:pt x="251043" y="475050"/>
                      <a:pt x="237569" y="346182"/>
                      <a:pt x="224181" y="217228"/>
                    </a:cubicBezTo>
                    <a:cubicBezTo>
                      <a:pt x="216840" y="147093"/>
                      <a:pt x="209584" y="76958"/>
                      <a:pt x="202243" y="6737"/>
                    </a:cubicBezTo>
                    <a:cubicBezTo>
                      <a:pt x="202070" y="4750"/>
                      <a:pt x="200947" y="2678"/>
                      <a:pt x="202588" y="69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3456706" y="295999"/>
                <a:ext cx="150720" cy="40767"/>
              </a:xfrm>
              <a:custGeom>
                <a:avLst/>
                <a:gdLst/>
                <a:ahLst/>
                <a:cxnLst/>
                <a:rect l="l" t="t" r="r" b="b"/>
                <a:pathLst>
                  <a:path w="150720" h="40767" extrusionOk="0">
                    <a:moveTo>
                      <a:pt x="0" y="40682"/>
                    </a:moveTo>
                    <a:cubicBezTo>
                      <a:pt x="0" y="39559"/>
                      <a:pt x="86" y="38436"/>
                      <a:pt x="173" y="37313"/>
                    </a:cubicBezTo>
                    <a:cubicBezTo>
                      <a:pt x="346" y="32994"/>
                      <a:pt x="1728" y="31440"/>
                      <a:pt x="5873" y="30576"/>
                    </a:cubicBezTo>
                    <a:cubicBezTo>
                      <a:pt x="53810" y="20470"/>
                      <a:pt x="101747" y="10192"/>
                      <a:pt x="149684" y="0"/>
                    </a:cubicBezTo>
                    <a:cubicBezTo>
                      <a:pt x="150030" y="173"/>
                      <a:pt x="150375" y="432"/>
                      <a:pt x="150634" y="605"/>
                    </a:cubicBezTo>
                    <a:cubicBezTo>
                      <a:pt x="149339" y="2246"/>
                      <a:pt x="150202" y="3973"/>
                      <a:pt x="150375" y="5701"/>
                    </a:cubicBezTo>
                    <a:cubicBezTo>
                      <a:pt x="150462" y="6737"/>
                      <a:pt x="150548" y="7687"/>
                      <a:pt x="150721" y="8724"/>
                    </a:cubicBezTo>
                    <a:cubicBezTo>
                      <a:pt x="100452" y="19434"/>
                      <a:pt x="50269" y="30230"/>
                      <a:pt x="0" y="40768"/>
                    </a:cubicBezTo>
                    <a:close/>
                  </a:path>
                </a:pathLst>
              </a:custGeom>
              <a:solidFill>
                <a:srgbClr val="4C5B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3531246" y="1027145"/>
                <a:ext cx="74626" cy="95787"/>
              </a:xfrm>
              <a:custGeom>
                <a:avLst/>
                <a:gdLst/>
                <a:ahLst/>
                <a:cxnLst/>
                <a:rect l="l" t="t" r="r" b="b"/>
                <a:pathLst>
                  <a:path w="74626" h="95787" extrusionOk="0">
                    <a:moveTo>
                      <a:pt x="0" y="86"/>
                    </a:moveTo>
                    <a:cubicBezTo>
                      <a:pt x="3196" y="15374"/>
                      <a:pt x="6478" y="30576"/>
                      <a:pt x="9501" y="45864"/>
                    </a:cubicBezTo>
                    <a:cubicBezTo>
                      <a:pt x="10192" y="49492"/>
                      <a:pt x="12092" y="51478"/>
                      <a:pt x="15029" y="53292"/>
                    </a:cubicBezTo>
                    <a:cubicBezTo>
                      <a:pt x="39300" y="68926"/>
                      <a:pt x="49578" y="80068"/>
                      <a:pt x="73849" y="95787"/>
                    </a:cubicBezTo>
                    <a:cubicBezTo>
                      <a:pt x="74108" y="95356"/>
                      <a:pt x="74367" y="95010"/>
                      <a:pt x="74626" y="94578"/>
                    </a:cubicBezTo>
                    <a:cubicBezTo>
                      <a:pt x="72899" y="82400"/>
                      <a:pt x="73158" y="38868"/>
                      <a:pt x="72985" y="29367"/>
                    </a:cubicBezTo>
                    <a:cubicBezTo>
                      <a:pt x="60547" y="24444"/>
                      <a:pt x="16929" y="5269"/>
                      <a:pt x="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3422416" y="912239"/>
                <a:ext cx="259809" cy="148504"/>
              </a:xfrm>
              <a:custGeom>
                <a:avLst/>
                <a:gdLst/>
                <a:ahLst/>
                <a:cxnLst/>
                <a:rect l="l" t="t" r="r" b="b"/>
                <a:pathLst>
                  <a:path w="259809" h="148504" extrusionOk="0">
                    <a:moveTo>
                      <a:pt x="101402" y="114560"/>
                    </a:moveTo>
                    <a:cubicBezTo>
                      <a:pt x="118331" y="119829"/>
                      <a:pt x="134396" y="127430"/>
                      <a:pt x="150980" y="133648"/>
                    </a:cubicBezTo>
                    <a:cubicBezTo>
                      <a:pt x="163504" y="138313"/>
                      <a:pt x="175855" y="143495"/>
                      <a:pt x="188293" y="148505"/>
                    </a:cubicBezTo>
                    <a:cubicBezTo>
                      <a:pt x="189761" y="126911"/>
                      <a:pt x="192698" y="105664"/>
                      <a:pt x="199953" y="85193"/>
                    </a:cubicBezTo>
                    <a:cubicBezTo>
                      <a:pt x="211700" y="52372"/>
                      <a:pt x="230097" y="24387"/>
                      <a:pt x="258168" y="3139"/>
                    </a:cubicBezTo>
                    <a:cubicBezTo>
                      <a:pt x="258859" y="2621"/>
                      <a:pt x="259291" y="1757"/>
                      <a:pt x="259809" y="1066"/>
                    </a:cubicBezTo>
                    <a:cubicBezTo>
                      <a:pt x="250654" y="-920"/>
                      <a:pt x="241498" y="462"/>
                      <a:pt x="232343" y="548"/>
                    </a:cubicBezTo>
                    <a:cubicBezTo>
                      <a:pt x="185788" y="893"/>
                      <a:pt x="139147" y="1584"/>
                      <a:pt x="92592" y="2189"/>
                    </a:cubicBezTo>
                    <a:cubicBezTo>
                      <a:pt x="64002" y="2535"/>
                      <a:pt x="35326" y="2794"/>
                      <a:pt x="6737" y="3226"/>
                    </a:cubicBezTo>
                    <a:cubicBezTo>
                      <a:pt x="4491" y="3226"/>
                      <a:pt x="2073" y="2621"/>
                      <a:pt x="0" y="3917"/>
                    </a:cubicBezTo>
                    <a:cubicBezTo>
                      <a:pt x="49232" y="26719"/>
                      <a:pt x="82140" y="64464"/>
                      <a:pt x="101488" y="1146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>
                <a:off x="3682053" y="912512"/>
                <a:ext cx="1814" cy="1273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273" extrusionOk="0">
                    <a:moveTo>
                      <a:pt x="0" y="794"/>
                    </a:moveTo>
                    <a:cubicBezTo>
                      <a:pt x="1037" y="1917"/>
                      <a:pt x="1382" y="794"/>
                      <a:pt x="1814" y="189"/>
                    </a:cubicBezTo>
                    <a:cubicBezTo>
                      <a:pt x="1037" y="-156"/>
                      <a:pt x="346" y="-70"/>
                      <a:pt x="0" y="794"/>
                    </a:cubicBez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3556467" y="1061262"/>
                <a:ext cx="34376" cy="24357"/>
              </a:xfrm>
              <a:custGeom>
                <a:avLst/>
                <a:gdLst/>
                <a:ahLst/>
                <a:cxnLst/>
                <a:rect l="l" t="t" r="r" b="b"/>
                <a:pathLst>
                  <a:path w="34376" h="24357" extrusionOk="0">
                    <a:moveTo>
                      <a:pt x="34376" y="24357"/>
                    </a:moveTo>
                    <a:lnTo>
                      <a:pt x="20643" y="0"/>
                    </a:lnTo>
                    <a:lnTo>
                      <a:pt x="0" y="9760"/>
                    </a:lnTo>
                  </a:path>
                </a:pathLst>
              </a:custGeom>
              <a:noFill/>
              <a:ln w="113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3501706" y="417526"/>
                <a:ext cx="8637" cy="410357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410357" extrusionOk="0">
                    <a:moveTo>
                      <a:pt x="0" y="410357"/>
                    </a:moveTo>
                    <a:lnTo>
                      <a:pt x="0" y="0"/>
                    </a:lnTo>
                  </a:path>
                </a:pathLst>
              </a:custGeom>
              <a:noFill/>
              <a:ln w="28300" cap="rnd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98" name="Google Shape;698;p20"/>
            <p:cNvGrpSpPr/>
            <p:nvPr/>
          </p:nvGrpSpPr>
          <p:grpSpPr>
            <a:xfrm rot="8827366">
              <a:off x="-177640" y="1780024"/>
              <a:ext cx="680576" cy="236683"/>
              <a:chOff x="2832375" y="669000"/>
              <a:chExt cx="491675" cy="215825"/>
            </a:xfrm>
          </p:grpSpPr>
          <p:sp>
            <p:nvSpPr>
              <p:cNvPr id="699" name="Google Shape;699;p20"/>
              <p:cNvSpPr/>
              <p:nvPr/>
            </p:nvSpPr>
            <p:spPr>
              <a:xfrm>
                <a:off x="2832375" y="669000"/>
                <a:ext cx="491675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8633" extrusionOk="0">
                    <a:moveTo>
                      <a:pt x="730" y="0"/>
                    </a:moveTo>
                    <a:cubicBezTo>
                      <a:pt x="305" y="0"/>
                      <a:pt x="1" y="365"/>
                      <a:pt x="1" y="730"/>
                    </a:cubicBezTo>
                    <a:lnTo>
                      <a:pt x="1" y="7903"/>
                    </a:lnTo>
                    <a:cubicBezTo>
                      <a:pt x="1" y="8329"/>
                      <a:pt x="335" y="8633"/>
                      <a:pt x="730" y="8633"/>
                    </a:cubicBezTo>
                    <a:lnTo>
                      <a:pt x="18968" y="8633"/>
                    </a:lnTo>
                    <a:cubicBezTo>
                      <a:pt x="19363" y="8633"/>
                      <a:pt x="19667" y="8298"/>
                      <a:pt x="19667" y="7903"/>
                    </a:cubicBezTo>
                    <a:lnTo>
                      <a:pt x="19667" y="730"/>
                    </a:lnTo>
                    <a:cubicBezTo>
                      <a:pt x="19667" y="304"/>
                      <a:pt x="19333" y="0"/>
                      <a:pt x="18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0"/>
              <p:cNvSpPr/>
              <p:nvPr/>
            </p:nvSpPr>
            <p:spPr>
              <a:xfrm>
                <a:off x="3078600" y="669000"/>
                <a:ext cx="245450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8633" extrusionOk="0">
                    <a:moveTo>
                      <a:pt x="0" y="0"/>
                    </a:moveTo>
                    <a:lnTo>
                      <a:pt x="0" y="8633"/>
                    </a:lnTo>
                    <a:lnTo>
                      <a:pt x="9119" y="8633"/>
                    </a:lnTo>
                    <a:cubicBezTo>
                      <a:pt x="9484" y="8633"/>
                      <a:pt x="9818" y="8329"/>
                      <a:pt x="9818" y="7903"/>
                    </a:cubicBezTo>
                    <a:lnTo>
                      <a:pt x="9818" y="578"/>
                    </a:lnTo>
                    <a:cubicBezTo>
                      <a:pt x="9818" y="213"/>
                      <a:pt x="9514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01" name="Google Shape;701;p20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702" name="Google Shape;702;p20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03" name="Google Shape;703;p20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704" name="Google Shape;704;p20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708" name="Google Shape;708;p2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0"/>
          <p:cNvSpPr txBox="1">
            <a:spLocks noGrp="1"/>
          </p:cNvSpPr>
          <p:nvPr>
            <p:ph type="subTitle" idx="1"/>
          </p:nvPr>
        </p:nvSpPr>
        <p:spPr>
          <a:xfrm>
            <a:off x="4824580" y="1439025"/>
            <a:ext cx="3472500" cy="26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20"/>
          <p:cNvSpPr txBox="1">
            <a:spLocks noGrp="1"/>
          </p:cNvSpPr>
          <p:nvPr>
            <p:ph type="subTitle" idx="2"/>
          </p:nvPr>
        </p:nvSpPr>
        <p:spPr>
          <a:xfrm>
            <a:off x="831980" y="1439025"/>
            <a:ext cx="3472500" cy="263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7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6" name="Google Shape;766;p22"/>
          <p:cNvGrpSpPr/>
          <p:nvPr/>
        </p:nvGrpSpPr>
        <p:grpSpPr>
          <a:xfrm>
            <a:off x="-473582" y="1127728"/>
            <a:ext cx="9783830" cy="4292534"/>
            <a:chOff x="-473582" y="1127728"/>
            <a:chExt cx="9783830" cy="4292534"/>
          </a:xfrm>
        </p:grpSpPr>
        <p:grpSp>
          <p:nvGrpSpPr>
            <p:cNvPr id="767" name="Google Shape;767;p22"/>
            <p:cNvGrpSpPr/>
            <p:nvPr/>
          </p:nvGrpSpPr>
          <p:grpSpPr>
            <a:xfrm rot="6943988" flipH="1">
              <a:off x="88441" y="3502085"/>
              <a:ext cx="1136066" cy="1961370"/>
              <a:chOff x="1353097" y="1651879"/>
              <a:chExt cx="906223" cy="1564556"/>
            </a:xfrm>
          </p:grpSpPr>
          <p:sp>
            <p:nvSpPr>
              <p:cNvPr id="768" name="Google Shape;768;p22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close/>
                    <a:moveTo>
                      <a:pt x="227420" y="846367"/>
                    </a:moveTo>
                    <a:lnTo>
                      <a:pt x="511759" y="1337224"/>
                    </a:lnTo>
                    <a:lnTo>
                      <a:pt x="227420" y="1337224"/>
                    </a:lnTo>
                    <a:lnTo>
                      <a:pt x="227420" y="8463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9" name="Google Shape;769;p22"/>
              <p:cNvSpPr/>
              <p:nvPr/>
            </p:nvSpPr>
            <p:spPr>
              <a:xfrm>
                <a:off x="2061613" y="3109420"/>
                <a:ext cx="38867" cy="38867"/>
              </a:xfrm>
              <a:custGeom>
                <a:avLst/>
                <a:gdLst/>
                <a:ahLst/>
                <a:cxnLst/>
                <a:rect l="l" t="t" r="r" b="b"/>
                <a:pathLst>
                  <a:path w="38867" h="38867" extrusionOk="0">
                    <a:moveTo>
                      <a:pt x="38868" y="19434"/>
                    </a:moveTo>
                    <a:cubicBezTo>
                      <a:pt x="38868" y="30144"/>
                      <a:pt x="30144" y="38868"/>
                      <a:pt x="19434" y="38868"/>
                    </a:cubicBezTo>
                    <a:cubicBezTo>
                      <a:pt x="8724" y="38868"/>
                      <a:pt x="0" y="30144"/>
                      <a:pt x="0" y="19434"/>
                    </a:cubicBezTo>
                    <a:cubicBezTo>
                      <a:pt x="0" y="8724"/>
                      <a:pt x="8724" y="0"/>
                      <a:pt x="19434" y="0"/>
                    </a:cubicBezTo>
                    <a:cubicBezTo>
                      <a:pt x="30144" y="0"/>
                      <a:pt x="38868" y="8724"/>
                      <a:pt x="38868" y="19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0" name="Google Shape;770;p22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29194" y="108484"/>
                    </a:moveTo>
                    <a:lnTo>
                      <a:pt x="855695" y="1535449"/>
                    </a:lnTo>
                    <a:lnTo>
                      <a:pt x="29194" y="1535449"/>
                    </a:lnTo>
                    <a:lnTo>
                      <a:pt x="29194" y="108484"/>
                    </a:lnTo>
                    <a:moveTo>
                      <a:pt x="198312" y="1366331"/>
                    </a:moveTo>
                    <a:lnTo>
                      <a:pt x="562373" y="1366331"/>
                    </a:lnTo>
                    <a:lnTo>
                      <a:pt x="537066" y="1322540"/>
                    </a:lnTo>
                    <a:lnTo>
                      <a:pt x="252727" y="831684"/>
                    </a:lnTo>
                    <a:lnTo>
                      <a:pt x="198312" y="737797"/>
                    </a:lnTo>
                    <a:lnTo>
                      <a:pt x="198312" y="1366331"/>
                    </a:lnTo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27420" y="1337224"/>
                    </a:moveTo>
                    <a:lnTo>
                      <a:pt x="227420" y="846367"/>
                    </a:lnTo>
                    <a:lnTo>
                      <a:pt x="511759" y="1337224"/>
                    </a:lnTo>
                    <a:lnTo>
                      <a:pt x="227420" y="1337224"/>
                    </a:lnTo>
                    <a:close/>
                  </a:path>
                </a:pathLst>
              </a:custGeom>
              <a:solidFill>
                <a:srgbClr val="F398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1" name="Google Shape;771;p22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29194" y="108484"/>
                    </a:moveTo>
                    <a:lnTo>
                      <a:pt x="855695" y="1535449"/>
                    </a:lnTo>
                    <a:lnTo>
                      <a:pt x="29194" y="1535449"/>
                    </a:lnTo>
                    <a:lnTo>
                      <a:pt x="29194" y="108484"/>
                    </a:lnTo>
                    <a:moveTo>
                      <a:pt x="198312" y="1366331"/>
                    </a:moveTo>
                    <a:lnTo>
                      <a:pt x="562373" y="1366331"/>
                    </a:lnTo>
                    <a:lnTo>
                      <a:pt x="537066" y="1322540"/>
                    </a:lnTo>
                    <a:lnTo>
                      <a:pt x="252727" y="831684"/>
                    </a:lnTo>
                    <a:lnTo>
                      <a:pt x="198312" y="737797"/>
                    </a:lnTo>
                    <a:lnTo>
                      <a:pt x="198312" y="1366331"/>
                    </a:lnTo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27420" y="1337224"/>
                    </a:moveTo>
                    <a:lnTo>
                      <a:pt x="227420" y="846367"/>
                    </a:lnTo>
                    <a:lnTo>
                      <a:pt x="511759" y="1337224"/>
                    </a:lnTo>
                    <a:lnTo>
                      <a:pt x="227420" y="133722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72" name="Google Shape;772;p22"/>
              <p:cNvGrpSpPr/>
              <p:nvPr/>
            </p:nvGrpSpPr>
            <p:grpSpPr>
              <a:xfrm>
                <a:off x="1353097" y="1907975"/>
                <a:ext cx="113234" cy="1268557"/>
                <a:chOff x="1353097" y="1907975"/>
                <a:chExt cx="113234" cy="1268557"/>
              </a:xfrm>
            </p:grpSpPr>
            <p:sp>
              <p:nvSpPr>
                <p:cNvPr id="773" name="Google Shape;773;p22"/>
                <p:cNvSpPr/>
                <p:nvPr/>
              </p:nvSpPr>
              <p:spPr>
                <a:xfrm>
                  <a:off x="1353097" y="190797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4" name="Google Shape;774;p22"/>
                <p:cNvSpPr/>
                <p:nvPr/>
              </p:nvSpPr>
              <p:spPr>
                <a:xfrm>
                  <a:off x="1353097" y="2012918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5" name="Google Shape;775;p22"/>
                <p:cNvSpPr/>
                <p:nvPr/>
              </p:nvSpPr>
              <p:spPr>
                <a:xfrm>
                  <a:off x="1353097" y="2117947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6" name="Google Shape;776;p22"/>
                <p:cNvSpPr/>
                <p:nvPr/>
              </p:nvSpPr>
              <p:spPr>
                <a:xfrm>
                  <a:off x="1353097" y="2222976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7" name="Google Shape;777;p22"/>
                <p:cNvSpPr/>
                <p:nvPr/>
              </p:nvSpPr>
              <p:spPr>
                <a:xfrm>
                  <a:off x="1353097" y="2327919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8" name="Google Shape;778;p22"/>
                <p:cNvSpPr/>
                <p:nvPr/>
              </p:nvSpPr>
              <p:spPr>
                <a:xfrm>
                  <a:off x="1353097" y="2432948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79" name="Google Shape;779;p22"/>
                <p:cNvSpPr/>
                <p:nvPr/>
              </p:nvSpPr>
              <p:spPr>
                <a:xfrm>
                  <a:off x="1353097" y="2537891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0" name="Google Shape;780;p22"/>
                <p:cNvSpPr/>
                <p:nvPr/>
              </p:nvSpPr>
              <p:spPr>
                <a:xfrm>
                  <a:off x="1353097" y="2642921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1" name="Google Shape;781;p22"/>
                <p:cNvSpPr/>
                <p:nvPr/>
              </p:nvSpPr>
              <p:spPr>
                <a:xfrm>
                  <a:off x="1353097" y="2747950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2" name="Google Shape;782;p22"/>
                <p:cNvSpPr/>
                <p:nvPr/>
              </p:nvSpPr>
              <p:spPr>
                <a:xfrm>
                  <a:off x="1353097" y="2852893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3" name="Google Shape;783;p22"/>
                <p:cNvSpPr/>
                <p:nvPr/>
              </p:nvSpPr>
              <p:spPr>
                <a:xfrm>
                  <a:off x="1353097" y="2957922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4" name="Google Shape;784;p22"/>
                <p:cNvSpPr/>
                <p:nvPr/>
              </p:nvSpPr>
              <p:spPr>
                <a:xfrm>
                  <a:off x="1353097" y="306286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85" name="Google Shape;785;p22"/>
                <p:cNvSpPr/>
                <p:nvPr/>
              </p:nvSpPr>
              <p:spPr>
                <a:xfrm>
                  <a:off x="1353097" y="316789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grpSp>
          <p:nvGrpSpPr>
            <p:cNvPr id="786" name="Google Shape;786;p22"/>
            <p:cNvGrpSpPr/>
            <p:nvPr/>
          </p:nvGrpSpPr>
          <p:grpSpPr>
            <a:xfrm rot="-8100000">
              <a:off x="8353629" y="3360914"/>
              <a:ext cx="277071" cy="1927756"/>
              <a:chOff x="5771324" y="4276662"/>
              <a:chExt cx="124377" cy="865369"/>
            </a:xfrm>
          </p:grpSpPr>
          <p:sp>
            <p:nvSpPr>
              <p:cNvPr id="787" name="Google Shape;787;p22"/>
              <p:cNvSpPr/>
              <p:nvPr/>
            </p:nvSpPr>
            <p:spPr>
              <a:xfrm rot="10800000">
                <a:off x="5870653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8" name="Google Shape;788;p22"/>
              <p:cNvSpPr/>
              <p:nvPr/>
            </p:nvSpPr>
            <p:spPr>
              <a:xfrm rot="10800000">
                <a:off x="5845864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22"/>
              <p:cNvSpPr/>
              <p:nvPr/>
            </p:nvSpPr>
            <p:spPr>
              <a:xfrm rot="10800000">
                <a:off x="5821075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22"/>
              <p:cNvSpPr/>
              <p:nvPr/>
            </p:nvSpPr>
            <p:spPr>
              <a:xfrm rot="10800000">
                <a:off x="5796113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22"/>
              <p:cNvSpPr/>
              <p:nvPr/>
            </p:nvSpPr>
            <p:spPr>
              <a:xfrm rot="10800000">
                <a:off x="5771324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22"/>
              <p:cNvSpPr/>
              <p:nvPr/>
            </p:nvSpPr>
            <p:spPr>
              <a:xfrm>
                <a:off x="5771324" y="5017395"/>
                <a:ext cx="124204" cy="124635"/>
              </a:xfrm>
              <a:custGeom>
                <a:avLst/>
                <a:gdLst/>
                <a:ahLst/>
                <a:cxnLst/>
                <a:rect l="l" t="t" r="r" b="b"/>
                <a:pathLst>
                  <a:path w="124204" h="124635" extrusionOk="0">
                    <a:moveTo>
                      <a:pt x="62102" y="124636"/>
                    </a:moveTo>
                    <a:cubicBezTo>
                      <a:pt x="76872" y="124636"/>
                      <a:pt x="124204" y="0"/>
                      <a:pt x="124204" y="0"/>
                    </a:cubicBezTo>
                    <a:lnTo>
                      <a:pt x="0" y="0"/>
                    </a:lnTo>
                    <a:cubicBezTo>
                      <a:pt x="0" y="0"/>
                      <a:pt x="47851" y="124636"/>
                      <a:pt x="62102" y="1246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22"/>
              <p:cNvSpPr/>
              <p:nvPr/>
            </p:nvSpPr>
            <p:spPr>
              <a:xfrm>
                <a:off x="5815720" y="5108691"/>
                <a:ext cx="35499" cy="33340"/>
              </a:xfrm>
              <a:custGeom>
                <a:avLst/>
                <a:gdLst/>
                <a:ahLst/>
                <a:cxnLst/>
                <a:rect l="l" t="t" r="r" b="b"/>
                <a:pathLst>
                  <a:path w="35499" h="33340" extrusionOk="0">
                    <a:moveTo>
                      <a:pt x="17706" y="0"/>
                    </a:moveTo>
                    <a:cubicBezTo>
                      <a:pt x="10797" y="0"/>
                      <a:pt x="4492" y="3887"/>
                      <a:pt x="0" y="10192"/>
                    </a:cubicBezTo>
                    <a:cubicBezTo>
                      <a:pt x="7342" y="23839"/>
                      <a:pt x="13734" y="33340"/>
                      <a:pt x="17706" y="33340"/>
                    </a:cubicBezTo>
                    <a:cubicBezTo>
                      <a:pt x="21680" y="33340"/>
                      <a:pt x="28244" y="24012"/>
                      <a:pt x="35499" y="10451"/>
                    </a:cubicBezTo>
                    <a:cubicBezTo>
                      <a:pt x="31008" y="4060"/>
                      <a:pt x="24702" y="86"/>
                      <a:pt x="17706" y="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22"/>
              <p:cNvSpPr/>
              <p:nvPr/>
            </p:nvSpPr>
            <p:spPr>
              <a:xfrm rot="10800000">
                <a:off x="5771411" y="4276662"/>
                <a:ext cx="124290" cy="110470"/>
              </a:xfrm>
              <a:custGeom>
                <a:avLst/>
                <a:gdLst/>
                <a:ahLst/>
                <a:cxnLst/>
                <a:rect l="l" t="t" r="r" b="b"/>
                <a:pathLst>
                  <a:path w="124290" h="110470" extrusionOk="0">
                    <a:moveTo>
                      <a:pt x="86" y="0"/>
                    </a:moveTo>
                    <a:lnTo>
                      <a:pt x="124290" y="0"/>
                    </a:lnTo>
                    <a:lnTo>
                      <a:pt x="124290" y="88532"/>
                    </a:lnTo>
                    <a:cubicBezTo>
                      <a:pt x="124290" y="100624"/>
                      <a:pt x="114444" y="110471"/>
                      <a:pt x="102352" y="110471"/>
                    </a:cubicBezTo>
                    <a:lnTo>
                      <a:pt x="21939" y="110471"/>
                    </a:lnTo>
                    <a:cubicBezTo>
                      <a:pt x="9846" y="110471"/>
                      <a:pt x="0" y="100624"/>
                      <a:pt x="0" y="8853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95" name="Google Shape;795;p22"/>
            <p:cNvGrpSpPr/>
            <p:nvPr/>
          </p:nvGrpSpPr>
          <p:grpSpPr>
            <a:xfrm rot="-9033759">
              <a:off x="8615436" y="1279691"/>
              <a:ext cx="680582" cy="236675"/>
              <a:chOff x="2832375" y="669000"/>
              <a:chExt cx="491675" cy="215825"/>
            </a:xfrm>
          </p:grpSpPr>
          <p:sp>
            <p:nvSpPr>
              <p:cNvPr id="796" name="Google Shape;796;p22"/>
              <p:cNvSpPr/>
              <p:nvPr/>
            </p:nvSpPr>
            <p:spPr>
              <a:xfrm>
                <a:off x="2832375" y="669000"/>
                <a:ext cx="491675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8633" extrusionOk="0">
                    <a:moveTo>
                      <a:pt x="730" y="0"/>
                    </a:moveTo>
                    <a:cubicBezTo>
                      <a:pt x="305" y="0"/>
                      <a:pt x="1" y="365"/>
                      <a:pt x="1" y="730"/>
                    </a:cubicBezTo>
                    <a:lnTo>
                      <a:pt x="1" y="7903"/>
                    </a:lnTo>
                    <a:cubicBezTo>
                      <a:pt x="1" y="8329"/>
                      <a:pt x="335" y="8633"/>
                      <a:pt x="730" y="8633"/>
                    </a:cubicBezTo>
                    <a:lnTo>
                      <a:pt x="18968" y="8633"/>
                    </a:lnTo>
                    <a:cubicBezTo>
                      <a:pt x="19363" y="8633"/>
                      <a:pt x="19667" y="8298"/>
                      <a:pt x="19667" y="7903"/>
                    </a:cubicBezTo>
                    <a:lnTo>
                      <a:pt x="19667" y="730"/>
                    </a:lnTo>
                    <a:cubicBezTo>
                      <a:pt x="19667" y="304"/>
                      <a:pt x="19333" y="0"/>
                      <a:pt x="18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7" name="Google Shape;797;p22"/>
              <p:cNvSpPr/>
              <p:nvPr/>
            </p:nvSpPr>
            <p:spPr>
              <a:xfrm>
                <a:off x="3078600" y="669000"/>
                <a:ext cx="245450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8633" extrusionOk="0">
                    <a:moveTo>
                      <a:pt x="0" y="0"/>
                    </a:moveTo>
                    <a:lnTo>
                      <a:pt x="0" y="8633"/>
                    </a:lnTo>
                    <a:lnTo>
                      <a:pt x="9119" y="8633"/>
                    </a:lnTo>
                    <a:cubicBezTo>
                      <a:pt x="9484" y="8633"/>
                      <a:pt x="9818" y="8329"/>
                      <a:pt x="9818" y="7903"/>
                    </a:cubicBezTo>
                    <a:lnTo>
                      <a:pt x="9818" y="578"/>
                    </a:lnTo>
                    <a:cubicBezTo>
                      <a:pt x="9818" y="213"/>
                      <a:pt x="9514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98" name="Google Shape;798;p22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799" name="Google Shape;799;p22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00" name="Google Shape;800;p22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801" name="Google Shape;801;p22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2" name="Google Shape;802;p22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3" name="Google Shape;803;p22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4" name="Google Shape;804;p22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05" name="Google Shape;805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06" name="Google Shape;806;p22"/>
          <p:cNvSpPr txBox="1">
            <a:spLocks noGrp="1"/>
          </p:cNvSpPr>
          <p:nvPr>
            <p:ph type="subTitle" idx="1"/>
          </p:nvPr>
        </p:nvSpPr>
        <p:spPr>
          <a:xfrm>
            <a:off x="937625" y="3119625"/>
            <a:ext cx="21753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p22"/>
          <p:cNvSpPr txBox="1">
            <a:spLocks noGrp="1"/>
          </p:cNvSpPr>
          <p:nvPr>
            <p:ph type="subTitle" idx="2"/>
          </p:nvPr>
        </p:nvSpPr>
        <p:spPr>
          <a:xfrm>
            <a:off x="3484348" y="3119625"/>
            <a:ext cx="21753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p22"/>
          <p:cNvSpPr txBox="1">
            <a:spLocks noGrp="1"/>
          </p:cNvSpPr>
          <p:nvPr>
            <p:ph type="subTitle" idx="3"/>
          </p:nvPr>
        </p:nvSpPr>
        <p:spPr>
          <a:xfrm>
            <a:off x="6031075" y="3119625"/>
            <a:ext cx="2175300" cy="8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p22"/>
          <p:cNvSpPr txBox="1">
            <a:spLocks noGrp="1"/>
          </p:cNvSpPr>
          <p:nvPr>
            <p:ph type="subTitle" idx="4"/>
          </p:nvPr>
        </p:nvSpPr>
        <p:spPr>
          <a:xfrm>
            <a:off x="937625" y="2707424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10" name="Google Shape;810;p22"/>
          <p:cNvSpPr txBox="1">
            <a:spLocks noGrp="1"/>
          </p:cNvSpPr>
          <p:nvPr>
            <p:ph type="subTitle" idx="5"/>
          </p:nvPr>
        </p:nvSpPr>
        <p:spPr>
          <a:xfrm>
            <a:off x="3484348" y="2707424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11" name="Google Shape;811;p22"/>
          <p:cNvSpPr txBox="1">
            <a:spLocks noGrp="1"/>
          </p:cNvSpPr>
          <p:nvPr>
            <p:ph type="subTitle" idx="6"/>
          </p:nvPr>
        </p:nvSpPr>
        <p:spPr>
          <a:xfrm>
            <a:off x="6031075" y="2707424"/>
            <a:ext cx="21753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3" name="Google Shape;813;p23"/>
          <p:cNvGrpSpPr/>
          <p:nvPr/>
        </p:nvGrpSpPr>
        <p:grpSpPr>
          <a:xfrm>
            <a:off x="-414901" y="240002"/>
            <a:ext cx="10361285" cy="5121989"/>
            <a:chOff x="-414901" y="240002"/>
            <a:chExt cx="10361285" cy="5121989"/>
          </a:xfrm>
        </p:grpSpPr>
        <p:grpSp>
          <p:nvGrpSpPr>
            <p:cNvPr id="814" name="Google Shape;814;p23"/>
            <p:cNvGrpSpPr/>
            <p:nvPr/>
          </p:nvGrpSpPr>
          <p:grpSpPr>
            <a:xfrm rot="8100000">
              <a:off x="339793" y="3792334"/>
              <a:ext cx="520602" cy="1623327"/>
              <a:chOff x="3419954" y="295999"/>
              <a:chExt cx="265198" cy="826933"/>
            </a:xfrm>
          </p:grpSpPr>
          <p:sp>
            <p:nvSpPr>
              <p:cNvPr id="815" name="Google Shape;815;p23"/>
              <p:cNvSpPr/>
              <p:nvPr/>
            </p:nvSpPr>
            <p:spPr>
              <a:xfrm>
                <a:off x="3419954" y="300750"/>
                <a:ext cx="265198" cy="615233"/>
              </a:xfrm>
              <a:custGeom>
                <a:avLst/>
                <a:gdLst/>
                <a:ahLst/>
                <a:cxnLst/>
                <a:rect l="l" t="t" r="r" b="b"/>
                <a:pathLst>
                  <a:path w="265198" h="615233" extrusionOk="0">
                    <a:moveTo>
                      <a:pt x="202675" y="777"/>
                    </a:moveTo>
                    <a:cubicBezTo>
                      <a:pt x="202675" y="777"/>
                      <a:pt x="201897" y="259"/>
                      <a:pt x="201465" y="0"/>
                    </a:cubicBezTo>
                    <a:cubicBezTo>
                      <a:pt x="144287" y="12179"/>
                      <a:pt x="87194" y="24444"/>
                      <a:pt x="30015" y="36536"/>
                    </a:cubicBezTo>
                    <a:cubicBezTo>
                      <a:pt x="25006" y="37572"/>
                      <a:pt x="23365" y="39472"/>
                      <a:pt x="23192" y="44655"/>
                    </a:cubicBezTo>
                    <a:cubicBezTo>
                      <a:pt x="21119" y="101402"/>
                      <a:pt x="18700" y="158149"/>
                      <a:pt x="16368" y="214809"/>
                    </a:cubicBezTo>
                    <a:cubicBezTo>
                      <a:pt x="11013" y="346182"/>
                      <a:pt x="5744" y="477469"/>
                      <a:pt x="476" y="608842"/>
                    </a:cubicBezTo>
                    <a:cubicBezTo>
                      <a:pt x="389" y="611001"/>
                      <a:pt x="-1338" y="614111"/>
                      <a:pt x="2376" y="615233"/>
                    </a:cubicBezTo>
                    <a:cubicBezTo>
                      <a:pt x="4535" y="613938"/>
                      <a:pt x="6867" y="614542"/>
                      <a:pt x="9113" y="614542"/>
                    </a:cubicBezTo>
                    <a:cubicBezTo>
                      <a:pt x="37702" y="614111"/>
                      <a:pt x="66378" y="613851"/>
                      <a:pt x="94968" y="613506"/>
                    </a:cubicBezTo>
                    <a:cubicBezTo>
                      <a:pt x="141523" y="612988"/>
                      <a:pt x="188164" y="612210"/>
                      <a:pt x="234719" y="611865"/>
                    </a:cubicBezTo>
                    <a:cubicBezTo>
                      <a:pt x="243874" y="611865"/>
                      <a:pt x="253116" y="610397"/>
                      <a:pt x="262185" y="612383"/>
                    </a:cubicBezTo>
                    <a:lnTo>
                      <a:pt x="262013" y="612383"/>
                    </a:lnTo>
                    <a:cubicBezTo>
                      <a:pt x="262444" y="611606"/>
                      <a:pt x="263049" y="611433"/>
                      <a:pt x="263826" y="611865"/>
                    </a:cubicBezTo>
                    <a:cubicBezTo>
                      <a:pt x="266331" y="609446"/>
                      <a:pt x="264690" y="606510"/>
                      <a:pt x="264431" y="604005"/>
                    </a:cubicBezTo>
                    <a:cubicBezTo>
                      <a:pt x="251043" y="475050"/>
                      <a:pt x="237569" y="346182"/>
                      <a:pt x="224181" y="217228"/>
                    </a:cubicBezTo>
                    <a:cubicBezTo>
                      <a:pt x="216840" y="147093"/>
                      <a:pt x="209584" y="76958"/>
                      <a:pt x="202243" y="6737"/>
                    </a:cubicBezTo>
                    <a:cubicBezTo>
                      <a:pt x="202070" y="4750"/>
                      <a:pt x="200947" y="2678"/>
                      <a:pt x="202588" y="6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6" name="Google Shape;816;p23"/>
              <p:cNvSpPr/>
              <p:nvPr/>
            </p:nvSpPr>
            <p:spPr>
              <a:xfrm>
                <a:off x="3456706" y="295999"/>
                <a:ext cx="150720" cy="40767"/>
              </a:xfrm>
              <a:custGeom>
                <a:avLst/>
                <a:gdLst/>
                <a:ahLst/>
                <a:cxnLst/>
                <a:rect l="l" t="t" r="r" b="b"/>
                <a:pathLst>
                  <a:path w="150720" h="40767" extrusionOk="0">
                    <a:moveTo>
                      <a:pt x="0" y="40682"/>
                    </a:moveTo>
                    <a:cubicBezTo>
                      <a:pt x="0" y="39559"/>
                      <a:pt x="86" y="38436"/>
                      <a:pt x="173" y="37313"/>
                    </a:cubicBezTo>
                    <a:cubicBezTo>
                      <a:pt x="346" y="32994"/>
                      <a:pt x="1728" y="31440"/>
                      <a:pt x="5873" y="30576"/>
                    </a:cubicBezTo>
                    <a:cubicBezTo>
                      <a:pt x="53810" y="20470"/>
                      <a:pt x="101747" y="10192"/>
                      <a:pt x="149684" y="0"/>
                    </a:cubicBezTo>
                    <a:cubicBezTo>
                      <a:pt x="150030" y="173"/>
                      <a:pt x="150375" y="432"/>
                      <a:pt x="150634" y="605"/>
                    </a:cubicBezTo>
                    <a:cubicBezTo>
                      <a:pt x="149339" y="2246"/>
                      <a:pt x="150202" y="3973"/>
                      <a:pt x="150375" y="5701"/>
                    </a:cubicBezTo>
                    <a:cubicBezTo>
                      <a:pt x="150462" y="6737"/>
                      <a:pt x="150548" y="7687"/>
                      <a:pt x="150721" y="8724"/>
                    </a:cubicBezTo>
                    <a:cubicBezTo>
                      <a:pt x="100452" y="19434"/>
                      <a:pt x="50269" y="30230"/>
                      <a:pt x="0" y="40768"/>
                    </a:cubicBezTo>
                    <a:close/>
                  </a:path>
                </a:pathLst>
              </a:custGeom>
              <a:solidFill>
                <a:srgbClr val="4C5B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7" name="Google Shape;817;p23"/>
              <p:cNvSpPr/>
              <p:nvPr/>
            </p:nvSpPr>
            <p:spPr>
              <a:xfrm>
                <a:off x="3531246" y="1027145"/>
                <a:ext cx="74626" cy="95787"/>
              </a:xfrm>
              <a:custGeom>
                <a:avLst/>
                <a:gdLst/>
                <a:ahLst/>
                <a:cxnLst/>
                <a:rect l="l" t="t" r="r" b="b"/>
                <a:pathLst>
                  <a:path w="74626" h="95787" extrusionOk="0">
                    <a:moveTo>
                      <a:pt x="0" y="86"/>
                    </a:moveTo>
                    <a:cubicBezTo>
                      <a:pt x="3196" y="15374"/>
                      <a:pt x="6478" y="30576"/>
                      <a:pt x="9501" y="45864"/>
                    </a:cubicBezTo>
                    <a:cubicBezTo>
                      <a:pt x="10192" y="49492"/>
                      <a:pt x="12092" y="51478"/>
                      <a:pt x="15029" y="53292"/>
                    </a:cubicBezTo>
                    <a:cubicBezTo>
                      <a:pt x="39300" y="68926"/>
                      <a:pt x="49578" y="80068"/>
                      <a:pt x="73849" y="95787"/>
                    </a:cubicBezTo>
                    <a:cubicBezTo>
                      <a:pt x="74108" y="95356"/>
                      <a:pt x="74367" y="95010"/>
                      <a:pt x="74626" y="94578"/>
                    </a:cubicBezTo>
                    <a:cubicBezTo>
                      <a:pt x="72899" y="82400"/>
                      <a:pt x="73158" y="38868"/>
                      <a:pt x="72985" y="29367"/>
                    </a:cubicBezTo>
                    <a:cubicBezTo>
                      <a:pt x="60547" y="24444"/>
                      <a:pt x="16929" y="526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8" name="Google Shape;818;p23"/>
              <p:cNvSpPr/>
              <p:nvPr/>
            </p:nvSpPr>
            <p:spPr>
              <a:xfrm>
                <a:off x="3422416" y="912239"/>
                <a:ext cx="259809" cy="148504"/>
              </a:xfrm>
              <a:custGeom>
                <a:avLst/>
                <a:gdLst/>
                <a:ahLst/>
                <a:cxnLst/>
                <a:rect l="l" t="t" r="r" b="b"/>
                <a:pathLst>
                  <a:path w="259809" h="148504" extrusionOk="0">
                    <a:moveTo>
                      <a:pt x="101402" y="114560"/>
                    </a:moveTo>
                    <a:cubicBezTo>
                      <a:pt x="118331" y="119829"/>
                      <a:pt x="134396" y="127430"/>
                      <a:pt x="150980" y="133648"/>
                    </a:cubicBezTo>
                    <a:cubicBezTo>
                      <a:pt x="163504" y="138313"/>
                      <a:pt x="175855" y="143495"/>
                      <a:pt x="188293" y="148505"/>
                    </a:cubicBezTo>
                    <a:cubicBezTo>
                      <a:pt x="189761" y="126911"/>
                      <a:pt x="192698" y="105664"/>
                      <a:pt x="199953" y="85193"/>
                    </a:cubicBezTo>
                    <a:cubicBezTo>
                      <a:pt x="211700" y="52372"/>
                      <a:pt x="230097" y="24387"/>
                      <a:pt x="258168" y="3139"/>
                    </a:cubicBezTo>
                    <a:cubicBezTo>
                      <a:pt x="258859" y="2621"/>
                      <a:pt x="259291" y="1757"/>
                      <a:pt x="259809" y="1066"/>
                    </a:cubicBezTo>
                    <a:cubicBezTo>
                      <a:pt x="250654" y="-920"/>
                      <a:pt x="241498" y="462"/>
                      <a:pt x="232343" y="548"/>
                    </a:cubicBezTo>
                    <a:cubicBezTo>
                      <a:pt x="185788" y="893"/>
                      <a:pt x="139147" y="1584"/>
                      <a:pt x="92592" y="2189"/>
                    </a:cubicBezTo>
                    <a:cubicBezTo>
                      <a:pt x="64002" y="2535"/>
                      <a:pt x="35326" y="2794"/>
                      <a:pt x="6737" y="3226"/>
                    </a:cubicBezTo>
                    <a:cubicBezTo>
                      <a:pt x="4491" y="3226"/>
                      <a:pt x="2073" y="2621"/>
                      <a:pt x="0" y="3917"/>
                    </a:cubicBezTo>
                    <a:cubicBezTo>
                      <a:pt x="49232" y="26719"/>
                      <a:pt x="82140" y="64464"/>
                      <a:pt x="101488" y="1146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9" name="Google Shape;819;p23"/>
              <p:cNvSpPr/>
              <p:nvPr/>
            </p:nvSpPr>
            <p:spPr>
              <a:xfrm>
                <a:off x="3682053" y="912512"/>
                <a:ext cx="1814" cy="1273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273" extrusionOk="0">
                    <a:moveTo>
                      <a:pt x="0" y="794"/>
                    </a:moveTo>
                    <a:cubicBezTo>
                      <a:pt x="1037" y="1917"/>
                      <a:pt x="1382" y="794"/>
                      <a:pt x="1814" y="189"/>
                    </a:cubicBezTo>
                    <a:cubicBezTo>
                      <a:pt x="1037" y="-156"/>
                      <a:pt x="346" y="-70"/>
                      <a:pt x="0" y="794"/>
                    </a:cubicBez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0" name="Google Shape;820;p23"/>
              <p:cNvSpPr/>
              <p:nvPr/>
            </p:nvSpPr>
            <p:spPr>
              <a:xfrm>
                <a:off x="3556467" y="1061262"/>
                <a:ext cx="34376" cy="24357"/>
              </a:xfrm>
              <a:custGeom>
                <a:avLst/>
                <a:gdLst/>
                <a:ahLst/>
                <a:cxnLst/>
                <a:rect l="l" t="t" r="r" b="b"/>
                <a:pathLst>
                  <a:path w="34376" h="24357" extrusionOk="0">
                    <a:moveTo>
                      <a:pt x="34376" y="24357"/>
                    </a:moveTo>
                    <a:lnTo>
                      <a:pt x="20643" y="0"/>
                    </a:lnTo>
                    <a:lnTo>
                      <a:pt x="0" y="9760"/>
                    </a:lnTo>
                  </a:path>
                </a:pathLst>
              </a:custGeom>
              <a:noFill/>
              <a:ln w="113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1" name="Google Shape;821;p23"/>
              <p:cNvSpPr/>
              <p:nvPr/>
            </p:nvSpPr>
            <p:spPr>
              <a:xfrm>
                <a:off x="3501706" y="417526"/>
                <a:ext cx="8637" cy="410357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410357" extrusionOk="0">
                    <a:moveTo>
                      <a:pt x="0" y="410357"/>
                    </a:moveTo>
                    <a:lnTo>
                      <a:pt x="0" y="0"/>
                    </a:lnTo>
                  </a:path>
                </a:pathLst>
              </a:custGeom>
              <a:noFill/>
              <a:ln w="28300" cap="rnd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2" name="Google Shape;822;p23"/>
            <p:cNvGrpSpPr/>
            <p:nvPr/>
          </p:nvGrpSpPr>
          <p:grpSpPr>
            <a:xfrm rot="4061163">
              <a:off x="8062270" y="504326"/>
              <a:ext cx="1651357" cy="1610454"/>
              <a:chOff x="1825325" y="2131820"/>
              <a:chExt cx="1134823" cy="1106813"/>
            </a:xfrm>
          </p:grpSpPr>
          <p:sp>
            <p:nvSpPr>
              <p:cNvPr id="823" name="Google Shape;823;p23"/>
              <p:cNvSpPr/>
              <p:nvPr/>
            </p:nvSpPr>
            <p:spPr>
              <a:xfrm>
                <a:off x="2202746" y="2480281"/>
                <a:ext cx="365875" cy="381508"/>
              </a:xfrm>
              <a:custGeom>
                <a:avLst/>
                <a:gdLst/>
                <a:ahLst/>
                <a:cxnLst/>
                <a:rect l="l" t="t" r="r" b="b"/>
                <a:pathLst>
                  <a:path w="365875" h="381508" extrusionOk="0">
                    <a:moveTo>
                      <a:pt x="365875" y="0"/>
                    </a:moveTo>
                    <a:lnTo>
                      <a:pt x="0" y="381509"/>
                    </a:lnTo>
                  </a:path>
                </a:pathLst>
              </a:custGeom>
              <a:noFill/>
              <a:ln w="15100" cap="flat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23"/>
              <p:cNvSpPr/>
              <p:nvPr/>
            </p:nvSpPr>
            <p:spPr>
              <a:xfrm>
                <a:off x="2023177" y="2290433"/>
                <a:ext cx="884975" cy="500876"/>
              </a:xfrm>
              <a:custGeom>
                <a:avLst/>
                <a:gdLst/>
                <a:ahLst/>
                <a:cxnLst/>
                <a:rect l="l" t="t" r="r" b="b"/>
                <a:pathLst>
                  <a:path w="884975" h="500876" extrusionOk="0">
                    <a:moveTo>
                      <a:pt x="31612" y="0"/>
                    </a:moveTo>
                    <a:lnTo>
                      <a:pt x="804476" y="408111"/>
                    </a:lnTo>
                    <a:lnTo>
                      <a:pt x="884976" y="474273"/>
                    </a:lnTo>
                    <a:lnTo>
                      <a:pt x="872538" y="500876"/>
                    </a:lnTo>
                    <a:lnTo>
                      <a:pt x="0" y="32994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23"/>
              <p:cNvSpPr/>
              <p:nvPr/>
            </p:nvSpPr>
            <p:spPr>
              <a:xfrm>
                <a:off x="2790344" y="2688788"/>
                <a:ext cx="71768" cy="71768"/>
              </a:xfrm>
              <a:custGeom>
                <a:avLst/>
                <a:gdLst/>
                <a:ahLst/>
                <a:cxnLst/>
                <a:rect l="l" t="t" r="r" b="b"/>
                <a:pathLst>
                  <a:path w="71768" h="71768" extrusionOk="0">
                    <a:moveTo>
                      <a:pt x="11052" y="61753"/>
                    </a:moveTo>
                    <a:cubicBezTo>
                      <a:pt x="-3286" y="48020"/>
                      <a:pt x="-3718" y="25304"/>
                      <a:pt x="10016" y="11052"/>
                    </a:cubicBezTo>
                    <a:cubicBezTo>
                      <a:pt x="23749" y="-3286"/>
                      <a:pt x="46465" y="-3718"/>
                      <a:pt x="60716" y="10016"/>
                    </a:cubicBezTo>
                    <a:cubicBezTo>
                      <a:pt x="75054" y="23749"/>
                      <a:pt x="75486" y="46465"/>
                      <a:pt x="61753" y="60716"/>
                    </a:cubicBezTo>
                    <a:cubicBezTo>
                      <a:pt x="48020" y="75054"/>
                      <a:pt x="25304" y="75486"/>
                      <a:pt x="11052" y="617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23"/>
              <p:cNvSpPr/>
              <p:nvPr/>
            </p:nvSpPr>
            <p:spPr>
              <a:xfrm>
                <a:off x="2899342" y="2774812"/>
                <a:ext cx="60806" cy="47505"/>
              </a:xfrm>
              <a:custGeom>
                <a:avLst/>
                <a:gdLst/>
                <a:ahLst/>
                <a:cxnLst/>
                <a:rect l="l" t="t" r="r" b="b"/>
                <a:pathLst>
                  <a:path w="60806" h="47505" extrusionOk="0">
                    <a:moveTo>
                      <a:pt x="0" y="8637"/>
                    </a:moveTo>
                    <a:lnTo>
                      <a:pt x="60807" y="47505"/>
                    </a:lnTo>
                    <a:lnTo>
                      <a:pt x="4060" y="0"/>
                    </a:lnTo>
                    <a:lnTo>
                      <a:pt x="0" y="8637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23"/>
              <p:cNvSpPr/>
              <p:nvPr/>
            </p:nvSpPr>
            <p:spPr>
              <a:xfrm>
                <a:off x="1991564" y="2323428"/>
                <a:ext cx="535684" cy="865714"/>
              </a:xfrm>
              <a:custGeom>
                <a:avLst/>
                <a:gdLst/>
                <a:ahLst/>
                <a:cxnLst/>
                <a:rect l="l" t="t" r="r" b="b"/>
                <a:pathLst>
                  <a:path w="535684" h="865714" extrusionOk="0">
                    <a:moveTo>
                      <a:pt x="0" y="32994"/>
                    </a:moveTo>
                    <a:lnTo>
                      <a:pt x="440156" y="788065"/>
                    </a:lnTo>
                    <a:lnTo>
                      <a:pt x="509599" y="865715"/>
                    </a:lnTo>
                    <a:lnTo>
                      <a:pt x="535684" y="852154"/>
                    </a:lnTo>
                    <a:lnTo>
                      <a:pt x="31612" y="0"/>
                    </a:ln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23"/>
              <p:cNvSpPr/>
              <p:nvPr/>
            </p:nvSpPr>
            <p:spPr>
              <a:xfrm>
                <a:off x="2421909" y="3073092"/>
                <a:ext cx="71705" cy="71705"/>
              </a:xfrm>
              <a:custGeom>
                <a:avLst/>
                <a:gdLst/>
                <a:ahLst/>
                <a:cxnLst/>
                <a:rect l="l" t="t" r="r" b="b"/>
                <a:pathLst>
                  <a:path w="71705" h="71705" extrusionOk="0">
                    <a:moveTo>
                      <a:pt x="60685" y="9984"/>
                    </a:moveTo>
                    <a:cubicBezTo>
                      <a:pt x="46347" y="-3749"/>
                      <a:pt x="23717" y="-3231"/>
                      <a:pt x="9984" y="11021"/>
                    </a:cubicBezTo>
                    <a:cubicBezTo>
                      <a:pt x="-3749" y="25359"/>
                      <a:pt x="-3231" y="47988"/>
                      <a:pt x="11021" y="61721"/>
                    </a:cubicBezTo>
                    <a:cubicBezTo>
                      <a:pt x="25358" y="75455"/>
                      <a:pt x="47988" y="74936"/>
                      <a:pt x="61721" y="60685"/>
                    </a:cubicBezTo>
                    <a:cubicBezTo>
                      <a:pt x="75455" y="46347"/>
                      <a:pt x="74937" y="23717"/>
                      <a:pt x="60685" y="998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23"/>
              <p:cNvSpPr/>
              <p:nvPr/>
            </p:nvSpPr>
            <p:spPr>
              <a:xfrm>
                <a:off x="2511097" y="3179555"/>
                <a:ext cx="49837" cy="59078"/>
              </a:xfrm>
              <a:custGeom>
                <a:avLst/>
                <a:gdLst/>
                <a:ahLst/>
                <a:cxnLst/>
                <a:rect l="l" t="t" r="r" b="b"/>
                <a:pathLst>
                  <a:path w="49837" h="59078" extrusionOk="0">
                    <a:moveTo>
                      <a:pt x="8464" y="0"/>
                    </a:moveTo>
                    <a:lnTo>
                      <a:pt x="49837" y="59079"/>
                    </a:lnTo>
                    <a:lnTo>
                      <a:pt x="0" y="4405"/>
                    </a:lnTo>
                    <a:lnTo>
                      <a:pt x="8464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23"/>
              <p:cNvSpPr/>
              <p:nvPr/>
            </p:nvSpPr>
            <p:spPr>
              <a:xfrm>
                <a:off x="1956949" y="2255731"/>
                <a:ext cx="304876" cy="300816"/>
              </a:xfrm>
              <a:custGeom>
                <a:avLst/>
                <a:gdLst/>
                <a:ahLst/>
                <a:cxnLst/>
                <a:rect l="l" t="t" r="r" b="b"/>
                <a:pathLst>
                  <a:path w="304876" h="300816" extrusionOk="0">
                    <a:moveTo>
                      <a:pt x="31765" y="177908"/>
                    </a:moveTo>
                    <a:cubicBezTo>
                      <a:pt x="-9348" y="138436"/>
                      <a:pt x="-10730" y="72879"/>
                      <a:pt x="28656" y="31765"/>
                    </a:cubicBezTo>
                    <a:cubicBezTo>
                      <a:pt x="68128" y="-9348"/>
                      <a:pt x="133685" y="-10730"/>
                      <a:pt x="174799" y="28656"/>
                    </a:cubicBezTo>
                    <a:cubicBezTo>
                      <a:pt x="195528" y="48522"/>
                      <a:pt x="206066" y="74952"/>
                      <a:pt x="206498" y="101555"/>
                    </a:cubicBezTo>
                    <a:lnTo>
                      <a:pt x="304876" y="195874"/>
                    </a:lnTo>
                    <a:cubicBezTo>
                      <a:pt x="304876" y="195874"/>
                      <a:pt x="281210" y="247870"/>
                      <a:pt x="268168" y="261431"/>
                    </a:cubicBezTo>
                    <a:cubicBezTo>
                      <a:pt x="255126" y="274991"/>
                      <a:pt x="204252" y="300817"/>
                      <a:pt x="204252" y="300817"/>
                    </a:cubicBezTo>
                    <a:lnTo>
                      <a:pt x="105873" y="206498"/>
                    </a:lnTo>
                    <a:cubicBezTo>
                      <a:pt x="79271" y="207189"/>
                      <a:pt x="52409" y="197688"/>
                      <a:pt x="31679" y="177822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23"/>
              <p:cNvSpPr/>
              <p:nvPr/>
            </p:nvSpPr>
            <p:spPr>
              <a:xfrm>
                <a:off x="1979562" y="2278345"/>
                <a:ext cx="161423" cy="161423"/>
              </a:xfrm>
              <a:custGeom>
                <a:avLst/>
                <a:gdLst/>
                <a:ahLst/>
                <a:cxnLst/>
                <a:rect l="l" t="t" r="r" b="b"/>
                <a:pathLst>
                  <a:path w="161423" h="161423" extrusionOk="0">
                    <a:moveTo>
                      <a:pt x="24872" y="138970"/>
                    </a:moveTo>
                    <a:cubicBezTo>
                      <a:pt x="57002" y="169805"/>
                      <a:pt x="108135" y="168769"/>
                      <a:pt x="138970" y="136552"/>
                    </a:cubicBezTo>
                    <a:cubicBezTo>
                      <a:pt x="169805" y="104334"/>
                      <a:pt x="168769" y="53288"/>
                      <a:pt x="136552" y="22453"/>
                    </a:cubicBezTo>
                    <a:cubicBezTo>
                      <a:pt x="104421" y="-8382"/>
                      <a:pt x="53288" y="-7346"/>
                      <a:pt x="22453" y="24872"/>
                    </a:cubicBezTo>
                    <a:cubicBezTo>
                      <a:pt x="-8382" y="57089"/>
                      <a:pt x="-7346" y="108135"/>
                      <a:pt x="24872" y="13897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23"/>
              <p:cNvSpPr/>
              <p:nvPr/>
            </p:nvSpPr>
            <p:spPr>
              <a:xfrm rot="8027126">
                <a:off x="1874623" y="2129568"/>
                <a:ext cx="63620" cy="163718"/>
              </a:xfrm>
              <a:custGeom>
                <a:avLst/>
                <a:gdLst/>
                <a:ahLst/>
                <a:cxnLst/>
                <a:rect l="l" t="t" r="r" b="b"/>
                <a:pathLst>
                  <a:path w="63570" h="163590" extrusionOk="0">
                    <a:moveTo>
                      <a:pt x="0" y="0"/>
                    </a:moveTo>
                    <a:lnTo>
                      <a:pt x="63570" y="0"/>
                    </a:lnTo>
                    <a:lnTo>
                      <a:pt x="63570" y="163590"/>
                    </a:lnTo>
                    <a:lnTo>
                      <a:pt x="0" y="16359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3" name="Google Shape;833;p23"/>
              <p:cNvSpPr/>
              <p:nvPr/>
            </p:nvSpPr>
            <p:spPr>
              <a:xfrm rot="8027126">
                <a:off x="1957606" y="2262178"/>
                <a:ext cx="43479" cy="38379"/>
              </a:xfrm>
              <a:custGeom>
                <a:avLst/>
                <a:gdLst/>
                <a:ahLst/>
                <a:cxnLst/>
                <a:rect l="l" t="t" r="r" b="b"/>
                <a:pathLst>
                  <a:path w="43445" h="38349" extrusionOk="0">
                    <a:moveTo>
                      <a:pt x="0" y="0"/>
                    </a:moveTo>
                    <a:lnTo>
                      <a:pt x="43446" y="0"/>
                    </a:lnTo>
                    <a:lnTo>
                      <a:pt x="43446" y="38350"/>
                    </a:lnTo>
                    <a:lnTo>
                      <a:pt x="0" y="3835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4" name="Google Shape;834;p23"/>
              <p:cNvSpPr/>
              <p:nvPr/>
            </p:nvSpPr>
            <p:spPr>
              <a:xfrm rot="8027126">
                <a:off x="2370552" y="2586366"/>
                <a:ext cx="30254" cy="169077"/>
              </a:xfrm>
              <a:custGeom>
                <a:avLst/>
                <a:gdLst/>
                <a:ahLst/>
                <a:cxnLst/>
                <a:rect l="l" t="t" r="r" b="b"/>
                <a:pathLst>
                  <a:path w="30230" h="168945" extrusionOk="0">
                    <a:moveTo>
                      <a:pt x="0" y="0"/>
                    </a:moveTo>
                    <a:lnTo>
                      <a:pt x="30230" y="0"/>
                    </a:lnTo>
                    <a:lnTo>
                      <a:pt x="30230" y="168945"/>
                    </a:lnTo>
                    <a:lnTo>
                      <a:pt x="0" y="16894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35" name="Google Shape;835;p23"/>
            <p:cNvGrpSpPr/>
            <p:nvPr/>
          </p:nvGrpSpPr>
          <p:grpSpPr>
            <a:xfrm rot="-996566">
              <a:off x="-311671" y="572481"/>
              <a:ext cx="1625396" cy="959531"/>
              <a:chOff x="7008442" y="6231192"/>
              <a:chExt cx="1035004" cy="611001"/>
            </a:xfrm>
          </p:grpSpPr>
          <p:sp>
            <p:nvSpPr>
              <p:cNvPr id="836" name="Google Shape;836;p23"/>
              <p:cNvSpPr/>
              <p:nvPr/>
            </p:nvSpPr>
            <p:spPr>
              <a:xfrm>
                <a:off x="7008614" y="6231192"/>
                <a:ext cx="1034832" cy="610914"/>
              </a:xfrm>
              <a:custGeom>
                <a:avLst/>
                <a:gdLst/>
                <a:ahLst/>
                <a:cxnLst/>
                <a:rect l="l" t="t" r="r" b="b"/>
                <a:pathLst>
                  <a:path w="1034832" h="610914" extrusionOk="0">
                    <a:moveTo>
                      <a:pt x="517373" y="0"/>
                    </a:moveTo>
                    <a:cubicBezTo>
                      <a:pt x="231652" y="0"/>
                      <a:pt x="0" y="231652"/>
                      <a:pt x="0" y="517373"/>
                    </a:cubicBezTo>
                    <a:lnTo>
                      <a:pt x="0" y="610915"/>
                    </a:lnTo>
                    <a:lnTo>
                      <a:pt x="1034832" y="610915"/>
                    </a:lnTo>
                    <a:lnTo>
                      <a:pt x="1034832" y="517373"/>
                    </a:lnTo>
                    <a:cubicBezTo>
                      <a:pt x="1034832" y="231652"/>
                      <a:pt x="803181" y="0"/>
                      <a:pt x="517460" y="0"/>
                    </a:cubicBezTo>
                    <a:close/>
                    <a:moveTo>
                      <a:pt x="517373" y="501308"/>
                    </a:moveTo>
                    <a:cubicBezTo>
                      <a:pt x="502863" y="501308"/>
                      <a:pt x="491030" y="489561"/>
                      <a:pt x="491030" y="474964"/>
                    </a:cubicBezTo>
                    <a:cubicBezTo>
                      <a:pt x="491030" y="460367"/>
                      <a:pt x="502776" y="448620"/>
                      <a:pt x="517373" y="448620"/>
                    </a:cubicBezTo>
                    <a:cubicBezTo>
                      <a:pt x="531970" y="448620"/>
                      <a:pt x="543717" y="460367"/>
                      <a:pt x="543717" y="474964"/>
                    </a:cubicBezTo>
                    <a:cubicBezTo>
                      <a:pt x="543717" y="489561"/>
                      <a:pt x="531970" y="501308"/>
                      <a:pt x="517373" y="501308"/>
                    </a:cubicBezTo>
                    <a:close/>
                    <a:moveTo>
                      <a:pt x="609446" y="474964"/>
                    </a:moveTo>
                    <a:cubicBezTo>
                      <a:pt x="609446" y="424091"/>
                      <a:pt x="568247" y="382891"/>
                      <a:pt x="517373" y="382891"/>
                    </a:cubicBezTo>
                    <a:cubicBezTo>
                      <a:pt x="466500" y="382891"/>
                      <a:pt x="425300" y="424091"/>
                      <a:pt x="425300" y="474964"/>
                    </a:cubicBezTo>
                    <a:lnTo>
                      <a:pt x="138283" y="474964"/>
                    </a:lnTo>
                    <a:cubicBezTo>
                      <a:pt x="159444" y="284512"/>
                      <a:pt x="321393" y="135864"/>
                      <a:pt x="517460" y="135864"/>
                    </a:cubicBezTo>
                    <a:cubicBezTo>
                      <a:pt x="713526" y="135864"/>
                      <a:pt x="875475" y="284512"/>
                      <a:pt x="896636" y="474964"/>
                    </a:cubicBezTo>
                    <a:lnTo>
                      <a:pt x="609619" y="474964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7" name="Google Shape;837;p23"/>
              <p:cNvSpPr/>
              <p:nvPr/>
            </p:nvSpPr>
            <p:spPr>
              <a:xfrm>
                <a:off x="7008614" y="6748652"/>
                <a:ext cx="65729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65729" h="8637" extrusionOk="0">
                    <a:moveTo>
                      <a:pt x="0" y="0"/>
                    </a:moveTo>
                    <a:lnTo>
                      <a:pt x="65730" y="0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23"/>
              <p:cNvSpPr/>
              <p:nvPr/>
            </p:nvSpPr>
            <p:spPr>
              <a:xfrm>
                <a:off x="7016474" y="6658824"/>
                <a:ext cx="64779" cy="11401"/>
              </a:xfrm>
              <a:custGeom>
                <a:avLst/>
                <a:gdLst/>
                <a:ahLst/>
                <a:cxnLst/>
                <a:rect l="l" t="t" r="r" b="b"/>
                <a:pathLst>
                  <a:path w="64779" h="11401" extrusionOk="0">
                    <a:moveTo>
                      <a:pt x="0" y="0"/>
                    </a:moveTo>
                    <a:lnTo>
                      <a:pt x="64780" y="11401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23"/>
              <p:cNvSpPr/>
              <p:nvPr/>
            </p:nvSpPr>
            <p:spPr>
              <a:xfrm>
                <a:off x="7039795" y="6571674"/>
                <a:ext cx="61842" cy="22456"/>
              </a:xfrm>
              <a:custGeom>
                <a:avLst/>
                <a:gdLst/>
                <a:ahLst/>
                <a:cxnLst/>
                <a:rect l="l" t="t" r="r" b="b"/>
                <a:pathLst>
                  <a:path w="61842" h="22456" extrusionOk="0">
                    <a:moveTo>
                      <a:pt x="0" y="0"/>
                    </a:moveTo>
                    <a:lnTo>
                      <a:pt x="61843" y="22457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23"/>
              <p:cNvSpPr/>
              <p:nvPr/>
            </p:nvSpPr>
            <p:spPr>
              <a:xfrm>
                <a:off x="7077885" y="6489965"/>
                <a:ext cx="57006" cy="32821"/>
              </a:xfrm>
              <a:custGeom>
                <a:avLst/>
                <a:gdLst/>
                <a:ahLst/>
                <a:cxnLst/>
                <a:rect l="l" t="t" r="r" b="b"/>
                <a:pathLst>
                  <a:path w="57006" h="32821" extrusionOk="0">
                    <a:moveTo>
                      <a:pt x="0" y="0"/>
                    </a:moveTo>
                    <a:lnTo>
                      <a:pt x="57006" y="32822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23"/>
              <p:cNvSpPr/>
              <p:nvPr/>
            </p:nvSpPr>
            <p:spPr>
              <a:xfrm>
                <a:off x="7129623" y="6416030"/>
                <a:ext cx="50441" cy="42322"/>
              </a:xfrm>
              <a:custGeom>
                <a:avLst/>
                <a:gdLst/>
                <a:ahLst/>
                <a:cxnLst/>
                <a:rect l="l" t="t" r="r" b="b"/>
                <a:pathLst>
                  <a:path w="50441" h="42322" extrusionOk="0">
                    <a:moveTo>
                      <a:pt x="0" y="0"/>
                    </a:moveTo>
                    <a:lnTo>
                      <a:pt x="50442" y="42323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23"/>
              <p:cNvSpPr/>
              <p:nvPr/>
            </p:nvSpPr>
            <p:spPr>
              <a:xfrm>
                <a:off x="7193452" y="6352287"/>
                <a:ext cx="42236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42236" h="50355" extrusionOk="0">
                    <a:moveTo>
                      <a:pt x="0" y="0"/>
                    </a:moveTo>
                    <a:lnTo>
                      <a:pt x="42236" y="50356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23"/>
              <p:cNvSpPr/>
              <p:nvPr/>
            </p:nvSpPr>
            <p:spPr>
              <a:xfrm>
                <a:off x="7267301" y="6300549"/>
                <a:ext cx="32908" cy="57006"/>
              </a:xfrm>
              <a:custGeom>
                <a:avLst/>
                <a:gdLst/>
                <a:ahLst/>
                <a:cxnLst/>
                <a:rect l="l" t="t" r="r" b="b"/>
                <a:pathLst>
                  <a:path w="32908" h="57006" extrusionOk="0">
                    <a:moveTo>
                      <a:pt x="0" y="0"/>
                    </a:moveTo>
                    <a:lnTo>
                      <a:pt x="32908" y="57006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4" name="Google Shape;844;p23"/>
              <p:cNvSpPr/>
              <p:nvPr/>
            </p:nvSpPr>
            <p:spPr>
              <a:xfrm>
                <a:off x="7349010" y="6262459"/>
                <a:ext cx="22543" cy="61756"/>
              </a:xfrm>
              <a:custGeom>
                <a:avLst/>
                <a:gdLst/>
                <a:ahLst/>
                <a:cxnLst/>
                <a:rect l="l" t="t" r="r" b="b"/>
                <a:pathLst>
                  <a:path w="22543" h="61756" extrusionOk="0">
                    <a:moveTo>
                      <a:pt x="0" y="0"/>
                    </a:moveTo>
                    <a:lnTo>
                      <a:pt x="22543" y="61757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5" name="Google Shape;845;p23"/>
              <p:cNvSpPr/>
              <p:nvPr/>
            </p:nvSpPr>
            <p:spPr>
              <a:xfrm>
                <a:off x="7436160" y="6239138"/>
                <a:ext cx="11401" cy="64693"/>
              </a:xfrm>
              <a:custGeom>
                <a:avLst/>
                <a:gdLst/>
                <a:ahLst/>
                <a:cxnLst/>
                <a:rect l="l" t="t" r="r" b="b"/>
                <a:pathLst>
                  <a:path w="11401" h="64693" extrusionOk="0">
                    <a:moveTo>
                      <a:pt x="0" y="0"/>
                    </a:moveTo>
                    <a:lnTo>
                      <a:pt x="11401" y="64693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6" name="Google Shape;846;p23"/>
              <p:cNvSpPr/>
              <p:nvPr/>
            </p:nvSpPr>
            <p:spPr>
              <a:xfrm>
                <a:off x="7525987" y="6231192"/>
                <a:ext cx="8637" cy="65816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65816" extrusionOk="0">
                    <a:moveTo>
                      <a:pt x="0" y="0"/>
                    </a:moveTo>
                    <a:lnTo>
                      <a:pt x="0" y="65816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7" name="Google Shape;847;p23"/>
              <p:cNvSpPr/>
              <p:nvPr/>
            </p:nvSpPr>
            <p:spPr>
              <a:xfrm>
                <a:off x="7604414" y="6239138"/>
                <a:ext cx="11401" cy="64693"/>
              </a:xfrm>
              <a:custGeom>
                <a:avLst/>
                <a:gdLst/>
                <a:ahLst/>
                <a:cxnLst/>
                <a:rect l="l" t="t" r="r" b="b"/>
                <a:pathLst>
                  <a:path w="11401" h="64693" extrusionOk="0">
                    <a:moveTo>
                      <a:pt x="11401" y="0"/>
                    </a:moveTo>
                    <a:lnTo>
                      <a:pt x="0" y="64693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23"/>
              <p:cNvSpPr/>
              <p:nvPr/>
            </p:nvSpPr>
            <p:spPr>
              <a:xfrm>
                <a:off x="7680422" y="6262459"/>
                <a:ext cx="22543" cy="61756"/>
              </a:xfrm>
              <a:custGeom>
                <a:avLst/>
                <a:gdLst/>
                <a:ahLst/>
                <a:cxnLst/>
                <a:rect l="l" t="t" r="r" b="b"/>
                <a:pathLst>
                  <a:path w="22543" h="61756" extrusionOk="0">
                    <a:moveTo>
                      <a:pt x="22543" y="0"/>
                    </a:moveTo>
                    <a:lnTo>
                      <a:pt x="0" y="61757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23"/>
              <p:cNvSpPr/>
              <p:nvPr/>
            </p:nvSpPr>
            <p:spPr>
              <a:xfrm>
                <a:off x="7751852" y="6300549"/>
                <a:ext cx="32821" cy="57006"/>
              </a:xfrm>
              <a:custGeom>
                <a:avLst/>
                <a:gdLst/>
                <a:ahLst/>
                <a:cxnLst/>
                <a:rect l="l" t="t" r="r" b="b"/>
                <a:pathLst>
                  <a:path w="32821" h="57006" extrusionOk="0">
                    <a:moveTo>
                      <a:pt x="32822" y="0"/>
                    </a:moveTo>
                    <a:lnTo>
                      <a:pt x="0" y="57006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23"/>
              <p:cNvSpPr/>
              <p:nvPr/>
            </p:nvSpPr>
            <p:spPr>
              <a:xfrm>
                <a:off x="7816286" y="6352287"/>
                <a:ext cx="42322" cy="50355"/>
              </a:xfrm>
              <a:custGeom>
                <a:avLst/>
                <a:gdLst/>
                <a:ahLst/>
                <a:cxnLst/>
                <a:rect l="l" t="t" r="r" b="b"/>
                <a:pathLst>
                  <a:path w="42322" h="50355" extrusionOk="0">
                    <a:moveTo>
                      <a:pt x="42323" y="0"/>
                    </a:moveTo>
                    <a:lnTo>
                      <a:pt x="0" y="50356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23"/>
              <p:cNvSpPr/>
              <p:nvPr/>
            </p:nvSpPr>
            <p:spPr>
              <a:xfrm>
                <a:off x="7871997" y="6416030"/>
                <a:ext cx="50355" cy="42322"/>
              </a:xfrm>
              <a:custGeom>
                <a:avLst/>
                <a:gdLst/>
                <a:ahLst/>
                <a:cxnLst/>
                <a:rect l="l" t="t" r="r" b="b"/>
                <a:pathLst>
                  <a:path w="50355" h="42322" extrusionOk="0">
                    <a:moveTo>
                      <a:pt x="50355" y="0"/>
                    </a:moveTo>
                    <a:lnTo>
                      <a:pt x="0" y="42323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23"/>
              <p:cNvSpPr/>
              <p:nvPr/>
            </p:nvSpPr>
            <p:spPr>
              <a:xfrm>
                <a:off x="7917083" y="6489965"/>
                <a:ext cx="57006" cy="32821"/>
              </a:xfrm>
              <a:custGeom>
                <a:avLst/>
                <a:gdLst/>
                <a:ahLst/>
                <a:cxnLst/>
                <a:rect l="l" t="t" r="r" b="b"/>
                <a:pathLst>
                  <a:path w="57006" h="32821" extrusionOk="0">
                    <a:moveTo>
                      <a:pt x="57006" y="0"/>
                    </a:moveTo>
                    <a:lnTo>
                      <a:pt x="0" y="32822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23"/>
              <p:cNvSpPr/>
              <p:nvPr/>
            </p:nvSpPr>
            <p:spPr>
              <a:xfrm>
                <a:off x="7950423" y="6571674"/>
                <a:ext cx="61756" cy="22456"/>
              </a:xfrm>
              <a:custGeom>
                <a:avLst/>
                <a:gdLst/>
                <a:ahLst/>
                <a:cxnLst/>
                <a:rect l="l" t="t" r="r" b="b"/>
                <a:pathLst>
                  <a:path w="61756" h="22456" extrusionOk="0">
                    <a:moveTo>
                      <a:pt x="61756" y="0"/>
                    </a:moveTo>
                    <a:lnTo>
                      <a:pt x="0" y="22457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23"/>
              <p:cNvSpPr/>
              <p:nvPr/>
            </p:nvSpPr>
            <p:spPr>
              <a:xfrm>
                <a:off x="7970807" y="6658824"/>
                <a:ext cx="64693" cy="11401"/>
              </a:xfrm>
              <a:custGeom>
                <a:avLst/>
                <a:gdLst/>
                <a:ahLst/>
                <a:cxnLst/>
                <a:rect l="l" t="t" r="r" b="b"/>
                <a:pathLst>
                  <a:path w="64693" h="11401" extrusionOk="0">
                    <a:moveTo>
                      <a:pt x="64693" y="0"/>
                    </a:moveTo>
                    <a:lnTo>
                      <a:pt x="0" y="11401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23"/>
              <p:cNvSpPr/>
              <p:nvPr/>
            </p:nvSpPr>
            <p:spPr>
              <a:xfrm>
                <a:off x="7977631" y="6748652"/>
                <a:ext cx="65729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65729" h="8637" extrusionOk="0">
                    <a:moveTo>
                      <a:pt x="65730" y="0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23"/>
              <p:cNvSpPr/>
              <p:nvPr/>
            </p:nvSpPr>
            <p:spPr>
              <a:xfrm>
                <a:off x="7008442" y="6231279"/>
                <a:ext cx="1034832" cy="610914"/>
              </a:xfrm>
              <a:custGeom>
                <a:avLst/>
                <a:gdLst/>
                <a:ahLst/>
                <a:cxnLst/>
                <a:rect l="l" t="t" r="r" b="b"/>
                <a:pathLst>
                  <a:path w="1034832" h="610914" extrusionOk="0">
                    <a:moveTo>
                      <a:pt x="517546" y="26257"/>
                    </a:moveTo>
                    <a:cubicBezTo>
                      <a:pt x="788324" y="26257"/>
                      <a:pt x="1008661" y="246594"/>
                      <a:pt x="1008661" y="517373"/>
                    </a:cubicBezTo>
                    <a:lnTo>
                      <a:pt x="1008661" y="584571"/>
                    </a:lnTo>
                    <a:lnTo>
                      <a:pt x="26430" y="584571"/>
                    </a:lnTo>
                    <a:lnTo>
                      <a:pt x="26430" y="517373"/>
                    </a:lnTo>
                    <a:cubicBezTo>
                      <a:pt x="26430" y="246594"/>
                      <a:pt x="246767" y="26257"/>
                      <a:pt x="517546" y="26257"/>
                    </a:cubicBezTo>
                    <a:moveTo>
                      <a:pt x="109002" y="501308"/>
                    </a:moveTo>
                    <a:lnTo>
                      <a:pt x="451730" y="501308"/>
                    </a:lnTo>
                    <a:lnTo>
                      <a:pt x="451730" y="474964"/>
                    </a:lnTo>
                    <a:cubicBezTo>
                      <a:pt x="451730" y="438687"/>
                      <a:pt x="481269" y="409234"/>
                      <a:pt x="517459" y="409234"/>
                    </a:cubicBezTo>
                    <a:cubicBezTo>
                      <a:pt x="553649" y="409234"/>
                      <a:pt x="583189" y="438774"/>
                      <a:pt x="583189" y="474964"/>
                    </a:cubicBezTo>
                    <a:lnTo>
                      <a:pt x="583189" y="501308"/>
                    </a:lnTo>
                    <a:lnTo>
                      <a:pt x="925916" y="501308"/>
                    </a:lnTo>
                    <a:lnTo>
                      <a:pt x="922634" y="472113"/>
                    </a:lnTo>
                    <a:cubicBezTo>
                      <a:pt x="899659" y="265423"/>
                      <a:pt x="725445" y="109607"/>
                      <a:pt x="517373" y="109607"/>
                    </a:cubicBezTo>
                    <a:cubicBezTo>
                      <a:pt x="309301" y="109607"/>
                      <a:pt x="135001" y="265423"/>
                      <a:pt x="112112" y="472113"/>
                    </a:cubicBezTo>
                    <a:lnTo>
                      <a:pt x="108830" y="501308"/>
                    </a:lnTo>
                    <a:moveTo>
                      <a:pt x="517373" y="527652"/>
                    </a:moveTo>
                    <a:cubicBezTo>
                      <a:pt x="546394" y="527652"/>
                      <a:pt x="569974" y="504072"/>
                      <a:pt x="569974" y="475050"/>
                    </a:cubicBezTo>
                    <a:cubicBezTo>
                      <a:pt x="569974" y="446029"/>
                      <a:pt x="546394" y="422449"/>
                      <a:pt x="517373" y="422449"/>
                    </a:cubicBezTo>
                    <a:cubicBezTo>
                      <a:pt x="488352" y="422449"/>
                      <a:pt x="464772" y="446029"/>
                      <a:pt x="464772" y="475050"/>
                    </a:cubicBezTo>
                    <a:cubicBezTo>
                      <a:pt x="464772" y="504072"/>
                      <a:pt x="488352" y="527652"/>
                      <a:pt x="517373" y="527652"/>
                    </a:cubicBezTo>
                    <a:moveTo>
                      <a:pt x="517373" y="0"/>
                    </a:moveTo>
                    <a:cubicBezTo>
                      <a:pt x="231652" y="0"/>
                      <a:pt x="0" y="231652"/>
                      <a:pt x="0" y="517373"/>
                    </a:cubicBezTo>
                    <a:lnTo>
                      <a:pt x="0" y="610915"/>
                    </a:lnTo>
                    <a:lnTo>
                      <a:pt x="1034832" y="610915"/>
                    </a:lnTo>
                    <a:lnTo>
                      <a:pt x="1034832" y="517373"/>
                    </a:lnTo>
                    <a:cubicBezTo>
                      <a:pt x="1034832" y="231652"/>
                      <a:pt x="803181" y="0"/>
                      <a:pt x="517459" y="0"/>
                    </a:cubicBezTo>
                    <a:lnTo>
                      <a:pt x="517459" y="0"/>
                    </a:lnTo>
                    <a:close/>
                    <a:moveTo>
                      <a:pt x="138196" y="475050"/>
                    </a:moveTo>
                    <a:cubicBezTo>
                      <a:pt x="159358" y="284598"/>
                      <a:pt x="321307" y="135951"/>
                      <a:pt x="517373" y="135951"/>
                    </a:cubicBezTo>
                    <a:cubicBezTo>
                      <a:pt x="713439" y="135951"/>
                      <a:pt x="875388" y="284598"/>
                      <a:pt x="896550" y="475050"/>
                    </a:cubicBezTo>
                    <a:lnTo>
                      <a:pt x="609533" y="475050"/>
                    </a:lnTo>
                    <a:cubicBezTo>
                      <a:pt x="609533" y="424177"/>
                      <a:pt x="568333" y="382977"/>
                      <a:pt x="517459" y="382977"/>
                    </a:cubicBezTo>
                    <a:cubicBezTo>
                      <a:pt x="466585" y="382977"/>
                      <a:pt x="425386" y="424177"/>
                      <a:pt x="425386" y="475050"/>
                    </a:cubicBezTo>
                    <a:lnTo>
                      <a:pt x="138369" y="475050"/>
                    </a:lnTo>
                    <a:close/>
                    <a:moveTo>
                      <a:pt x="517373" y="501394"/>
                    </a:moveTo>
                    <a:cubicBezTo>
                      <a:pt x="502862" y="501394"/>
                      <a:pt x="491029" y="489647"/>
                      <a:pt x="491029" y="475050"/>
                    </a:cubicBezTo>
                    <a:cubicBezTo>
                      <a:pt x="491029" y="460453"/>
                      <a:pt x="502776" y="448707"/>
                      <a:pt x="517373" y="448707"/>
                    </a:cubicBezTo>
                    <a:cubicBezTo>
                      <a:pt x="531970" y="448707"/>
                      <a:pt x="543717" y="460453"/>
                      <a:pt x="543717" y="475050"/>
                    </a:cubicBezTo>
                    <a:cubicBezTo>
                      <a:pt x="543717" y="489647"/>
                      <a:pt x="531970" y="501394"/>
                      <a:pt x="517373" y="501394"/>
                    </a:cubicBezTo>
                    <a:lnTo>
                      <a:pt x="517373" y="501394"/>
                    </a:lnTo>
                    <a:close/>
                  </a:path>
                </a:pathLst>
              </a:custGeom>
              <a:solidFill>
                <a:srgbClr val="05135F">
                  <a:alpha val="1203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23"/>
              <p:cNvSpPr/>
              <p:nvPr/>
            </p:nvSpPr>
            <p:spPr>
              <a:xfrm>
                <a:off x="7118567" y="6338640"/>
                <a:ext cx="815013" cy="364493"/>
              </a:xfrm>
              <a:custGeom>
                <a:avLst/>
                <a:gdLst/>
                <a:ahLst/>
                <a:cxnLst/>
                <a:rect l="l" t="t" r="r" b="b"/>
                <a:pathLst>
                  <a:path w="815013" h="364493" extrusionOk="0">
                    <a:moveTo>
                      <a:pt x="0" y="364493"/>
                    </a:moveTo>
                    <a:cubicBezTo>
                      <a:pt x="11055" y="264992"/>
                      <a:pt x="58388" y="173005"/>
                      <a:pt x="133273" y="105461"/>
                    </a:cubicBezTo>
                    <a:cubicBezTo>
                      <a:pt x="208676" y="37486"/>
                      <a:pt x="306105" y="0"/>
                      <a:pt x="407507" y="0"/>
                    </a:cubicBezTo>
                    <a:cubicBezTo>
                      <a:pt x="508908" y="0"/>
                      <a:pt x="606251" y="37486"/>
                      <a:pt x="681740" y="105461"/>
                    </a:cubicBezTo>
                    <a:cubicBezTo>
                      <a:pt x="756625" y="172919"/>
                      <a:pt x="803958" y="264905"/>
                      <a:pt x="815014" y="364493"/>
                    </a:cubicBezTo>
                  </a:path>
                </a:pathLst>
              </a:custGeom>
              <a:noFill/>
              <a:ln w="10100" cap="rnd" cmpd="sng">
                <a:solidFill>
                  <a:schemeClr val="accent5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8" name="Google Shape;858;p23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859" name="Google Shape;859;p23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60" name="Google Shape;860;p23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861" name="Google Shape;861;p23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2" name="Google Shape;862;p23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3" name="Google Shape;863;p23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4" name="Google Shape;864;p23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65" name="Google Shape;865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866" name="Google Shape;866;p23"/>
          <p:cNvSpPr txBox="1">
            <a:spLocks noGrp="1"/>
          </p:cNvSpPr>
          <p:nvPr>
            <p:ph type="subTitle" idx="1"/>
          </p:nvPr>
        </p:nvSpPr>
        <p:spPr>
          <a:xfrm>
            <a:off x="2159029" y="1749825"/>
            <a:ext cx="22740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7" name="Google Shape;867;p23"/>
          <p:cNvSpPr txBox="1">
            <a:spLocks noGrp="1"/>
          </p:cNvSpPr>
          <p:nvPr>
            <p:ph type="subTitle" idx="2"/>
          </p:nvPr>
        </p:nvSpPr>
        <p:spPr>
          <a:xfrm>
            <a:off x="5566832" y="1749825"/>
            <a:ext cx="22740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8" name="Google Shape;868;p23"/>
          <p:cNvSpPr txBox="1">
            <a:spLocks noGrp="1"/>
          </p:cNvSpPr>
          <p:nvPr>
            <p:ph type="subTitle" idx="3"/>
          </p:nvPr>
        </p:nvSpPr>
        <p:spPr>
          <a:xfrm>
            <a:off x="2159029" y="3392700"/>
            <a:ext cx="22740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9" name="Google Shape;869;p23"/>
          <p:cNvSpPr txBox="1">
            <a:spLocks noGrp="1"/>
          </p:cNvSpPr>
          <p:nvPr>
            <p:ph type="subTitle" idx="4"/>
          </p:nvPr>
        </p:nvSpPr>
        <p:spPr>
          <a:xfrm>
            <a:off x="5566832" y="3392700"/>
            <a:ext cx="2274000" cy="85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0" name="Google Shape;870;p23"/>
          <p:cNvSpPr txBox="1">
            <a:spLocks noGrp="1"/>
          </p:cNvSpPr>
          <p:nvPr>
            <p:ph type="subTitle" idx="5"/>
          </p:nvPr>
        </p:nvSpPr>
        <p:spPr>
          <a:xfrm>
            <a:off x="2159027" y="1320425"/>
            <a:ext cx="2274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71" name="Google Shape;871;p23"/>
          <p:cNvSpPr txBox="1">
            <a:spLocks noGrp="1"/>
          </p:cNvSpPr>
          <p:nvPr>
            <p:ph type="subTitle" idx="6"/>
          </p:nvPr>
        </p:nvSpPr>
        <p:spPr>
          <a:xfrm>
            <a:off x="2159027" y="2963400"/>
            <a:ext cx="2274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72" name="Google Shape;872;p23"/>
          <p:cNvSpPr txBox="1">
            <a:spLocks noGrp="1"/>
          </p:cNvSpPr>
          <p:nvPr>
            <p:ph type="subTitle" idx="7"/>
          </p:nvPr>
        </p:nvSpPr>
        <p:spPr>
          <a:xfrm>
            <a:off x="5566830" y="1320425"/>
            <a:ext cx="2274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73" name="Google Shape;873;p23"/>
          <p:cNvSpPr txBox="1">
            <a:spLocks noGrp="1"/>
          </p:cNvSpPr>
          <p:nvPr>
            <p:ph type="subTitle" idx="8"/>
          </p:nvPr>
        </p:nvSpPr>
        <p:spPr>
          <a:xfrm>
            <a:off x="5566830" y="2963400"/>
            <a:ext cx="2274000" cy="505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8">
    <p:spTree>
      <p:nvGrpSpPr>
        <p:cNvPr id="1" name="Shape 9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16" name="Google Shape;916;p25"/>
          <p:cNvGrpSpPr/>
          <p:nvPr/>
        </p:nvGrpSpPr>
        <p:grpSpPr>
          <a:xfrm rot="3806465">
            <a:off x="275145" y="-266804"/>
            <a:ext cx="1136027" cy="1961303"/>
            <a:chOff x="1353097" y="1651879"/>
            <a:chExt cx="906223" cy="1564556"/>
          </a:xfrm>
        </p:grpSpPr>
        <p:sp>
          <p:nvSpPr>
            <p:cNvPr id="917" name="Google Shape;917;p25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close/>
                  <a:moveTo>
                    <a:pt x="227420" y="846367"/>
                  </a:moveTo>
                  <a:lnTo>
                    <a:pt x="511759" y="1337224"/>
                  </a:lnTo>
                  <a:lnTo>
                    <a:pt x="227420" y="1337224"/>
                  </a:lnTo>
                  <a:lnTo>
                    <a:pt x="227420" y="846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8" name="Google Shape;918;p25"/>
            <p:cNvSpPr/>
            <p:nvPr/>
          </p:nvSpPr>
          <p:spPr>
            <a:xfrm>
              <a:off x="2061613" y="3109420"/>
              <a:ext cx="38867" cy="38867"/>
            </a:xfrm>
            <a:custGeom>
              <a:avLst/>
              <a:gdLst/>
              <a:ahLst/>
              <a:cxnLst/>
              <a:rect l="l" t="t" r="r" b="b"/>
              <a:pathLst>
                <a:path w="38867" h="38867" extrusionOk="0">
                  <a:moveTo>
                    <a:pt x="38868" y="19434"/>
                  </a:moveTo>
                  <a:cubicBezTo>
                    <a:pt x="38868" y="30144"/>
                    <a:pt x="30144" y="38868"/>
                    <a:pt x="19434" y="38868"/>
                  </a:cubicBezTo>
                  <a:cubicBezTo>
                    <a:pt x="8724" y="38868"/>
                    <a:pt x="0" y="30144"/>
                    <a:pt x="0" y="19434"/>
                  </a:cubicBezTo>
                  <a:cubicBezTo>
                    <a:pt x="0" y="8724"/>
                    <a:pt x="8724" y="0"/>
                    <a:pt x="19434" y="0"/>
                  </a:cubicBezTo>
                  <a:cubicBezTo>
                    <a:pt x="30144" y="0"/>
                    <a:pt x="38868" y="8724"/>
                    <a:pt x="38868" y="19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9" name="Google Shape;919;p25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29194" y="108484"/>
                  </a:moveTo>
                  <a:lnTo>
                    <a:pt x="855695" y="1535449"/>
                  </a:lnTo>
                  <a:lnTo>
                    <a:pt x="29194" y="1535449"/>
                  </a:lnTo>
                  <a:lnTo>
                    <a:pt x="29194" y="108484"/>
                  </a:lnTo>
                  <a:moveTo>
                    <a:pt x="198312" y="1366331"/>
                  </a:moveTo>
                  <a:lnTo>
                    <a:pt x="562373" y="1366331"/>
                  </a:lnTo>
                  <a:lnTo>
                    <a:pt x="537066" y="1322540"/>
                  </a:lnTo>
                  <a:lnTo>
                    <a:pt x="252727" y="831684"/>
                  </a:lnTo>
                  <a:lnTo>
                    <a:pt x="198312" y="737797"/>
                  </a:lnTo>
                  <a:lnTo>
                    <a:pt x="198312" y="1366331"/>
                  </a:lnTo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7420" y="1337224"/>
                  </a:moveTo>
                  <a:lnTo>
                    <a:pt x="227420" y="846367"/>
                  </a:lnTo>
                  <a:lnTo>
                    <a:pt x="511759" y="1337224"/>
                  </a:lnTo>
                  <a:lnTo>
                    <a:pt x="227420" y="1337224"/>
                  </a:lnTo>
                  <a:close/>
                </a:path>
              </a:pathLst>
            </a:custGeom>
            <a:solidFill>
              <a:srgbClr val="F398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20" name="Google Shape;920;p25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29194" y="108484"/>
                  </a:moveTo>
                  <a:lnTo>
                    <a:pt x="855695" y="1535449"/>
                  </a:lnTo>
                  <a:lnTo>
                    <a:pt x="29194" y="1535449"/>
                  </a:lnTo>
                  <a:lnTo>
                    <a:pt x="29194" y="108484"/>
                  </a:lnTo>
                  <a:moveTo>
                    <a:pt x="198312" y="1366331"/>
                  </a:moveTo>
                  <a:lnTo>
                    <a:pt x="562373" y="1366331"/>
                  </a:lnTo>
                  <a:lnTo>
                    <a:pt x="537066" y="1322540"/>
                  </a:lnTo>
                  <a:lnTo>
                    <a:pt x="252727" y="831684"/>
                  </a:lnTo>
                  <a:lnTo>
                    <a:pt x="198312" y="737797"/>
                  </a:lnTo>
                  <a:lnTo>
                    <a:pt x="198312" y="1366331"/>
                  </a:lnTo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7420" y="1337224"/>
                  </a:moveTo>
                  <a:lnTo>
                    <a:pt x="227420" y="846367"/>
                  </a:lnTo>
                  <a:lnTo>
                    <a:pt x="511759" y="1337224"/>
                  </a:lnTo>
                  <a:lnTo>
                    <a:pt x="227420" y="13372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21" name="Google Shape;921;p25"/>
            <p:cNvGrpSpPr/>
            <p:nvPr/>
          </p:nvGrpSpPr>
          <p:grpSpPr>
            <a:xfrm>
              <a:off x="1353097" y="1907975"/>
              <a:ext cx="113234" cy="1268557"/>
              <a:chOff x="1353097" y="1907975"/>
              <a:chExt cx="113234" cy="1268557"/>
            </a:xfrm>
          </p:grpSpPr>
          <p:sp>
            <p:nvSpPr>
              <p:cNvPr id="922" name="Google Shape;922;p25"/>
              <p:cNvSpPr/>
              <p:nvPr/>
            </p:nvSpPr>
            <p:spPr>
              <a:xfrm>
                <a:off x="1353097" y="190797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3" name="Google Shape;923;p25"/>
              <p:cNvSpPr/>
              <p:nvPr/>
            </p:nvSpPr>
            <p:spPr>
              <a:xfrm>
                <a:off x="1353097" y="2012918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4" name="Google Shape;924;p25"/>
              <p:cNvSpPr/>
              <p:nvPr/>
            </p:nvSpPr>
            <p:spPr>
              <a:xfrm>
                <a:off x="1353097" y="2117947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5" name="Google Shape;925;p25"/>
              <p:cNvSpPr/>
              <p:nvPr/>
            </p:nvSpPr>
            <p:spPr>
              <a:xfrm>
                <a:off x="1353097" y="2222976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6" name="Google Shape;926;p25"/>
              <p:cNvSpPr/>
              <p:nvPr/>
            </p:nvSpPr>
            <p:spPr>
              <a:xfrm>
                <a:off x="1353097" y="2327919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7" name="Google Shape;927;p25"/>
              <p:cNvSpPr/>
              <p:nvPr/>
            </p:nvSpPr>
            <p:spPr>
              <a:xfrm>
                <a:off x="1353097" y="2432948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8" name="Google Shape;928;p25"/>
              <p:cNvSpPr/>
              <p:nvPr/>
            </p:nvSpPr>
            <p:spPr>
              <a:xfrm>
                <a:off x="1353097" y="2537891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9" name="Google Shape;929;p25"/>
              <p:cNvSpPr/>
              <p:nvPr/>
            </p:nvSpPr>
            <p:spPr>
              <a:xfrm>
                <a:off x="1353097" y="2642921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0" name="Google Shape;930;p25"/>
              <p:cNvSpPr/>
              <p:nvPr/>
            </p:nvSpPr>
            <p:spPr>
              <a:xfrm>
                <a:off x="1353097" y="2747950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1" name="Google Shape;931;p25"/>
              <p:cNvSpPr/>
              <p:nvPr/>
            </p:nvSpPr>
            <p:spPr>
              <a:xfrm>
                <a:off x="1353097" y="2852893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2" name="Google Shape;932;p25"/>
              <p:cNvSpPr/>
              <p:nvPr/>
            </p:nvSpPr>
            <p:spPr>
              <a:xfrm>
                <a:off x="1353097" y="2957922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3" name="Google Shape;933;p25"/>
              <p:cNvSpPr/>
              <p:nvPr/>
            </p:nvSpPr>
            <p:spPr>
              <a:xfrm>
                <a:off x="1353097" y="306286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4" name="Google Shape;934;p25"/>
              <p:cNvSpPr/>
              <p:nvPr/>
            </p:nvSpPr>
            <p:spPr>
              <a:xfrm>
                <a:off x="1353097" y="316789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35" name="Google Shape;935;p25"/>
          <p:cNvGrpSpPr/>
          <p:nvPr/>
        </p:nvGrpSpPr>
        <p:grpSpPr>
          <a:xfrm>
            <a:off x="450425" y="310675"/>
            <a:ext cx="8243134" cy="4670478"/>
            <a:chOff x="5447852" y="0"/>
            <a:chExt cx="5442090" cy="3618001"/>
          </a:xfrm>
        </p:grpSpPr>
        <p:sp>
          <p:nvSpPr>
            <p:cNvPr id="936" name="Google Shape;936;p25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37" name="Google Shape;937;p25"/>
            <p:cNvGrpSpPr/>
            <p:nvPr/>
          </p:nvGrpSpPr>
          <p:grpSpPr>
            <a:xfrm>
              <a:off x="5586054" y="0"/>
              <a:ext cx="5165785" cy="3492765"/>
              <a:chOff x="5586054" y="0"/>
              <a:chExt cx="5165785" cy="3492765"/>
            </a:xfrm>
          </p:grpSpPr>
          <p:sp>
            <p:nvSpPr>
              <p:cNvPr id="938" name="Google Shape;938;p25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9" name="Google Shape;939;p25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0" name="Google Shape;940;p25"/>
              <p:cNvSpPr/>
              <p:nvPr/>
            </p:nvSpPr>
            <p:spPr>
              <a:xfrm rot="10800000" flipH="1">
                <a:off x="8168947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1" name="Google Shape;941;p25"/>
              <p:cNvSpPr/>
              <p:nvPr/>
            </p:nvSpPr>
            <p:spPr>
              <a:xfrm rot="10800000" flipH="1">
                <a:off x="5586054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942" name="Google Shape;942;p25"/>
          <p:cNvSpPr txBox="1">
            <a:spLocks noGrp="1"/>
          </p:cNvSpPr>
          <p:nvPr>
            <p:ph type="title" hasCustomPrompt="1"/>
          </p:nvPr>
        </p:nvSpPr>
        <p:spPr>
          <a:xfrm>
            <a:off x="852000" y="828800"/>
            <a:ext cx="39231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3" name="Google Shape;943;p25"/>
          <p:cNvSpPr txBox="1">
            <a:spLocks noGrp="1"/>
          </p:cNvSpPr>
          <p:nvPr>
            <p:ph type="subTitle" idx="1"/>
          </p:nvPr>
        </p:nvSpPr>
        <p:spPr>
          <a:xfrm>
            <a:off x="852000" y="1517716"/>
            <a:ext cx="3923100" cy="3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4" name="Google Shape;944;p25"/>
          <p:cNvSpPr txBox="1">
            <a:spLocks noGrp="1"/>
          </p:cNvSpPr>
          <p:nvPr>
            <p:ph type="title" idx="2" hasCustomPrompt="1"/>
          </p:nvPr>
        </p:nvSpPr>
        <p:spPr>
          <a:xfrm>
            <a:off x="852000" y="2028651"/>
            <a:ext cx="39231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5" name="Google Shape;945;p25"/>
          <p:cNvSpPr txBox="1">
            <a:spLocks noGrp="1"/>
          </p:cNvSpPr>
          <p:nvPr>
            <p:ph type="subTitle" idx="3"/>
          </p:nvPr>
        </p:nvSpPr>
        <p:spPr>
          <a:xfrm>
            <a:off x="852000" y="2717564"/>
            <a:ext cx="3923100" cy="3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946" name="Google Shape;946;p25"/>
          <p:cNvSpPr txBox="1">
            <a:spLocks noGrp="1"/>
          </p:cNvSpPr>
          <p:nvPr>
            <p:ph type="title" idx="4" hasCustomPrompt="1"/>
          </p:nvPr>
        </p:nvSpPr>
        <p:spPr>
          <a:xfrm>
            <a:off x="852000" y="3228502"/>
            <a:ext cx="3923100" cy="768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4500">
                <a:latin typeface="Assistant"/>
                <a:ea typeface="Assistant"/>
                <a:cs typeface="Assistant"/>
                <a:sym typeface="Assistant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47" name="Google Shape;947;p25"/>
          <p:cNvSpPr txBox="1">
            <a:spLocks noGrp="1"/>
          </p:cNvSpPr>
          <p:nvPr>
            <p:ph type="subTitle" idx="5"/>
          </p:nvPr>
        </p:nvSpPr>
        <p:spPr>
          <a:xfrm>
            <a:off x="852000" y="3917427"/>
            <a:ext cx="3923100" cy="37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5" name="Google Shape;1095;p30"/>
          <p:cNvGrpSpPr/>
          <p:nvPr/>
        </p:nvGrpSpPr>
        <p:grpSpPr>
          <a:xfrm rot="-8882944">
            <a:off x="8513803" y="554279"/>
            <a:ext cx="520581" cy="1623261"/>
            <a:chOff x="3419954" y="295999"/>
            <a:chExt cx="265198" cy="826933"/>
          </a:xfrm>
        </p:grpSpPr>
        <p:sp>
          <p:nvSpPr>
            <p:cNvPr id="1096" name="Google Shape;1096;p30"/>
            <p:cNvSpPr/>
            <p:nvPr/>
          </p:nvSpPr>
          <p:spPr>
            <a:xfrm>
              <a:off x="3419954" y="300750"/>
              <a:ext cx="265198" cy="615233"/>
            </a:xfrm>
            <a:custGeom>
              <a:avLst/>
              <a:gdLst/>
              <a:ahLst/>
              <a:cxnLst/>
              <a:rect l="l" t="t" r="r" b="b"/>
              <a:pathLst>
                <a:path w="265198" h="615233" extrusionOk="0">
                  <a:moveTo>
                    <a:pt x="202675" y="777"/>
                  </a:moveTo>
                  <a:cubicBezTo>
                    <a:pt x="202675" y="777"/>
                    <a:pt x="201897" y="259"/>
                    <a:pt x="201465" y="0"/>
                  </a:cubicBezTo>
                  <a:cubicBezTo>
                    <a:pt x="144287" y="12179"/>
                    <a:pt x="87194" y="24444"/>
                    <a:pt x="30015" y="36536"/>
                  </a:cubicBezTo>
                  <a:cubicBezTo>
                    <a:pt x="25006" y="37572"/>
                    <a:pt x="23365" y="39472"/>
                    <a:pt x="23192" y="44655"/>
                  </a:cubicBezTo>
                  <a:cubicBezTo>
                    <a:pt x="21119" y="101402"/>
                    <a:pt x="18700" y="158149"/>
                    <a:pt x="16368" y="214809"/>
                  </a:cubicBezTo>
                  <a:cubicBezTo>
                    <a:pt x="11013" y="346182"/>
                    <a:pt x="5744" y="477469"/>
                    <a:pt x="476" y="608842"/>
                  </a:cubicBezTo>
                  <a:cubicBezTo>
                    <a:pt x="389" y="611001"/>
                    <a:pt x="-1338" y="614111"/>
                    <a:pt x="2376" y="615233"/>
                  </a:cubicBezTo>
                  <a:cubicBezTo>
                    <a:pt x="4535" y="613938"/>
                    <a:pt x="6867" y="614542"/>
                    <a:pt x="9113" y="614542"/>
                  </a:cubicBezTo>
                  <a:cubicBezTo>
                    <a:pt x="37702" y="614111"/>
                    <a:pt x="66378" y="613851"/>
                    <a:pt x="94968" y="613506"/>
                  </a:cubicBezTo>
                  <a:cubicBezTo>
                    <a:pt x="141523" y="612988"/>
                    <a:pt x="188164" y="612210"/>
                    <a:pt x="234719" y="611865"/>
                  </a:cubicBezTo>
                  <a:cubicBezTo>
                    <a:pt x="243874" y="611865"/>
                    <a:pt x="253116" y="610397"/>
                    <a:pt x="262185" y="612383"/>
                  </a:cubicBezTo>
                  <a:lnTo>
                    <a:pt x="262013" y="612383"/>
                  </a:lnTo>
                  <a:cubicBezTo>
                    <a:pt x="262444" y="611606"/>
                    <a:pt x="263049" y="611433"/>
                    <a:pt x="263826" y="611865"/>
                  </a:cubicBezTo>
                  <a:cubicBezTo>
                    <a:pt x="266331" y="609446"/>
                    <a:pt x="264690" y="606510"/>
                    <a:pt x="264431" y="604005"/>
                  </a:cubicBezTo>
                  <a:cubicBezTo>
                    <a:pt x="251043" y="475050"/>
                    <a:pt x="237569" y="346182"/>
                    <a:pt x="224181" y="217228"/>
                  </a:cubicBezTo>
                  <a:cubicBezTo>
                    <a:pt x="216840" y="147093"/>
                    <a:pt x="209584" y="76958"/>
                    <a:pt x="202243" y="6737"/>
                  </a:cubicBezTo>
                  <a:cubicBezTo>
                    <a:pt x="202070" y="4750"/>
                    <a:pt x="200947" y="2678"/>
                    <a:pt x="202588" y="6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7" name="Google Shape;1097;p30"/>
            <p:cNvSpPr/>
            <p:nvPr/>
          </p:nvSpPr>
          <p:spPr>
            <a:xfrm>
              <a:off x="3456706" y="295999"/>
              <a:ext cx="150720" cy="40767"/>
            </a:xfrm>
            <a:custGeom>
              <a:avLst/>
              <a:gdLst/>
              <a:ahLst/>
              <a:cxnLst/>
              <a:rect l="l" t="t" r="r" b="b"/>
              <a:pathLst>
                <a:path w="150720" h="40767" extrusionOk="0">
                  <a:moveTo>
                    <a:pt x="0" y="40682"/>
                  </a:moveTo>
                  <a:cubicBezTo>
                    <a:pt x="0" y="39559"/>
                    <a:pt x="86" y="38436"/>
                    <a:pt x="173" y="37313"/>
                  </a:cubicBezTo>
                  <a:cubicBezTo>
                    <a:pt x="346" y="32994"/>
                    <a:pt x="1728" y="31440"/>
                    <a:pt x="5873" y="30576"/>
                  </a:cubicBezTo>
                  <a:cubicBezTo>
                    <a:pt x="53810" y="20470"/>
                    <a:pt x="101747" y="10192"/>
                    <a:pt x="149684" y="0"/>
                  </a:cubicBezTo>
                  <a:cubicBezTo>
                    <a:pt x="150030" y="173"/>
                    <a:pt x="150375" y="432"/>
                    <a:pt x="150634" y="605"/>
                  </a:cubicBezTo>
                  <a:cubicBezTo>
                    <a:pt x="149339" y="2246"/>
                    <a:pt x="150202" y="3973"/>
                    <a:pt x="150375" y="5701"/>
                  </a:cubicBezTo>
                  <a:cubicBezTo>
                    <a:pt x="150462" y="6737"/>
                    <a:pt x="150548" y="7687"/>
                    <a:pt x="150721" y="8724"/>
                  </a:cubicBezTo>
                  <a:cubicBezTo>
                    <a:pt x="100452" y="19434"/>
                    <a:pt x="50269" y="30230"/>
                    <a:pt x="0" y="40768"/>
                  </a:cubicBezTo>
                  <a:close/>
                </a:path>
              </a:pathLst>
            </a:custGeom>
            <a:solidFill>
              <a:srgbClr val="4C5B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8" name="Google Shape;1098;p30"/>
            <p:cNvSpPr/>
            <p:nvPr/>
          </p:nvSpPr>
          <p:spPr>
            <a:xfrm>
              <a:off x="3531246" y="1027145"/>
              <a:ext cx="74626" cy="95787"/>
            </a:xfrm>
            <a:custGeom>
              <a:avLst/>
              <a:gdLst/>
              <a:ahLst/>
              <a:cxnLst/>
              <a:rect l="l" t="t" r="r" b="b"/>
              <a:pathLst>
                <a:path w="74626" h="95787" extrusionOk="0">
                  <a:moveTo>
                    <a:pt x="0" y="86"/>
                  </a:moveTo>
                  <a:cubicBezTo>
                    <a:pt x="3196" y="15374"/>
                    <a:pt x="6478" y="30576"/>
                    <a:pt x="9501" y="45864"/>
                  </a:cubicBezTo>
                  <a:cubicBezTo>
                    <a:pt x="10192" y="49492"/>
                    <a:pt x="12092" y="51478"/>
                    <a:pt x="15029" y="53292"/>
                  </a:cubicBezTo>
                  <a:cubicBezTo>
                    <a:pt x="39300" y="68926"/>
                    <a:pt x="49578" y="80068"/>
                    <a:pt x="73849" y="95787"/>
                  </a:cubicBezTo>
                  <a:cubicBezTo>
                    <a:pt x="74108" y="95356"/>
                    <a:pt x="74367" y="95010"/>
                    <a:pt x="74626" y="94578"/>
                  </a:cubicBezTo>
                  <a:cubicBezTo>
                    <a:pt x="72899" y="82400"/>
                    <a:pt x="73158" y="38868"/>
                    <a:pt x="72985" y="29367"/>
                  </a:cubicBezTo>
                  <a:cubicBezTo>
                    <a:pt x="60547" y="24444"/>
                    <a:pt x="16929" y="5269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9" name="Google Shape;1099;p30"/>
            <p:cNvSpPr/>
            <p:nvPr/>
          </p:nvSpPr>
          <p:spPr>
            <a:xfrm>
              <a:off x="3422416" y="912239"/>
              <a:ext cx="259809" cy="148504"/>
            </a:xfrm>
            <a:custGeom>
              <a:avLst/>
              <a:gdLst/>
              <a:ahLst/>
              <a:cxnLst/>
              <a:rect l="l" t="t" r="r" b="b"/>
              <a:pathLst>
                <a:path w="259809" h="148504" extrusionOk="0">
                  <a:moveTo>
                    <a:pt x="101402" y="114560"/>
                  </a:moveTo>
                  <a:cubicBezTo>
                    <a:pt x="118331" y="119829"/>
                    <a:pt x="134396" y="127430"/>
                    <a:pt x="150980" y="133648"/>
                  </a:cubicBezTo>
                  <a:cubicBezTo>
                    <a:pt x="163504" y="138313"/>
                    <a:pt x="175855" y="143495"/>
                    <a:pt x="188293" y="148505"/>
                  </a:cubicBezTo>
                  <a:cubicBezTo>
                    <a:pt x="189761" y="126911"/>
                    <a:pt x="192698" y="105664"/>
                    <a:pt x="199953" y="85193"/>
                  </a:cubicBezTo>
                  <a:cubicBezTo>
                    <a:pt x="211700" y="52372"/>
                    <a:pt x="230097" y="24387"/>
                    <a:pt x="258168" y="3139"/>
                  </a:cubicBezTo>
                  <a:cubicBezTo>
                    <a:pt x="258859" y="2621"/>
                    <a:pt x="259291" y="1757"/>
                    <a:pt x="259809" y="1066"/>
                  </a:cubicBezTo>
                  <a:cubicBezTo>
                    <a:pt x="250654" y="-920"/>
                    <a:pt x="241498" y="462"/>
                    <a:pt x="232343" y="548"/>
                  </a:cubicBezTo>
                  <a:cubicBezTo>
                    <a:pt x="185788" y="893"/>
                    <a:pt x="139147" y="1584"/>
                    <a:pt x="92592" y="2189"/>
                  </a:cubicBezTo>
                  <a:cubicBezTo>
                    <a:pt x="64002" y="2535"/>
                    <a:pt x="35326" y="2794"/>
                    <a:pt x="6737" y="3226"/>
                  </a:cubicBezTo>
                  <a:cubicBezTo>
                    <a:pt x="4491" y="3226"/>
                    <a:pt x="2073" y="2621"/>
                    <a:pt x="0" y="3917"/>
                  </a:cubicBezTo>
                  <a:cubicBezTo>
                    <a:pt x="49232" y="26719"/>
                    <a:pt x="82140" y="64464"/>
                    <a:pt x="101488" y="11464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0" name="Google Shape;1100;p30"/>
            <p:cNvSpPr/>
            <p:nvPr/>
          </p:nvSpPr>
          <p:spPr>
            <a:xfrm>
              <a:off x="3682053" y="912512"/>
              <a:ext cx="1814" cy="1273"/>
            </a:xfrm>
            <a:custGeom>
              <a:avLst/>
              <a:gdLst/>
              <a:ahLst/>
              <a:cxnLst/>
              <a:rect l="l" t="t" r="r" b="b"/>
              <a:pathLst>
                <a:path w="1814" h="1273" extrusionOk="0">
                  <a:moveTo>
                    <a:pt x="0" y="794"/>
                  </a:moveTo>
                  <a:cubicBezTo>
                    <a:pt x="1037" y="1917"/>
                    <a:pt x="1382" y="794"/>
                    <a:pt x="1814" y="189"/>
                  </a:cubicBezTo>
                  <a:cubicBezTo>
                    <a:pt x="1037" y="-156"/>
                    <a:pt x="346" y="-70"/>
                    <a:pt x="0" y="794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1" name="Google Shape;1101;p30"/>
            <p:cNvSpPr/>
            <p:nvPr/>
          </p:nvSpPr>
          <p:spPr>
            <a:xfrm>
              <a:off x="3556467" y="1061262"/>
              <a:ext cx="34376" cy="24357"/>
            </a:xfrm>
            <a:custGeom>
              <a:avLst/>
              <a:gdLst/>
              <a:ahLst/>
              <a:cxnLst/>
              <a:rect l="l" t="t" r="r" b="b"/>
              <a:pathLst>
                <a:path w="34376" h="24357" extrusionOk="0">
                  <a:moveTo>
                    <a:pt x="34376" y="24357"/>
                  </a:moveTo>
                  <a:lnTo>
                    <a:pt x="20643" y="0"/>
                  </a:lnTo>
                  <a:lnTo>
                    <a:pt x="0" y="9760"/>
                  </a:lnTo>
                </a:path>
              </a:pathLst>
            </a:custGeom>
            <a:noFill/>
            <a:ln w="113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2" name="Google Shape;1102;p30"/>
            <p:cNvSpPr/>
            <p:nvPr/>
          </p:nvSpPr>
          <p:spPr>
            <a:xfrm>
              <a:off x="3501706" y="417526"/>
              <a:ext cx="8637" cy="410357"/>
            </a:xfrm>
            <a:custGeom>
              <a:avLst/>
              <a:gdLst/>
              <a:ahLst/>
              <a:cxnLst/>
              <a:rect l="l" t="t" r="r" b="b"/>
              <a:pathLst>
                <a:path w="8637" h="410357" extrusionOk="0">
                  <a:moveTo>
                    <a:pt x="0" y="410357"/>
                  </a:moveTo>
                  <a:lnTo>
                    <a:pt x="0" y="0"/>
                  </a:lnTo>
                </a:path>
              </a:pathLst>
            </a:custGeom>
            <a:noFill/>
            <a:ln w="28300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3" name="Google Shape;1103;p30"/>
          <p:cNvGrpSpPr/>
          <p:nvPr/>
        </p:nvGrpSpPr>
        <p:grpSpPr>
          <a:xfrm>
            <a:off x="450425" y="310675"/>
            <a:ext cx="8243134" cy="4670478"/>
            <a:chOff x="5447852" y="0"/>
            <a:chExt cx="5442090" cy="3618001"/>
          </a:xfrm>
        </p:grpSpPr>
        <p:sp>
          <p:nvSpPr>
            <p:cNvPr id="1104" name="Google Shape;1104;p30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05" name="Google Shape;1105;p30"/>
            <p:cNvGrpSpPr/>
            <p:nvPr/>
          </p:nvGrpSpPr>
          <p:grpSpPr>
            <a:xfrm>
              <a:off x="5586054" y="0"/>
              <a:ext cx="5165785" cy="3492765"/>
              <a:chOff x="5586054" y="0"/>
              <a:chExt cx="5165785" cy="3492765"/>
            </a:xfrm>
          </p:grpSpPr>
          <p:sp>
            <p:nvSpPr>
              <p:cNvPr id="1106" name="Google Shape;1106;p30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7" name="Google Shape;1107;p30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8" name="Google Shape;1108;p30"/>
              <p:cNvSpPr/>
              <p:nvPr/>
            </p:nvSpPr>
            <p:spPr>
              <a:xfrm rot="10800000" flipH="1">
                <a:off x="8168947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9" name="Google Shape;1109;p30"/>
              <p:cNvSpPr/>
              <p:nvPr/>
            </p:nvSpPr>
            <p:spPr>
              <a:xfrm rot="10800000" flipH="1">
                <a:off x="5586054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10" name="Google Shape;1110;p30"/>
          <p:cNvGrpSpPr/>
          <p:nvPr/>
        </p:nvGrpSpPr>
        <p:grpSpPr>
          <a:xfrm rot="1577928">
            <a:off x="3511044" y="4117827"/>
            <a:ext cx="1486169" cy="1751386"/>
            <a:chOff x="8034810" y="4372104"/>
            <a:chExt cx="567728" cy="669043"/>
          </a:xfrm>
        </p:grpSpPr>
        <p:sp>
          <p:nvSpPr>
            <p:cNvPr id="1111" name="Google Shape;1111;p30"/>
            <p:cNvSpPr/>
            <p:nvPr/>
          </p:nvSpPr>
          <p:spPr>
            <a:xfrm>
              <a:off x="8034810" y="4372104"/>
              <a:ext cx="567728" cy="669043"/>
            </a:xfrm>
            <a:custGeom>
              <a:avLst/>
              <a:gdLst/>
              <a:ahLst/>
              <a:cxnLst/>
              <a:rect l="l" t="t" r="r" b="b"/>
              <a:pathLst>
                <a:path w="567728" h="669043" extrusionOk="0">
                  <a:moveTo>
                    <a:pt x="531279" y="0"/>
                  </a:moveTo>
                  <a:cubicBezTo>
                    <a:pt x="551409" y="0"/>
                    <a:pt x="567728" y="16319"/>
                    <a:pt x="567728" y="36449"/>
                  </a:cubicBezTo>
                  <a:lnTo>
                    <a:pt x="567728" y="632594"/>
                  </a:lnTo>
                  <a:cubicBezTo>
                    <a:pt x="567728" y="652725"/>
                    <a:pt x="551409" y="669043"/>
                    <a:pt x="531279" y="669043"/>
                  </a:cubicBezTo>
                  <a:lnTo>
                    <a:pt x="36449" y="669043"/>
                  </a:lnTo>
                  <a:cubicBezTo>
                    <a:pt x="16319" y="669043"/>
                    <a:pt x="0" y="652725"/>
                    <a:pt x="0" y="632594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12" name="Google Shape;1112;p30"/>
            <p:cNvGrpSpPr/>
            <p:nvPr/>
          </p:nvGrpSpPr>
          <p:grpSpPr>
            <a:xfrm>
              <a:off x="8094493" y="4438697"/>
              <a:ext cx="448447" cy="535857"/>
              <a:chOff x="8094493" y="4438697"/>
              <a:chExt cx="448447" cy="535857"/>
            </a:xfrm>
          </p:grpSpPr>
          <p:sp>
            <p:nvSpPr>
              <p:cNvPr id="1113" name="Google Shape;1113;p30"/>
              <p:cNvSpPr/>
              <p:nvPr/>
            </p:nvSpPr>
            <p:spPr>
              <a:xfrm>
                <a:off x="8094493" y="4438697"/>
                <a:ext cx="448447" cy="128349"/>
              </a:xfrm>
              <a:custGeom>
                <a:avLst/>
                <a:gdLst/>
                <a:ahLst/>
                <a:cxnLst/>
                <a:rect l="l" t="t" r="r" b="b"/>
                <a:pathLst>
                  <a:path w="448447" h="128349" extrusionOk="0">
                    <a:moveTo>
                      <a:pt x="415885" y="0"/>
                    </a:moveTo>
                    <a:cubicBezTo>
                      <a:pt x="433869" y="0"/>
                      <a:pt x="448448" y="14579"/>
                      <a:pt x="448448" y="32563"/>
                    </a:cubicBezTo>
                    <a:lnTo>
                      <a:pt x="448448" y="95788"/>
                    </a:lnTo>
                    <a:cubicBezTo>
                      <a:pt x="448448" y="113771"/>
                      <a:pt x="433869" y="128351"/>
                      <a:pt x="415885" y="128351"/>
                    </a:cubicBezTo>
                    <a:lnTo>
                      <a:pt x="32563" y="128351"/>
                    </a:lnTo>
                    <a:cubicBezTo>
                      <a:pt x="14579" y="128351"/>
                      <a:pt x="0" y="113772"/>
                      <a:pt x="0" y="95788"/>
                    </a:cubicBezTo>
                    <a:lnTo>
                      <a:pt x="0" y="32563"/>
                    </a:lnTo>
                    <a:cubicBezTo>
                      <a:pt x="0" y="14579"/>
                      <a:pt x="14579" y="0"/>
                      <a:pt x="325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4" name="Google Shape;1114;p30"/>
              <p:cNvSpPr/>
              <p:nvPr/>
            </p:nvSpPr>
            <p:spPr>
              <a:xfrm>
                <a:off x="8094493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5" name="Google Shape;1115;p30"/>
              <p:cNvSpPr/>
              <p:nvPr/>
            </p:nvSpPr>
            <p:spPr>
              <a:xfrm>
                <a:off x="8214551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6" name="Google Shape;1116;p30"/>
              <p:cNvSpPr/>
              <p:nvPr/>
            </p:nvSpPr>
            <p:spPr>
              <a:xfrm>
                <a:off x="8334696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7" name="Google Shape;1117;p30"/>
              <p:cNvSpPr/>
              <p:nvPr/>
            </p:nvSpPr>
            <p:spPr>
              <a:xfrm>
                <a:off x="8454754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8" name="Google Shape;1118;p30"/>
              <p:cNvSpPr/>
              <p:nvPr/>
            </p:nvSpPr>
            <p:spPr>
              <a:xfrm>
                <a:off x="8094493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9" name="Google Shape;1119;p30"/>
              <p:cNvSpPr/>
              <p:nvPr/>
            </p:nvSpPr>
            <p:spPr>
              <a:xfrm>
                <a:off x="8214551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0" name="Google Shape;1120;p30"/>
              <p:cNvSpPr/>
              <p:nvPr/>
            </p:nvSpPr>
            <p:spPr>
              <a:xfrm>
                <a:off x="8334696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1" name="Google Shape;1121;p30"/>
              <p:cNvSpPr/>
              <p:nvPr/>
            </p:nvSpPr>
            <p:spPr>
              <a:xfrm>
                <a:off x="8454754" y="4753872"/>
                <a:ext cx="88100" cy="220682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220682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220683"/>
                    </a:lnTo>
                    <a:lnTo>
                      <a:pt x="0" y="220683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2" name="Google Shape;1122;p30"/>
              <p:cNvSpPr/>
              <p:nvPr/>
            </p:nvSpPr>
            <p:spPr>
              <a:xfrm>
                <a:off x="8094493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3" name="Google Shape;1123;p30"/>
              <p:cNvSpPr/>
              <p:nvPr/>
            </p:nvSpPr>
            <p:spPr>
              <a:xfrm>
                <a:off x="8214551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4" name="Google Shape;1124;p30"/>
              <p:cNvSpPr/>
              <p:nvPr/>
            </p:nvSpPr>
            <p:spPr>
              <a:xfrm>
                <a:off x="8334696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rgbClr val="FADDD9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25" name="Google Shape;1125;p30"/>
          <p:cNvGrpSpPr/>
          <p:nvPr/>
        </p:nvGrpSpPr>
        <p:grpSpPr>
          <a:xfrm rot="-996566">
            <a:off x="-633346" y="3026806"/>
            <a:ext cx="1625396" cy="959531"/>
            <a:chOff x="7008442" y="6231192"/>
            <a:chExt cx="1035004" cy="611001"/>
          </a:xfrm>
        </p:grpSpPr>
        <p:sp>
          <p:nvSpPr>
            <p:cNvPr id="1126" name="Google Shape;1126;p30"/>
            <p:cNvSpPr/>
            <p:nvPr/>
          </p:nvSpPr>
          <p:spPr>
            <a:xfrm>
              <a:off x="7008614" y="6231192"/>
              <a:ext cx="1034832" cy="610914"/>
            </a:xfrm>
            <a:custGeom>
              <a:avLst/>
              <a:gdLst/>
              <a:ahLst/>
              <a:cxnLst/>
              <a:rect l="l" t="t" r="r" b="b"/>
              <a:pathLst>
                <a:path w="1034832" h="610914" extrusionOk="0">
                  <a:moveTo>
                    <a:pt x="517373" y="0"/>
                  </a:moveTo>
                  <a:cubicBezTo>
                    <a:pt x="231652" y="0"/>
                    <a:pt x="0" y="231652"/>
                    <a:pt x="0" y="517373"/>
                  </a:cubicBezTo>
                  <a:lnTo>
                    <a:pt x="0" y="610915"/>
                  </a:lnTo>
                  <a:lnTo>
                    <a:pt x="1034832" y="610915"/>
                  </a:lnTo>
                  <a:lnTo>
                    <a:pt x="1034832" y="517373"/>
                  </a:lnTo>
                  <a:cubicBezTo>
                    <a:pt x="1034832" y="231652"/>
                    <a:pt x="803181" y="0"/>
                    <a:pt x="517460" y="0"/>
                  </a:cubicBezTo>
                  <a:close/>
                  <a:moveTo>
                    <a:pt x="517373" y="501308"/>
                  </a:moveTo>
                  <a:cubicBezTo>
                    <a:pt x="502863" y="501308"/>
                    <a:pt x="491030" y="489561"/>
                    <a:pt x="491030" y="474964"/>
                  </a:cubicBezTo>
                  <a:cubicBezTo>
                    <a:pt x="491030" y="460367"/>
                    <a:pt x="502776" y="448620"/>
                    <a:pt x="517373" y="448620"/>
                  </a:cubicBezTo>
                  <a:cubicBezTo>
                    <a:pt x="531970" y="448620"/>
                    <a:pt x="543717" y="460367"/>
                    <a:pt x="543717" y="474964"/>
                  </a:cubicBezTo>
                  <a:cubicBezTo>
                    <a:pt x="543717" y="489561"/>
                    <a:pt x="531970" y="501308"/>
                    <a:pt x="517373" y="501308"/>
                  </a:cubicBezTo>
                  <a:close/>
                  <a:moveTo>
                    <a:pt x="609446" y="474964"/>
                  </a:moveTo>
                  <a:cubicBezTo>
                    <a:pt x="609446" y="424091"/>
                    <a:pt x="568247" y="382891"/>
                    <a:pt x="517373" y="382891"/>
                  </a:cubicBezTo>
                  <a:cubicBezTo>
                    <a:pt x="466500" y="382891"/>
                    <a:pt x="425300" y="424091"/>
                    <a:pt x="425300" y="474964"/>
                  </a:cubicBezTo>
                  <a:lnTo>
                    <a:pt x="138283" y="474964"/>
                  </a:lnTo>
                  <a:cubicBezTo>
                    <a:pt x="159444" y="284512"/>
                    <a:pt x="321393" y="135864"/>
                    <a:pt x="517460" y="135864"/>
                  </a:cubicBezTo>
                  <a:cubicBezTo>
                    <a:pt x="713526" y="135864"/>
                    <a:pt x="875475" y="284512"/>
                    <a:pt x="896636" y="474964"/>
                  </a:cubicBezTo>
                  <a:lnTo>
                    <a:pt x="609619" y="4749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7" name="Google Shape;1127;p30"/>
            <p:cNvSpPr/>
            <p:nvPr/>
          </p:nvSpPr>
          <p:spPr>
            <a:xfrm>
              <a:off x="7008614" y="6748652"/>
              <a:ext cx="65729" cy="8637"/>
            </a:xfrm>
            <a:custGeom>
              <a:avLst/>
              <a:gdLst/>
              <a:ahLst/>
              <a:cxnLst/>
              <a:rect l="l" t="t" r="r" b="b"/>
              <a:pathLst>
                <a:path w="65729" h="8637" extrusionOk="0">
                  <a:moveTo>
                    <a:pt x="0" y="0"/>
                  </a:moveTo>
                  <a:lnTo>
                    <a:pt x="65730" y="0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8" name="Google Shape;1128;p30"/>
            <p:cNvSpPr/>
            <p:nvPr/>
          </p:nvSpPr>
          <p:spPr>
            <a:xfrm>
              <a:off x="7016474" y="6658824"/>
              <a:ext cx="64779" cy="11401"/>
            </a:xfrm>
            <a:custGeom>
              <a:avLst/>
              <a:gdLst/>
              <a:ahLst/>
              <a:cxnLst/>
              <a:rect l="l" t="t" r="r" b="b"/>
              <a:pathLst>
                <a:path w="64779" h="11401" extrusionOk="0">
                  <a:moveTo>
                    <a:pt x="0" y="0"/>
                  </a:moveTo>
                  <a:lnTo>
                    <a:pt x="64780" y="11401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30"/>
            <p:cNvSpPr/>
            <p:nvPr/>
          </p:nvSpPr>
          <p:spPr>
            <a:xfrm>
              <a:off x="7039795" y="6571674"/>
              <a:ext cx="61842" cy="22456"/>
            </a:xfrm>
            <a:custGeom>
              <a:avLst/>
              <a:gdLst/>
              <a:ahLst/>
              <a:cxnLst/>
              <a:rect l="l" t="t" r="r" b="b"/>
              <a:pathLst>
                <a:path w="61842" h="22456" extrusionOk="0">
                  <a:moveTo>
                    <a:pt x="0" y="0"/>
                  </a:moveTo>
                  <a:lnTo>
                    <a:pt x="61843" y="224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30"/>
            <p:cNvSpPr/>
            <p:nvPr/>
          </p:nvSpPr>
          <p:spPr>
            <a:xfrm>
              <a:off x="7077885" y="6489965"/>
              <a:ext cx="57006" cy="32821"/>
            </a:xfrm>
            <a:custGeom>
              <a:avLst/>
              <a:gdLst/>
              <a:ahLst/>
              <a:cxnLst/>
              <a:rect l="l" t="t" r="r" b="b"/>
              <a:pathLst>
                <a:path w="57006" h="32821" extrusionOk="0">
                  <a:moveTo>
                    <a:pt x="0" y="0"/>
                  </a:moveTo>
                  <a:lnTo>
                    <a:pt x="57006" y="32822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30"/>
            <p:cNvSpPr/>
            <p:nvPr/>
          </p:nvSpPr>
          <p:spPr>
            <a:xfrm>
              <a:off x="7129623" y="6416030"/>
              <a:ext cx="50441" cy="42322"/>
            </a:xfrm>
            <a:custGeom>
              <a:avLst/>
              <a:gdLst/>
              <a:ahLst/>
              <a:cxnLst/>
              <a:rect l="l" t="t" r="r" b="b"/>
              <a:pathLst>
                <a:path w="50441" h="42322" extrusionOk="0">
                  <a:moveTo>
                    <a:pt x="0" y="0"/>
                  </a:moveTo>
                  <a:lnTo>
                    <a:pt x="50442" y="4232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2" name="Google Shape;1132;p30"/>
            <p:cNvSpPr/>
            <p:nvPr/>
          </p:nvSpPr>
          <p:spPr>
            <a:xfrm>
              <a:off x="7193452" y="6352287"/>
              <a:ext cx="42236" cy="50355"/>
            </a:xfrm>
            <a:custGeom>
              <a:avLst/>
              <a:gdLst/>
              <a:ahLst/>
              <a:cxnLst/>
              <a:rect l="l" t="t" r="r" b="b"/>
              <a:pathLst>
                <a:path w="42236" h="50355" extrusionOk="0">
                  <a:moveTo>
                    <a:pt x="0" y="0"/>
                  </a:moveTo>
                  <a:lnTo>
                    <a:pt x="42236" y="5035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3" name="Google Shape;1133;p30"/>
            <p:cNvSpPr/>
            <p:nvPr/>
          </p:nvSpPr>
          <p:spPr>
            <a:xfrm>
              <a:off x="7267301" y="6300549"/>
              <a:ext cx="32908" cy="57006"/>
            </a:xfrm>
            <a:custGeom>
              <a:avLst/>
              <a:gdLst/>
              <a:ahLst/>
              <a:cxnLst/>
              <a:rect l="l" t="t" r="r" b="b"/>
              <a:pathLst>
                <a:path w="32908" h="57006" extrusionOk="0">
                  <a:moveTo>
                    <a:pt x="0" y="0"/>
                  </a:moveTo>
                  <a:lnTo>
                    <a:pt x="32908" y="5700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30"/>
            <p:cNvSpPr/>
            <p:nvPr/>
          </p:nvSpPr>
          <p:spPr>
            <a:xfrm>
              <a:off x="7349010" y="6262459"/>
              <a:ext cx="22543" cy="61756"/>
            </a:xfrm>
            <a:custGeom>
              <a:avLst/>
              <a:gdLst/>
              <a:ahLst/>
              <a:cxnLst/>
              <a:rect l="l" t="t" r="r" b="b"/>
              <a:pathLst>
                <a:path w="22543" h="61756" extrusionOk="0">
                  <a:moveTo>
                    <a:pt x="0" y="0"/>
                  </a:moveTo>
                  <a:lnTo>
                    <a:pt x="22543" y="617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30"/>
            <p:cNvSpPr/>
            <p:nvPr/>
          </p:nvSpPr>
          <p:spPr>
            <a:xfrm>
              <a:off x="7436160" y="6239138"/>
              <a:ext cx="11401" cy="64693"/>
            </a:xfrm>
            <a:custGeom>
              <a:avLst/>
              <a:gdLst/>
              <a:ahLst/>
              <a:cxnLst/>
              <a:rect l="l" t="t" r="r" b="b"/>
              <a:pathLst>
                <a:path w="11401" h="64693" extrusionOk="0">
                  <a:moveTo>
                    <a:pt x="0" y="0"/>
                  </a:moveTo>
                  <a:lnTo>
                    <a:pt x="11401" y="6469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30"/>
            <p:cNvSpPr/>
            <p:nvPr/>
          </p:nvSpPr>
          <p:spPr>
            <a:xfrm>
              <a:off x="7525987" y="6231192"/>
              <a:ext cx="8637" cy="65816"/>
            </a:xfrm>
            <a:custGeom>
              <a:avLst/>
              <a:gdLst/>
              <a:ahLst/>
              <a:cxnLst/>
              <a:rect l="l" t="t" r="r" b="b"/>
              <a:pathLst>
                <a:path w="8637" h="65816" extrusionOk="0">
                  <a:moveTo>
                    <a:pt x="0" y="0"/>
                  </a:moveTo>
                  <a:lnTo>
                    <a:pt x="0" y="6581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7" name="Google Shape;1137;p30"/>
            <p:cNvSpPr/>
            <p:nvPr/>
          </p:nvSpPr>
          <p:spPr>
            <a:xfrm>
              <a:off x="7604414" y="6239138"/>
              <a:ext cx="11401" cy="64693"/>
            </a:xfrm>
            <a:custGeom>
              <a:avLst/>
              <a:gdLst/>
              <a:ahLst/>
              <a:cxnLst/>
              <a:rect l="l" t="t" r="r" b="b"/>
              <a:pathLst>
                <a:path w="11401" h="64693" extrusionOk="0">
                  <a:moveTo>
                    <a:pt x="11401" y="0"/>
                  </a:moveTo>
                  <a:lnTo>
                    <a:pt x="0" y="6469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8" name="Google Shape;1138;p30"/>
            <p:cNvSpPr/>
            <p:nvPr/>
          </p:nvSpPr>
          <p:spPr>
            <a:xfrm>
              <a:off x="7680422" y="6262459"/>
              <a:ext cx="22543" cy="61756"/>
            </a:xfrm>
            <a:custGeom>
              <a:avLst/>
              <a:gdLst/>
              <a:ahLst/>
              <a:cxnLst/>
              <a:rect l="l" t="t" r="r" b="b"/>
              <a:pathLst>
                <a:path w="22543" h="61756" extrusionOk="0">
                  <a:moveTo>
                    <a:pt x="22543" y="0"/>
                  </a:moveTo>
                  <a:lnTo>
                    <a:pt x="0" y="617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30"/>
            <p:cNvSpPr/>
            <p:nvPr/>
          </p:nvSpPr>
          <p:spPr>
            <a:xfrm>
              <a:off x="7751852" y="6300549"/>
              <a:ext cx="32821" cy="57006"/>
            </a:xfrm>
            <a:custGeom>
              <a:avLst/>
              <a:gdLst/>
              <a:ahLst/>
              <a:cxnLst/>
              <a:rect l="l" t="t" r="r" b="b"/>
              <a:pathLst>
                <a:path w="32821" h="57006" extrusionOk="0">
                  <a:moveTo>
                    <a:pt x="32822" y="0"/>
                  </a:moveTo>
                  <a:lnTo>
                    <a:pt x="0" y="5700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30"/>
            <p:cNvSpPr/>
            <p:nvPr/>
          </p:nvSpPr>
          <p:spPr>
            <a:xfrm>
              <a:off x="7816286" y="6352287"/>
              <a:ext cx="42322" cy="50355"/>
            </a:xfrm>
            <a:custGeom>
              <a:avLst/>
              <a:gdLst/>
              <a:ahLst/>
              <a:cxnLst/>
              <a:rect l="l" t="t" r="r" b="b"/>
              <a:pathLst>
                <a:path w="42322" h="50355" extrusionOk="0">
                  <a:moveTo>
                    <a:pt x="42323" y="0"/>
                  </a:moveTo>
                  <a:lnTo>
                    <a:pt x="0" y="5035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30"/>
            <p:cNvSpPr/>
            <p:nvPr/>
          </p:nvSpPr>
          <p:spPr>
            <a:xfrm>
              <a:off x="7871997" y="6416030"/>
              <a:ext cx="50355" cy="42322"/>
            </a:xfrm>
            <a:custGeom>
              <a:avLst/>
              <a:gdLst/>
              <a:ahLst/>
              <a:cxnLst/>
              <a:rect l="l" t="t" r="r" b="b"/>
              <a:pathLst>
                <a:path w="50355" h="42322" extrusionOk="0">
                  <a:moveTo>
                    <a:pt x="50355" y="0"/>
                  </a:moveTo>
                  <a:lnTo>
                    <a:pt x="0" y="4232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30"/>
            <p:cNvSpPr/>
            <p:nvPr/>
          </p:nvSpPr>
          <p:spPr>
            <a:xfrm>
              <a:off x="7917083" y="6489965"/>
              <a:ext cx="57006" cy="32821"/>
            </a:xfrm>
            <a:custGeom>
              <a:avLst/>
              <a:gdLst/>
              <a:ahLst/>
              <a:cxnLst/>
              <a:rect l="l" t="t" r="r" b="b"/>
              <a:pathLst>
                <a:path w="57006" h="32821" extrusionOk="0">
                  <a:moveTo>
                    <a:pt x="57006" y="0"/>
                  </a:moveTo>
                  <a:lnTo>
                    <a:pt x="0" y="32822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3" name="Google Shape;1143;p30"/>
            <p:cNvSpPr/>
            <p:nvPr/>
          </p:nvSpPr>
          <p:spPr>
            <a:xfrm>
              <a:off x="7950423" y="6571674"/>
              <a:ext cx="61756" cy="22456"/>
            </a:xfrm>
            <a:custGeom>
              <a:avLst/>
              <a:gdLst/>
              <a:ahLst/>
              <a:cxnLst/>
              <a:rect l="l" t="t" r="r" b="b"/>
              <a:pathLst>
                <a:path w="61756" h="22456" extrusionOk="0">
                  <a:moveTo>
                    <a:pt x="61756" y="0"/>
                  </a:moveTo>
                  <a:lnTo>
                    <a:pt x="0" y="224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4" name="Google Shape;1144;p30"/>
            <p:cNvSpPr/>
            <p:nvPr/>
          </p:nvSpPr>
          <p:spPr>
            <a:xfrm>
              <a:off x="7970807" y="6658824"/>
              <a:ext cx="64693" cy="11401"/>
            </a:xfrm>
            <a:custGeom>
              <a:avLst/>
              <a:gdLst/>
              <a:ahLst/>
              <a:cxnLst/>
              <a:rect l="l" t="t" r="r" b="b"/>
              <a:pathLst>
                <a:path w="64693" h="11401" extrusionOk="0">
                  <a:moveTo>
                    <a:pt x="64693" y="0"/>
                  </a:moveTo>
                  <a:lnTo>
                    <a:pt x="0" y="11401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5" name="Google Shape;1145;p30"/>
            <p:cNvSpPr/>
            <p:nvPr/>
          </p:nvSpPr>
          <p:spPr>
            <a:xfrm>
              <a:off x="7977631" y="6748652"/>
              <a:ext cx="65729" cy="8637"/>
            </a:xfrm>
            <a:custGeom>
              <a:avLst/>
              <a:gdLst/>
              <a:ahLst/>
              <a:cxnLst/>
              <a:rect l="l" t="t" r="r" b="b"/>
              <a:pathLst>
                <a:path w="65729" h="8637" extrusionOk="0">
                  <a:moveTo>
                    <a:pt x="65730" y="0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6" name="Google Shape;1146;p30"/>
            <p:cNvSpPr/>
            <p:nvPr/>
          </p:nvSpPr>
          <p:spPr>
            <a:xfrm>
              <a:off x="7008442" y="6231279"/>
              <a:ext cx="1034832" cy="610914"/>
            </a:xfrm>
            <a:custGeom>
              <a:avLst/>
              <a:gdLst/>
              <a:ahLst/>
              <a:cxnLst/>
              <a:rect l="l" t="t" r="r" b="b"/>
              <a:pathLst>
                <a:path w="1034832" h="610914" extrusionOk="0">
                  <a:moveTo>
                    <a:pt x="517546" y="26257"/>
                  </a:moveTo>
                  <a:cubicBezTo>
                    <a:pt x="788324" y="26257"/>
                    <a:pt x="1008661" y="246594"/>
                    <a:pt x="1008661" y="517373"/>
                  </a:cubicBezTo>
                  <a:lnTo>
                    <a:pt x="1008661" y="584571"/>
                  </a:lnTo>
                  <a:lnTo>
                    <a:pt x="26430" y="584571"/>
                  </a:lnTo>
                  <a:lnTo>
                    <a:pt x="26430" y="517373"/>
                  </a:lnTo>
                  <a:cubicBezTo>
                    <a:pt x="26430" y="246594"/>
                    <a:pt x="246767" y="26257"/>
                    <a:pt x="517546" y="26257"/>
                  </a:cubicBezTo>
                  <a:moveTo>
                    <a:pt x="109002" y="501308"/>
                  </a:moveTo>
                  <a:lnTo>
                    <a:pt x="451730" y="501308"/>
                  </a:lnTo>
                  <a:lnTo>
                    <a:pt x="451730" y="474964"/>
                  </a:lnTo>
                  <a:cubicBezTo>
                    <a:pt x="451730" y="438687"/>
                    <a:pt x="481269" y="409234"/>
                    <a:pt x="517459" y="409234"/>
                  </a:cubicBezTo>
                  <a:cubicBezTo>
                    <a:pt x="553649" y="409234"/>
                    <a:pt x="583189" y="438774"/>
                    <a:pt x="583189" y="474964"/>
                  </a:cubicBezTo>
                  <a:lnTo>
                    <a:pt x="583189" y="501308"/>
                  </a:lnTo>
                  <a:lnTo>
                    <a:pt x="925916" y="501308"/>
                  </a:lnTo>
                  <a:lnTo>
                    <a:pt x="922634" y="472113"/>
                  </a:lnTo>
                  <a:cubicBezTo>
                    <a:pt x="899659" y="265423"/>
                    <a:pt x="725445" y="109607"/>
                    <a:pt x="517373" y="109607"/>
                  </a:cubicBezTo>
                  <a:cubicBezTo>
                    <a:pt x="309301" y="109607"/>
                    <a:pt x="135001" y="265423"/>
                    <a:pt x="112112" y="472113"/>
                  </a:cubicBezTo>
                  <a:lnTo>
                    <a:pt x="108830" y="501308"/>
                  </a:lnTo>
                  <a:moveTo>
                    <a:pt x="517373" y="527652"/>
                  </a:moveTo>
                  <a:cubicBezTo>
                    <a:pt x="546394" y="527652"/>
                    <a:pt x="569974" y="504072"/>
                    <a:pt x="569974" y="475050"/>
                  </a:cubicBezTo>
                  <a:cubicBezTo>
                    <a:pt x="569974" y="446029"/>
                    <a:pt x="546394" y="422449"/>
                    <a:pt x="517373" y="422449"/>
                  </a:cubicBezTo>
                  <a:cubicBezTo>
                    <a:pt x="488352" y="422449"/>
                    <a:pt x="464772" y="446029"/>
                    <a:pt x="464772" y="475050"/>
                  </a:cubicBezTo>
                  <a:cubicBezTo>
                    <a:pt x="464772" y="504072"/>
                    <a:pt x="488352" y="527652"/>
                    <a:pt x="517373" y="527652"/>
                  </a:cubicBezTo>
                  <a:moveTo>
                    <a:pt x="517373" y="0"/>
                  </a:moveTo>
                  <a:cubicBezTo>
                    <a:pt x="231652" y="0"/>
                    <a:pt x="0" y="231652"/>
                    <a:pt x="0" y="517373"/>
                  </a:cubicBezTo>
                  <a:lnTo>
                    <a:pt x="0" y="610915"/>
                  </a:lnTo>
                  <a:lnTo>
                    <a:pt x="1034832" y="610915"/>
                  </a:lnTo>
                  <a:lnTo>
                    <a:pt x="1034832" y="517373"/>
                  </a:lnTo>
                  <a:cubicBezTo>
                    <a:pt x="1034832" y="231652"/>
                    <a:pt x="803181" y="0"/>
                    <a:pt x="517459" y="0"/>
                  </a:cubicBezTo>
                  <a:lnTo>
                    <a:pt x="517459" y="0"/>
                  </a:lnTo>
                  <a:close/>
                  <a:moveTo>
                    <a:pt x="138196" y="475050"/>
                  </a:moveTo>
                  <a:cubicBezTo>
                    <a:pt x="159358" y="284598"/>
                    <a:pt x="321307" y="135951"/>
                    <a:pt x="517373" y="135951"/>
                  </a:cubicBezTo>
                  <a:cubicBezTo>
                    <a:pt x="713439" y="135951"/>
                    <a:pt x="875388" y="284598"/>
                    <a:pt x="896550" y="475050"/>
                  </a:cubicBezTo>
                  <a:lnTo>
                    <a:pt x="609533" y="475050"/>
                  </a:lnTo>
                  <a:cubicBezTo>
                    <a:pt x="609533" y="424177"/>
                    <a:pt x="568333" y="382977"/>
                    <a:pt x="517459" y="382977"/>
                  </a:cubicBezTo>
                  <a:cubicBezTo>
                    <a:pt x="466585" y="382977"/>
                    <a:pt x="425386" y="424177"/>
                    <a:pt x="425386" y="475050"/>
                  </a:cubicBezTo>
                  <a:lnTo>
                    <a:pt x="138369" y="475050"/>
                  </a:lnTo>
                  <a:close/>
                  <a:moveTo>
                    <a:pt x="517373" y="501394"/>
                  </a:moveTo>
                  <a:cubicBezTo>
                    <a:pt x="502862" y="501394"/>
                    <a:pt x="491029" y="489647"/>
                    <a:pt x="491029" y="475050"/>
                  </a:cubicBezTo>
                  <a:cubicBezTo>
                    <a:pt x="491029" y="460453"/>
                    <a:pt x="502776" y="448707"/>
                    <a:pt x="517373" y="448707"/>
                  </a:cubicBezTo>
                  <a:cubicBezTo>
                    <a:pt x="531970" y="448707"/>
                    <a:pt x="543717" y="460453"/>
                    <a:pt x="543717" y="475050"/>
                  </a:cubicBezTo>
                  <a:cubicBezTo>
                    <a:pt x="543717" y="489647"/>
                    <a:pt x="531970" y="501394"/>
                    <a:pt x="517373" y="501394"/>
                  </a:cubicBezTo>
                  <a:lnTo>
                    <a:pt x="517373" y="501394"/>
                  </a:lnTo>
                  <a:close/>
                </a:path>
              </a:pathLst>
            </a:custGeom>
            <a:solidFill>
              <a:srgbClr val="05135F">
                <a:alpha val="12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7" name="Google Shape;1147;p30"/>
            <p:cNvSpPr/>
            <p:nvPr/>
          </p:nvSpPr>
          <p:spPr>
            <a:xfrm>
              <a:off x="7118567" y="6338640"/>
              <a:ext cx="815013" cy="364493"/>
            </a:xfrm>
            <a:custGeom>
              <a:avLst/>
              <a:gdLst/>
              <a:ahLst/>
              <a:cxnLst/>
              <a:rect l="l" t="t" r="r" b="b"/>
              <a:pathLst>
                <a:path w="815013" h="364493" extrusionOk="0">
                  <a:moveTo>
                    <a:pt x="0" y="364493"/>
                  </a:moveTo>
                  <a:cubicBezTo>
                    <a:pt x="11055" y="264992"/>
                    <a:pt x="58388" y="173005"/>
                    <a:pt x="133273" y="105461"/>
                  </a:cubicBezTo>
                  <a:cubicBezTo>
                    <a:pt x="208676" y="37486"/>
                    <a:pt x="306105" y="0"/>
                    <a:pt x="407507" y="0"/>
                  </a:cubicBezTo>
                  <a:cubicBezTo>
                    <a:pt x="508908" y="0"/>
                    <a:pt x="606251" y="37486"/>
                    <a:pt x="681740" y="105461"/>
                  </a:cubicBezTo>
                  <a:cubicBezTo>
                    <a:pt x="756625" y="172919"/>
                    <a:pt x="803958" y="264905"/>
                    <a:pt x="815014" y="364493"/>
                  </a:cubicBez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9" name="Google Shape;1149;p31"/>
          <p:cNvGrpSpPr/>
          <p:nvPr/>
        </p:nvGrpSpPr>
        <p:grpSpPr>
          <a:xfrm>
            <a:off x="-247779" y="-290431"/>
            <a:ext cx="9714067" cy="4438782"/>
            <a:chOff x="-247779" y="-290431"/>
            <a:chExt cx="9714067" cy="4438782"/>
          </a:xfrm>
        </p:grpSpPr>
        <p:grpSp>
          <p:nvGrpSpPr>
            <p:cNvPr id="1150" name="Google Shape;1150;p31"/>
            <p:cNvGrpSpPr/>
            <p:nvPr/>
          </p:nvGrpSpPr>
          <p:grpSpPr>
            <a:xfrm rot="-2021523" flipH="1">
              <a:off x="8565385" y="-388231"/>
              <a:ext cx="305506" cy="2239206"/>
              <a:chOff x="4265846" y="1371340"/>
              <a:chExt cx="126709" cy="928680"/>
            </a:xfrm>
          </p:grpSpPr>
          <p:sp>
            <p:nvSpPr>
              <p:cNvPr id="1151" name="Google Shape;1151;p31"/>
              <p:cNvSpPr/>
              <p:nvPr/>
            </p:nvSpPr>
            <p:spPr>
              <a:xfrm>
                <a:off x="4289685" y="1944338"/>
                <a:ext cx="102870" cy="202457"/>
              </a:xfrm>
              <a:custGeom>
                <a:avLst/>
                <a:gdLst/>
                <a:ahLst/>
                <a:cxnLst/>
                <a:rect l="l" t="t" r="r" b="b"/>
                <a:pathLst>
                  <a:path w="102870" h="202457" extrusionOk="0">
                    <a:moveTo>
                      <a:pt x="102870" y="86"/>
                    </a:moveTo>
                    <a:lnTo>
                      <a:pt x="102179" y="202458"/>
                    </a:lnTo>
                    <a:lnTo>
                      <a:pt x="0" y="202285"/>
                    </a:lnTo>
                    <a:lnTo>
                      <a:pt x="777" y="0"/>
                    </a:lnTo>
                    <a:lnTo>
                      <a:pt x="102870" y="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31"/>
              <p:cNvSpPr/>
              <p:nvPr/>
            </p:nvSpPr>
            <p:spPr>
              <a:xfrm>
                <a:off x="4299791" y="1484834"/>
                <a:ext cx="85163" cy="459589"/>
              </a:xfrm>
              <a:custGeom>
                <a:avLst/>
                <a:gdLst/>
                <a:ahLst/>
                <a:cxnLst/>
                <a:rect l="l" t="t" r="r" b="b"/>
                <a:pathLst>
                  <a:path w="85163" h="459589" extrusionOk="0">
                    <a:moveTo>
                      <a:pt x="85163" y="86"/>
                    </a:moveTo>
                    <a:lnTo>
                      <a:pt x="83436" y="459590"/>
                    </a:lnTo>
                    <a:lnTo>
                      <a:pt x="0" y="459503"/>
                    </a:lnTo>
                    <a:lnTo>
                      <a:pt x="1727" y="0"/>
                    </a:lnTo>
                    <a:lnTo>
                      <a:pt x="85163" y="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31"/>
              <p:cNvSpPr/>
              <p:nvPr/>
            </p:nvSpPr>
            <p:spPr>
              <a:xfrm>
                <a:off x="4301432" y="2146623"/>
                <a:ext cx="78512" cy="124290"/>
              </a:xfrm>
              <a:custGeom>
                <a:avLst/>
                <a:gdLst/>
                <a:ahLst/>
                <a:cxnLst/>
                <a:rect l="l" t="t" r="r" b="b"/>
                <a:pathLst>
                  <a:path w="78512" h="124290" extrusionOk="0">
                    <a:moveTo>
                      <a:pt x="0" y="41459"/>
                    </a:moveTo>
                    <a:lnTo>
                      <a:pt x="27466" y="124291"/>
                    </a:lnTo>
                    <a:lnTo>
                      <a:pt x="50269" y="124291"/>
                    </a:lnTo>
                    <a:lnTo>
                      <a:pt x="78340" y="41545"/>
                    </a:lnTo>
                    <a:lnTo>
                      <a:pt x="78513" y="86"/>
                    </a:lnTo>
                    <a:lnTo>
                      <a:pt x="173" y="0"/>
                    </a:lnTo>
                    <a:lnTo>
                      <a:pt x="0" y="4145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4" name="Google Shape;1154;p31"/>
              <p:cNvSpPr/>
              <p:nvPr/>
            </p:nvSpPr>
            <p:spPr>
              <a:xfrm>
                <a:off x="4336759" y="2270913"/>
                <a:ext cx="6909" cy="29107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29107" extrusionOk="0">
                    <a:moveTo>
                      <a:pt x="6823" y="29108"/>
                    </a:moveTo>
                    <a:lnTo>
                      <a:pt x="6910" y="0"/>
                    </a:lnTo>
                    <a:lnTo>
                      <a:pt x="173" y="0"/>
                    </a:lnTo>
                    <a:lnTo>
                      <a:pt x="0" y="29108"/>
                    </a:lnTo>
                    <a:lnTo>
                      <a:pt x="6823" y="291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5" name="Google Shape;1155;p31"/>
              <p:cNvSpPr/>
              <p:nvPr/>
            </p:nvSpPr>
            <p:spPr>
              <a:xfrm>
                <a:off x="4313006" y="1443634"/>
                <a:ext cx="60633" cy="41286"/>
              </a:xfrm>
              <a:custGeom>
                <a:avLst/>
                <a:gdLst/>
                <a:ahLst/>
                <a:cxnLst/>
                <a:rect l="l" t="t" r="r" b="b"/>
                <a:pathLst>
                  <a:path w="60633" h="41286" extrusionOk="0">
                    <a:moveTo>
                      <a:pt x="60634" y="86"/>
                    </a:moveTo>
                    <a:lnTo>
                      <a:pt x="60461" y="41286"/>
                    </a:lnTo>
                    <a:lnTo>
                      <a:pt x="0" y="41200"/>
                    </a:lnTo>
                    <a:lnTo>
                      <a:pt x="173" y="0"/>
                    </a:lnTo>
                    <a:lnTo>
                      <a:pt x="60634" y="8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6" name="Google Shape;1156;p31"/>
              <p:cNvSpPr/>
              <p:nvPr/>
            </p:nvSpPr>
            <p:spPr>
              <a:xfrm>
                <a:off x="4307564" y="1371340"/>
                <a:ext cx="71948" cy="72380"/>
              </a:xfrm>
              <a:custGeom>
                <a:avLst/>
                <a:gdLst/>
                <a:ahLst/>
                <a:cxnLst/>
                <a:rect l="l" t="t" r="r" b="b"/>
                <a:pathLst>
                  <a:path w="71948" h="72380" extrusionOk="0">
                    <a:moveTo>
                      <a:pt x="71948" y="86"/>
                    </a:moveTo>
                    <a:lnTo>
                      <a:pt x="71689" y="72380"/>
                    </a:lnTo>
                    <a:lnTo>
                      <a:pt x="0" y="72294"/>
                    </a:lnTo>
                    <a:lnTo>
                      <a:pt x="259" y="0"/>
                    </a:lnTo>
                    <a:lnTo>
                      <a:pt x="71948" y="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7" name="Google Shape;1157;p31"/>
              <p:cNvSpPr/>
              <p:nvPr/>
            </p:nvSpPr>
            <p:spPr>
              <a:xfrm>
                <a:off x="4265846" y="1496581"/>
                <a:ext cx="35672" cy="247285"/>
              </a:xfrm>
              <a:custGeom>
                <a:avLst/>
                <a:gdLst/>
                <a:ahLst/>
                <a:cxnLst/>
                <a:rect l="l" t="t" r="r" b="b"/>
                <a:pathLst>
                  <a:path w="35672" h="247285" extrusionOk="0">
                    <a:moveTo>
                      <a:pt x="0" y="247285"/>
                    </a:moveTo>
                    <a:lnTo>
                      <a:pt x="25307" y="247285"/>
                    </a:lnTo>
                    <a:lnTo>
                      <a:pt x="26085" y="38090"/>
                    </a:lnTo>
                    <a:lnTo>
                      <a:pt x="35499" y="38090"/>
                    </a:lnTo>
                    <a:lnTo>
                      <a:pt x="35672" y="86"/>
                    </a:lnTo>
                    <a:lnTo>
                      <a:pt x="26257" y="86"/>
                    </a:lnTo>
                    <a:lnTo>
                      <a:pt x="11488" y="0"/>
                    </a:lnTo>
                    <a:lnTo>
                      <a:pt x="950" y="0"/>
                    </a:lnTo>
                    <a:lnTo>
                      <a:pt x="0" y="24728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58" name="Google Shape;1158;p31"/>
            <p:cNvGrpSpPr/>
            <p:nvPr/>
          </p:nvGrpSpPr>
          <p:grpSpPr>
            <a:xfrm rot="1929500">
              <a:off x="386829" y="2294737"/>
              <a:ext cx="277071" cy="1927755"/>
              <a:chOff x="5771324" y="4276662"/>
              <a:chExt cx="124377" cy="865369"/>
            </a:xfrm>
          </p:grpSpPr>
          <p:sp>
            <p:nvSpPr>
              <p:cNvPr id="1159" name="Google Shape;1159;p31"/>
              <p:cNvSpPr/>
              <p:nvPr/>
            </p:nvSpPr>
            <p:spPr>
              <a:xfrm rot="10800000">
                <a:off x="5870653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31"/>
              <p:cNvSpPr/>
              <p:nvPr/>
            </p:nvSpPr>
            <p:spPr>
              <a:xfrm rot="10800000">
                <a:off x="5845864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31"/>
              <p:cNvSpPr/>
              <p:nvPr/>
            </p:nvSpPr>
            <p:spPr>
              <a:xfrm rot="10800000">
                <a:off x="5821075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31"/>
              <p:cNvSpPr/>
              <p:nvPr/>
            </p:nvSpPr>
            <p:spPr>
              <a:xfrm rot="10800000">
                <a:off x="5796113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31"/>
              <p:cNvSpPr/>
              <p:nvPr/>
            </p:nvSpPr>
            <p:spPr>
              <a:xfrm rot="10800000">
                <a:off x="5771324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31"/>
              <p:cNvSpPr/>
              <p:nvPr/>
            </p:nvSpPr>
            <p:spPr>
              <a:xfrm>
                <a:off x="5771324" y="5017395"/>
                <a:ext cx="124204" cy="124635"/>
              </a:xfrm>
              <a:custGeom>
                <a:avLst/>
                <a:gdLst/>
                <a:ahLst/>
                <a:cxnLst/>
                <a:rect l="l" t="t" r="r" b="b"/>
                <a:pathLst>
                  <a:path w="124204" h="124635" extrusionOk="0">
                    <a:moveTo>
                      <a:pt x="62102" y="124636"/>
                    </a:moveTo>
                    <a:cubicBezTo>
                      <a:pt x="76872" y="124636"/>
                      <a:pt x="124204" y="0"/>
                      <a:pt x="124204" y="0"/>
                    </a:cubicBezTo>
                    <a:lnTo>
                      <a:pt x="0" y="0"/>
                    </a:lnTo>
                    <a:cubicBezTo>
                      <a:pt x="0" y="0"/>
                      <a:pt x="47851" y="124636"/>
                      <a:pt x="62102" y="1246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31"/>
              <p:cNvSpPr/>
              <p:nvPr/>
            </p:nvSpPr>
            <p:spPr>
              <a:xfrm>
                <a:off x="5815720" y="5108691"/>
                <a:ext cx="35499" cy="33340"/>
              </a:xfrm>
              <a:custGeom>
                <a:avLst/>
                <a:gdLst/>
                <a:ahLst/>
                <a:cxnLst/>
                <a:rect l="l" t="t" r="r" b="b"/>
                <a:pathLst>
                  <a:path w="35499" h="33340" extrusionOk="0">
                    <a:moveTo>
                      <a:pt x="17706" y="0"/>
                    </a:moveTo>
                    <a:cubicBezTo>
                      <a:pt x="10797" y="0"/>
                      <a:pt x="4492" y="3887"/>
                      <a:pt x="0" y="10192"/>
                    </a:cubicBezTo>
                    <a:cubicBezTo>
                      <a:pt x="7342" y="23839"/>
                      <a:pt x="13734" y="33340"/>
                      <a:pt x="17706" y="33340"/>
                    </a:cubicBezTo>
                    <a:cubicBezTo>
                      <a:pt x="21680" y="33340"/>
                      <a:pt x="28244" y="24012"/>
                      <a:pt x="35499" y="10451"/>
                    </a:cubicBezTo>
                    <a:cubicBezTo>
                      <a:pt x="31008" y="4060"/>
                      <a:pt x="24702" y="86"/>
                      <a:pt x="17706" y="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31"/>
              <p:cNvSpPr/>
              <p:nvPr/>
            </p:nvSpPr>
            <p:spPr>
              <a:xfrm rot="10800000">
                <a:off x="5771411" y="4276662"/>
                <a:ext cx="124290" cy="110470"/>
              </a:xfrm>
              <a:custGeom>
                <a:avLst/>
                <a:gdLst/>
                <a:ahLst/>
                <a:cxnLst/>
                <a:rect l="l" t="t" r="r" b="b"/>
                <a:pathLst>
                  <a:path w="124290" h="110470" extrusionOk="0">
                    <a:moveTo>
                      <a:pt x="86" y="0"/>
                    </a:moveTo>
                    <a:lnTo>
                      <a:pt x="124290" y="0"/>
                    </a:lnTo>
                    <a:lnTo>
                      <a:pt x="124290" y="88532"/>
                    </a:lnTo>
                    <a:cubicBezTo>
                      <a:pt x="124290" y="100624"/>
                      <a:pt x="114444" y="110471"/>
                      <a:pt x="102352" y="110471"/>
                    </a:cubicBezTo>
                    <a:lnTo>
                      <a:pt x="21939" y="110471"/>
                    </a:lnTo>
                    <a:cubicBezTo>
                      <a:pt x="9846" y="110471"/>
                      <a:pt x="0" y="100624"/>
                      <a:pt x="0" y="8853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7" name="Google Shape;1167;p31"/>
            <p:cNvGrpSpPr/>
            <p:nvPr/>
          </p:nvGrpSpPr>
          <p:grpSpPr>
            <a:xfrm rot="3806465">
              <a:off x="315345" y="-324542"/>
              <a:ext cx="1136027" cy="1961303"/>
              <a:chOff x="1353097" y="1651879"/>
              <a:chExt cx="906223" cy="1564556"/>
            </a:xfrm>
          </p:grpSpPr>
          <p:sp>
            <p:nvSpPr>
              <p:cNvPr id="1168" name="Google Shape;1168;p31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close/>
                    <a:moveTo>
                      <a:pt x="227420" y="846367"/>
                    </a:moveTo>
                    <a:lnTo>
                      <a:pt x="511759" y="1337224"/>
                    </a:lnTo>
                    <a:lnTo>
                      <a:pt x="227420" y="1337224"/>
                    </a:lnTo>
                    <a:lnTo>
                      <a:pt x="227420" y="8463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9" name="Google Shape;1169;p31"/>
              <p:cNvSpPr/>
              <p:nvPr/>
            </p:nvSpPr>
            <p:spPr>
              <a:xfrm>
                <a:off x="2061613" y="3109420"/>
                <a:ext cx="38867" cy="38867"/>
              </a:xfrm>
              <a:custGeom>
                <a:avLst/>
                <a:gdLst/>
                <a:ahLst/>
                <a:cxnLst/>
                <a:rect l="l" t="t" r="r" b="b"/>
                <a:pathLst>
                  <a:path w="38867" h="38867" extrusionOk="0">
                    <a:moveTo>
                      <a:pt x="38868" y="19434"/>
                    </a:moveTo>
                    <a:cubicBezTo>
                      <a:pt x="38868" y="30144"/>
                      <a:pt x="30144" y="38868"/>
                      <a:pt x="19434" y="38868"/>
                    </a:cubicBezTo>
                    <a:cubicBezTo>
                      <a:pt x="8724" y="38868"/>
                      <a:pt x="0" y="30144"/>
                      <a:pt x="0" y="19434"/>
                    </a:cubicBezTo>
                    <a:cubicBezTo>
                      <a:pt x="0" y="8724"/>
                      <a:pt x="8724" y="0"/>
                      <a:pt x="19434" y="0"/>
                    </a:cubicBezTo>
                    <a:cubicBezTo>
                      <a:pt x="30144" y="0"/>
                      <a:pt x="38868" y="8724"/>
                      <a:pt x="38868" y="19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0" name="Google Shape;1170;p31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29194" y="108484"/>
                    </a:moveTo>
                    <a:lnTo>
                      <a:pt x="855695" y="1535449"/>
                    </a:lnTo>
                    <a:lnTo>
                      <a:pt x="29194" y="1535449"/>
                    </a:lnTo>
                    <a:lnTo>
                      <a:pt x="29194" y="108484"/>
                    </a:lnTo>
                    <a:moveTo>
                      <a:pt x="198312" y="1366331"/>
                    </a:moveTo>
                    <a:lnTo>
                      <a:pt x="562373" y="1366331"/>
                    </a:lnTo>
                    <a:lnTo>
                      <a:pt x="537066" y="1322540"/>
                    </a:lnTo>
                    <a:lnTo>
                      <a:pt x="252727" y="831684"/>
                    </a:lnTo>
                    <a:lnTo>
                      <a:pt x="198312" y="737797"/>
                    </a:lnTo>
                    <a:lnTo>
                      <a:pt x="198312" y="1366331"/>
                    </a:lnTo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27420" y="1337224"/>
                    </a:moveTo>
                    <a:lnTo>
                      <a:pt x="227420" y="846367"/>
                    </a:lnTo>
                    <a:lnTo>
                      <a:pt x="511759" y="1337224"/>
                    </a:lnTo>
                    <a:lnTo>
                      <a:pt x="227420" y="1337224"/>
                    </a:lnTo>
                    <a:close/>
                  </a:path>
                </a:pathLst>
              </a:custGeom>
              <a:solidFill>
                <a:srgbClr val="F398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1" name="Google Shape;1171;p31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29194" y="108484"/>
                    </a:moveTo>
                    <a:lnTo>
                      <a:pt x="855695" y="1535449"/>
                    </a:lnTo>
                    <a:lnTo>
                      <a:pt x="29194" y="1535449"/>
                    </a:lnTo>
                    <a:lnTo>
                      <a:pt x="29194" y="108484"/>
                    </a:lnTo>
                    <a:moveTo>
                      <a:pt x="198312" y="1366331"/>
                    </a:moveTo>
                    <a:lnTo>
                      <a:pt x="562373" y="1366331"/>
                    </a:lnTo>
                    <a:lnTo>
                      <a:pt x="537066" y="1322540"/>
                    </a:lnTo>
                    <a:lnTo>
                      <a:pt x="252727" y="831684"/>
                    </a:lnTo>
                    <a:lnTo>
                      <a:pt x="198312" y="737797"/>
                    </a:lnTo>
                    <a:lnTo>
                      <a:pt x="198312" y="1366331"/>
                    </a:lnTo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27420" y="1337224"/>
                    </a:moveTo>
                    <a:lnTo>
                      <a:pt x="227420" y="846367"/>
                    </a:lnTo>
                    <a:lnTo>
                      <a:pt x="511759" y="1337224"/>
                    </a:lnTo>
                    <a:lnTo>
                      <a:pt x="227420" y="133722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1172" name="Google Shape;1172;p31"/>
              <p:cNvGrpSpPr/>
              <p:nvPr/>
            </p:nvGrpSpPr>
            <p:grpSpPr>
              <a:xfrm>
                <a:off x="1353097" y="1907975"/>
                <a:ext cx="113234" cy="1268557"/>
                <a:chOff x="1353097" y="1907975"/>
                <a:chExt cx="113234" cy="1268557"/>
              </a:xfrm>
            </p:grpSpPr>
            <p:sp>
              <p:nvSpPr>
                <p:cNvPr id="1173" name="Google Shape;1173;p31"/>
                <p:cNvSpPr/>
                <p:nvPr/>
              </p:nvSpPr>
              <p:spPr>
                <a:xfrm>
                  <a:off x="1353097" y="190797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4" name="Google Shape;1174;p31"/>
                <p:cNvSpPr/>
                <p:nvPr/>
              </p:nvSpPr>
              <p:spPr>
                <a:xfrm>
                  <a:off x="1353097" y="2012918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5" name="Google Shape;1175;p31"/>
                <p:cNvSpPr/>
                <p:nvPr/>
              </p:nvSpPr>
              <p:spPr>
                <a:xfrm>
                  <a:off x="1353097" y="2117947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6" name="Google Shape;1176;p31"/>
                <p:cNvSpPr/>
                <p:nvPr/>
              </p:nvSpPr>
              <p:spPr>
                <a:xfrm>
                  <a:off x="1353097" y="2222976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7" name="Google Shape;1177;p31"/>
                <p:cNvSpPr/>
                <p:nvPr/>
              </p:nvSpPr>
              <p:spPr>
                <a:xfrm>
                  <a:off x="1353097" y="2327919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8" name="Google Shape;1178;p31"/>
                <p:cNvSpPr/>
                <p:nvPr/>
              </p:nvSpPr>
              <p:spPr>
                <a:xfrm>
                  <a:off x="1353097" y="2432948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79" name="Google Shape;1179;p31"/>
                <p:cNvSpPr/>
                <p:nvPr/>
              </p:nvSpPr>
              <p:spPr>
                <a:xfrm>
                  <a:off x="1353097" y="2537891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0" name="Google Shape;1180;p31"/>
                <p:cNvSpPr/>
                <p:nvPr/>
              </p:nvSpPr>
              <p:spPr>
                <a:xfrm>
                  <a:off x="1353097" y="2642921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1" name="Google Shape;1181;p31"/>
                <p:cNvSpPr/>
                <p:nvPr/>
              </p:nvSpPr>
              <p:spPr>
                <a:xfrm>
                  <a:off x="1353097" y="2747950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2" name="Google Shape;1182;p31"/>
                <p:cNvSpPr/>
                <p:nvPr/>
              </p:nvSpPr>
              <p:spPr>
                <a:xfrm>
                  <a:off x="1353097" y="2852893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3" name="Google Shape;1183;p31"/>
                <p:cNvSpPr/>
                <p:nvPr/>
              </p:nvSpPr>
              <p:spPr>
                <a:xfrm>
                  <a:off x="1353097" y="2957922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4" name="Google Shape;1184;p31"/>
                <p:cNvSpPr/>
                <p:nvPr/>
              </p:nvSpPr>
              <p:spPr>
                <a:xfrm>
                  <a:off x="1353097" y="306286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1185" name="Google Shape;1185;p31"/>
                <p:cNvSpPr/>
                <p:nvPr/>
              </p:nvSpPr>
              <p:spPr>
                <a:xfrm>
                  <a:off x="1353097" y="316789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</p:grpSp>
      <p:grpSp>
        <p:nvGrpSpPr>
          <p:cNvPr id="1186" name="Google Shape;1186;p31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1187" name="Google Shape;1187;p31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88" name="Google Shape;1188;p31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1189" name="Google Shape;1189;p31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0" name="Google Shape;1190;p31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1" name="Google Shape;1191;p31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2" name="Google Shape;1192;p31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3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01531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8" indent="0" algn="ctr">
              <a:buNone/>
              <a:defRPr sz="1500"/>
            </a:lvl2pPr>
            <a:lvl3pPr marL="685818" indent="0" algn="ctr">
              <a:buNone/>
              <a:defRPr sz="1350"/>
            </a:lvl3pPr>
            <a:lvl4pPr marL="1028726" indent="0" algn="ctr">
              <a:buNone/>
              <a:defRPr sz="1200"/>
            </a:lvl4pPr>
            <a:lvl5pPr marL="1371634" indent="0" algn="ctr">
              <a:buNone/>
              <a:defRPr sz="1200"/>
            </a:lvl5pPr>
            <a:lvl6pPr marL="1714544" indent="0" algn="ctr">
              <a:buNone/>
              <a:defRPr sz="1200"/>
            </a:lvl6pPr>
            <a:lvl7pPr marL="2057452" indent="0" algn="ctr">
              <a:buNone/>
              <a:defRPr sz="1200"/>
            </a:lvl7pPr>
            <a:lvl8pPr marL="2400360" indent="0" algn="ctr">
              <a:buNone/>
              <a:defRPr sz="1200"/>
            </a:lvl8pPr>
            <a:lvl9pPr marL="2743268" indent="0" algn="ctr">
              <a:buNone/>
              <a:defRPr sz="12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2024/8/25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3195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2024/8/25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102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282308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3442100"/>
            <a:ext cx="7886700" cy="1125141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18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2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3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4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5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68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2024/8/25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5063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2024/8/25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7694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oogle Shape;38;p3"/>
          <p:cNvGrpSpPr/>
          <p:nvPr/>
        </p:nvGrpSpPr>
        <p:grpSpPr>
          <a:xfrm rot="-996566">
            <a:off x="-311671" y="572481"/>
            <a:ext cx="1625396" cy="959531"/>
            <a:chOff x="7008442" y="6231192"/>
            <a:chExt cx="1035004" cy="611001"/>
          </a:xfrm>
        </p:grpSpPr>
        <p:sp>
          <p:nvSpPr>
            <p:cNvPr id="39" name="Google Shape;39;p3"/>
            <p:cNvSpPr/>
            <p:nvPr/>
          </p:nvSpPr>
          <p:spPr>
            <a:xfrm>
              <a:off x="7008614" y="6231192"/>
              <a:ext cx="1034832" cy="610914"/>
            </a:xfrm>
            <a:custGeom>
              <a:avLst/>
              <a:gdLst/>
              <a:ahLst/>
              <a:cxnLst/>
              <a:rect l="l" t="t" r="r" b="b"/>
              <a:pathLst>
                <a:path w="1034832" h="610914" extrusionOk="0">
                  <a:moveTo>
                    <a:pt x="517373" y="0"/>
                  </a:moveTo>
                  <a:cubicBezTo>
                    <a:pt x="231652" y="0"/>
                    <a:pt x="0" y="231652"/>
                    <a:pt x="0" y="517373"/>
                  </a:cubicBezTo>
                  <a:lnTo>
                    <a:pt x="0" y="610915"/>
                  </a:lnTo>
                  <a:lnTo>
                    <a:pt x="1034832" y="610915"/>
                  </a:lnTo>
                  <a:lnTo>
                    <a:pt x="1034832" y="517373"/>
                  </a:lnTo>
                  <a:cubicBezTo>
                    <a:pt x="1034832" y="231652"/>
                    <a:pt x="803181" y="0"/>
                    <a:pt x="517460" y="0"/>
                  </a:cubicBezTo>
                  <a:close/>
                  <a:moveTo>
                    <a:pt x="517373" y="501308"/>
                  </a:moveTo>
                  <a:cubicBezTo>
                    <a:pt x="502863" y="501308"/>
                    <a:pt x="491030" y="489561"/>
                    <a:pt x="491030" y="474964"/>
                  </a:cubicBezTo>
                  <a:cubicBezTo>
                    <a:pt x="491030" y="460367"/>
                    <a:pt x="502776" y="448620"/>
                    <a:pt x="517373" y="448620"/>
                  </a:cubicBezTo>
                  <a:cubicBezTo>
                    <a:pt x="531970" y="448620"/>
                    <a:pt x="543717" y="460367"/>
                    <a:pt x="543717" y="474964"/>
                  </a:cubicBezTo>
                  <a:cubicBezTo>
                    <a:pt x="543717" y="489561"/>
                    <a:pt x="531970" y="501308"/>
                    <a:pt x="517373" y="501308"/>
                  </a:cubicBezTo>
                  <a:close/>
                  <a:moveTo>
                    <a:pt x="609446" y="474964"/>
                  </a:moveTo>
                  <a:cubicBezTo>
                    <a:pt x="609446" y="424091"/>
                    <a:pt x="568247" y="382891"/>
                    <a:pt x="517373" y="382891"/>
                  </a:cubicBezTo>
                  <a:cubicBezTo>
                    <a:pt x="466500" y="382891"/>
                    <a:pt x="425300" y="424091"/>
                    <a:pt x="425300" y="474964"/>
                  </a:cubicBezTo>
                  <a:lnTo>
                    <a:pt x="138283" y="474964"/>
                  </a:lnTo>
                  <a:cubicBezTo>
                    <a:pt x="159444" y="284512"/>
                    <a:pt x="321393" y="135864"/>
                    <a:pt x="517460" y="135864"/>
                  </a:cubicBezTo>
                  <a:cubicBezTo>
                    <a:pt x="713526" y="135864"/>
                    <a:pt x="875475" y="284512"/>
                    <a:pt x="896636" y="474964"/>
                  </a:cubicBezTo>
                  <a:lnTo>
                    <a:pt x="609619" y="4749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" name="Google Shape;40;p3"/>
            <p:cNvSpPr/>
            <p:nvPr/>
          </p:nvSpPr>
          <p:spPr>
            <a:xfrm>
              <a:off x="7008614" y="6748652"/>
              <a:ext cx="65729" cy="8637"/>
            </a:xfrm>
            <a:custGeom>
              <a:avLst/>
              <a:gdLst/>
              <a:ahLst/>
              <a:cxnLst/>
              <a:rect l="l" t="t" r="r" b="b"/>
              <a:pathLst>
                <a:path w="65729" h="8637" extrusionOk="0">
                  <a:moveTo>
                    <a:pt x="0" y="0"/>
                  </a:moveTo>
                  <a:lnTo>
                    <a:pt x="65730" y="0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1;p3"/>
            <p:cNvSpPr/>
            <p:nvPr/>
          </p:nvSpPr>
          <p:spPr>
            <a:xfrm>
              <a:off x="7016474" y="6658824"/>
              <a:ext cx="64779" cy="11401"/>
            </a:xfrm>
            <a:custGeom>
              <a:avLst/>
              <a:gdLst/>
              <a:ahLst/>
              <a:cxnLst/>
              <a:rect l="l" t="t" r="r" b="b"/>
              <a:pathLst>
                <a:path w="64779" h="11401" extrusionOk="0">
                  <a:moveTo>
                    <a:pt x="0" y="0"/>
                  </a:moveTo>
                  <a:lnTo>
                    <a:pt x="64780" y="11401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2;p3"/>
            <p:cNvSpPr/>
            <p:nvPr/>
          </p:nvSpPr>
          <p:spPr>
            <a:xfrm>
              <a:off x="7039795" y="6571674"/>
              <a:ext cx="61842" cy="22456"/>
            </a:xfrm>
            <a:custGeom>
              <a:avLst/>
              <a:gdLst/>
              <a:ahLst/>
              <a:cxnLst/>
              <a:rect l="l" t="t" r="r" b="b"/>
              <a:pathLst>
                <a:path w="61842" h="22456" extrusionOk="0">
                  <a:moveTo>
                    <a:pt x="0" y="0"/>
                  </a:moveTo>
                  <a:lnTo>
                    <a:pt x="61843" y="224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43;p3"/>
            <p:cNvSpPr/>
            <p:nvPr/>
          </p:nvSpPr>
          <p:spPr>
            <a:xfrm>
              <a:off x="7077885" y="6489965"/>
              <a:ext cx="57006" cy="32821"/>
            </a:xfrm>
            <a:custGeom>
              <a:avLst/>
              <a:gdLst/>
              <a:ahLst/>
              <a:cxnLst/>
              <a:rect l="l" t="t" r="r" b="b"/>
              <a:pathLst>
                <a:path w="57006" h="32821" extrusionOk="0">
                  <a:moveTo>
                    <a:pt x="0" y="0"/>
                  </a:moveTo>
                  <a:lnTo>
                    <a:pt x="57006" y="32822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44;p3"/>
            <p:cNvSpPr/>
            <p:nvPr/>
          </p:nvSpPr>
          <p:spPr>
            <a:xfrm>
              <a:off x="7129623" y="6416030"/>
              <a:ext cx="50441" cy="42322"/>
            </a:xfrm>
            <a:custGeom>
              <a:avLst/>
              <a:gdLst/>
              <a:ahLst/>
              <a:cxnLst/>
              <a:rect l="l" t="t" r="r" b="b"/>
              <a:pathLst>
                <a:path w="50441" h="42322" extrusionOk="0">
                  <a:moveTo>
                    <a:pt x="0" y="0"/>
                  </a:moveTo>
                  <a:lnTo>
                    <a:pt x="50442" y="4232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45;p3"/>
            <p:cNvSpPr/>
            <p:nvPr/>
          </p:nvSpPr>
          <p:spPr>
            <a:xfrm>
              <a:off x="7193452" y="6352287"/>
              <a:ext cx="42236" cy="50355"/>
            </a:xfrm>
            <a:custGeom>
              <a:avLst/>
              <a:gdLst/>
              <a:ahLst/>
              <a:cxnLst/>
              <a:rect l="l" t="t" r="r" b="b"/>
              <a:pathLst>
                <a:path w="42236" h="50355" extrusionOk="0">
                  <a:moveTo>
                    <a:pt x="0" y="0"/>
                  </a:moveTo>
                  <a:lnTo>
                    <a:pt x="42236" y="5035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" name="Google Shape;46;p3"/>
            <p:cNvSpPr/>
            <p:nvPr/>
          </p:nvSpPr>
          <p:spPr>
            <a:xfrm>
              <a:off x="7267301" y="6300549"/>
              <a:ext cx="32908" cy="57006"/>
            </a:xfrm>
            <a:custGeom>
              <a:avLst/>
              <a:gdLst/>
              <a:ahLst/>
              <a:cxnLst/>
              <a:rect l="l" t="t" r="r" b="b"/>
              <a:pathLst>
                <a:path w="32908" h="57006" extrusionOk="0">
                  <a:moveTo>
                    <a:pt x="0" y="0"/>
                  </a:moveTo>
                  <a:lnTo>
                    <a:pt x="32908" y="5700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" name="Google Shape;47;p3"/>
            <p:cNvSpPr/>
            <p:nvPr/>
          </p:nvSpPr>
          <p:spPr>
            <a:xfrm>
              <a:off x="7349010" y="6262459"/>
              <a:ext cx="22543" cy="61756"/>
            </a:xfrm>
            <a:custGeom>
              <a:avLst/>
              <a:gdLst/>
              <a:ahLst/>
              <a:cxnLst/>
              <a:rect l="l" t="t" r="r" b="b"/>
              <a:pathLst>
                <a:path w="22543" h="61756" extrusionOk="0">
                  <a:moveTo>
                    <a:pt x="0" y="0"/>
                  </a:moveTo>
                  <a:lnTo>
                    <a:pt x="22543" y="617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" name="Google Shape;48;p3"/>
            <p:cNvSpPr/>
            <p:nvPr/>
          </p:nvSpPr>
          <p:spPr>
            <a:xfrm>
              <a:off x="7436160" y="6239138"/>
              <a:ext cx="11401" cy="64693"/>
            </a:xfrm>
            <a:custGeom>
              <a:avLst/>
              <a:gdLst/>
              <a:ahLst/>
              <a:cxnLst/>
              <a:rect l="l" t="t" r="r" b="b"/>
              <a:pathLst>
                <a:path w="11401" h="64693" extrusionOk="0">
                  <a:moveTo>
                    <a:pt x="0" y="0"/>
                  </a:moveTo>
                  <a:lnTo>
                    <a:pt x="11401" y="6469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9" name="Google Shape;49;p3"/>
            <p:cNvSpPr/>
            <p:nvPr/>
          </p:nvSpPr>
          <p:spPr>
            <a:xfrm>
              <a:off x="7525987" y="6231192"/>
              <a:ext cx="8637" cy="65816"/>
            </a:xfrm>
            <a:custGeom>
              <a:avLst/>
              <a:gdLst/>
              <a:ahLst/>
              <a:cxnLst/>
              <a:rect l="l" t="t" r="r" b="b"/>
              <a:pathLst>
                <a:path w="8637" h="65816" extrusionOk="0">
                  <a:moveTo>
                    <a:pt x="0" y="0"/>
                  </a:moveTo>
                  <a:lnTo>
                    <a:pt x="0" y="6581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0" name="Google Shape;50;p3"/>
            <p:cNvSpPr/>
            <p:nvPr/>
          </p:nvSpPr>
          <p:spPr>
            <a:xfrm>
              <a:off x="7604414" y="6239138"/>
              <a:ext cx="11401" cy="64693"/>
            </a:xfrm>
            <a:custGeom>
              <a:avLst/>
              <a:gdLst/>
              <a:ahLst/>
              <a:cxnLst/>
              <a:rect l="l" t="t" r="r" b="b"/>
              <a:pathLst>
                <a:path w="11401" h="64693" extrusionOk="0">
                  <a:moveTo>
                    <a:pt x="11401" y="0"/>
                  </a:moveTo>
                  <a:lnTo>
                    <a:pt x="0" y="6469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" name="Google Shape;51;p3"/>
            <p:cNvSpPr/>
            <p:nvPr/>
          </p:nvSpPr>
          <p:spPr>
            <a:xfrm>
              <a:off x="7680422" y="6262459"/>
              <a:ext cx="22543" cy="61756"/>
            </a:xfrm>
            <a:custGeom>
              <a:avLst/>
              <a:gdLst/>
              <a:ahLst/>
              <a:cxnLst/>
              <a:rect l="l" t="t" r="r" b="b"/>
              <a:pathLst>
                <a:path w="22543" h="61756" extrusionOk="0">
                  <a:moveTo>
                    <a:pt x="22543" y="0"/>
                  </a:moveTo>
                  <a:lnTo>
                    <a:pt x="0" y="617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" name="Google Shape;52;p3"/>
            <p:cNvSpPr/>
            <p:nvPr/>
          </p:nvSpPr>
          <p:spPr>
            <a:xfrm>
              <a:off x="7751852" y="6300549"/>
              <a:ext cx="32821" cy="57006"/>
            </a:xfrm>
            <a:custGeom>
              <a:avLst/>
              <a:gdLst/>
              <a:ahLst/>
              <a:cxnLst/>
              <a:rect l="l" t="t" r="r" b="b"/>
              <a:pathLst>
                <a:path w="32821" h="57006" extrusionOk="0">
                  <a:moveTo>
                    <a:pt x="32822" y="0"/>
                  </a:moveTo>
                  <a:lnTo>
                    <a:pt x="0" y="5700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" name="Google Shape;53;p3"/>
            <p:cNvSpPr/>
            <p:nvPr/>
          </p:nvSpPr>
          <p:spPr>
            <a:xfrm>
              <a:off x="7816286" y="6352287"/>
              <a:ext cx="42322" cy="50355"/>
            </a:xfrm>
            <a:custGeom>
              <a:avLst/>
              <a:gdLst/>
              <a:ahLst/>
              <a:cxnLst/>
              <a:rect l="l" t="t" r="r" b="b"/>
              <a:pathLst>
                <a:path w="42322" h="50355" extrusionOk="0">
                  <a:moveTo>
                    <a:pt x="42323" y="0"/>
                  </a:moveTo>
                  <a:lnTo>
                    <a:pt x="0" y="5035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54;p3"/>
            <p:cNvSpPr/>
            <p:nvPr/>
          </p:nvSpPr>
          <p:spPr>
            <a:xfrm>
              <a:off x="7871997" y="6416030"/>
              <a:ext cx="50355" cy="42322"/>
            </a:xfrm>
            <a:custGeom>
              <a:avLst/>
              <a:gdLst/>
              <a:ahLst/>
              <a:cxnLst/>
              <a:rect l="l" t="t" r="r" b="b"/>
              <a:pathLst>
                <a:path w="50355" h="42322" extrusionOk="0">
                  <a:moveTo>
                    <a:pt x="50355" y="0"/>
                  </a:moveTo>
                  <a:lnTo>
                    <a:pt x="0" y="4232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55;p3"/>
            <p:cNvSpPr/>
            <p:nvPr/>
          </p:nvSpPr>
          <p:spPr>
            <a:xfrm>
              <a:off x="7917083" y="6489965"/>
              <a:ext cx="57006" cy="32821"/>
            </a:xfrm>
            <a:custGeom>
              <a:avLst/>
              <a:gdLst/>
              <a:ahLst/>
              <a:cxnLst/>
              <a:rect l="l" t="t" r="r" b="b"/>
              <a:pathLst>
                <a:path w="57006" h="32821" extrusionOk="0">
                  <a:moveTo>
                    <a:pt x="57006" y="0"/>
                  </a:moveTo>
                  <a:lnTo>
                    <a:pt x="0" y="32822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" name="Google Shape;56;p3"/>
            <p:cNvSpPr/>
            <p:nvPr/>
          </p:nvSpPr>
          <p:spPr>
            <a:xfrm>
              <a:off x="7950423" y="6571674"/>
              <a:ext cx="61756" cy="22456"/>
            </a:xfrm>
            <a:custGeom>
              <a:avLst/>
              <a:gdLst/>
              <a:ahLst/>
              <a:cxnLst/>
              <a:rect l="l" t="t" r="r" b="b"/>
              <a:pathLst>
                <a:path w="61756" h="22456" extrusionOk="0">
                  <a:moveTo>
                    <a:pt x="61756" y="0"/>
                  </a:moveTo>
                  <a:lnTo>
                    <a:pt x="0" y="224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" name="Google Shape;57;p3"/>
            <p:cNvSpPr/>
            <p:nvPr/>
          </p:nvSpPr>
          <p:spPr>
            <a:xfrm>
              <a:off x="7970807" y="6658824"/>
              <a:ext cx="64693" cy="11401"/>
            </a:xfrm>
            <a:custGeom>
              <a:avLst/>
              <a:gdLst/>
              <a:ahLst/>
              <a:cxnLst/>
              <a:rect l="l" t="t" r="r" b="b"/>
              <a:pathLst>
                <a:path w="64693" h="11401" extrusionOk="0">
                  <a:moveTo>
                    <a:pt x="64693" y="0"/>
                  </a:moveTo>
                  <a:lnTo>
                    <a:pt x="0" y="11401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" name="Google Shape;58;p3"/>
            <p:cNvSpPr/>
            <p:nvPr/>
          </p:nvSpPr>
          <p:spPr>
            <a:xfrm>
              <a:off x="7977631" y="6748652"/>
              <a:ext cx="65729" cy="8637"/>
            </a:xfrm>
            <a:custGeom>
              <a:avLst/>
              <a:gdLst/>
              <a:ahLst/>
              <a:cxnLst/>
              <a:rect l="l" t="t" r="r" b="b"/>
              <a:pathLst>
                <a:path w="65729" h="8637" extrusionOk="0">
                  <a:moveTo>
                    <a:pt x="65730" y="0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" name="Google Shape;59;p3"/>
            <p:cNvSpPr/>
            <p:nvPr/>
          </p:nvSpPr>
          <p:spPr>
            <a:xfrm>
              <a:off x="7008442" y="6231279"/>
              <a:ext cx="1034832" cy="610914"/>
            </a:xfrm>
            <a:custGeom>
              <a:avLst/>
              <a:gdLst/>
              <a:ahLst/>
              <a:cxnLst/>
              <a:rect l="l" t="t" r="r" b="b"/>
              <a:pathLst>
                <a:path w="1034832" h="610914" extrusionOk="0">
                  <a:moveTo>
                    <a:pt x="517546" y="26257"/>
                  </a:moveTo>
                  <a:cubicBezTo>
                    <a:pt x="788324" y="26257"/>
                    <a:pt x="1008661" y="246594"/>
                    <a:pt x="1008661" y="517373"/>
                  </a:cubicBezTo>
                  <a:lnTo>
                    <a:pt x="1008661" y="584571"/>
                  </a:lnTo>
                  <a:lnTo>
                    <a:pt x="26430" y="584571"/>
                  </a:lnTo>
                  <a:lnTo>
                    <a:pt x="26430" y="517373"/>
                  </a:lnTo>
                  <a:cubicBezTo>
                    <a:pt x="26430" y="246594"/>
                    <a:pt x="246767" y="26257"/>
                    <a:pt x="517546" y="26257"/>
                  </a:cubicBezTo>
                  <a:moveTo>
                    <a:pt x="109002" y="501308"/>
                  </a:moveTo>
                  <a:lnTo>
                    <a:pt x="451730" y="501308"/>
                  </a:lnTo>
                  <a:lnTo>
                    <a:pt x="451730" y="474964"/>
                  </a:lnTo>
                  <a:cubicBezTo>
                    <a:pt x="451730" y="438687"/>
                    <a:pt x="481269" y="409234"/>
                    <a:pt x="517459" y="409234"/>
                  </a:cubicBezTo>
                  <a:cubicBezTo>
                    <a:pt x="553649" y="409234"/>
                    <a:pt x="583189" y="438774"/>
                    <a:pt x="583189" y="474964"/>
                  </a:cubicBezTo>
                  <a:lnTo>
                    <a:pt x="583189" y="501308"/>
                  </a:lnTo>
                  <a:lnTo>
                    <a:pt x="925916" y="501308"/>
                  </a:lnTo>
                  <a:lnTo>
                    <a:pt x="922634" y="472113"/>
                  </a:lnTo>
                  <a:cubicBezTo>
                    <a:pt x="899659" y="265423"/>
                    <a:pt x="725445" y="109607"/>
                    <a:pt x="517373" y="109607"/>
                  </a:cubicBezTo>
                  <a:cubicBezTo>
                    <a:pt x="309301" y="109607"/>
                    <a:pt x="135001" y="265423"/>
                    <a:pt x="112112" y="472113"/>
                  </a:cubicBezTo>
                  <a:lnTo>
                    <a:pt x="108830" y="501308"/>
                  </a:lnTo>
                  <a:moveTo>
                    <a:pt x="517373" y="527652"/>
                  </a:moveTo>
                  <a:cubicBezTo>
                    <a:pt x="546394" y="527652"/>
                    <a:pt x="569974" y="504072"/>
                    <a:pt x="569974" y="475050"/>
                  </a:cubicBezTo>
                  <a:cubicBezTo>
                    <a:pt x="569974" y="446029"/>
                    <a:pt x="546394" y="422449"/>
                    <a:pt x="517373" y="422449"/>
                  </a:cubicBezTo>
                  <a:cubicBezTo>
                    <a:pt x="488352" y="422449"/>
                    <a:pt x="464772" y="446029"/>
                    <a:pt x="464772" y="475050"/>
                  </a:cubicBezTo>
                  <a:cubicBezTo>
                    <a:pt x="464772" y="504072"/>
                    <a:pt x="488352" y="527652"/>
                    <a:pt x="517373" y="527652"/>
                  </a:cubicBezTo>
                  <a:moveTo>
                    <a:pt x="517373" y="0"/>
                  </a:moveTo>
                  <a:cubicBezTo>
                    <a:pt x="231652" y="0"/>
                    <a:pt x="0" y="231652"/>
                    <a:pt x="0" y="517373"/>
                  </a:cubicBezTo>
                  <a:lnTo>
                    <a:pt x="0" y="610915"/>
                  </a:lnTo>
                  <a:lnTo>
                    <a:pt x="1034832" y="610915"/>
                  </a:lnTo>
                  <a:lnTo>
                    <a:pt x="1034832" y="517373"/>
                  </a:lnTo>
                  <a:cubicBezTo>
                    <a:pt x="1034832" y="231652"/>
                    <a:pt x="803181" y="0"/>
                    <a:pt x="517459" y="0"/>
                  </a:cubicBezTo>
                  <a:lnTo>
                    <a:pt x="517459" y="0"/>
                  </a:lnTo>
                  <a:close/>
                  <a:moveTo>
                    <a:pt x="138196" y="475050"/>
                  </a:moveTo>
                  <a:cubicBezTo>
                    <a:pt x="159358" y="284598"/>
                    <a:pt x="321307" y="135951"/>
                    <a:pt x="517373" y="135951"/>
                  </a:cubicBezTo>
                  <a:cubicBezTo>
                    <a:pt x="713439" y="135951"/>
                    <a:pt x="875388" y="284598"/>
                    <a:pt x="896550" y="475050"/>
                  </a:cubicBezTo>
                  <a:lnTo>
                    <a:pt x="609533" y="475050"/>
                  </a:lnTo>
                  <a:cubicBezTo>
                    <a:pt x="609533" y="424177"/>
                    <a:pt x="568333" y="382977"/>
                    <a:pt x="517459" y="382977"/>
                  </a:cubicBezTo>
                  <a:cubicBezTo>
                    <a:pt x="466585" y="382977"/>
                    <a:pt x="425386" y="424177"/>
                    <a:pt x="425386" y="475050"/>
                  </a:cubicBezTo>
                  <a:lnTo>
                    <a:pt x="138369" y="475050"/>
                  </a:lnTo>
                  <a:close/>
                  <a:moveTo>
                    <a:pt x="517373" y="501394"/>
                  </a:moveTo>
                  <a:cubicBezTo>
                    <a:pt x="502862" y="501394"/>
                    <a:pt x="491029" y="489647"/>
                    <a:pt x="491029" y="475050"/>
                  </a:cubicBezTo>
                  <a:cubicBezTo>
                    <a:pt x="491029" y="460453"/>
                    <a:pt x="502776" y="448707"/>
                    <a:pt x="517373" y="448707"/>
                  </a:cubicBezTo>
                  <a:cubicBezTo>
                    <a:pt x="531970" y="448707"/>
                    <a:pt x="543717" y="460453"/>
                    <a:pt x="543717" y="475050"/>
                  </a:cubicBezTo>
                  <a:cubicBezTo>
                    <a:pt x="543717" y="489647"/>
                    <a:pt x="531970" y="501394"/>
                    <a:pt x="517373" y="501394"/>
                  </a:cubicBezTo>
                  <a:lnTo>
                    <a:pt x="517373" y="501394"/>
                  </a:lnTo>
                  <a:close/>
                </a:path>
              </a:pathLst>
            </a:custGeom>
            <a:solidFill>
              <a:srgbClr val="05135F">
                <a:alpha val="12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" name="Google Shape;60;p3"/>
            <p:cNvSpPr/>
            <p:nvPr/>
          </p:nvSpPr>
          <p:spPr>
            <a:xfrm>
              <a:off x="7118567" y="6338640"/>
              <a:ext cx="815013" cy="364493"/>
            </a:xfrm>
            <a:custGeom>
              <a:avLst/>
              <a:gdLst/>
              <a:ahLst/>
              <a:cxnLst/>
              <a:rect l="l" t="t" r="r" b="b"/>
              <a:pathLst>
                <a:path w="815013" h="364493" extrusionOk="0">
                  <a:moveTo>
                    <a:pt x="0" y="364493"/>
                  </a:moveTo>
                  <a:cubicBezTo>
                    <a:pt x="11055" y="264992"/>
                    <a:pt x="58388" y="173005"/>
                    <a:pt x="133273" y="105461"/>
                  </a:cubicBezTo>
                  <a:cubicBezTo>
                    <a:pt x="208676" y="37486"/>
                    <a:pt x="306105" y="0"/>
                    <a:pt x="407507" y="0"/>
                  </a:cubicBezTo>
                  <a:cubicBezTo>
                    <a:pt x="508908" y="0"/>
                    <a:pt x="606251" y="37486"/>
                    <a:pt x="681740" y="105461"/>
                  </a:cubicBezTo>
                  <a:cubicBezTo>
                    <a:pt x="756625" y="172919"/>
                    <a:pt x="803958" y="264905"/>
                    <a:pt x="815014" y="364493"/>
                  </a:cubicBez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1" name="Google Shape;61;p3"/>
          <p:cNvGrpSpPr/>
          <p:nvPr/>
        </p:nvGrpSpPr>
        <p:grpSpPr>
          <a:xfrm>
            <a:off x="450425" y="310675"/>
            <a:ext cx="8243134" cy="4670478"/>
            <a:chOff x="5447852" y="0"/>
            <a:chExt cx="5442090" cy="3618001"/>
          </a:xfrm>
        </p:grpSpPr>
        <p:sp>
          <p:nvSpPr>
            <p:cNvPr id="62" name="Google Shape;62;p3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63" name="Google Shape;63;p3"/>
            <p:cNvGrpSpPr/>
            <p:nvPr/>
          </p:nvGrpSpPr>
          <p:grpSpPr>
            <a:xfrm>
              <a:off x="5586054" y="0"/>
              <a:ext cx="5165785" cy="3492765"/>
              <a:chOff x="5586054" y="0"/>
              <a:chExt cx="5165785" cy="3492765"/>
            </a:xfrm>
          </p:grpSpPr>
          <p:sp>
            <p:nvSpPr>
              <p:cNvPr id="64" name="Google Shape;64;p3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 rot="10800000" flipH="1">
                <a:off x="8168947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"/>
              <p:cNvSpPr/>
              <p:nvPr/>
            </p:nvSpPr>
            <p:spPr>
              <a:xfrm rot="10800000" flipH="1">
                <a:off x="5586054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68" name="Google Shape;68;p3"/>
          <p:cNvSpPr txBox="1">
            <a:spLocks noGrp="1"/>
          </p:cNvSpPr>
          <p:nvPr>
            <p:ph type="title"/>
          </p:nvPr>
        </p:nvSpPr>
        <p:spPr>
          <a:xfrm>
            <a:off x="2031025" y="2455175"/>
            <a:ext cx="5067600" cy="883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" name="Google Shape;69;p3"/>
          <p:cNvSpPr txBox="1">
            <a:spLocks noGrp="1"/>
          </p:cNvSpPr>
          <p:nvPr>
            <p:ph type="title" idx="2" hasCustomPrompt="1"/>
          </p:nvPr>
        </p:nvSpPr>
        <p:spPr>
          <a:xfrm>
            <a:off x="3913660" y="1001000"/>
            <a:ext cx="1313700" cy="1167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highlight>
                  <a:schemeClr val="dk2"/>
                </a:highlight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0" name="Google Shape;70;p3"/>
          <p:cNvSpPr txBox="1">
            <a:spLocks noGrp="1"/>
          </p:cNvSpPr>
          <p:nvPr>
            <p:ph type="subTitle" idx="1"/>
          </p:nvPr>
        </p:nvSpPr>
        <p:spPr>
          <a:xfrm>
            <a:off x="3354175" y="3290875"/>
            <a:ext cx="2421300" cy="62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273847"/>
            <a:ext cx="7886700" cy="99417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5" y="1260873"/>
            <a:ext cx="386834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8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4" indent="0">
              <a:buNone/>
              <a:defRPr sz="1200" b="1"/>
            </a:lvl6pPr>
            <a:lvl7pPr marL="2057452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8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5" y="1878809"/>
            <a:ext cx="386834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4" y="1260873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8" indent="0">
              <a:buNone/>
              <a:defRPr sz="1500" b="1"/>
            </a:lvl2pPr>
            <a:lvl3pPr marL="685818" indent="0">
              <a:buNone/>
              <a:defRPr sz="1350" b="1"/>
            </a:lvl3pPr>
            <a:lvl4pPr marL="1028726" indent="0">
              <a:buNone/>
              <a:defRPr sz="1200" b="1"/>
            </a:lvl4pPr>
            <a:lvl5pPr marL="1371634" indent="0">
              <a:buNone/>
              <a:defRPr sz="1200" b="1"/>
            </a:lvl5pPr>
            <a:lvl6pPr marL="1714544" indent="0">
              <a:buNone/>
              <a:defRPr sz="1200" b="1"/>
            </a:lvl6pPr>
            <a:lvl7pPr marL="2057452" indent="0">
              <a:buNone/>
              <a:defRPr sz="1200" b="1"/>
            </a:lvl7pPr>
            <a:lvl8pPr marL="2400360" indent="0">
              <a:buNone/>
              <a:defRPr sz="1200" b="1"/>
            </a:lvl8pPr>
            <a:lvl9pPr marL="2743268" indent="0">
              <a:buNone/>
              <a:defRPr sz="12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4" y="1878809"/>
            <a:ext cx="3887391" cy="2763441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2024/8/25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854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2024/8/25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1962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2024/8/25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1959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1543054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8" indent="0">
              <a:buNone/>
              <a:defRPr sz="1050"/>
            </a:lvl2pPr>
            <a:lvl3pPr marL="685818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4" indent="0">
              <a:buNone/>
              <a:defRPr sz="750"/>
            </a:lvl6pPr>
            <a:lvl7pPr marL="2057452" indent="0">
              <a:buNone/>
              <a:defRPr sz="750"/>
            </a:lvl7pPr>
            <a:lvl8pPr marL="2400360" indent="0">
              <a:buNone/>
              <a:defRPr sz="750"/>
            </a:lvl8pPr>
            <a:lvl9pPr marL="2743268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2024/8/25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07451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4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740573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8" indent="0">
              <a:buNone/>
              <a:defRPr sz="2100"/>
            </a:lvl2pPr>
            <a:lvl3pPr marL="685818" indent="0">
              <a:buNone/>
              <a:defRPr sz="1800"/>
            </a:lvl3pPr>
            <a:lvl4pPr marL="1028726" indent="0">
              <a:buNone/>
              <a:defRPr sz="1500"/>
            </a:lvl4pPr>
            <a:lvl5pPr marL="1371634" indent="0">
              <a:buNone/>
              <a:defRPr sz="1500"/>
            </a:lvl5pPr>
            <a:lvl6pPr marL="1714544" indent="0">
              <a:buNone/>
              <a:defRPr sz="1500"/>
            </a:lvl6pPr>
            <a:lvl7pPr marL="2057452" indent="0">
              <a:buNone/>
              <a:defRPr sz="1500"/>
            </a:lvl7pPr>
            <a:lvl8pPr marL="2400360" indent="0">
              <a:buNone/>
              <a:defRPr sz="1500"/>
            </a:lvl8pPr>
            <a:lvl9pPr marL="2743268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4" y="1543054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8" indent="0">
              <a:buNone/>
              <a:defRPr sz="1050"/>
            </a:lvl2pPr>
            <a:lvl3pPr marL="685818" indent="0">
              <a:buNone/>
              <a:defRPr sz="900"/>
            </a:lvl3pPr>
            <a:lvl4pPr marL="1028726" indent="0">
              <a:buNone/>
              <a:defRPr sz="750"/>
            </a:lvl4pPr>
            <a:lvl5pPr marL="1371634" indent="0">
              <a:buNone/>
              <a:defRPr sz="750"/>
            </a:lvl5pPr>
            <a:lvl6pPr marL="1714544" indent="0">
              <a:buNone/>
              <a:defRPr sz="750"/>
            </a:lvl6pPr>
            <a:lvl7pPr marL="2057452" indent="0">
              <a:buNone/>
              <a:defRPr sz="750"/>
            </a:lvl7pPr>
            <a:lvl8pPr marL="2400360" indent="0">
              <a:buNone/>
              <a:defRPr sz="750"/>
            </a:lvl8pPr>
            <a:lvl9pPr marL="2743268" indent="0">
              <a:buNone/>
              <a:defRPr sz="75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2024/8/25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7890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2024/8/25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47076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273848"/>
            <a:ext cx="1971675" cy="435887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4" y="273848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2024/8/25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50174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065212"/>
            <a:ext cx="3886200" cy="73501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943100"/>
            <a:ext cx="3200400" cy="8763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286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572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85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143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3716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6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8288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0622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9232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1157" y="2203450"/>
            <a:ext cx="3886200" cy="681038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1157" y="1453357"/>
            <a:ext cx="3886200" cy="750094"/>
          </a:xfrm>
        </p:spPr>
        <p:txBody>
          <a:bodyPr anchor="b"/>
          <a:lstStyle>
            <a:lvl1pPr marL="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1pPr>
            <a:lvl2pPr marL="228611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2pPr>
            <a:lvl3pPr marL="457223" indent="0">
              <a:buNone/>
              <a:defRPr sz="800">
                <a:solidFill>
                  <a:schemeClr val="tx1">
                    <a:tint val="75000"/>
                  </a:schemeClr>
                </a:solidFill>
              </a:defRPr>
            </a:lvl3pPr>
            <a:lvl4pPr marL="685835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4pPr>
            <a:lvl5pPr marL="914446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5pPr>
            <a:lvl6pPr marL="1143057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6pPr>
            <a:lvl7pPr marL="1371668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7pPr>
            <a:lvl8pPr marL="1600280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8pPr>
            <a:lvl9pPr marL="1828892" indent="0">
              <a:buNone/>
              <a:defRPr sz="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3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" name="Google Shape;72;p4"/>
          <p:cNvGrpSpPr/>
          <p:nvPr/>
        </p:nvGrpSpPr>
        <p:grpSpPr>
          <a:xfrm>
            <a:off x="-149512" y="-214573"/>
            <a:ext cx="9588672" cy="5876307"/>
            <a:chOff x="-149512" y="-214573"/>
            <a:chExt cx="9588672" cy="5876307"/>
          </a:xfrm>
        </p:grpSpPr>
        <p:grpSp>
          <p:nvGrpSpPr>
            <p:cNvPr id="73" name="Google Shape;73;p4"/>
            <p:cNvGrpSpPr/>
            <p:nvPr/>
          </p:nvGrpSpPr>
          <p:grpSpPr>
            <a:xfrm rot="2021523">
              <a:off x="445885" y="-317881"/>
              <a:ext cx="305506" cy="2239206"/>
              <a:chOff x="4265846" y="1371340"/>
              <a:chExt cx="126709" cy="928680"/>
            </a:xfrm>
          </p:grpSpPr>
          <p:sp>
            <p:nvSpPr>
              <p:cNvPr id="74" name="Google Shape;74;p4"/>
              <p:cNvSpPr/>
              <p:nvPr/>
            </p:nvSpPr>
            <p:spPr>
              <a:xfrm>
                <a:off x="4289685" y="1944338"/>
                <a:ext cx="102870" cy="202457"/>
              </a:xfrm>
              <a:custGeom>
                <a:avLst/>
                <a:gdLst/>
                <a:ahLst/>
                <a:cxnLst/>
                <a:rect l="l" t="t" r="r" b="b"/>
                <a:pathLst>
                  <a:path w="102870" h="202457" extrusionOk="0">
                    <a:moveTo>
                      <a:pt x="102870" y="86"/>
                    </a:moveTo>
                    <a:lnTo>
                      <a:pt x="102179" y="202458"/>
                    </a:lnTo>
                    <a:lnTo>
                      <a:pt x="0" y="202285"/>
                    </a:lnTo>
                    <a:lnTo>
                      <a:pt x="777" y="0"/>
                    </a:lnTo>
                    <a:lnTo>
                      <a:pt x="102870" y="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75;p4"/>
              <p:cNvSpPr/>
              <p:nvPr/>
            </p:nvSpPr>
            <p:spPr>
              <a:xfrm>
                <a:off x="4299791" y="1484834"/>
                <a:ext cx="85163" cy="459589"/>
              </a:xfrm>
              <a:custGeom>
                <a:avLst/>
                <a:gdLst/>
                <a:ahLst/>
                <a:cxnLst/>
                <a:rect l="l" t="t" r="r" b="b"/>
                <a:pathLst>
                  <a:path w="85163" h="459589" extrusionOk="0">
                    <a:moveTo>
                      <a:pt x="85163" y="86"/>
                    </a:moveTo>
                    <a:lnTo>
                      <a:pt x="83436" y="459590"/>
                    </a:lnTo>
                    <a:lnTo>
                      <a:pt x="0" y="459503"/>
                    </a:lnTo>
                    <a:lnTo>
                      <a:pt x="1727" y="0"/>
                    </a:lnTo>
                    <a:lnTo>
                      <a:pt x="85163" y="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76;p4"/>
              <p:cNvSpPr/>
              <p:nvPr/>
            </p:nvSpPr>
            <p:spPr>
              <a:xfrm>
                <a:off x="4301432" y="2146623"/>
                <a:ext cx="78512" cy="124290"/>
              </a:xfrm>
              <a:custGeom>
                <a:avLst/>
                <a:gdLst/>
                <a:ahLst/>
                <a:cxnLst/>
                <a:rect l="l" t="t" r="r" b="b"/>
                <a:pathLst>
                  <a:path w="78512" h="124290" extrusionOk="0">
                    <a:moveTo>
                      <a:pt x="0" y="41459"/>
                    </a:moveTo>
                    <a:lnTo>
                      <a:pt x="27466" y="124291"/>
                    </a:lnTo>
                    <a:lnTo>
                      <a:pt x="50269" y="124291"/>
                    </a:lnTo>
                    <a:lnTo>
                      <a:pt x="78340" y="41545"/>
                    </a:lnTo>
                    <a:lnTo>
                      <a:pt x="78513" y="86"/>
                    </a:lnTo>
                    <a:lnTo>
                      <a:pt x="173" y="0"/>
                    </a:lnTo>
                    <a:lnTo>
                      <a:pt x="0" y="4145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77;p4"/>
              <p:cNvSpPr/>
              <p:nvPr/>
            </p:nvSpPr>
            <p:spPr>
              <a:xfrm>
                <a:off x="4336759" y="2270913"/>
                <a:ext cx="6909" cy="29107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29107" extrusionOk="0">
                    <a:moveTo>
                      <a:pt x="6823" y="29108"/>
                    </a:moveTo>
                    <a:lnTo>
                      <a:pt x="6910" y="0"/>
                    </a:lnTo>
                    <a:lnTo>
                      <a:pt x="173" y="0"/>
                    </a:lnTo>
                    <a:lnTo>
                      <a:pt x="0" y="29108"/>
                    </a:lnTo>
                    <a:lnTo>
                      <a:pt x="6823" y="291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78;p4"/>
              <p:cNvSpPr/>
              <p:nvPr/>
            </p:nvSpPr>
            <p:spPr>
              <a:xfrm>
                <a:off x="4313006" y="1443634"/>
                <a:ext cx="60633" cy="41286"/>
              </a:xfrm>
              <a:custGeom>
                <a:avLst/>
                <a:gdLst/>
                <a:ahLst/>
                <a:cxnLst/>
                <a:rect l="l" t="t" r="r" b="b"/>
                <a:pathLst>
                  <a:path w="60633" h="41286" extrusionOk="0">
                    <a:moveTo>
                      <a:pt x="60634" y="86"/>
                    </a:moveTo>
                    <a:lnTo>
                      <a:pt x="60461" y="41286"/>
                    </a:lnTo>
                    <a:lnTo>
                      <a:pt x="0" y="41200"/>
                    </a:lnTo>
                    <a:lnTo>
                      <a:pt x="173" y="0"/>
                    </a:lnTo>
                    <a:lnTo>
                      <a:pt x="60634" y="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4"/>
              <p:cNvSpPr/>
              <p:nvPr/>
            </p:nvSpPr>
            <p:spPr>
              <a:xfrm>
                <a:off x="4307564" y="1371340"/>
                <a:ext cx="71948" cy="72380"/>
              </a:xfrm>
              <a:custGeom>
                <a:avLst/>
                <a:gdLst/>
                <a:ahLst/>
                <a:cxnLst/>
                <a:rect l="l" t="t" r="r" b="b"/>
                <a:pathLst>
                  <a:path w="71948" h="72380" extrusionOk="0">
                    <a:moveTo>
                      <a:pt x="71948" y="86"/>
                    </a:moveTo>
                    <a:lnTo>
                      <a:pt x="71689" y="72380"/>
                    </a:lnTo>
                    <a:lnTo>
                      <a:pt x="0" y="72294"/>
                    </a:lnTo>
                    <a:lnTo>
                      <a:pt x="259" y="0"/>
                    </a:lnTo>
                    <a:lnTo>
                      <a:pt x="71948" y="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4"/>
              <p:cNvSpPr/>
              <p:nvPr/>
            </p:nvSpPr>
            <p:spPr>
              <a:xfrm>
                <a:off x="4265846" y="1496581"/>
                <a:ext cx="35672" cy="247285"/>
              </a:xfrm>
              <a:custGeom>
                <a:avLst/>
                <a:gdLst/>
                <a:ahLst/>
                <a:cxnLst/>
                <a:rect l="l" t="t" r="r" b="b"/>
                <a:pathLst>
                  <a:path w="35672" h="247285" extrusionOk="0">
                    <a:moveTo>
                      <a:pt x="0" y="247285"/>
                    </a:moveTo>
                    <a:lnTo>
                      <a:pt x="25307" y="247285"/>
                    </a:lnTo>
                    <a:lnTo>
                      <a:pt x="26085" y="38090"/>
                    </a:lnTo>
                    <a:lnTo>
                      <a:pt x="35499" y="38090"/>
                    </a:lnTo>
                    <a:lnTo>
                      <a:pt x="35672" y="86"/>
                    </a:lnTo>
                    <a:lnTo>
                      <a:pt x="26257" y="86"/>
                    </a:lnTo>
                    <a:lnTo>
                      <a:pt x="11488" y="0"/>
                    </a:lnTo>
                    <a:lnTo>
                      <a:pt x="950" y="0"/>
                    </a:lnTo>
                    <a:lnTo>
                      <a:pt x="0" y="24728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1" name="Google Shape;81;p4"/>
            <p:cNvGrpSpPr/>
            <p:nvPr/>
          </p:nvGrpSpPr>
          <p:grpSpPr>
            <a:xfrm rot="-8882944">
              <a:off x="8528503" y="1061354"/>
              <a:ext cx="520581" cy="1623261"/>
              <a:chOff x="3419954" y="295999"/>
              <a:chExt cx="265198" cy="826933"/>
            </a:xfrm>
          </p:grpSpPr>
          <p:sp>
            <p:nvSpPr>
              <p:cNvPr id="82" name="Google Shape;82;p4"/>
              <p:cNvSpPr/>
              <p:nvPr/>
            </p:nvSpPr>
            <p:spPr>
              <a:xfrm>
                <a:off x="3419954" y="300750"/>
                <a:ext cx="265198" cy="615233"/>
              </a:xfrm>
              <a:custGeom>
                <a:avLst/>
                <a:gdLst/>
                <a:ahLst/>
                <a:cxnLst/>
                <a:rect l="l" t="t" r="r" b="b"/>
                <a:pathLst>
                  <a:path w="265198" h="615233" extrusionOk="0">
                    <a:moveTo>
                      <a:pt x="202675" y="777"/>
                    </a:moveTo>
                    <a:cubicBezTo>
                      <a:pt x="202675" y="777"/>
                      <a:pt x="201897" y="259"/>
                      <a:pt x="201465" y="0"/>
                    </a:cubicBezTo>
                    <a:cubicBezTo>
                      <a:pt x="144287" y="12179"/>
                      <a:pt x="87194" y="24444"/>
                      <a:pt x="30015" y="36536"/>
                    </a:cubicBezTo>
                    <a:cubicBezTo>
                      <a:pt x="25006" y="37572"/>
                      <a:pt x="23365" y="39472"/>
                      <a:pt x="23192" y="44655"/>
                    </a:cubicBezTo>
                    <a:cubicBezTo>
                      <a:pt x="21119" y="101402"/>
                      <a:pt x="18700" y="158149"/>
                      <a:pt x="16368" y="214809"/>
                    </a:cubicBezTo>
                    <a:cubicBezTo>
                      <a:pt x="11013" y="346182"/>
                      <a:pt x="5744" y="477469"/>
                      <a:pt x="476" y="608842"/>
                    </a:cubicBezTo>
                    <a:cubicBezTo>
                      <a:pt x="389" y="611001"/>
                      <a:pt x="-1338" y="614111"/>
                      <a:pt x="2376" y="615233"/>
                    </a:cubicBezTo>
                    <a:cubicBezTo>
                      <a:pt x="4535" y="613938"/>
                      <a:pt x="6867" y="614542"/>
                      <a:pt x="9113" y="614542"/>
                    </a:cubicBezTo>
                    <a:cubicBezTo>
                      <a:pt x="37702" y="614111"/>
                      <a:pt x="66378" y="613851"/>
                      <a:pt x="94968" y="613506"/>
                    </a:cubicBezTo>
                    <a:cubicBezTo>
                      <a:pt x="141523" y="612988"/>
                      <a:pt x="188164" y="612210"/>
                      <a:pt x="234719" y="611865"/>
                    </a:cubicBezTo>
                    <a:cubicBezTo>
                      <a:pt x="243874" y="611865"/>
                      <a:pt x="253116" y="610397"/>
                      <a:pt x="262185" y="612383"/>
                    </a:cubicBezTo>
                    <a:lnTo>
                      <a:pt x="262013" y="612383"/>
                    </a:lnTo>
                    <a:cubicBezTo>
                      <a:pt x="262444" y="611606"/>
                      <a:pt x="263049" y="611433"/>
                      <a:pt x="263826" y="611865"/>
                    </a:cubicBezTo>
                    <a:cubicBezTo>
                      <a:pt x="266331" y="609446"/>
                      <a:pt x="264690" y="606510"/>
                      <a:pt x="264431" y="604005"/>
                    </a:cubicBezTo>
                    <a:cubicBezTo>
                      <a:pt x="251043" y="475050"/>
                      <a:pt x="237569" y="346182"/>
                      <a:pt x="224181" y="217228"/>
                    </a:cubicBezTo>
                    <a:cubicBezTo>
                      <a:pt x="216840" y="147093"/>
                      <a:pt x="209584" y="76958"/>
                      <a:pt x="202243" y="6737"/>
                    </a:cubicBezTo>
                    <a:cubicBezTo>
                      <a:pt x="202070" y="4750"/>
                      <a:pt x="200947" y="2678"/>
                      <a:pt x="202588" y="6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" name="Google Shape;83;p4"/>
              <p:cNvSpPr/>
              <p:nvPr/>
            </p:nvSpPr>
            <p:spPr>
              <a:xfrm>
                <a:off x="3456706" y="295999"/>
                <a:ext cx="150720" cy="40767"/>
              </a:xfrm>
              <a:custGeom>
                <a:avLst/>
                <a:gdLst/>
                <a:ahLst/>
                <a:cxnLst/>
                <a:rect l="l" t="t" r="r" b="b"/>
                <a:pathLst>
                  <a:path w="150720" h="40767" extrusionOk="0">
                    <a:moveTo>
                      <a:pt x="0" y="40682"/>
                    </a:moveTo>
                    <a:cubicBezTo>
                      <a:pt x="0" y="39559"/>
                      <a:pt x="86" y="38436"/>
                      <a:pt x="173" y="37313"/>
                    </a:cubicBezTo>
                    <a:cubicBezTo>
                      <a:pt x="346" y="32994"/>
                      <a:pt x="1728" y="31440"/>
                      <a:pt x="5873" y="30576"/>
                    </a:cubicBezTo>
                    <a:cubicBezTo>
                      <a:pt x="53810" y="20470"/>
                      <a:pt x="101747" y="10192"/>
                      <a:pt x="149684" y="0"/>
                    </a:cubicBezTo>
                    <a:cubicBezTo>
                      <a:pt x="150030" y="173"/>
                      <a:pt x="150375" y="432"/>
                      <a:pt x="150634" y="605"/>
                    </a:cubicBezTo>
                    <a:cubicBezTo>
                      <a:pt x="149339" y="2246"/>
                      <a:pt x="150202" y="3973"/>
                      <a:pt x="150375" y="5701"/>
                    </a:cubicBezTo>
                    <a:cubicBezTo>
                      <a:pt x="150462" y="6737"/>
                      <a:pt x="150548" y="7687"/>
                      <a:pt x="150721" y="8724"/>
                    </a:cubicBezTo>
                    <a:cubicBezTo>
                      <a:pt x="100452" y="19434"/>
                      <a:pt x="50269" y="30230"/>
                      <a:pt x="0" y="40768"/>
                    </a:cubicBezTo>
                    <a:close/>
                  </a:path>
                </a:pathLst>
              </a:custGeom>
              <a:solidFill>
                <a:srgbClr val="4C5B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3531246" y="1027145"/>
                <a:ext cx="74626" cy="95787"/>
              </a:xfrm>
              <a:custGeom>
                <a:avLst/>
                <a:gdLst/>
                <a:ahLst/>
                <a:cxnLst/>
                <a:rect l="l" t="t" r="r" b="b"/>
                <a:pathLst>
                  <a:path w="74626" h="95787" extrusionOk="0">
                    <a:moveTo>
                      <a:pt x="0" y="86"/>
                    </a:moveTo>
                    <a:cubicBezTo>
                      <a:pt x="3196" y="15374"/>
                      <a:pt x="6478" y="30576"/>
                      <a:pt x="9501" y="45864"/>
                    </a:cubicBezTo>
                    <a:cubicBezTo>
                      <a:pt x="10192" y="49492"/>
                      <a:pt x="12092" y="51478"/>
                      <a:pt x="15029" y="53292"/>
                    </a:cubicBezTo>
                    <a:cubicBezTo>
                      <a:pt x="39300" y="68926"/>
                      <a:pt x="49578" y="80068"/>
                      <a:pt x="73849" y="95787"/>
                    </a:cubicBezTo>
                    <a:cubicBezTo>
                      <a:pt x="74108" y="95356"/>
                      <a:pt x="74367" y="95010"/>
                      <a:pt x="74626" y="94578"/>
                    </a:cubicBezTo>
                    <a:cubicBezTo>
                      <a:pt x="72899" y="82400"/>
                      <a:pt x="73158" y="38868"/>
                      <a:pt x="72985" y="29367"/>
                    </a:cubicBezTo>
                    <a:cubicBezTo>
                      <a:pt x="60547" y="24444"/>
                      <a:pt x="16929" y="526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3422416" y="912239"/>
                <a:ext cx="259809" cy="148504"/>
              </a:xfrm>
              <a:custGeom>
                <a:avLst/>
                <a:gdLst/>
                <a:ahLst/>
                <a:cxnLst/>
                <a:rect l="l" t="t" r="r" b="b"/>
                <a:pathLst>
                  <a:path w="259809" h="148504" extrusionOk="0">
                    <a:moveTo>
                      <a:pt x="101402" y="114560"/>
                    </a:moveTo>
                    <a:cubicBezTo>
                      <a:pt x="118331" y="119829"/>
                      <a:pt x="134396" y="127430"/>
                      <a:pt x="150980" y="133648"/>
                    </a:cubicBezTo>
                    <a:cubicBezTo>
                      <a:pt x="163504" y="138313"/>
                      <a:pt x="175855" y="143495"/>
                      <a:pt x="188293" y="148505"/>
                    </a:cubicBezTo>
                    <a:cubicBezTo>
                      <a:pt x="189761" y="126911"/>
                      <a:pt x="192698" y="105664"/>
                      <a:pt x="199953" y="85193"/>
                    </a:cubicBezTo>
                    <a:cubicBezTo>
                      <a:pt x="211700" y="52372"/>
                      <a:pt x="230097" y="24387"/>
                      <a:pt x="258168" y="3139"/>
                    </a:cubicBezTo>
                    <a:cubicBezTo>
                      <a:pt x="258859" y="2621"/>
                      <a:pt x="259291" y="1757"/>
                      <a:pt x="259809" y="1066"/>
                    </a:cubicBezTo>
                    <a:cubicBezTo>
                      <a:pt x="250654" y="-920"/>
                      <a:pt x="241498" y="462"/>
                      <a:pt x="232343" y="548"/>
                    </a:cubicBezTo>
                    <a:cubicBezTo>
                      <a:pt x="185788" y="893"/>
                      <a:pt x="139147" y="1584"/>
                      <a:pt x="92592" y="2189"/>
                    </a:cubicBezTo>
                    <a:cubicBezTo>
                      <a:pt x="64002" y="2535"/>
                      <a:pt x="35326" y="2794"/>
                      <a:pt x="6737" y="3226"/>
                    </a:cubicBezTo>
                    <a:cubicBezTo>
                      <a:pt x="4491" y="3226"/>
                      <a:pt x="2073" y="2621"/>
                      <a:pt x="0" y="3917"/>
                    </a:cubicBezTo>
                    <a:cubicBezTo>
                      <a:pt x="49232" y="26719"/>
                      <a:pt x="82140" y="64464"/>
                      <a:pt x="101488" y="1146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3682053" y="912512"/>
                <a:ext cx="1814" cy="1273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273" extrusionOk="0">
                    <a:moveTo>
                      <a:pt x="0" y="794"/>
                    </a:moveTo>
                    <a:cubicBezTo>
                      <a:pt x="1037" y="1917"/>
                      <a:pt x="1382" y="794"/>
                      <a:pt x="1814" y="189"/>
                    </a:cubicBezTo>
                    <a:cubicBezTo>
                      <a:pt x="1037" y="-156"/>
                      <a:pt x="346" y="-70"/>
                      <a:pt x="0" y="794"/>
                    </a:cubicBez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3556467" y="1061262"/>
                <a:ext cx="34376" cy="24357"/>
              </a:xfrm>
              <a:custGeom>
                <a:avLst/>
                <a:gdLst/>
                <a:ahLst/>
                <a:cxnLst/>
                <a:rect l="l" t="t" r="r" b="b"/>
                <a:pathLst>
                  <a:path w="34376" h="24357" extrusionOk="0">
                    <a:moveTo>
                      <a:pt x="34376" y="24357"/>
                    </a:moveTo>
                    <a:lnTo>
                      <a:pt x="20643" y="0"/>
                    </a:lnTo>
                    <a:lnTo>
                      <a:pt x="0" y="9760"/>
                    </a:lnTo>
                  </a:path>
                </a:pathLst>
              </a:custGeom>
              <a:noFill/>
              <a:ln w="113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3501706" y="417526"/>
                <a:ext cx="8637" cy="410357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410357" extrusionOk="0">
                    <a:moveTo>
                      <a:pt x="0" y="410357"/>
                    </a:moveTo>
                    <a:lnTo>
                      <a:pt x="0" y="0"/>
                    </a:lnTo>
                  </a:path>
                </a:pathLst>
              </a:custGeom>
              <a:noFill/>
              <a:ln w="28300" cap="rnd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9" name="Google Shape;89;p4"/>
            <p:cNvGrpSpPr/>
            <p:nvPr/>
          </p:nvGrpSpPr>
          <p:grpSpPr>
            <a:xfrm rot="3628580">
              <a:off x="-411327" y="4255750"/>
              <a:ext cx="2249112" cy="572694"/>
              <a:chOff x="7017251" y="5781017"/>
              <a:chExt cx="1017558" cy="259118"/>
            </a:xfrm>
          </p:grpSpPr>
          <p:sp>
            <p:nvSpPr>
              <p:cNvPr id="90" name="Google Shape;90;p4"/>
              <p:cNvSpPr/>
              <p:nvPr/>
            </p:nvSpPr>
            <p:spPr>
              <a:xfrm>
                <a:off x="7017252" y="5781017"/>
                <a:ext cx="1017557" cy="259118"/>
              </a:xfrm>
              <a:custGeom>
                <a:avLst/>
                <a:gdLst/>
                <a:ahLst/>
                <a:cxnLst/>
                <a:rect l="l" t="t" r="r" b="b"/>
                <a:pathLst>
                  <a:path w="1017557" h="259118" extrusionOk="0">
                    <a:moveTo>
                      <a:pt x="1003565" y="0"/>
                    </a:moveTo>
                    <a:cubicBezTo>
                      <a:pt x="1011293" y="0"/>
                      <a:pt x="1017558" y="6264"/>
                      <a:pt x="1017558" y="13992"/>
                    </a:cubicBezTo>
                    <a:lnTo>
                      <a:pt x="1017558" y="245126"/>
                    </a:lnTo>
                    <a:cubicBezTo>
                      <a:pt x="1017558" y="252854"/>
                      <a:pt x="1011293" y="259118"/>
                      <a:pt x="1003565" y="259118"/>
                    </a:cubicBezTo>
                    <a:lnTo>
                      <a:pt x="13992" y="259118"/>
                    </a:lnTo>
                    <a:cubicBezTo>
                      <a:pt x="6264" y="259118"/>
                      <a:pt x="0" y="252854"/>
                      <a:pt x="0" y="245126"/>
                    </a:cubicBezTo>
                    <a:lnTo>
                      <a:pt x="0" y="13992"/>
                    </a:lnTo>
                    <a:cubicBezTo>
                      <a:pt x="0" y="6264"/>
                      <a:pt x="6264" y="0"/>
                      <a:pt x="139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7017251" y="5781017"/>
                <a:ext cx="1017557" cy="259118"/>
              </a:xfrm>
              <a:custGeom>
                <a:avLst/>
                <a:gdLst/>
                <a:ahLst/>
                <a:cxnLst/>
                <a:rect l="l" t="t" r="r" b="b"/>
                <a:pathLst>
                  <a:path w="1017557" h="259118" extrusionOk="0">
                    <a:moveTo>
                      <a:pt x="1003480" y="0"/>
                    </a:moveTo>
                    <a:lnTo>
                      <a:pt x="933344" y="0"/>
                    </a:lnTo>
                    <a:lnTo>
                      <a:pt x="933344" y="160999"/>
                    </a:lnTo>
                    <a:cubicBezTo>
                      <a:pt x="933344" y="168772"/>
                      <a:pt x="927039" y="174991"/>
                      <a:pt x="919352" y="174991"/>
                    </a:cubicBezTo>
                    <a:lnTo>
                      <a:pt x="0" y="174991"/>
                    </a:lnTo>
                    <a:lnTo>
                      <a:pt x="0" y="245126"/>
                    </a:lnTo>
                    <a:cubicBezTo>
                      <a:pt x="0" y="252900"/>
                      <a:pt x="6306" y="259118"/>
                      <a:pt x="13993" y="259118"/>
                    </a:cubicBezTo>
                    <a:lnTo>
                      <a:pt x="1003566" y="259118"/>
                    </a:lnTo>
                    <a:cubicBezTo>
                      <a:pt x="1011339" y="259118"/>
                      <a:pt x="1017558" y="252813"/>
                      <a:pt x="1017558" y="245126"/>
                    </a:cubicBezTo>
                    <a:lnTo>
                      <a:pt x="1017558" y="13992"/>
                    </a:lnTo>
                    <a:cubicBezTo>
                      <a:pt x="1017558" y="6219"/>
                      <a:pt x="1011253" y="0"/>
                      <a:pt x="1003566" y="0"/>
                    </a:cubicBezTo>
                    <a:close/>
                  </a:path>
                </a:pathLst>
              </a:custGeom>
              <a:solidFill>
                <a:srgbClr val="F3982C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7075035" y="5934847"/>
                <a:ext cx="47850" cy="47850"/>
              </a:xfrm>
              <a:custGeom>
                <a:avLst/>
                <a:gdLst/>
                <a:ahLst/>
                <a:cxnLst/>
                <a:rect l="l" t="t" r="r" b="b"/>
                <a:pathLst>
                  <a:path w="47850" h="47850" extrusionOk="0">
                    <a:moveTo>
                      <a:pt x="47851" y="23925"/>
                    </a:moveTo>
                    <a:cubicBezTo>
                      <a:pt x="47851" y="30317"/>
                      <a:pt x="45346" y="36363"/>
                      <a:pt x="40855" y="40854"/>
                    </a:cubicBezTo>
                    <a:cubicBezTo>
                      <a:pt x="36363" y="45346"/>
                      <a:pt x="30317" y="47850"/>
                      <a:pt x="23925" y="47850"/>
                    </a:cubicBezTo>
                    <a:cubicBezTo>
                      <a:pt x="17534" y="47850"/>
                      <a:pt x="11488" y="45346"/>
                      <a:pt x="6996" y="40854"/>
                    </a:cubicBezTo>
                    <a:cubicBezTo>
                      <a:pt x="2505" y="36363"/>
                      <a:pt x="0" y="30317"/>
                      <a:pt x="0" y="23925"/>
                    </a:cubicBezTo>
                    <a:cubicBezTo>
                      <a:pt x="0" y="17534"/>
                      <a:pt x="2505" y="11574"/>
                      <a:pt x="6996" y="6996"/>
                    </a:cubicBezTo>
                    <a:cubicBezTo>
                      <a:pt x="11488" y="2505"/>
                      <a:pt x="17534" y="0"/>
                      <a:pt x="23925" y="0"/>
                    </a:cubicBezTo>
                    <a:cubicBezTo>
                      <a:pt x="37141" y="0"/>
                      <a:pt x="47851" y="10710"/>
                      <a:pt x="47851" y="239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758394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rgbClr val="F9CDC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7635940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7688023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7740106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7792102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7844185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4"/>
              <p:cNvSpPr/>
              <p:nvPr/>
            </p:nvSpPr>
            <p:spPr>
              <a:xfrm>
                <a:off x="7896181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4"/>
              <p:cNvSpPr/>
              <p:nvPr/>
            </p:nvSpPr>
            <p:spPr>
              <a:xfrm>
                <a:off x="794826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101;p4"/>
              <p:cNvSpPr/>
              <p:nvPr/>
            </p:nvSpPr>
            <p:spPr>
              <a:xfrm>
                <a:off x="8000347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2" name="Google Shape;102;p4"/>
              <p:cNvSpPr/>
              <p:nvPr/>
            </p:nvSpPr>
            <p:spPr>
              <a:xfrm>
                <a:off x="7219537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rgbClr val="F9CDC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4"/>
              <p:cNvSpPr/>
              <p:nvPr/>
            </p:nvSpPr>
            <p:spPr>
              <a:xfrm>
                <a:off x="7271620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4" name="Google Shape;104;p4"/>
              <p:cNvSpPr/>
              <p:nvPr/>
            </p:nvSpPr>
            <p:spPr>
              <a:xfrm>
                <a:off x="7323616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5" name="Google Shape;105;p4"/>
              <p:cNvSpPr/>
              <p:nvPr/>
            </p:nvSpPr>
            <p:spPr>
              <a:xfrm>
                <a:off x="7375699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6" name="Google Shape;106;p4"/>
              <p:cNvSpPr/>
              <p:nvPr/>
            </p:nvSpPr>
            <p:spPr>
              <a:xfrm>
                <a:off x="7427782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7" name="Google Shape;107;p4"/>
              <p:cNvSpPr/>
              <p:nvPr/>
            </p:nvSpPr>
            <p:spPr>
              <a:xfrm>
                <a:off x="7479778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8" name="Google Shape;108;p4"/>
              <p:cNvSpPr/>
              <p:nvPr/>
            </p:nvSpPr>
            <p:spPr>
              <a:xfrm>
                <a:off x="7531861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" name="Google Shape;109;p4"/>
              <p:cNvSpPr/>
              <p:nvPr/>
            </p:nvSpPr>
            <p:spPr>
              <a:xfrm>
                <a:off x="758394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" name="Google Shape;110;p4"/>
              <p:cNvSpPr/>
              <p:nvPr/>
            </p:nvSpPr>
            <p:spPr>
              <a:xfrm>
                <a:off x="7063375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1" name="Google Shape;111;p4"/>
              <p:cNvSpPr/>
              <p:nvPr/>
            </p:nvSpPr>
            <p:spPr>
              <a:xfrm>
                <a:off x="7115458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2" name="Google Shape;112;p4"/>
              <p:cNvSpPr/>
              <p:nvPr/>
            </p:nvSpPr>
            <p:spPr>
              <a:xfrm>
                <a:off x="716745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3" name="Google Shape;113;p4"/>
              <p:cNvSpPr/>
              <p:nvPr/>
            </p:nvSpPr>
            <p:spPr>
              <a:xfrm>
                <a:off x="7219537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4" name="Google Shape;114;p4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115" name="Google Shape;115;p4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6" name="Google Shape;116;p4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117" name="Google Shape;117;p4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18;p4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19;p4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20;p4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21" name="Google Shape;121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"/>
          <p:cNvSpPr txBox="1">
            <a:spLocks noGrp="1"/>
          </p:cNvSpPr>
          <p:nvPr>
            <p:ph type="body" idx="1"/>
          </p:nvPr>
        </p:nvSpPr>
        <p:spPr>
          <a:xfrm>
            <a:off x="948600" y="1215750"/>
            <a:ext cx="7242900" cy="31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 sz="1200"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2pPr>
            <a:lvl3pPr marL="1371600" lvl="2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3pPr>
            <a:lvl4pPr marL="1828800" lvl="3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4pPr>
            <a:lvl5pPr marL="2286000" lvl="4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5pPr>
            <a:lvl6pPr marL="2743200" lvl="5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6pPr>
            <a:lvl7pPr marL="3200400" lvl="6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●"/>
              <a:defRPr/>
            </a:lvl7pPr>
            <a:lvl8pPr marL="3657600" lvl="7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○"/>
              <a:defRPr/>
            </a:lvl8pPr>
            <a:lvl9pPr marL="4114800" lvl="8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324100" y="800100"/>
            <a:ext cx="2019300" cy="226298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847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1" y="767558"/>
            <a:ext cx="2020094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087438"/>
            <a:ext cx="2020094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322513" y="767558"/>
            <a:ext cx="2020888" cy="319881"/>
          </a:xfrm>
        </p:spPr>
        <p:txBody>
          <a:bodyPr anchor="b"/>
          <a:lstStyle>
            <a:lvl1pPr marL="0" indent="0">
              <a:buNone/>
              <a:defRPr sz="1200" b="1"/>
            </a:lvl1pPr>
            <a:lvl2pPr marL="228611" indent="0">
              <a:buNone/>
              <a:defRPr sz="1000" b="1"/>
            </a:lvl2pPr>
            <a:lvl3pPr marL="457223" indent="0">
              <a:buNone/>
              <a:defRPr sz="900" b="1"/>
            </a:lvl3pPr>
            <a:lvl4pPr marL="685835" indent="0">
              <a:buNone/>
              <a:defRPr sz="800" b="1"/>
            </a:lvl4pPr>
            <a:lvl5pPr marL="914446" indent="0">
              <a:buNone/>
              <a:defRPr sz="800" b="1"/>
            </a:lvl5pPr>
            <a:lvl6pPr marL="1143057" indent="0">
              <a:buNone/>
              <a:defRPr sz="800" b="1"/>
            </a:lvl6pPr>
            <a:lvl7pPr marL="1371668" indent="0">
              <a:buNone/>
              <a:defRPr sz="800" b="1"/>
            </a:lvl7pPr>
            <a:lvl8pPr marL="1600280" indent="0">
              <a:buNone/>
              <a:defRPr sz="800" b="1"/>
            </a:lvl8pPr>
            <a:lvl9pPr marL="1828892" indent="0">
              <a:buNone/>
              <a:defRPr sz="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322513" y="1087438"/>
            <a:ext cx="2020888" cy="1975644"/>
          </a:xfrm>
        </p:spPr>
        <p:txBody>
          <a:bodyPr/>
          <a:lstStyle>
            <a:lvl1pPr>
              <a:defRPr sz="1200"/>
            </a:lvl1pPr>
            <a:lvl2pPr>
              <a:defRPr sz="1000"/>
            </a:lvl2pPr>
            <a:lvl3pPr>
              <a:defRPr sz="900"/>
            </a:lvl3pPr>
            <a:lvl4pPr>
              <a:defRPr sz="800"/>
            </a:lvl4pPr>
            <a:lvl5pPr>
              <a:defRPr sz="800"/>
            </a:lvl5pPr>
            <a:lvl6pPr>
              <a:defRPr sz="800"/>
            </a:lvl6pPr>
            <a:lvl7pPr>
              <a:defRPr sz="800"/>
            </a:lvl7pPr>
            <a:lvl8pPr>
              <a:defRPr sz="800"/>
            </a:lvl8pPr>
            <a:lvl9pPr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307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6566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373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1" y="136526"/>
            <a:ext cx="1504157" cy="581025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87527" y="136526"/>
            <a:ext cx="2555875" cy="2926556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  <a:lvl6pPr>
              <a:defRPr sz="1000"/>
            </a:lvl6pPr>
            <a:lvl7pPr>
              <a:defRPr sz="1000"/>
            </a:lvl7pPr>
            <a:lvl8pPr>
              <a:defRPr sz="1000"/>
            </a:lvl8pPr>
            <a:lvl9pPr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1" y="717552"/>
            <a:ext cx="1504157" cy="23455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2692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6144" y="2400301"/>
            <a:ext cx="2743200" cy="283369"/>
          </a:xfrm>
        </p:spPr>
        <p:txBody>
          <a:bodyPr anchor="b"/>
          <a:lstStyle>
            <a:lvl1pPr algn="l">
              <a:defRPr sz="1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96144" y="306388"/>
            <a:ext cx="2743200" cy="2057400"/>
          </a:xfrm>
        </p:spPr>
        <p:txBody>
          <a:bodyPr/>
          <a:lstStyle>
            <a:lvl1pPr marL="0" indent="0">
              <a:buNone/>
              <a:defRPr sz="1600"/>
            </a:lvl1pPr>
            <a:lvl2pPr marL="228611" indent="0">
              <a:buNone/>
              <a:defRPr sz="1400"/>
            </a:lvl2pPr>
            <a:lvl3pPr marL="457223" indent="0">
              <a:buNone/>
              <a:defRPr sz="1200"/>
            </a:lvl3pPr>
            <a:lvl4pPr marL="685835" indent="0">
              <a:buNone/>
              <a:defRPr sz="1000"/>
            </a:lvl4pPr>
            <a:lvl5pPr marL="914446" indent="0">
              <a:buNone/>
              <a:defRPr sz="1000"/>
            </a:lvl5pPr>
            <a:lvl6pPr marL="1143057" indent="0">
              <a:buNone/>
              <a:defRPr sz="1000"/>
            </a:lvl6pPr>
            <a:lvl7pPr marL="1371668" indent="0">
              <a:buNone/>
              <a:defRPr sz="1000"/>
            </a:lvl7pPr>
            <a:lvl8pPr marL="1600280" indent="0">
              <a:buNone/>
              <a:defRPr sz="1000"/>
            </a:lvl8pPr>
            <a:lvl9pPr marL="1828892" indent="0">
              <a:buNone/>
              <a:defRPr sz="1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6144" y="2683670"/>
            <a:ext cx="2743200" cy="402431"/>
          </a:xfrm>
        </p:spPr>
        <p:txBody>
          <a:bodyPr/>
          <a:lstStyle>
            <a:lvl1pPr marL="0" indent="0">
              <a:buNone/>
              <a:defRPr sz="700"/>
            </a:lvl1pPr>
            <a:lvl2pPr marL="228611" indent="0">
              <a:buNone/>
              <a:defRPr sz="600"/>
            </a:lvl2pPr>
            <a:lvl3pPr marL="457223" indent="0">
              <a:buNone/>
              <a:defRPr sz="500"/>
            </a:lvl3pPr>
            <a:lvl4pPr marL="685835" indent="0">
              <a:buNone/>
              <a:defRPr sz="450"/>
            </a:lvl4pPr>
            <a:lvl5pPr marL="914446" indent="0">
              <a:buNone/>
              <a:defRPr sz="450"/>
            </a:lvl5pPr>
            <a:lvl6pPr marL="1143057" indent="0">
              <a:buNone/>
              <a:defRPr sz="450"/>
            </a:lvl6pPr>
            <a:lvl7pPr marL="1371668" indent="0">
              <a:buNone/>
              <a:defRPr sz="450"/>
            </a:lvl7pPr>
            <a:lvl8pPr marL="1600280" indent="0">
              <a:buNone/>
              <a:defRPr sz="450"/>
            </a:lvl8pPr>
            <a:lvl9pPr marL="1828892" indent="0">
              <a:buNone/>
              <a:defRPr sz="4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0811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782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314700" y="137320"/>
            <a:ext cx="1028700" cy="2925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320"/>
            <a:ext cx="3009900" cy="2925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690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Google Shape;170;p6"/>
          <p:cNvGrpSpPr/>
          <p:nvPr/>
        </p:nvGrpSpPr>
        <p:grpSpPr>
          <a:xfrm>
            <a:off x="-149512" y="-214573"/>
            <a:ext cx="9588672" cy="5876307"/>
            <a:chOff x="-149512" y="-214573"/>
            <a:chExt cx="9588672" cy="5876307"/>
          </a:xfrm>
        </p:grpSpPr>
        <p:grpSp>
          <p:nvGrpSpPr>
            <p:cNvPr id="171" name="Google Shape;171;p6"/>
            <p:cNvGrpSpPr/>
            <p:nvPr/>
          </p:nvGrpSpPr>
          <p:grpSpPr>
            <a:xfrm rot="2021523">
              <a:off x="445885" y="-317881"/>
              <a:ext cx="305506" cy="2239206"/>
              <a:chOff x="4265846" y="1371340"/>
              <a:chExt cx="126709" cy="928680"/>
            </a:xfrm>
          </p:grpSpPr>
          <p:sp>
            <p:nvSpPr>
              <p:cNvPr id="172" name="Google Shape;172;p6"/>
              <p:cNvSpPr/>
              <p:nvPr/>
            </p:nvSpPr>
            <p:spPr>
              <a:xfrm>
                <a:off x="4289685" y="1944338"/>
                <a:ext cx="102870" cy="202457"/>
              </a:xfrm>
              <a:custGeom>
                <a:avLst/>
                <a:gdLst/>
                <a:ahLst/>
                <a:cxnLst/>
                <a:rect l="l" t="t" r="r" b="b"/>
                <a:pathLst>
                  <a:path w="102870" h="202457" extrusionOk="0">
                    <a:moveTo>
                      <a:pt x="102870" y="86"/>
                    </a:moveTo>
                    <a:lnTo>
                      <a:pt x="102179" y="202458"/>
                    </a:lnTo>
                    <a:lnTo>
                      <a:pt x="0" y="202285"/>
                    </a:lnTo>
                    <a:lnTo>
                      <a:pt x="777" y="0"/>
                    </a:lnTo>
                    <a:lnTo>
                      <a:pt x="102870" y="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3" name="Google Shape;173;p6"/>
              <p:cNvSpPr/>
              <p:nvPr/>
            </p:nvSpPr>
            <p:spPr>
              <a:xfrm>
                <a:off x="4299791" y="1484834"/>
                <a:ext cx="85163" cy="459589"/>
              </a:xfrm>
              <a:custGeom>
                <a:avLst/>
                <a:gdLst/>
                <a:ahLst/>
                <a:cxnLst/>
                <a:rect l="l" t="t" r="r" b="b"/>
                <a:pathLst>
                  <a:path w="85163" h="459589" extrusionOk="0">
                    <a:moveTo>
                      <a:pt x="85163" y="86"/>
                    </a:moveTo>
                    <a:lnTo>
                      <a:pt x="83436" y="459590"/>
                    </a:lnTo>
                    <a:lnTo>
                      <a:pt x="0" y="459503"/>
                    </a:lnTo>
                    <a:lnTo>
                      <a:pt x="1727" y="0"/>
                    </a:lnTo>
                    <a:lnTo>
                      <a:pt x="85163" y="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4" name="Google Shape;174;p6"/>
              <p:cNvSpPr/>
              <p:nvPr/>
            </p:nvSpPr>
            <p:spPr>
              <a:xfrm>
                <a:off x="4301432" y="2146623"/>
                <a:ext cx="78512" cy="124290"/>
              </a:xfrm>
              <a:custGeom>
                <a:avLst/>
                <a:gdLst/>
                <a:ahLst/>
                <a:cxnLst/>
                <a:rect l="l" t="t" r="r" b="b"/>
                <a:pathLst>
                  <a:path w="78512" h="124290" extrusionOk="0">
                    <a:moveTo>
                      <a:pt x="0" y="41459"/>
                    </a:moveTo>
                    <a:lnTo>
                      <a:pt x="27466" y="124291"/>
                    </a:lnTo>
                    <a:lnTo>
                      <a:pt x="50269" y="124291"/>
                    </a:lnTo>
                    <a:lnTo>
                      <a:pt x="78340" y="41545"/>
                    </a:lnTo>
                    <a:lnTo>
                      <a:pt x="78513" y="86"/>
                    </a:lnTo>
                    <a:lnTo>
                      <a:pt x="173" y="0"/>
                    </a:lnTo>
                    <a:lnTo>
                      <a:pt x="0" y="4145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5" name="Google Shape;175;p6"/>
              <p:cNvSpPr/>
              <p:nvPr/>
            </p:nvSpPr>
            <p:spPr>
              <a:xfrm>
                <a:off x="4336759" y="2270913"/>
                <a:ext cx="6909" cy="29107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29107" extrusionOk="0">
                    <a:moveTo>
                      <a:pt x="6823" y="29108"/>
                    </a:moveTo>
                    <a:lnTo>
                      <a:pt x="6910" y="0"/>
                    </a:lnTo>
                    <a:lnTo>
                      <a:pt x="173" y="0"/>
                    </a:lnTo>
                    <a:lnTo>
                      <a:pt x="0" y="29108"/>
                    </a:lnTo>
                    <a:lnTo>
                      <a:pt x="6823" y="291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6" name="Google Shape;176;p6"/>
              <p:cNvSpPr/>
              <p:nvPr/>
            </p:nvSpPr>
            <p:spPr>
              <a:xfrm>
                <a:off x="4313006" y="1443634"/>
                <a:ext cx="60633" cy="41286"/>
              </a:xfrm>
              <a:custGeom>
                <a:avLst/>
                <a:gdLst/>
                <a:ahLst/>
                <a:cxnLst/>
                <a:rect l="l" t="t" r="r" b="b"/>
                <a:pathLst>
                  <a:path w="60633" h="41286" extrusionOk="0">
                    <a:moveTo>
                      <a:pt x="60634" y="86"/>
                    </a:moveTo>
                    <a:lnTo>
                      <a:pt x="60461" y="41286"/>
                    </a:lnTo>
                    <a:lnTo>
                      <a:pt x="0" y="41200"/>
                    </a:lnTo>
                    <a:lnTo>
                      <a:pt x="173" y="0"/>
                    </a:lnTo>
                    <a:lnTo>
                      <a:pt x="60634" y="86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7" name="Google Shape;177;p6"/>
              <p:cNvSpPr/>
              <p:nvPr/>
            </p:nvSpPr>
            <p:spPr>
              <a:xfrm>
                <a:off x="4307564" y="1371340"/>
                <a:ext cx="71948" cy="72380"/>
              </a:xfrm>
              <a:custGeom>
                <a:avLst/>
                <a:gdLst/>
                <a:ahLst/>
                <a:cxnLst/>
                <a:rect l="l" t="t" r="r" b="b"/>
                <a:pathLst>
                  <a:path w="71948" h="72380" extrusionOk="0">
                    <a:moveTo>
                      <a:pt x="71948" y="86"/>
                    </a:moveTo>
                    <a:lnTo>
                      <a:pt x="71689" y="72380"/>
                    </a:lnTo>
                    <a:lnTo>
                      <a:pt x="0" y="72294"/>
                    </a:lnTo>
                    <a:lnTo>
                      <a:pt x="259" y="0"/>
                    </a:lnTo>
                    <a:lnTo>
                      <a:pt x="71948" y="8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8" name="Google Shape;178;p6"/>
              <p:cNvSpPr/>
              <p:nvPr/>
            </p:nvSpPr>
            <p:spPr>
              <a:xfrm>
                <a:off x="4265846" y="1496581"/>
                <a:ext cx="35672" cy="247285"/>
              </a:xfrm>
              <a:custGeom>
                <a:avLst/>
                <a:gdLst/>
                <a:ahLst/>
                <a:cxnLst/>
                <a:rect l="l" t="t" r="r" b="b"/>
                <a:pathLst>
                  <a:path w="35672" h="247285" extrusionOk="0">
                    <a:moveTo>
                      <a:pt x="0" y="247285"/>
                    </a:moveTo>
                    <a:lnTo>
                      <a:pt x="25307" y="247285"/>
                    </a:lnTo>
                    <a:lnTo>
                      <a:pt x="26085" y="38090"/>
                    </a:lnTo>
                    <a:lnTo>
                      <a:pt x="35499" y="38090"/>
                    </a:lnTo>
                    <a:lnTo>
                      <a:pt x="35672" y="86"/>
                    </a:lnTo>
                    <a:lnTo>
                      <a:pt x="26257" y="86"/>
                    </a:lnTo>
                    <a:lnTo>
                      <a:pt x="11488" y="0"/>
                    </a:lnTo>
                    <a:lnTo>
                      <a:pt x="950" y="0"/>
                    </a:lnTo>
                    <a:lnTo>
                      <a:pt x="0" y="24728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79" name="Google Shape;179;p6"/>
            <p:cNvGrpSpPr/>
            <p:nvPr/>
          </p:nvGrpSpPr>
          <p:grpSpPr>
            <a:xfrm rot="-8882944">
              <a:off x="8528503" y="1274254"/>
              <a:ext cx="520581" cy="1623261"/>
              <a:chOff x="3419954" y="295999"/>
              <a:chExt cx="265198" cy="826933"/>
            </a:xfrm>
          </p:grpSpPr>
          <p:sp>
            <p:nvSpPr>
              <p:cNvPr id="180" name="Google Shape;180;p6"/>
              <p:cNvSpPr/>
              <p:nvPr/>
            </p:nvSpPr>
            <p:spPr>
              <a:xfrm>
                <a:off x="3419954" y="300750"/>
                <a:ext cx="265198" cy="615233"/>
              </a:xfrm>
              <a:custGeom>
                <a:avLst/>
                <a:gdLst/>
                <a:ahLst/>
                <a:cxnLst/>
                <a:rect l="l" t="t" r="r" b="b"/>
                <a:pathLst>
                  <a:path w="265198" h="615233" extrusionOk="0">
                    <a:moveTo>
                      <a:pt x="202675" y="777"/>
                    </a:moveTo>
                    <a:cubicBezTo>
                      <a:pt x="202675" y="777"/>
                      <a:pt x="201897" y="259"/>
                      <a:pt x="201465" y="0"/>
                    </a:cubicBezTo>
                    <a:cubicBezTo>
                      <a:pt x="144287" y="12179"/>
                      <a:pt x="87194" y="24444"/>
                      <a:pt x="30015" y="36536"/>
                    </a:cubicBezTo>
                    <a:cubicBezTo>
                      <a:pt x="25006" y="37572"/>
                      <a:pt x="23365" y="39472"/>
                      <a:pt x="23192" y="44655"/>
                    </a:cubicBezTo>
                    <a:cubicBezTo>
                      <a:pt x="21119" y="101402"/>
                      <a:pt x="18700" y="158149"/>
                      <a:pt x="16368" y="214809"/>
                    </a:cubicBezTo>
                    <a:cubicBezTo>
                      <a:pt x="11013" y="346182"/>
                      <a:pt x="5744" y="477469"/>
                      <a:pt x="476" y="608842"/>
                    </a:cubicBezTo>
                    <a:cubicBezTo>
                      <a:pt x="389" y="611001"/>
                      <a:pt x="-1338" y="614111"/>
                      <a:pt x="2376" y="615233"/>
                    </a:cubicBezTo>
                    <a:cubicBezTo>
                      <a:pt x="4535" y="613938"/>
                      <a:pt x="6867" y="614542"/>
                      <a:pt x="9113" y="614542"/>
                    </a:cubicBezTo>
                    <a:cubicBezTo>
                      <a:pt x="37702" y="614111"/>
                      <a:pt x="66378" y="613851"/>
                      <a:pt x="94968" y="613506"/>
                    </a:cubicBezTo>
                    <a:cubicBezTo>
                      <a:pt x="141523" y="612988"/>
                      <a:pt x="188164" y="612210"/>
                      <a:pt x="234719" y="611865"/>
                    </a:cubicBezTo>
                    <a:cubicBezTo>
                      <a:pt x="243874" y="611865"/>
                      <a:pt x="253116" y="610397"/>
                      <a:pt x="262185" y="612383"/>
                    </a:cubicBezTo>
                    <a:lnTo>
                      <a:pt x="262013" y="612383"/>
                    </a:lnTo>
                    <a:cubicBezTo>
                      <a:pt x="262444" y="611606"/>
                      <a:pt x="263049" y="611433"/>
                      <a:pt x="263826" y="611865"/>
                    </a:cubicBezTo>
                    <a:cubicBezTo>
                      <a:pt x="266331" y="609446"/>
                      <a:pt x="264690" y="606510"/>
                      <a:pt x="264431" y="604005"/>
                    </a:cubicBezTo>
                    <a:cubicBezTo>
                      <a:pt x="251043" y="475050"/>
                      <a:pt x="237569" y="346182"/>
                      <a:pt x="224181" y="217228"/>
                    </a:cubicBezTo>
                    <a:cubicBezTo>
                      <a:pt x="216840" y="147093"/>
                      <a:pt x="209584" y="76958"/>
                      <a:pt x="202243" y="6737"/>
                    </a:cubicBezTo>
                    <a:cubicBezTo>
                      <a:pt x="202070" y="4750"/>
                      <a:pt x="200947" y="2678"/>
                      <a:pt x="202588" y="69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1" name="Google Shape;181;p6"/>
              <p:cNvSpPr/>
              <p:nvPr/>
            </p:nvSpPr>
            <p:spPr>
              <a:xfrm>
                <a:off x="3456706" y="295999"/>
                <a:ext cx="150720" cy="40767"/>
              </a:xfrm>
              <a:custGeom>
                <a:avLst/>
                <a:gdLst/>
                <a:ahLst/>
                <a:cxnLst/>
                <a:rect l="l" t="t" r="r" b="b"/>
                <a:pathLst>
                  <a:path w="150720" h="40767" extrusionOk="0">
                    <a:moveTo>
                      <a:pt x="0" y="40682"/>
                    </a:moveTo>
                    <a:cubicBezTo>
                      <a:pt x="0" y="39559"/>
                      <a:pt x="86" y="38436"/>
                      <a:pt x="173" y="37313"/>
                    </a:cubicBezTo>
                    <a:cubicBezTo>
                      <a:pt x="346" y="32994"/>
                      <a:pt x="1728" y="31440"/>
                      <a:pt x="5873" y="30576"/>
                    </a:cubicBezTo>
                    <a:cubicBezTo>
                      <a:pt x="53810" y="20470"/>
                      <a:pt x="101747" y="10192"/>
                      <a:pt x="149684" y="0"/>
                    </a:cubicBezTo>
                    <a:cubicBezTo>
                      <a:pt x="150030" y="173"/>
                      <a:pt x="150375" y="432"/>
                      <a:pt x="150634" y="605"/>
                    </a:cubicBezTo>
                    <a:cubicBezTo>
                      <a:pt x="149339" y="2246"/>
                      <a:pt x="150202" y="3973"/>
                      <a:pt x="150375" y="5701"/>
                    </a:cubicBezTo>
                    <a:cubicBezTo>
                      <a:pt x="150462" y="6737"/>
                      <a:pt x="150548" y="7687"/>
                      <a:pt x="150721" y="8724"/>
                    </a:cubicBezTo>
                    <a:cubicBezTo>
                      <a:pt x="100452" y="19434"/>
                      <a:pt x="50269" y="30230"/>
                      <a:pt x="0" y="40768"/>
                    </a:cubicBezTo>
                    <a:close/>
                  </a:path>
                </a:pathLst>
              </a:custGeom>
              <a:solidFill>
                <a:srgbClr val="4C5B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2" name="Google Shape;182;p6"/>
              <p:cNvSpPr/>
              <p:nvPr/>
            </p:nvSpPr>
            <p:spPr>
              <a:xfrm>
                <a:off x="3531246" y="1027145"/>
                <a:ext cx="74626" cy="95787"/>
              </a:xfrm>
              <a:custGeom>
                <a:avLst/>
                <a:gdLst/>
                <a:ahLst/>
                <a:cxnLst/>
                <a:rect l="l" t="t" r="r" b="b"/>
                <a:pathLst>
                  <a:path w="74626" h="95787" extrusionOk="0">
                    <a:moveTo>
                      <a:pt x="0" y="86"/>
                    </a:moveTo>
                    <a:cubicBezTo>
                      <a:pt x="3196" y="15374"/>
                      <a:pt x="6478" y="30576"/>
                      <a:pt x="9501" y="45864"/>
                    </a:cubicBezTo>
                    <a:cubicBezTo>
                      <a:pt x="10192" y="49492"/>
                      <a:pt x="12092" y="51478"/>
                      <a:pt x="15029" y="53292"/>
                    </a:cubicBezTo>
                    <a:cubicBezTo>
                      <a:pt x="39300" y="68926"/>
                      <a:pt x="49578" y="80068"/>
                      <a:pt x="73849" y="95787"/>
                    </a:cubicBezTo>
                    <a:cubicBezTo>
                      <a:pt x="74108" y="95356"/>
                      <a:pt x="74367" y="95010"/>
                      <a:pt x="74626" y="94578"/>
                    </a:cubicBezTo>
                    <a:cubicBezTo>
                      <a:pt x="72899" y="82400"/>
                      <a:pt x="73158" y="38868"/>
                      <a:pt x="72985" y="29367"/>
                    </a:cubicBezTo>
                    <a:cubicBezTo>
                      <a:pt x="60547" y="24444"/>
                      <a:pt x="16929" y="5269"/>
                      <a:pt x="0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3" name="Google Shape;183;p6"/>
              <p:cNvSpPr/>
              <p:nvPr/>
            </p:nvSpPr>
            <p:spPr>
              <a:xfrm>
                <a:off x="3422416" y="912239"/>
                <a:ext cx="259809" cy="148504"/>
              </a:xfrm>
              <a:custGeom>
                <a:avLst/>
                <a:gdLst/>
                <a:ahLst/>
                <a:cxnLst/>
                <a:rect l="l" t="t" r="r" b="b"/>
                <a:pathLst>
                  <a:path w="259809" h="148504" extrusionOk="0">
                    <a:moveTo>
                      <a:pt x="101402" y="114560"/>
                    </a:moveTo>
                    <a:cubicBezTo>
                      <a:pt x="118331" y="119829"/>
                      <a:pt x="134396" y="127430"/>
                      <a:pt x="150980" y="133648"/>
                    </a:cubicBezTo>
                    <a:cubicBezTo>
                      <a:pt x="163504" y="138313"/>
                      <a:pt x="175855" y="143495"/>
                      <a:pt x="188293" y="148505"/>
                    </a:cubicBezTo>
                    <a:cubicBezTo>
                      <a:pt x="189761" y="126911"/>
                      <a:pt x="192698" y="105664"/>
                      <a:pt x="199953" y="85193"/>
                    </a:cubicBezTo>
                    <a:cubicBezTo>
                      <a:pt x="211700" y="52372"/>
                      <a:pt x="230097" y="24387"/>
                      <a:pt x="258168" y="3139"/>
                    </a:cubicBezTo>
                    <a:cubicBezTo>
                      <a:pt x="258859" y="2621"/>
                      <a:pt x="259291" y="1757"/>
                      <a:pt x="259809" y="1066"/>
                    </a:cubicBezTo>
                    <a:cubicBezTo>
                      <a:pt x="250654" y="-920"/>
                      <a:pt x="241498" y="462"/>
                      <a:pt x="232343" y="548"/>
                    </a:cubicBezTo>
                    <a:cubicBezTo>
                      <a:pt x="185788" y="893"/>
                      <a:pt x="139147" y="1584"/>
                      <a:pt x="92592" y="2189"/>
                    </a:cubicBezTo>
                    <a:cubicBezTo>
                      <a:pt x="64002" y="2535"/>
                      <a:pt x="35326" y="2794"/>
                      <a:pt x="6737" y="3226"/>
                    </a:cubicBezTo>
                    <a:cubicBezTo>
                      <a:pt x="4491" y="3226"/>
                      <a:pt x="2073" y="2621"/>
                      <a:pt x="0" y="3917"/>
                    </a:cubicBezTo>
                    <a:cubicBezTo>
                      <a:pt x="49232" y="26719"/>
                      <a:pt x="82140" y="64464"/>
                      <a:pt x="101488" y="1146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4" name="Google Shape;184;p6"/>
              <p:cNvSpPr/>
              <p:nvPr/>
            </p:nvSpPr>
            <p:spPr>
              <a:xfrm>
                <a:off x="3682053" y="912512"/>
                <a:ext cx="1814" cy="1273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273" extrusionOk="0">
                    <a:moveTo>
                      <a:pt x="0" y="794"/>
                    </a:moveTo>
                    <a:cubicBezTo>
                      <a:pt x="1037" y="1917"/>
                      <a:pt x="1382" y="794"/>
                      <a:pt x="1814" y="189"/>
                    </a:cubicBezTo>
                    <a:cubicBezTo>
                      <a:pt x="1037" y="-156"/>
                      <a:pt x="346" y="-70"/>
                      <a:pt x="0" y="794"/>
                    </a:cubicBez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5" name="Google Shape;185;p6"/>
              <p:cNvSpPr/>
              <p:nvPr/>
            </p:nvSpPr>
            <p:spPr>
              <a:xfrm>
                <a:off x="3556467" y="1061262"/>
                <a:ext cx="34376" cy="24357"/>
              </a:xfrm>
              <a:custGeom>
                <a:avLst/>
                <a:gdLst/>
                <a:ahLst/>
                <a:cxnLst/>
                <a:rect l="l" t="t" r="r" b="b"/>
                <a:pathLst>
                  <a:path w="34376" h="24357" extrusionOk="0">
                    <a:moveTo>
                      <a:pt x="34376" y="24357"/>
                    </a:moveTo>
                    <a:lnTo>
                      <a:pt x="20643" y="0"/>
                    </a:lnTo>
                    <a:lnTo>
                      <a:pt x="0" y="9760"/>
                    </a:lnTo>
                  </a:path>
                </a:pathLst>
              </a:custGeom>
              <a:noFill/>
              <a:ln w="113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6" name="Google Shape;186;p6"/>
              <p:cNvSpPr/>
              <p:nvPr/>
            </p:nvSpPr>
            <p:spPr>
              <a:xfrm>
                <a:off x="3501706" y="417526"/>
                <a:ext cx="8637" cy="410357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410357" extrusionOk="0">
                    <a:moveTo>
                      <a:pt x="0" y="410357"/>
                    </a:moveTo>
                    <a:lnTo>
                      <a:pt x="0" y="0"/>
                    </a:lnTo>
                  </a:path>
                </a:pathLst>
              </a:custGeom>
              <a:noFill/>
              <a:ln w="28300" cap="rnd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87" name="Google Shape;187;p6"/>
            <p:cNvGrpSpPr/>
            <p:nvPr/>
          </p:nvGrpSpPr>
          <p:grpSpPr>
            <a:xfrm rot="3628580">
              <a:off x="-411327" y="4255750"/>
              <a:ext cx="2249112" cy="572694"/>
              <a:chOff x="7017251" y="5781017"/>
              <a:chExt cx="1017558" cy="259118"/>
            </a:xfrm>
          </p:grpSpPr>
          <p:sp>
            <p:nvSpPr>
              <p:cNvPr id="188" name="Google Shape;188;p6"/>
              <p:cNvSpPr/>
              <p:nvPr/>
            </p:nvSpPr>
            <p:spPr>
              <a:xfrm>
                <a:off x="7017252" y="5781017"/>
                <a:ext cx="1017557" cy="259118"/>
              </a:xfrm>
              <a:custGeom>
                <a:avLst/>
                <a:gdLst/>
                <a:ahLst/>
                <a:cxnLst/>
                <a:rect l="l" t="t" r="r" b="b"/>
                <a:pathLst>
                  <a:path w="1017557" h="259118" extrusionOk="0">
                    <a:moveTo>
                      <a:pt x="1003565" y="0"/>
                    </a:moveTo>
                    <a:cubicBezTo>
                      <a:pt x="1011293" y="0"/>
                      <a:pt x="1017558" y="6264"/>
                      <a:pt x="1017558" y="13992"/>
                    </a:cubicBezTo>
                    <a:lnTo>
                      <a:pt x="1017558" y="245126"/>
                    </a:lnTo>
                    <a:cubicBezTo>
                      <a:pt x="1017558" y="252854"/>
                      <a:pt x="1011293" y="259118"/>
                      <a:pt x="1003565" y="259118"/>
                    </a:cubicBezTo>
                    <a:lnTo>
                      <a:pt x="13992" y="259118"/>
                    </a:lnTo>
                    <a:cubicBezTo>
                      <a:pt x="6264" y="259118"/>
                      <a:pt x="0" y="252854"/>
                      <a:pt x="0" y="245126"/>
                    </a:cubicBezTo>
                    <a:lnTo>
                      <a:pt x="0" y="13992"/>
                    </a:lnTo>
                    <a:cubicBezTo>
                      <a:pt x="0" y="6264"/>
                      <a:pt x="6264" y="0"/>
                      <a:pt x="139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89" name="Google Shape;189;p6"/>
              <p:cNvSpPr/>
              <p:nvPr/>
            </p:nvSpPr>
            <p:spPr>
              <a:xfrm>
                <a:off x="7017251" y="5781017"/>
                <a:ext cx="1017557" cy="259118"/>
              </a:xfrm>
              <a:custGeom>
                <a:avLst/>
                <a:gdLst/>
                <a:ahLst/>
                <a:cxnLst/>
                <a:rect l="l" t="t" r="r" b="b"/>
                <a:pathLst>
                  <a:path w="1017557" h="259118" extrusionOk="0">
                    <a:moveTo>
                      <a:pt x="1003480" y="0"/>
                    </a:moveTo>
                    <a:lnTo>
                      <a:pt x="933344" y="0"/>
                    </a:lnTo>
                    <a:lnTo>
                      <a:pt x="933344" y="160999"/>
                    </a:lnTo>
                    <a:cubicBezTo>
                      <a:pt x="933344" y="168772"/>
                      <a:pt x="927039" y="174991"/>
                      <a:pt x="919352" y="174991"/>
                    </a:cubicBezTo>
                    <a:lnTo>
                      <a:pt x="0" y="174991"/>
                    </a:lnTo>
                    <a:lnTo>
                      <a:pt x="0" y="245126"/>
                    </a:lnTo>
                    <a:cubicBezTo>
                      <a:pt x="0" y="252900"/>
                      <a:pt x="6306" y="259118"/>
                      <a:pt x="13993" y="259118"/>
                    </a:cubicBezTo>
                    <a:lnTo>
                      <a:pt x="1003566" y="259118"/>
                    </a:lnTo>
                    <a:cubicBezTo>
                      <a:pt x="1011339" y="259118"/>
                      <a:pt x="1017558" y="252813"/>
                      <a:pt x="1017558" y="245126"/>
                    </a:cubicBezTo>
                    <a:lnTo>
                      <a:pt x="1017558" y="13992"/>
                    </a:lnTo>
                    <a:cubicBezTo>
                      <a:pt x="1017558" y="6219"/>
                      <a:pt x="1011253" y="0"/>
                      <a:pt x="1003566" y="0"/>
                    </a:cubicBezTo>
                    <a:close/>
                  </a:path>
                </a:pathLst>
              </a:custGeom>
              <a:solidFill>
                <a:srgbClr val="F3982C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0" name="Google Shape;190;p6"/>
              <p:cNvSpPr/>
              <p:nvPr/>
            </p:nvSpPr>
            <p:spPr>
              <a:xfrm>
                <a:off x="7075035" y="5934847"/>
                <a:ext cx="47850" cy="47850"/>
              </a:xfrm>
              <a:custGeom>
                <a:avLst/>
                <a:gdLst/>
                <a:ahLst/>
                <a:cxnLst/>
                <a:rect l="l" t="t" r="r" b="b"/>
                <a:pathLst>
                  <a:path w="47850" h="47850" extrusionOk="0">
                    <a:moveTo>
                      <a:pt x="47851" y="23925"/>
                    </a:moveTo>
                    <a:cubicBezTo>
                      <a:pt x="47851" y="30317"/>
                      <a:pt x="45346" y="36363"/>
                      <a:pt x="40855" y="40854"/>
                    </a:cubicBezTo>
                    <a:cubicBezTo>
                      <a:pt x="36363" y="45346"/>
                      <a:pt x="30317" y="47850"/>
                      <a:pt x="23925" y="47850"/>
                    </a:cubicBezTo>
                    <a:cubicBezTo>
                      <a:pt x="17534" y="47850"/>
                      <a:pt x="11488" y="45346"/>
                      <a:pt x="6996" y="40854"/>
                    </a:cubicBezTo>
                    <a:cubicBezTo>
                      <a:pt x="2505" y="36363"/>
                      <a:pt x="0" y="30317"/>
                      <a:pt x="0" y="23925"/>
                    </a:cubicBezTo>
                    <a:cubicBezTo>
                      <a:pt x="0" y="17534"/>
                      <a:pt x="2505" y="11574"/>
                      <a:pt x="6996" y="6996"/>
                    </a:cubicBezTo>
                    <a:cubicBezTo>
                      <a:pt x="11488" y="2505"/>
                      <a:pt x="17534" y="0"/>
                      <a:pt x="23925" y="0"/>
                    </a:cubicBezTo>
                    <a:cubicBezTo>
                      <a:pt x="37141" y="0"/>
                      <a:pt x="47851" y="10710"/>
                      <a:pt x="47851" y="239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1" name="Google Shape;191;p6"/>
              <p:cNvSpPr/>
              <p:nvPr/>
            </p:nvSpPr>
            <p:spPr>
              <a:xfrm>
                <a:off x="758394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rgbClr val="F9CDC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2" name="Google Shape;192;p6"/>
              <p:cNvSpPr/>
              <p:nvPr/>
            </p:nvSpPr>
            <p:spPr>
              <a:xfrm>
                <a:off x="7635940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3" name="Google Shape;193;p6"/>
              <p:cNvSpPr/>
              <p:nvPr/>
            </p:nvSpPr>
            <p:spPr>
              <a:xfrm>
                <a:off x="7688023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4" name="Google Shape;194;p6"/>
              <p:cNvSpPr/>
              <p:nvPr/>
            </p:nvSpPr>
            <p:spPr>
              <a:xfrm>
                <a:off x="7740106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5" name="Google Shape;195;p6"/>
              <p:cNvSpPr/>
              <p:nvPr/>
            </p:nvSpPr>
            <p:spPr>
              <a:xfrm>
                <a:off x="7792102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6" name="Google Shape;196;p6"/>
              <p:cNvSpPr/>
              <p:nvPr/>
            </p:nvSpPr>
            <p:spPr>
              <a:xfrm>
                <a:off x="7844185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7" name="Google Shape;197;p6"/>
              <p:cNvSpPr/>
              <p:nvPr/>
            </p:nvSpPr>
            <p:spPr>
              <a:xfrm>
                <a:off x="7896181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8" name="Google Shape;198;p6"/>
              <p:cNvSpPr/>
              <p:nvPr/>
            </p:nvSpPr>
            <p:spPr>
              <a:xfrm>
                <a:off x="794826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9" name="Google Shape;199;p6"/>
              <p:cNvSpPr/>
              <p:nvPr/>
            </p:nvSpPr>
            <p:spPr>
              <a:xfrm>
                <a:off x="8000347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0" name="Google Shape;200;p6"/>
              <p:cNvSpPr/>
              <p:nvPr/>
            </p:nvSpPr>
            <p:spPr>
              <a:xfrm>
                <a:off x="7219537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rgbClr val="F9CDC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1" name="Google Shape;201;p6"/>
              <p:cNvSpPr/>
              <p:nvPr/>
            </p:nvSpPr>
            <p:spPr>
              <a:xfrm>
                <a:off x="7271620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2" name="Google Shape;202;p6"/>
              <p:cNvSpPr/>
              <p:nvPr/>
            </p:nvSpPr>
            <p:spPr>
              <a:xfrm>
                <a:off x="7323616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3" name="Google Shape;203;p6"/>
              <p:cNvSpPr/>
              <p:nvPr/>
            </p:nvSpPr>
            <p:spPr>
              <a:xfrm>
                <a:off x="7375699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4" name="Google Shape;204;p6"/>
              <p:cNvSpPr/>
              <p:nvPr/>
            </p:nvSpPr>
            <p:spPr>
              <a:xfrm>
                <a:off x="7427782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5" name="Google Shape;205;p6"/>
              <p:cNvSpPr/>
              <p:nvPr/>
            </p:nvSpPr>
            <p:spPr>
              <a:xfrm>
                <a:off x="7479778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6" name="Google Shape;206;p6"/>
              <p:cNvSpPr/>
              <p:nvPr/>
            </p:nvSpPr>
            <p:spPr>
              <a:xfrm>
                <a:off x="7531861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7" name="Google Shape;207;p6"/>
              <p:cNvSpPr/>
              <p:nvPr/>
            </p:nvSpPr>
            <p:spPr>
              <a:xfrm>
                <a:off x="758394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8" name="Google Shape;208;p6"/>
              <p:cNvSpPr/>
              <p:nvPr/>
            </p:nvSpPr>
            <p:spPr>
              <a:xfrm>
                <a:off x="7063375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09" name="Google Shape;209;p6"/>
              <p:cNvSpPr/>
              <p:nvPr/>
            </p:nvSpPr>
            <p:spPr>
              <a:xfrm>
                <a:off x="7115458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" name="Google Shape;210;p6"/>
              <p:cNvSpPr/>
              <p:nvPr/>
            </p:nvSpPr>
            <p:spPr>
              <a:xfrm>
                <a:off x="716745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" name="Google Shape;211;p6"/>
              <p:cNvSpPr/>
              <p:nvPr/>
            </p:nvSpPr>
            <p:spPr>
              <a:xfrm>
                <a:off x="7219537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12" name="Google Shape;212;p6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213" name="Google Shape;213;p6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4" name="Google Shape;214;p6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215" name="Google Shape;215;p6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6" name="Google Shape;216;p6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" name="Google Shape;217;p6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" name="Google Shape;218;p6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19" name="Google Shape;21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7"/>
          <p:cNvGrpSpPr/>
          <p:nvPr/>
        </p:nvGrpSpPr>
        <p:grpSpPr>
          <a:xfrm>
            <a:off x="-90101" y="1046571"/>
            <a:ext cx="9529261" cy="4615163"/>
            <a:chOff x="-90101" y="1046571"/>
            <a:chExt cx="9529261" cy="4615163"/>
          </a:xfrm>
        </p:grpSpPr>
        <p:grpSp>
          <p:nvGrpSpPr>
            <p:cNvPr id="222" name="Google Shape;222;p7"/>
            <p:cNvGrpSpPr/>
            <p:nvPr/>
          </p:nvGrpSpPr>
          <p:grpSpPr>
            <a:xfrm rot="2174940">
              <a:off x="6777973" y="3578213"/>
              <a:ext cx="277069" cy="1927740"/>
              <a:chOff x="5771324" y="4276662"/>
              <a:chExt cx="124377" cy="865369"/>
            </a:xfrm>
          </p:grpSpPr>
          <p:sp>
            <p:nvSpPr>
              <p:cNvPr id="223" name="Google Shape;223;p7"/>
              <p:cNvSpPr/>
              <p:nvPr/>
            </p:nvSpPr>
            <p:spPr>
              <a:xfrm rot="10800000">
                <a:off x="5870653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4" name="Google Shape;224;p7"/>
              <p:cNvSpPr/>
              <p:nvPr/>
            </p:nvSpPr>
            <p:spPr>
              <a:xfrm rot="10800000">
                <a:off x="5845864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5" name="Google Shape;225;p7"/>
              <p:cNvSpPr/>
              <p:nvPr/>
            </p:nvSpPr>
            <p:spPr>
              <a:xfrm rot="10800000">
                <a:off x="5821075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6" name="Google Shape;226;p7"/>
              <p:cNvSpPr/>
              <p:nvPr/>
            </p:nvSpPr>
            <p:spPr>
              <a:xfrm rot="10800000">
                <a:off x="5796113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7" name="Google Shape;227;p7"/>
              <p:cNvSpPr/>
              <p:nvPr/>
            </p:nvSpPr>
            <p:spPr>
              <a:xfrm rot="10800000">
                <a:off x="5771324" y="4320367"/>
                <a:ext cx="24875" cy="697028"/>
              </a:xfrm>
              <a:custGeom>
                <a:avLst/>
                <a:gdLst/>
                <a:ahLst/>
                <a:cxnLst/>
                <a:rect l="l" t="t" r="r" b="b"/>
                <a:pathLst>
                  <a:path w="24875" h="697028" extrusionOk="0">
                    <a:moveTo>
                      <a:pt x="0" y="0"/>
                    </a:moveTo>
                    <a:lnTo>
                      <a:pt x="24875" y="0"/>
                    </a:lnTo>
                    <a:lnTo>
                      <a:pt x="24875" y="697029"/>
                    </a:lnTo>
                    <a:lnTo>
                      <a:pt x="0" y="6970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" name="Google Shape;228;p7"/>
              <p:cNvSpPr/>
              <p:nvPr/>
            </p:nvSpPr>
            <p:spPr>
              <a:xfrm>
                <a:off x="5771324" y="5017395"/>
                <a:ext cx="124204" cy="124635"/>
              </a:xfrm>
              <a:custGeom>
                <a:avLst/>
                <a:gdLst/>
                <a:ahLst/>
                <a:cxnLst/>
                <a:rect l="l" t="t" r="r" b="b"/>
                <a:pathLst>
                  <a:path w="124204" h="124635" extrusionOk="0">
                    <a:moveTo>
                      <a:pt x="62102" y="124636"/>
                    </a:moveTo>
                    <a:cubicBezTo>
                      <a:pt x="76872" y="124636"/>
                      <a:pt x="124204" y="0"/>
                      <a:pt x="124204" y="0"/>
                    </a:cubicBezTo>
                    <a:lnTo>
                      <a:pt x="0" y="0"/>
                    </a:lnTo>
                    <a:cubicBezTo>
                      <a:pt x="0" y="0"/>
                      <a:pt x="47851" y="124636"/>
                      <a:pt x="62102" y="12463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" name="Google Shape;229;p7"/>
              <p:cNvSpPr/>
              <p:nvPr/>
            </p:nvSpPr>
            <p:spPr>
              <a:xfrm>
                <a:off x="5815720" y="5108691"/>
                <a:ext cx="35499" cy="33340"/>
              </a:xfrm>
              <a:custGeom>
                <a:avLst/>
                <a:gdLst/>
                <a:ahLst/>
                <a:cxnLst/>
                <a:rect l="l" t="t" r="r" b="b"/>
                <a:pathLst>
                  <a:path w="35499" h="33340" extrusionOk="0">
                    <a:moveTo>
                      <a:pt x="17706" y="0"/>
                    </a:moveTo>
                    <a:cubicBezTo>
                      <a:pt x="10797" y="0"/>
                      <a:pt x="4492" y="3887"/>
                      <a:pt x="0" y="10192"/>
                    </a:cubicBezTo>
                    <a:cubicBezTo>
                      <a:pt x="7342" y="23839"/>
                      <a:pt x="13734" y="33340"/>
                      <a:pt x="17706" y="33340"/>
                    </a:cubicBezTo>
                    <a:cubicBezTo>
                      <a:pt x="21680" y="33340"/>
                      <a:pt x="28244" y="24012"/>
                      <a:pt x="35499" y="10451"/>
                    </a:cubicBezTo>
                    <a:cubicBezTo>
                      <a:pt x="31008" y="4060"/>
                      <a:pt x="24702" y="86"/>
                      <a:pt x="17706" y="86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0" name="Google Shape;230;p7"/>
              <p:cNvSpPr/>
              <p:nvPr/>
            </p:nvSpPr>
            <p:spPr>
              <a:xfrm rot="10800000">
                <a:off x="5771411" y="4276662"/>
                <a:ext cx="124290" cy="110470"/>
              </a:xfrm>
              <a:custGeom>
                <a:avLst/>
                <a:gdLst/>
                <a:ahLst/>
                <a:cxnLst/>
                <a:rect l="l" t="t" r="r" b="b"/>
                <a:pathLst>
                  <a:path w="124290" h="110470" extrusionOk="0">
                    <a:moveTo>
                      <a:pt x="86" y="0"/>
                    </a:moveTo>
                    <a:lnTo>
                      <a:pt x="124290" y="0"/>
                    </a:lnTo>
                    <a:lnTo>
                      <a:pt x="124290" y="88532"/>
                    </a:lnTo>
                    <a:cubicBezTo>
                      <a:pt x="124290" y="100624"/>
                      <a:pt x="114444" y="110471"/>
                      <a:pt x="102352" y="110471"/>
                    </a:cubicBezTo>
                    <a:lnTo>
                      <a:pt x="21939" y="110471"/>
                    </a:lnTo>
                    <a:cubicBezTo>
                      <a:pt x="9846" y="110471"/>
                      <a:pt x="0" y="100624"/>
                      <a:pt x="0" y="88532"/>
                    </a:cubicBez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1" name="Google Shape;231;p7"/>
            <p:cNvGrpSpPr/>
            <p:nvPr/>
          </p:nvGrpSpPr>
          <p:grpSpPr>
            <a:xfrm rot="-8882944">
              <a:off x="8528503" y="1061354"/>
              <a:ext cx="520581" cy="1623261"/>
              <a:chOff x="3419954" y="295999"/>
              <a:chExt cx="265198" cy="826933"/>
            </a:xfrm>
          </p:grpSpPr>
          <p:sp>
            <p:nvSpPr>
              <p:cNvPr id="232" name="Google Shape;232;p7"/>
              <p:cNvSpPr/>
              <p:nvPr/>
            </p:nvSpPr>
            <p:spPr>
              <a:xfrm>
                <a:off x="3419954" y="300750"/>
                <a:ext cx="265198" cy="615233"/>
              </a:xfrm>
              <a:custGeom>
                <a:avLst/>
                <a:gdLst/>
                <a:ahLst/>
                <a:cxnLst/>
                <a:rect l="l" t="t" r="r" b="b"/>
                <a:pathLst>
                  <a:path w="265198" h="615233" extrusionOk="0">
                    <a:moveTo>
                      <a:pt x="202675" y="777"/>
                    </a:moveTo>
                    <a:cubicBezTo>
                      <a:pt x="202675" y="777"/>
                      <a:pt x="201897" y="259"/>
                      <a:pt x="201465" y="0"/>
                    </a:cubicBezTo>
                    <a:cubicBezTo>
                      <a:pt x="144287" y="12179"/>
                      <a:pt x="87194" y="24444"/>
                      <a:pt x="30015" y="36536"/>
                    </a:cubicBezTo>
                    <a:cubicBezTo>
                      <a:pt x="25006" y="37572"/>
                      <a:pt x="23365" y="39472"/>
                      <a:pt x="23192" y="44655"/>
                    </a:cubicBezTo>
                    <a:cubicBezTo>
                      <a:pt x="21119" y="101402"/>
                      <a:pt x="18700" y="158149"/>
                      <a:pt x="16368" y="214809"/>
                    </a:cubicBezTo>
                    <a:cubicBezTo>
                      <a:pt x="11013" y="346182"/>
                      <a:pt x="5744" y="477469"/>
                      <a:pt x="476" y="608842"/>
                    </a:cubicBezTo>
                    <a:cubicBezTo>
                      <a:pt x="389" y="611001"/>
                      <a:pt x="-1338" y="614111"/>
                      <a:pt x="2376" y="615233"/>
                    </a:cubicBezTo>
                    <a:cubicBezTo>
                      <a:pt x="4535" y="613938"/>
                      <a:pt x="6867" y="614542"/>
                      <a:pt x="9113" y="614542"/>
                    </a:cubicBezTo>
                    <a:cubicBezTo>
                      <a:pt x="37702" y="614111"/>
                      <a:pt x="66378" y="613851"/>
                      <a:pt x="94968" y="613506"/>
                    </a:cubicBezTo>
                    <a:cubicBezTo>
                      <a:pt x="141523" y="612988"/>
                      <a:pt x="188164" y="612210"/>
                      <a:pt x="234719" y="611865"/>
                    </a:cubicBezTo>
                    <a:cubicBezTo>
                      <a:pt x="243874" y="611865"/>
                      <a:pt x="253116" y="610397"/>
                      <a:pt x="262185" y="612383"/>
                    </a:cubicBezTo>
                    <a:lnTo>
                      <a:pt x="262013" y="612383"/>
                    </a:lnTo>
                    <a:cubicBezTo>
                      <a:pt x="262444" y="611606"/>
                      <a:pt x="263049" y="611433"/>
                      <a:pt x="263826" y="611865"/>
                    </a:cubicBezTo>
                    <a:cubicBezTo>
                      <a:pt x="266331" y="609446"/>
                      <a:pt x="264690" y="606510"/>
                      <a:pt x="264431" y="604005"/>
                    </a:cubicBezTo>
                    <a:cubicBezTo>
                      <a:pt x="251043" y="475050"/>
                      <a:pt x="237569" y="346182"/>
                      <a:pt x="224181" y="217228"/>
                    </a:cubicBezTo>
                    <a:cubicBezTo>
                      <a:pt x="216840" y="147093"/>
                      <a:pt x="209584" y="76958"/>
                      <a:pt x="202243" y="6737"/>
                    </a:cubicBezTo>
                    <a:cubicBezTo>
                      <a:pt x="202070" y="4750"/>
                      <a:pt x="200947" y="2678"/>
                      <a:pt x="202588" y="69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" name="Google Shape;233;p7"/>
              <p:cNvSpPr/>
              <p:nvPr/>
            </p:nvSpPr>
            <p:spPr>
              <a:xfrm>
                <a:off x="3456706" y="295999"/>
                <a:ext cx="150720" cy="40767"/>
              </a:xfrm>
              <a:custGeom>
                <a:avLst/>
                <a:gdLst/>
                <a:ahLst/>
                <a:cxnLst/>
                <a:rect l="l" t="t" r="r" b="b"/>
                <a:pathLst>
                  <a:path w="150720" h="40767" extrusionOk="0">
                    <a:moveTo>
                      <a:pt x="0" y="40682"/>
                    </a:moveTo>
                    <a:cubicBezTo>
                      <a:pt x="0" y="39559"/>
                      <a:pt x="86" y="38436"/>
                      <a:pt x="173" y="37313"/>
                    </a:cubicBezTo>
                    <a:cubicBezTo>
                      <a:pt x="346" y="32994"/>
                      <a:pt x="1728" y="31440"/>
                      <a:pt x="5873" y="30576"/>
                    </a:cubicBezTo>
                    <a:cubicBezTo>
                      <a:pt x="53810" y="20470"/>
                      <a:pt x="101747" y="10192"/>
                      <a:pt x="149684" y="0"/>
                    </a:cubicBezTo>
                    <a:cubicBezTo>
                      <a:pt x="150030" y="173"/>
                      <a:pt x="150375" y="432"/>
                      <a:pt x="150634" y="605"/>
                    </a:cubicBezTo>
                    <a:cubicBezTo>
                      <a:pt x="149339" y="2246"/>
                      <a:pt x="150202" y="3973"/>
                      <a:pt x="150375" y="5701"/>
                    </a:cubicBezTo>
                    <a:cubicBezTo>
                      <a:pt x="150462" y="6737"/>
                      <a:pt x="150548" y="7687"/>
                      <a:pt x="150721" y="8724"/>
                    </a:cubicBezTo>
                    <a:cubicBezTo>
                      <a:pt x="100452" y="19434"/>
                      <a:pt x="50269" y="30230"/>
                      <a:pt x="0" y="40768"/>
                    </a:cubicBezTo>
                    <a:close/>
                  </a:path>
                </a:pathLst>
              </a:custGeom>
              <a:solidFill>
                <a:srgbClr val="4C5BA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" name="Google Shape;234;p7"/>
              <p:cNvSpPr/>
              <p:nvPr/>
            </p:nvSpPr>
            <p:spPr>
              <a:xfrm>
                <a:off x="3531246" y="1027145"/>
                <a:ext cx="74626" cy="95787"/>
              </a:xfrm>
              <a:custGeom>
                <a:avLst/>
                <a:gdLst/>
                <a:ahLst/>
                <a:cxnLst/>
                <a:rect l="l" t="t" r="r" b="b"/>
                <a:pathLst>
                  <a:path w="74626" h="95787" extrusionOk="0">
                    <a:moveTo>
                      <a:pt x="0" y="86"/>
                    </a:moveTo>
                    <a:cubicBezTo>
                      <a:pt x="3196" y="15374"/>
                      <a:pt x="6478" y="30576"/>
                      <a:pt x="9501" y="45864"/>
                    </a:cubicBezTo>
                    <a:cubicBezTo>
                      <a:pt x="10192" y="49492"/>
                      <a:pt x="12092" y="51478"/>
                      <a:pt x="15029" y="53292"/>
                    </a:cubicBezTo>
                    <a:cubicBezTo>
                      <a:pt x="39300" y="68926"/>
                      <a:pt x="49578" y="80068"/>
                      <a:pt x="73849" y="95787"/>
                    </a:cubicBezTo>
                    <a:cubicBezTo>
                      <a:pt x="74108" y="95356"/>
                      <a:pt x="74367" y="95010"/>
                      <a:pt x="74626" y="94578"/>
                    </a:cubicBezTo>
                    <a:cubicBezTo>
                      <a:pt x="72899" y="82400"/>
                      <a:pt x="73158" y="38868"/>
                      <a:pt x="72985" y="29367"/>
                    </a:cubicBezTo>
                    <a:cubicBezTo>
                      <a:pt x="60547" y="24444"/>
                      <a:pt x="16929" y="5269"/>
                      <a:pt x="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" name="Google Shape;235;p7"/>
              <p:cNvSpPr/>
              <p:nvPr/>
            </p:nvSpPr>
            <p:spPr>
              <a:xfrm>
                <a:off x="3422416" y="912239"/>
                <a:ext cx="259809" cy="148504"/>
              </a:xfrm>
              <a:custGeom>
                <a:avLst/>
                <a:gdLst/>
                <a:ahLst/>
                <a:cxnLst/>
                <a:rect l="l" t="t" r="r" b="b"/>
                <a:pathLst>
                  <a:path w="259809" h="148504" extrusionOk="0">
                    <a:moveTo>
                      <a:pt x="101402" y="114560"/>
                    </a:moveTo>
                    <a:cubicBezTo>
                      <a:pt x="118331" y="119829"/>
                      <a:pt x="134396" y="127430"/>
                      <a:pt x="150980" y="133648"/>
                    </a:cubicBezTo>
                    <a:cubicBezTo>
                      <a:pt x="163504" y="138313"/>
                      <a:pt x="175855" y="143495"/>
                      <a:pt x="188293" y="148505"/>
                    </a:cubicBezTo>
                    <a:cubicBezTo>
                      <a:pt x="189761" y="126911"/>
                      <a:pt x="192698" y="105664"/>
                      <a:pt x="199953" y="85193"/>
                    </a:cubicBezTo>
                    <a:cubicBezTo>
                      <a:pt x="211700" y="52372"/>
                      <a:pt x="230097" y="24387"/>
                      <a:pt x="258168" y="3139"/>
                    </a:cubicBezTo>
                    <a:cubicBezTo>
                      <a:pt x="258859" y="2621"/>
                      <a:pt x="259291" y="1757"/>
                      <a:pt x="259809" y="1066"/>
                    </a:cubicBezTo>
                    <a:cubicBezTo>
                      <a:pt x="250654" y="-920"/>
                      <a:pt x="241498" y="462"/>
                      <a:pt x="232343" y="548"/>
                    </a:cubicBezTo>
                    <a:cubicBezTo>
                      <a:pt x="185788" y="893"/>
                      <a:pt x="139147" y="1584"/>
                      <a:pt x="92592" y="2189"/>
                    </a:cubicBezTo>
                    <a:cubicBezTo>
                      <a:pt x="64002" y="2535"/>
                      <a:pt x="35326" y="2794"/>
                      <a:pt x="6737" y="3226"/>
                    </a:cubicBezTo>
                    <a:cubicBezTo>
                      <a:pt x="4491" y="3226"/>
                      <a:pt x="2073" y="2621"/>
                      <a:pt x="0" y="3917"/>
                    </a:cubicBezTo>
                    <a:cubicBezTo>
                      <a:pt x="49232" y="26719"/>
                      <a:pt x="82140" y="64464"/>
                      <a:pt x="101488" y="114646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" name="Google Shape;236;p7"/>
              <p:cNvSpPr/>
              <p:nvPr/>
            </p:nvSpPr>
            <p:spPr>
              <a:xfrm>
                <a:off x="3682053" y="912512"/>
                <a:ext cx="1814" cy="1273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273" extrusionOk="0">
                    <a:moveTo>
                      <a:pt x="0" y="794"/>
                    </a:moveTo>
                    <a:cubicBezTo>
                      <a:pt x="1037" y="1917"/>
                      <a:pt x="1382" y="794"/>
                      <a:pt x="1814" y="189"/>
                    </a:cubicBezTo>
                    <a:cubicBezTo>
                      <a:pt x="1037" y="-156"/>
                      <a:pt x="346" y="-70"/>
                      <a:pt x="0" y="794"/>
                    </a:cubicBezTo>
                    <a:close/>
                  </a:path>
                </a:pathLst>
              </a:custGeom>
              <a:solidFill>
                <a:srgbClr val="14141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" name="Google Shape;237;p7"/>
              <p:cNvSpPr/>
              <p:nvPr/>
            </p:nvSpPr>
            <p:spPr>
              <a:xfrm>
                <a:off x="3556467" y="1061262"/>
                <a:ext cx="34376" cy="24357"/>
              </a:xfrm>
              <a:custGeom>
                <a:avLst/>
                <a:gdLst/>
                <a:ahLst/>
                <a:cxnLst/>
                <a:rect l="l" t="t" r="r" b="b"/>
                <a:pathLst>
                  <a:path w="34376" h="24357" extrusionOk="0">
                    <a:moveTo>
                      <a:pt x="34376" y="24357"/>
                    </a:moveTo>
                    <a:lnTo>
                      <a:pt x="20643" y="0"/>
                    </a:lnTo>
                    <a:lnTo>
                      <a:pt x="0" y="9760"/>
                    </a:lnTo>
                  </a:path>
                </a:pathLst>
              </a:custGeom>
              <a:noFill/>
              <a:ln w="11300" cap="rnd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8" name="Google Shape;238;p7"/>
              <p:cNvSpPr/>
              <p:nvPr/>
            </p:nvSpPr>
            <p:spPr>
              <a:xfrm>
                <a:off x="3501706" y="417526"/>
                <a:ext cx="8637" cy="410357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410357" extrusionOk="0">
                    <a:moveTo>
                      <a:pt x="0" y="410357"/>
                    </a:moveTo>
                    <a:lnTo>
                      <a:pt x="0" y="0"/>
                    </a:lnTo>
                  </a:path>
                </a:pathLst>
              </a:custGeom>
              <a:noFill/>
              <a:ln w="28300" cap="rnd" cmpd="sng">
                <a:solidFill>
                  <a:schemeClr val="l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39" name="Google Shape;239;p7"/>
            <p:cNvGrpSpPr/>
            <p:nvPr/>
          </p:nvGrpSpPr>
          <p:grpSpPr>
            <a:xfrm rot="3628580">
              <a:off x="-411327" y="4255750"/>
              <a:ext cx="2249112" cy="572694"/>
              <a:chOff x="7017251" y="5781017"/>
              <a:chExt cx="1017558" cy="259118"/>
            </a:xfrm>
          </p:grpSpPr>
          <p:sp>
            <p:nvSpPr>
              <p:cNvPr id="240" name="Google Shape;240;p7"/>
              <p:cNvSpPr/>
              <p:nvPr/>
            </p:nvSpPr>
            <p:spPr>
              <a:xfrm>
                <a:off x="7017252" y="5781017"/>
                <a:ext cx="1017557" cy="259118"/>
              </a:xfrm>
              <a:custGeom>
                <a:avLst/>
                <a:gdLst/>
                <a:ahLst/>
                <a:cxnLst/>
                <a:rect l="l" t="t" r="r" b="b"/>
                <a:pathLst>
                  <a:path w="1017557" h="259118" extrusionOk="0">
                    <a:moveTo>
                      <a:pt x="1003565" y="0"/>
                    </a:moveTo>
                    <a:cubicBezTo>
                      <a:pt x="1011293" y="0"/>
                      <a:pt x="1017558" y="6264"/>
                      <a:pt x="1017558" y="13992"/>
                    </a:cubicBezTo>
                    <a:lnTo>
                      <a:pt x="1017558" y="245126"/>
                    </a:lnTo>
                    <a:cubicBezTo>
                      <a:pt x="1017558" y="252854"/>
                      <a:pt x="1011293" y="259118"/>
                      <a:pt x="1003565" y="259118"/>
                    </a:cubicBezTo>
                    <a:lnTo>
                      <a:pt x="13992" y="259118"/>
                    </a:lnTo>
                    <a:cubicBezTo>
                      <a:pt x="6264" y="259118"/>
                      <a:pt x="0" y="252854"/>
                      <a:pt x="0" y="245126"/>
                    </a:cubicBezTo>
                    <a:lnTo>
                      <a:pt x="0" y="13992"/>
                    </a:lnTo>
                    <a:cubicBezTo>
                      <a:pt x="0" y="6264"/>
                      <a:pt x="6264" y="0"/>
                      <a:pt x="1399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1" name="Google Shape;241;p7"/>
              <p:cNvSpPr/>
              <p:nvPr/>
            </p:nvSpPr>
            <p:spPr>
              <a:xfrm>
                <a:off x="7017251" y="5781017"/>
                <a:ext cx="1017557" cy="259118"/>
              </a:xfrm>
              <a:custGeom>
                <a:avLst/>
                <a:gdLst/>
                <a:ahLst/>
                <a:cxnLst/>
                <a:rect l="l" t="t" r="r" b="b"/>
                <a:pathLst>
                  <a:path w="1017557" h="259118" extrusionOk="0">
                    <a:moveTo>
                      <a:pt x="1003480" y="0"/>
                    </a:moveTo>
                    <a:lnTo>
                      <a:pt x="933344" y="0"/>
                    </a:lnTo>
                    <a:lnTo>
                      <a:pt x="933344" y="160999"/>
                    </a:lnTo>
                    <a:cubicBezTo>
                      <a:pt x="933344" y="168772"/>
                      <a:pt x="927039" y="174991"/>
                      <a:pt x="919352" y="174991"/>
                    </a:cubicBezTo>
                    <a:lnTo>
                      <a:pt x="0" y="174991"/>
                    </a:lnTo>
                    <a:lnTo>
                      <a:pt x="0" y="245126"/>
                    </a:lnTo>
                    <a:cubicBezTo>
                      <a:pt x="0" y="252900"/>
                      <a:pt x="6306" y="259118"/>
                      <a:pt x="13993" y="259118"/>
                    </a:cubicBezTo>
                    <a:lnTo>
                      <a:pt x="1003566" y="259118"/>
                    </a:lnTo>
                    <a:cubicBezTo>
                      <a:pt x="1011339" y="259118"/>
                      <a:pt x="1017558" y="252813"/>
                      <a:pt x="1017558" y="245126"/>
                    </a:cubicBezTo>
                    <a:lnTo>
                      <a:pt x="1017558" y="13992"/>
                    </a:lnTo>
                    <a:cubicBezTo>
                      <a:pt x="1017558" y="6219"/>
                      <a:pt x="1011253" y="0"/>
                      <a:pt x="1003566" y="0"/>
                    </a:cubicBezTo>
                    <a:close/>
                  </a:path>
                </a:pathLst>
              </a:custGeom>
              <a:solidFill>
                <a:srgbClr val="F3982C">
                  <a:alpha val="6000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2" name="Google Shape;242;p7"/>
              <p:cNvSpPr/>
              <p:nvPr/>
            </p:nvSpPr>
            <p:spPr>
              <a:xfrm>
                <a:off x="7075035" y="5934847"/>
                <a:ext cx="47850" cy="47850"/>
              </a:xfrm>
              <a:custGeom>
                <a:avLst/>
                <a:gdLst/>
                <a:ahLst/>
                <a:cxnLst/>
                <a:rect l="l" t="t" r="r" b="b"/>
                <a:pathLst>
                  <a:path w="47850" h="47850" extrusionOk="0">
                    <a:moveTo>
                      <a:pt x="47851" y="23925"/>
                    </a:moveTo>
                    <a:cubicBezTo>
                      <a:pt x="47851" y="30317"/>
                      <a:pt x="45346" y="36363"/>
                      <a:pt x="40855" y="40854"/>
                    </a:cubicBezTo>
                    <a:cubicBezTo>
                      <a:pt x="36363" y="45346"/>
                      <a:pt x="30317" y="47850"/>
                      <a:pt x="23925" y="47850"/>
                    </a:cubicBezTo>
                    <a:cubicBezTo>
                      <a:pt x="17534" y="47850"/>
                      <a:pt x="11488" y="45346"/>
                      <a:pt x="6996" y="40854"/>
                    </a:cubicBezTo>
                    <a:cubicBezTo>
                      <a:pt x="2505" y="36363"/>
                      <a:pt x="0" y="30317"/>
                      <a:pt x="0" y="23925"/>
                    </a:cubicBezTo>
                    <a:cubicBezTo>
                      <a:pt x="0" y="17534"/>
                      <a:pt x="2505" y="11574"/>
                      <a:pt x="6996" y="6996"/>
                    </a:cubicBezTo>
                    <a:cubicBezTo>
                      <a:pt x="11488" y="2505"/>
                      <a:pt x="17534" y="0"/>
                      <a:pt x="23925" y="0"/>
                    </a:cubicBezTo>
                    <a:cubicBezTo>
                      <a:pt x="37141" y="0"/>
                      <a:pt x="47851" y="10710"/>
                      <a:pt x="47851" y="2392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>
                <a:off x="758394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rgbClr val="F9CDC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>
                <a:off x="7635940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>
                <a:off x="7688023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6" name="Google Shape;246;p7"/>
              <p:cNvSpPr/>
              <p:nvPr/>
            </p:nvSpPr>
            <p:spPr>
              <a:xfrm>
                <a:off x="7740106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7" name="Google Shape;247;p7"/>
              <p:cNvSpPr/>
              <p:nvPr/>
            </p:nvSpPr>
            <p:spPr>
              <a:xfrm>
                <a:off x="7792102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8" name="Google Shape;248;p7"/>
              <p:cNvSpPr/>
              <p:nvPr/>
            </p:nvSpPr>
            <p:spPr>
              <a:xfrm>
                <a:off x="7844185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49" name="Google Shape;249;p7"/>
              <p:cNvSpPr/>
              <p:nvPr/>
            </p:nvSpPr>
            <p:spPr>
              <a:xfrm>
                <a:off x="7896181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0" name="Google Shape;250;p7"/>
              <p:cNvSpPr/>
              <p:nvPr/>
            </p:nvSpPr>
            <p:spPr>
              <a:xfrm>
                <a:off x="794826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1" name="Google Shape;251;p7"/>
              <p:cNvSpPr/>
              <p:nvPr/>
            </p:nvSpPr>
            <p:spPr>
              <a:xfrm>
                <a:off x="8000347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2" name="Google Shape;252;p7"/>
              <p:cNvSpPr/>
              <p:nvPr/>
            </p:nvSpPr>
            <p:spPr>
              <a:xfrm>
                <a:off x="7219537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rgbClr val="F9CDC7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3" name="Google Shape;253;p7"/>
              <p:cNvSpPr/>
              <p:nvPr/>
            </p:nvSpPr>
            <p:spPr>
              <a:xfrm>
                <a:off x="7271620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4" name="Google Shape;254;p7"/>
              <p:cNvSpPr/>
              <p:nvPr/>
            </p:nvSpPr>
            <p:spPr>
              <a:xfrm>
                <a:off x="7323616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5" name="Google Shape;255;p7"/>
              <p:cNvSpPr/>
              <p:nvPr/>
            </p:nvSpPr>
            <p:spPr>
              <a:xfrm>
                <a:off x="7375699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6" name="Google Shape;256;p7"/>
              <p:cNvSpPr/>
              <p:nvPr/>
            </p:nvSpPr>
            <p:spPr>
              <a:xfrm>
                <a:off x="7427782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7" name="Google Shape;257;p7"/>
              <p:cNvSpPr/>
              <p:nvPr/>
            </p:nvSpPr>
            <p:spPr>
              <a:xfrm>
                <a:off x="7479778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8" name="Google Shape;258;p7"/>
              <p:cNvSpPr/>
              <p:nvPr/>
            </p:nvSpPr>
            <p:spPr>
              <a:xfrm>
                <a:off x="7531861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9" name="Google Shape;259;p7"/>
              <p:cNvSpPr/>
              <p:nvPr/>
            </p:nvSpPr>
            <p:spPr>
              <a:xfrm>
                <a:off x="758394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0" name="Google Shape;260;p7"/>
              <p:cNvSpPr/>
              <p:nvPr/>
            </p:nvSpPr>
            <p:spPr>
              <a:xfrm>
                <a:off x="7063375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1" name="Google Shape;261;p7"/>
              <p:cNvSpPr/>
              <p:nvPr/>
            </p:nvSpPr>
            <p:spPr>
              <a:xfrm>
                <a:off x="7115458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2" name="Google Shape;262;p7"/>
              <p:cNvSpPr/>
              <p:nvPr/>
            </p:nvSpPr>
            <p:spPr>
              <a:xfrm>
                <a:off x="7167454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3" name="Google Shape;263;p7"/>
              <p:cNvSpPr/>
              <p:nvPr/>
            </p:nvSpPr>
            <p:spPr>
              <a:xfrm>
                <a:off x="7219537" y="5781794"/>
                <a:ext cx="8637" cy="37744"/>
              </a:xfrm>
              <a:custGeom>
                <a:avLst/>
                <a:gdLst/>
                <a:ahLst/>
                <a:cxnLst/>
                <a:rect l="l" t="t" r="r" b="b"/>
                <a:pathLst>
                  <a:path w="8637" h="37744" extrusionOk="0">
                    <a:moveTo>
                      <a:pt x="0" y="37745"/>
                    </a:moveTo>
                    <a:lnTo>
                      <a:pt x="0" y="0"/>
                    </a:lnTo>
                  </a:path>
                </a:pathLst>
              </a:custGeom>
              <a:noFill/>
              <a:ln w="10100" cap="rnd" cmpd="sng">
                <a:solidFill>
                  <a:schemeClr val="accent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64" name="Google Shape;264;p7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265" name="Google Shape;265;p7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66" name="Google Shape;266;p7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267" name="Google Shape;267;p7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8" name="Google Shape;268;p7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9" name="Google Shape;269;p7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0" name="Google Shape;270;p7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1" name="Google Shape;271;p7"/>
          <p:cNvSpPr txBox="1">
            <a:spLocks noGrp="1"/>
          </p:cNvSpPr>
          <p:nvPr>
            <p:ph type="title"/>
          </p:nvPr>
        </p:nvSpPr>
        <p:spPr>
          <a:xfrm>
            <a:off x="1101000" y="445025"/>
            <a:ext cx="5606400" cy="103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7"/>
          <p:cNvSpPr txBox="1">
            <a:spLocks noGrp="1"/>
          </p:cNvSpPr>
          <p:nvPr>
            <p:ph type="subTitle" idx="1"/>
          </p:nvPr>
        </p:nvSpPr>
        <p:spPr>
          <a:xfrm>
            <a:off x="1101000" y="1852700"/>
            <a:ext cx="4879500" cy="210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9"/>
          <p:cNvGrpSpPr/>
          <p:nvPr/>
        </p:nvGrpSpPr>
        <p:grpSpPr>
          <a:xfrm rot="9432368">
            <a:off x="294109" y="3100"/>
            <a:ext cx="520584" cy="1623271"/>
            <a:chOff x="3419954" y="295999"/>
            <a:chExt cx="265198" cy="826933"/>
          </a:xfrm>
        </p:grpSpPr>
        <p:sp>
          <p:nvSpPr>
            <p:cNvPr id="307" name="Google Shape;307;p9"/>
            <p:cNvSpPr/>
            <p:nvPr/>
          </p:nvSpPr>
          <p:spPr>
            <a:xfrm>
              <a:off x="3419954" y="300750"/>
              <a:ext cx="265198" cy="615233"/>
            </a:xfrm>
            <a:custGeom>
              <a:avLst/>
              <a:gdLst/>
              <a:ahLst/>
              <a:cxnLst/>
              <a:rect l="l" t="t" r="r" b="b"/>
              <a:pathLst>
                <a:path w="265198" h="615233" extrusionOk="0">
                  <a:moveTo>
                    <a:pt x="202675" y="777"/>
                  </a:moveTo>
                  <a:cubicBezTo>
                    <a:pt x="202675" y="777"/>
                    <a:pt x="201897" y="259"/>
                    <a:pt x="201465" y="0"/>
                  </a:cubicBezTo>
                  <a:cubicBezTo>
                    <a:pt x="144287" y="12179"/>
                    <a:pt x="87194" y="24444"/>
                    <a:pt x="30015" y="36536"/>
                  </a:cubicBezTo>
                  <a:cubicBezTo>
                    <a:pt x="25006" y="37572"/>
                    <a:pt x="23365" y="39472"/>
                    <a:pt x="23192" y="44655"/>
                  </a:cubicBezTo>
                  <a:cubicBezTo>
                    <a:pt x="21119" y="101402"/>
                    <a:pt x="18700" y="158149"/>
                    <a:pt x="16368" y="214809"/>
                  </a:cubicBezTo>
                  <a:cubicBezTo>
                    <a:pt x="11013" y="346182"/>
                    <a:pt x="5744" y="477469"/>
                    <a:pt x="476" y="608842"/>
                  </a:cubicBezTo>
                  <a:cubicBezTo>
                    <a:pt x="389" y="611001"/>
                    <a:pt x="-1338" y="614111"/>
                    <a:pt x="2376" y="615233"/>
                  </a:cubicBezTo>
                  <a:cubicBezTo>
                    <a:pt x="4535" y="613938"/>
                    <a:pt x="6867" y="614542"/>
                    <a:pt x="9113" y="614542"/>
                  </a:cubicBezTo>
                  <a:cubicBezTo>
                    <a:pt x="37702" y="614111"/>
                    <a:pt x="66378" y="613851"/>
                    <a:pt x="94968" y="613506"/>
                  </a:cubicBezTo>
                  <a:cubicBezTo>
                    <a:pt x="141523" y="612988"/>
                    <a:pt x="188164" y="612210"/>
                    <a:pt x="234719" y="611865"/>
                  </a:cubicBezTo>
                  <a:cubicBezTo>
                    <a:pt x="243874" y="611865"/>
                    <a:pt x="253116" y="610397"/>
                    <a:pt x="262185" y="612383"/>
                  </a:cubicBezTo>
                  <a:lnTo>
                    <a:pt x="262013" y="612383"/>
                  </a:lnTo>
                  <a:cubicBezTo>
                    <a:pt x="262444" y="611606"/>
                    <a:pt x="263049" y="611433"/>
                    <a:pt x="263826" y="611865"/>
                  </a:cubicBezTo>
                  <a:cubicBezTo>
                    <a:pt x="266331" y="609446"/>
                    <a:pt x="264690" y="606510"/>
                    <a:pt x="264431" y="604005"/>
                  </a:cubicBezTo>
                  <a:cubicBezTo>
                    <a:pt x="251043" y="475050"/>
                    <a:pt x="237569" y="346182"/>
                    <a:pt x="224181" y="217228"/>
                  </a:cubicBezTo>
                  <a:cubicBezTo>
                    <a:pt x="216840" y="147093"/>
                    <a:pt x="209584" y="76958"/>
                    <a:pt x="202243" y="6737"/>
                  </a:cubicBezTo>
                  <a:cubicBezTo>
                    <a:pt x="202070" y="4750"/>
                    <a:pt x="200947" y="2678"/>
                    <a:pt x="202588" y="6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9"/>
            <p:cNvSpPr/>
            <p:nvPr/>
          </p:nvSpPr>
          <p:spPr>
            <a:xfrm>
              <a:off x="3456706" y="295999"/>
              <a:ext cx="150720" cy="40767"/>
            </a:xfrm>
            <a:custGeom>
              <a:avLst/>
              <a:gdLst/>
              <a:ahLst/>
              <a:cxnLst/>
              <a:rect l="l" t="t" r="r" b="b"/>
              <a:pathLst>
                <a:path w="150720" h="40767" extrusionOk="0">
                  <a:moveTo>
                    <a:pt x="0" y="40682"/>
                  </a:moveTo>
                  <a:cubicBezTo>
                    <a:pt x="0" y="39559"/>
                    <a:pt x="86" y="38436"/>
                    <a:pt x="173" y="37313"/>
                  </a:cubicBezTo>
                  <a:cubicBezTo>
                    <a:pt x="346" y="32994"/>
                    <a:pt x="1728" y="31440"/>
                    <a:pt x="5873" y="30576"/>
                  </a:cubicBezTo>
                  <a:cubicBezTo>
                    <a:pt x="53810" y="20470"/>
                    <a:pt x="101747" y="10192"/>
                    <a:pt x="149684" y="0"/>
                  </a:cubicBezTo>
                  <a:cubicBezTo>
                    <a:pt x="150030" y="173"/>
                    <a:pt x="150375" y="432"/>
                    <a:pt x="150634" y="605"/>
                  </a:cubicBezTo>
                  <a:cubicBezTo>
                    <a:pt x="149339" y="2246"/>
                    <a:pt x="150202" y="3973"/>
                    <a:pt x="150375" y="5701"/>
                  </a:cubicBezTo>
                  <a:cubicBezTo>
                    <a:pt x="150462" y="6737"/>
                    <a:pt x="150548" y="7687"/>
                    <a:pt x="150721" y="8724"/>
                  </a:cubicBezTo>
                  <a:cubicBezTo>
                    <a:pt x="100452" y="19434"/>
                    <a:pt x="50269" y="30230"/>
                    <a:pt x="0" y="40768"/>
                  </a:cubicBezTo>
                  <a:close/>
                </a:path>
              </a:pathLst>
            </a:custGeom>
            <a:solidFill>
              <a:srgbClr val="4C5BA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9"/>
            <p:cNvSpPr/>
            <p:nvPr/>
          </p:nvSpPr>
          <p:spPr>
            <a:xfrm>
              <a:off x="3531246" y="1027145"/>
              <a:ext cx="74626" cy="95787"/>
            </a:xfrm>
            <a:custGeom>
              <a:avLst/>
              <a:gdLst/>
              <a:ahLst/>
              <a:cxnLst/>
              <a:rect l="l" t="t" r="r" b="b"/>
              <a:pathLst>
                <a:path w="74626" h="95787" extrusionOk="0">
                  <a:moveTo>
                    <a:pt x="0" y="86"/>
                  </a:moveTo>
                  <a:cubicBezTo>
                    <a:pt x="3196" y="15374"/>
                    <a:pt x="6478" y="30576"/>
                    <a:pt x="9501" y="45864"/>
                  </a:cubicBezTo>
                  <a:cubicBezTo>
                    <a:pt x="10192" y="49492"/>
                    <a:pt x="12092" y="51478"/>
                    <a:pt x="15029" y="53292"/>
                  </a:cubicBezTo>
                  <a:cubicBezTo>
                    <a:pt x="39300" y="68926"/>
                    <a:pt x="49578" y="80068"/>
                    <a:pt x="73849" y="95787"/>
                  </a:cubicBezTo>
                  <a:cubicBezTo>
                    <a:pt x="74108" y="95356"/>
                    <a:pt x="74367" y="95010"/>
                    <a:pt x="74626" y="94578"/>
                  </a:cubicBezTo>
                  <a:cubicBezTo>
                    <a:pt x="72899" y="82400"/>
                    <a:pt x="73158" y="38868"/>
                    <a:pt x="72985" y="29367"/>
                  </a:cubicBezTo>
                  <a:cubicBezTo>
                    <a:pt x="60547" y="24444"/>
                    <a:pt x="16929" y="526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3422416" y="912239"/>
              <a:ext cx="259809" cy="148504"/>
            </a:xfrm>
            <a:custGeom>
              <a:avLst/>
              <a:gdLst/>
              <a:ahLst/>
              <a:cxnLst/>
              <a:rect l="l" t="t" r="r" b="b"/>
              <a:pathLst>
                <a:path w="259809" h="148504" extrusionOk="0">
                  <a:moveTo>
                    <a:pt x="101402" y="114560"/>
                  </a:moveTo>
                  <a:cubicBezTo>
                    <a:pt x="118331" y="119829"/>
                    <a:pt x="134396" y="127430"/>
                    <a:pt x="150980" y="133648"/>
                  </a:cubicBezTo>
                  <a:cubicBezTo>
                    <a:pt x="163504" y="138313"/>
                    <a:pt x="175855" y="143495"/>
                    <a:pt x="188293" y="148505"/>
                  </a:cubicBezTo>
                  <a:cubicBezTo>
                    <a:pt x="189761" y="126911"/>
                    <a:pt x="192698" y="105664"/>
                    <a:pt x="199953" y="85193"/>
                  </a:cubicBezTo>
                  <a:cubicBezTo>
                    <a:pt x="211700" y="52372"/>
                    <a:pt x="230097" y="24387"/>
                    <a:pt x="258168" y="3139"/>
                  </a:cubicBezTo>
                  <a:cubicBezTo>
                    <a:pt x="258859" y="2621"/>
                    <a:pt x="259291" y="1757"/>
                    <a:pt x="259809" y="1066"/>
                  </a:cubicBezTo>
                  <a:cubicBezTo>
                    <a:pt x="250654" y="-920"/>
                    <a:pt x="241498" y="462"/>
                    <a:pt x="232343" y="548"/>
                  </a:cubicBezTo>
                  <a:cubicBezTo>
                    <a:pt x="185788" y="893"/>
                    <a:pt x="139147" y="1584"/>
                    <a:pt x="92592" y="2189"/>
                  </a:cubicBezTo>
                  <a:cubicBezTo>
                    <a:pt x="64002" y="2535"/>
                    <a:pt x="35326" y="2794"/>
                    <a:pt x="6737" y="3226"/>
                  </a:cubicBezTo>
                  <a:cubicBezTo>
                    <a:pt x="4491" y="3226"/>
                    <a:pt x="2073" y="2621"/>
                    <a:pt x="0" y="3917"/>
                  </a:cubicBezTo>
                  <a:cubicBezTo>
                    <a:pt x="49232" y="26719"/>
                    <a:pt x="82140" y="64464"/>
                    <a:pt x="101488" y="1146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3682053" y="912512"/>
              <a:ext cx="1814" cy="1273"/>
            </a:xfrm>
            <a:custGeom>
              <a:avLst/>
              <a:gdLst/>
              <a:ahLst/>
              <a:cxnLst/>
              <a:rect l="l" t="t" r="r" b="b"/>
              <a:pathLst>
                <a:path w="1814" h="1273" extrusionOk="0">
                  <a:moveTo>
                    <a:pt x="0" y="794"/>
                  </a:moveTo>
                  <a:cubicBezTo>
                    <a:pt x="1037" y="1917"/>
                    <a:pt x="1382" y="794"/>
                    <a:pt x="1814" y="189"/>
                  </a:cubicBezTo>
                  <a:cubicBezTo>
                    <a:pt x="1037" y="-156"/>
                    <a:pt x="346" y="-70"/>
                    <a:pt x="0" y="794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3556467" y="1061262"/>
              <a:ext cx="34376" cy="24357"/>
            </a:xfrm>
            <a:custGeom>
              <a:avLst/>
              <a:gdLst/>
              <a:ahLst/>
              <a:cxnLst/>
              <a:rect l="l" t="t" r="r" b="b"/>
              <a:pathLst>
                <a:path w="34376" h="24357" extrusionOk="0">
                  <a:moveTo>
                    <a:pt x="34376" y="24357"/>
                  </a:moveTo>
                  <a:lnTo>
                    <a:pt x="20643" y="0"/>
                  </a:lnTo>
                  <a:lnTo>
                    <a:pt x="0" y="9760"/>
                  </a:lnTo>
                </a:path>
              </a:pathLst>
            </a:custGeom>
            <a:noFill/>
            <a:ln w="113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3501706" y="417526"/>
              <a:ext cx="8637" cy="410357"/>
            </a:xfrm>
            <a:custGeom>
              <a:avLst/>
              <a:gdLst/>
              <a:ahLst/>
              <a:cxnLst/>
              <a:rect l="l" t="t" r="r" b="b"/>
              <a:pathLst>
                <a:path w="8637" h="410357" extrusionOk="0">
                  <a:moveTo>
                    <a:pt x="0" y="410357"/>
                  </a:moveTo>
                  <a:lnTo>
                    <a:pt x="0" y="0"/>
                  </a:lnTo>
                </a:path>
              </a:pathLst>
            </a:custGeom>
            <a:noFill/>
            <a:ln w="28300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4" name="Google Shape;314;p9"/>
          <p:cNvGrpSpPr/>
          <p:nvPr/>
        </p:nvGrpSpPr>
        <p:grpSpPr>
          <a:xfrm>
            <a:off x="450425" y="310675"/>
            <a:ext cx="8243134" cy="4670478"/>
            <a:chOff x="5447852" y="0"/>
            <a:chExt cx="5442090" cy="3618001"/>
          </a:xfrm>
        </p:grpSpPr>
        <p:sp>
          <p:nvSpPr>
            <p:cNvPr id="315" name="Google Shape;315;p9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6" name="Google Shape;316;p9"/>
            <p:cNvGrpSpPr/>
            <p:nvPr/>
          </p:nvGrpSpPr>
          <p:grpSpPr>
            <a:xfrm>
              <a:off x="5586054" y="0"/>
              <a:ext cx="5165785" cy="3492765"/>
              <a:chOff x="5586054" y="0"/>
              <a:chExt cx="5165785" cy="3492765"/>
            </a:xfrm>
          </p:grpSpPr>
          <p:sp>
            <p:nvSpPr>
              <p:cNvPr id="317" name="Google Shape;317;p9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8" name="Google Shape;318;p9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9" name="Google Shape;319;p9"/>
              <p:cNvSpPr/>
              <p:nvPr/>
            </p:nvSpPr>
            <p:spPr>
              <a:xfrm rot="10800000" flipH="1">
                <a:off x="8168947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0" name="Google Shape;320;p9"/>
              <p:cNvSpPr/>
              <p:nvPr/>
            </p:nvSpPr>
            <p:spPr>
              <a:xfrm rot="10800000" flipH="1">
                <a:off x="5586054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21" name="Google Shape;321;p9"/>
          <p:cNvSpPr txBox="1">
            <a:spLocks noGrp="1"/>
          </p:cNvSpPr>
          <p:nvPr>
            <p:ph type="title"/>
          </p:nvPr>
        </p:nvSpPr>
        <p:spPr>
          <a:xfrm>
            <a:off x="1165975" y="1503075"/>
            <a:ext cx="3478200" cy="116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100"/>
              <a:buNone/>
              <a:defRPr sz="6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9"/>
          <p:cNvSpPr txBox="1">
            <a:spLocks noGrp="1"/>
          </p:cNvSpPr>
          <p:nvPr>
            <p:ph type="subTitle" idx="1"/>
          </p:nvPr>
        </p:nvSpPr>
        <p:spPr>
          <a:xfrm>
            <a:off x="1165975" y="2664488"/>
            <a:ext cx="3478200" cy="99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6" name="Google Shape;346;p13"/>
          <p:cNvGrpSpPr/>
          <p:nvPr/>
        </p:nvGrpSpPr>
        <p:grpSpPr>
          <a:xfrm>
            <a:off x="-62562" y="-727673"/>
            <a:ext cx="9722808" cy="5413524"/>
            <a:chOff x="-157012" y="-727673"/>
            <a:chExt cx="9722808" cy="5413524"/>
          </a:xfrm>
        </p:grpSpPr>
        <p:grpSp>
          <p:nvGrpSpPr>
            <p:cNvPr id="347" name="Google Shape;347;p13"/>
            <p:cNvGrpSpPr/>
            <p:nvPr/>
          </p:nvGrpSpPr>
          <p:grpSpPr>
            <a:xfrm rot="2021523">
              <a:off x="438396" y="-830981"/>
              <a:ext cx="305506" cy="2239206"/>
              <a:chOff x="4265846" y="1371340"/>
              <a:chExt cx="126709" cy="928680"/>
            </a:xfrm>
          </p:grpSpPr>
          <p:sp>
            <p:nvSpPr>
              <p:cNvPr id="348" name="Google Shape;348;p13"/>
              <p:cNvSpPr/>
              <p:nvPr/>
            </p:nvSpPr>
            <p:spPr>
              <a:xfrm>
                <a:off x="4307564" y="1371340"/>
                <a:ext cx="71948" cy="72380"/>
              </a:xfrm>
              <a:custGeom>
                <a:avLst/>
                <a:gdLst/>
                <a:ahLst/>
                <a:cxnLst/>
                <a:rect l="l" t="t" r="r" b="b"/>
                <a:pathLst>
                  <a:path w="71948" h="72380" extrusionOk="0">
                    <a:moveTo>
                      <a:pt x="71948" y="86"/>
                    </a:moveTo>
                    <a:lnTo>
                      <a:pt x="71689" y="72380"/>
                    </a:lnTo>
                    <a:lnTo>
                      <a:pt x="0" y="72294"/>
                    </a:lnTo>
                    <a:lnTo>
                      <a:pt x="259" y="0"/>
                    </a:lnTo>
                    <a:lnTo>
                      <a:pt x="71948" y="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4313006" y="1443634"/>
                <a:ext cx="60633" cy="41286"/>
              </a:xfrm>
              <a:custGeom>
                <a:avLst/>
                <a:gdLst/>
                <a:ahLst/>
                <a:cxnLst/>
                <a:rect l="l" t="t" r="r" b="b"/>
                <a:pathLst>
                  <a:path w="60633" h="41286" extrusionOk="0">
                    <a:moveTo>
                      <a:pt x="60634" y="86"/>
                    </a:moveTo>
                    <a:lnTo>
                      <a:pt x="60461" y="41286"/>
                    </a:lnTo>
                    <a:lnTo>
                      <a:pt x="0" y="41200"/>
                    </a:lnTo>
                    <a:lnTo>
                      <a:pt x="173" y="0"/>
                    </a:lnTo>
                    <a:lnTo>
                      <a:pt x="60634" y="86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4265846" y="1496581"/>
                <a:ext cx="35672" cy="247285"/>
              </a:xfrm>
              <a:custGeom>
                <a:avLst/>
                <a:gdLst/>
                <a:ahLst/>
                <a:cxnLst/>
                <a:rect l="l" t="t" r="r" b="b"/>
                <a:pathLst>
                  <a:path w="35672" h="247285" extrusionOk="0">
                    <a:moveTo>
                      <a:pt x="0" y="247285"/>
                    </a:moveTo>
                    <a:lnTo>
                      <a:pt x="25307" y="247285"/>
                    </a:lnTo>
                    <a:lnTo>
                      <a:pt x="26085" y="38090"/>
                    </a:lnTo>
                    <a:lnTo>
                      <a:pt x="35499" y="38090"/>
                    </a:lnTo>
                    <a:lnTo>
                      <a:pt x="35672" y="86"/>
                    </a:lnTo>
                    <a:lnTo>
                      <a:pt x="26257" y="86"/>
                    </a:lnTo>
                    <a:lnTo>
                      <a:pt x="11488" y="0"/>
                    </a:lnTo>
                    <a:lnTo>
                      <a:pt x="950" y="0"/>
                    </a:lnTo>
                    <a:lnTo>
                      <a:pt x="0" y="247285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4299791" y="1484834"/>
                <a:ext cx="85163" cy="459589"/>
              </a:xfrm>
              <a:custGeom>
                <a:avLst/>
                <a:gdLst/>
                <a:ahLst/>
                <a:cxnLst/>
                <a:rect l="l" t="t" r="r" b="b"/>
                <a:pathLst>
                  <a:path w="85163" h="459589" extrusionOk="0">
                    <a:moveTo>
                      <a:pt x="85163" y="86"/>
                    </a:moveTo>
                    <a:lnTo>
                      <a:pt x="83436" y="459590"/>
                    </a:lnTo>
                    <a:lnTo>
                      <a:pt x="0" y="459503"/>
                    </a:lnTo>
                    <a:lnTo>
                      <a:pt x="1727" y="0"/>
                    </a:lnTo>
                    <a:lnTo>
                      <a:pt x="85163" y="8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4289685" y="1944338"/>
                <a:ext cx="102870" cy="202457"/>
              </a:xfrm>
              <a:custGeom>
                <a:avLst/>
                <a:gdLst/>
                <a:ahLst/>
                <a:cxnLst/>
                <a:rect l="l" t="t" r="r" b="b"/>
                <a:pathLst>
                  <a:path w="102870" h="202457" extrusionOk="0">
                    <a:moveTo>
                      <a:pt x="102870" y="86"/>
                    </a:moveTo>
                    <a:lnTo>
                      <a:pt x="102179" y="202458"/>
                    </a:lnTo>
                    <a:lnTo>
                      <a:pt x="0" y="202285"/>
                    </a:lnTo>
                    <a:lnTo>
                      <a:pt x="777" y="0"/>
                    </a:lnTo>
                    <a:lnTo>
                      <a:pt x="102870" y="8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4301432" y="2146623"/>
                <a:ext cx="78512" cy="124290"/>
              </a:xfrm>
              <a:custGeom>
                <a:avLst/>
                <a:gdLst/>
                <a:ahLst/>
                <a:cxnLst/>
                <a:rect l="l" t="t" r="r" b="b"/>
                <a:pathLst>
                  <a:path w="78512" h="124290" extrusionOk="0">
                    <a:moveTo>
                      <a:pt x="0" y="41459"/>
                    </a:moveTo>
                    <a:lnTo>
                      <a:pt x="27466" y="124291"/>
                    </a:lnTo>
                    <a:lnTo>
                      <a:pt x="50269" y="124291"/>
                    </a:lnTo>
                    <a:lnTo>
                      <a:pt x="78340" y="41545"/>
                    </a:lnTo>
                    <a:lnTo>
                      <a:pt x="78513" y="86"/>
                    </a:lnTo>
                    <a:lnTo>
                      <a:pt x="173" y="0"/>
                    </a:lnTo>
                    <a:lnTo>
                      <a:pt x="0" y="41459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4336759" y="2270913"/>
                <a:ext cx="6909" cy="29107"/>
              </a:xfrm>
              <a:custGeom>
                <a:avLst/>
                <a:gdLst/>
                <a:ahLst/>
                <a:cxnLst/>
                <a:rect l="l" t="t" r="r" b="b"/>
                <a:pathLst>
                  <a:path w="6909" h="29107" extrusionOk="0">
                    <a:moveTo>
                      <a:pt x="6823" y="29108"/>
                    </a:moveTo>
                    <a:lnTo>
                      <a:pt x="6910" y="0"/>
                    </a:lnTo>
                    <a:lnTo>
                      <a:pt x="173" y="0"/>
                    </a:lnTo>
                    <a:lnTo>
                      <a:pt x="0" y="29108"/>
                    </a:lnTo>
                    <a:lnTo>
                      <a:pt x="6823" y="29108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5" name="Google Shape;355;p13"/>
            <p:cNvGrpSpPr/>
            <p:nvPr/>
          </p:nvGrpSpPr>
          <p:grpSpPr>
            <a:xfrm rot="-3806465" flipH="1">
              <a:off x="7866645" y="-62642"/>
              <a:ext cx="1136027" cy="1961303"/>
              <a:chOff x="1353097" y="1651879"/>
              <a:chExt cx="906223" cy="1564556"/>
            </a:xfrm>
          </p:grpSpPr>
          <p:sp>
            <p:nvSpPr>
              <p:cNvPr id="356" name="Google Shape;356;p13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close/>
                    <a:moveTo>
                      <a:pt x="227420" y="846367"/>
                    </a:moveTo>
                    <a:lnTo>
                      <a:pt x="511759" y="1337224"/>
                    </a:lnTo>
                    <a:lnTo>
                      <a:pt x="227420" y="1337224"/>
                    </a:lnTo>
                    <a:lnTo>
                      <a:pt x="227420" y="84636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29194" y="108484"/>
                    </a:moveTo>
                    <a:lnTo>
                      <a:pt x="855695" y="1535449"/>
                    </a:lnTo>
                    <a:lnTo>
                      <a:pt x="29194" y="1535449"/>
                    </a:lnTo>
                    <a:lnTo>
                      <a:pt x="29194" y="108484"/>
                    </a:lnTo>
                    <a:moveTo>
                      <a:pt x="198312" y="1366331"/>
                    </a:moveTo>
                    <a:lnTo>
                      <a:pt x="562373" y="1366331"/>
                    </a:lnTo>
                    <a:lnTo>
                      <a:pt x="537066" y="1322540"/>
                    </a:lnTo>
                    <a:lnTo>
                      <a:pt x="252727" y="831684"/>
                    </a:lnTo>
                    <a:lnTo>
                      <a:pt x="198312" y="737797"/>
                    </a:lnTo>
                    <a:lnTo>
                      <a:pt x="198312" y="1366331"/>
                    </a:lnTo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27420" y="1337224"/>
                    </a:moveTo>
                    <a:lnTo>
                      <a:pt x="227420" y="846367"/>
                    </a:lnTo>
                    <a:lnTo>
                      <a:pt x="511759" y="1337224"/>
                    </a:lnTo>
                    <a:lnTo>
                      <a:pt x="227420" y="1337224"/>
                    </a:lnTo>
                    <a:close/>
                  </a:path>
                </a:pathLst>
              </a:custGeom>
              <a:solidFill>
                <a:srgbClr val="F3982C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1353097" y="1651879"/>
                <a:ext cx="906223" cy="1564556"/>
              </a:xfrm>
              <a:custGeom>
                <a:avLst/>
                <a:gdLst/>
                <a:ahLst/>
                <a:cxnLst/>
                <a:rect l="l" t="t" r="r" b="b"/>
                <a:pathLst>
                  <a:path w="906223" h="1564556" extrusionOk="0">
                    <a:moveTo>
                      <a:pt x="29194" y="108484"/>
                    </a:moveTo>
                    <a:lnTo>
                      <a:pt x="855695" y="1535449"/>
                    </a:lnTo>
                    <a:lnTo>
                      <a:pt x="29194" y="1535449"/>
                    </a:lnTo>
                    <a:lnTo>
                      <a:pt x="29194" y="108484"/>
                    </a:lnTo>
                    <a:moveTo>
                      <a:pt x="198312" y="1366331"/>
                    </a:moveTo>
                    <a:lnTo>
                      <a:pt x="562373" y="1366331"/>
                    </a:lnTo>
                    <a:lnTo>
                      <a:pt x="537066" y="1322540"/>
                    </a:lnTo>
                    <a:lnTo>
                      <a:pt x="252727" y="831684"/>
                    </a:lnTo>
                    <a:lnTo>
                      <a:pt x="198312" y="737797"/>
                    </a:lnTo>
                    <a:lnTo>
                      <a:pt x="198312" y="1366331"/>
                    </a:lnTo>
                    <a:moveTo>
                      <a:pt x="0" y="0"/>
                    </a:moveTo>
                    <a:lnTo>
                      <a:pt x="0" y="1564557"/>
                    </a:lnTo>
                    <a:lnTo>
                      <a:pt x="906223" y="1564557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227420" y="1337224"/>
                    </a:moveTo>
                    <a:lnTo>
                      <a:pt x="227420" y="846367"/>
                    </a:lnTo>
                    <a:lnTo>
                      <a:pt x="511759" y="1337224"/>
                    </a:lnTo>
                    <a:lnTo>
                      <a:pt x="227420" y="1337224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359" name="Google Shape;359;p13"/>
              <p:cNvGrpSpPr/>
              <p:nvPr/>
            </p:nvGrpSpPr>
            <p:grpSpPr>
              <a:xfrm>
                <a:off x="1353097" y="1907975"/>
                <a:ext cx="113234" cy="1268557"/>
                <a:chOff x="1353097" y="1907975"/>
                <a:chExt cx="113234" cy="1268557"/>
              </a:xfrm>
            </p:grpSpPr>
            <p:sp>
              <p:nvSpPr>
                <p:cNvPr id="360" name="Google Shape;360;p13"/>
                <p:cNvSpPr/>
                <p:nvPr/>
              </p:nvSpPr>
              <p:spPr>
                <a:xfrm>
                  <a:off x="1353097" y="190797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1" name="Google Shape;361;p13"/>
                <p:cNvSpPr/>
                <p:nvPr/>
              </p:nvSpPr>
              <p:spPr>
                <a:xfrm>
                  <a:off x="1353097" y="2012918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2" name="Google Shape;362;p13"/>
                <p:cNvSpPr/>
                <p:nvPr/>
              </p:nvSpPr>
              <p:spPr>
                <a:xfrm>
                  <a:off x="1353097" y="2117947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3" name="Google Shape;363;p13"/>
                <p:cNvSpPr/>
                <p:nvPr/>
              </p:nvSpPr>
              <p:spPr>
                <a:xfrm>
                  <a:off x="1353097" y="2222976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4" name="Google Shape;364;p13"/>
                <p:cNvSpPr/>
                <p:nvPr/>
              </p:nvSpPr>
              <p:spPr>
                <a:xfrm>
                  <a:off x="1353097" y="2327919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5" name="Google Shape;365;p13"/>
                <p:cNvSpPr/>
                <p:nvPr/>
              </p:nvSpPr>
              <p:spPr>
                <a:xfrm>
                  <a:off x="1353097" y="2432948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6" name="Google Shape;366;p13"/>
                <p:cNvSpPr/>
                <p:nvPr/>
              </p:nvSpPr>
              <p:spPr>
                <a:xfrm>
                  <a:off x="1353097" y="2537891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7" name="Google Shape;367;p13"/>
                <p:cNvSpPr/>
                <p:nvPr/>
              </p:nvSpPr>
              <p:spPr>
                <a:xfrm>
                  <a:off x="1353097" y="2642921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8" name="Google Shape;368;p13"/>
                <p:cNvSpPr/>
                <p:nvPr/>
              </p:nvSpPr>
              <p:spPr>
                <a:xfrm>
                  <a:off x="1353097" y="2747950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69" name="Google Shape;369;p13"/>
                <p:cNvSpPr/>
                <p:nvPr/>
              </p:nvSpPr>
              <p:spPr>
                <a:xfrm>
                  <a:off x="1353097" y="2852893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0" name="Google Shape;370;p13"/>
                <p:cNvSpPr/>
                <p:nvPr/>
              </p:nvSpPr>
              <p:spPr>
                <a:xfrm>
                  <a:off x="1353097" y="2957922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1" name="Google Shape;371;p13"/>
                <p:cNvSpPr/>
                <p:nvPr/>
              </p:nvSpPr>
              <p:spPr>
                <a:xfrm>
                  <a:off x="1353097" y="306286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372" name="Google Shape;372;p13"/>
                <p:cNvSpPr/>
                <p:nvPr/>
              </p:nvSpPr>
              <p:spPr>
                <a:xfrm>
                  <a:off x="1353097" y="3167895"/>
                  <a:ext cx="113234" cy="86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3234" h="8637" extrusionOk="0">
                      <a:moveTo>
                        <a:pt x="0" y="0"/>
                      </a:moveTo>
                      <a:lnTo>
                        <a:pt x="113235" y="0"/>
                      </a:lnTo>
                    </a:path>
                  </a:pathLst>
                </a:custGeom>
                <a:noFill/>
                <a:ln w="17250" cap="rnd" cmpd="sng">
                  <a:solidFill>
                    <a:schemeClr val="accent3"/>
                  </a:solidFill>
                  <a:prstDash val="solid"/>
                  <a:miter lim="8000"/>
                  <a:headEnd type="none" w="sm" len="sm"/>
                  <a:tailEnd type="none" w="sm" len="sm"/>
                </a:ln>
              </p:spPr>
              <p:txBody>
                <a:bodyPr spcFirstLastPara="1" wrap="square" lIns="91425" tIns="45700" rIns="91425" bIns="4570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373" name="Google Shape;373;p13"/>
              <p:cNvSpPr/>
              <p:nvPr/>
            </p:nvSpPr>
            <p:spPr>
              <a:xfrm>
                <a:off x="2061613" y="3109420"/>
                <a:ext cx="38867" cy="38867"/>
              </a:xfrm>
              <a:custGeom>
                <a:avLst/>
                <a:gdLst/>
                <a:ahLst/>
                <a:cxnLst/>
                <a:rect l="l" t="t" r="r" b="b"/>
                <a:pathLst>
                  <a:path w="38867" h="38867" extrusionOk="0">
                    <a:moveTo>
                      <a:pt x="38868" y="19434"/>
                    </a:moveTo>
                    <a:cubicBezTo>
                      <a:pt x="38868" y="30144"/>
                      <a:pt x="30144" y="38868"/>
                      <a:pt x="19434" y="38868"/>
                    </a:cubicBezTo>
                    <a:cubicBezTo>
                      <a:pt x="8724" y="38868"/>
                      <a:pt x="0" y="30144"/>
                      <a:pt x="0" y="19434"/>
                    </a:cubicBezTo>
                    <a:cubicBezTo>
                      <a:pt x="0" y="8724"/>
                      <a:pt x="8724" y="0"/>
                      <a:pt x="19434" y="0"/>
                    </a:cubicBezTo>
                    <a:cubicBezTo>
                      <a:pt x="30144" y="0"/>
                      <a:pt x="38868" y="8724"/>
                      <a:pt x="38868" y="19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74" name="Google Shape;374;p13"/>
            <p:cNvGrpSpPr/>
            <p:nvPr/>
          </p:nvGrpSpPr>
          <p:grpSpPr>
            <a:xfrm rot="-8827366" flipH="1">
              <a:off x="-147274" y="4283399"/>
              <a:ext cx="680576" cy="236683"/>
              <a:chOff x="2832375" y="669000"/>
              <a:chExt cx="491675" cy="215825"/>
            </a:xfrm>
          </p:grpSpPr>
          <p:sp>
            <p:nvSpPr>
              <p:cNvPr id="375" name="Google Shape;375;p13"/>
              <p:cNvSpPr/>
              <p:nvPr/>
            </p:nvSpPr>
            <p:spPr>
              <a:xfrm>
                <a:off x="2832375" y="669000"/>
                <a:ext cx="491675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19667" h="8633" extrusionOk="0">
                    <a:moveTo>
                      <a:pt x="730" y="0"/>
                    </a:moveTo>
                    <a:cubicBezTo>
                      <a:pt x="305" y="0"/>
                      <a:pt x="1" y="365"/>
                      <a:pt x="1" y="730"/>
                    </a:cubicBezTo>
                    <a:lnTo>
                      <a:pt x="1" y="7903"/>
                    </a:lnTo>
                    <a:cubicBezTo>
                      <a:pt x="1" y="8329"/>
                      <a:pt x="335" y="8633"/>
                      <a:pt x="730" y="8633"/>
                    </a:cubicBezTo>
                    <a:lnTo>
                      <a:pt x="18968" y="8633"/>
                    </a:lnTo>
                    <a:cubicBezTo>
                      <a:pt x="19363" y="8633"/>
                      <a:pt x="19667" y="8298"/>
                      <a:pt x="19667" y="7903"/>
                    </a:cubicBezTo>
                    <a:lnTo>
                      <a:pt x="19667" y="730"/>
                    </a:lnTo>
                    <a:cubicBezTo>
                      <a:pt x="19667" y="304"/>
                      <a:pt x="19333" y="0"/>
                      <a:pt x="1896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13"/>
              <p:cNvSpPr/>
              <p:nvPr/>
            </p:nvSpPr>
            <p:spPr>
              <a:xfrm>
                <a:off x="3078600" y="669000"/>
                <a:ext cx="245450" cy="215825"/>
              </a:xfrm>
              <a:custGeom>
                <a:avLst/>
                <a:gdLst/>
                <a:ahLst/>
                <a:cxnLst/>
                <a:rect l="l" t="t" r="r" b="b"/>
                <a:pathLst>
                  <a:path w="9818" h="8633" extrusionOk="0">
                    <a:moveTo>
                      <a:pt x="0" y="0"/>
                    </a:moveTo>
                    <a:lnTo>
                      <a:pt x="0" y="8633"/>
                    </a:lnTo>
                    <a:lnTo>
                      <a:pt x="9119" y="8633"/>
                    </a:lnTo>
                    <a:cubicBezTo>
                      <a:pt x="9484" y="8633"/>
                      <a:pt x="9818" y="8329"/>
                      <a:pt x="9818" y="7903"/>
                    </a:cubicBezTo>
                    <a:lnTo>
                      <a:pt x="9818" y="578"/>
                    </a:lnTo>
                    <a:cubicBezTo>
                      <a:pt x="9818" y="213"/>
                      <a:pt x="9514" y="0"/>
                      <a:pt x="9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77" name="Google Shape;377;p13"/>
          <p:cNvGrpSpPr/>
          <p:nvPr/>
        </p:nvGrpSpPr>
        <p:grpSpPr>
          <a:xfrm>
            <a:off x="269601" y="190275"/>
            <a:ext cx="8601223" cy="4774676"/>
            <a:chOff x="5447852" y="0"/>
            <a:chExt cx="5442090" cy="3618001"/>
          </a:xfrm>
        </p:grpSpPr>
        <p:sp>
          <p:nvSpPr>
            <p:cNvPr id="378" name="Google Shape;378;p13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9" name="Google Shape;379;p13"/>
            <p:cNvGrpSpPr/>
            <p:nvPr/>
          </p:nvGrpSpPr>
          <p:grpSpPr>
            <a:xfrm>
              <a:off x="5586054" y="0"/>
              <a:ext cx="5165785" cy="3492512"/>
              <a:chOff x="5586054" y="0"/>
              <a:chExt cx="5165785" cy="3492512"/>
            </a:xfrm>
          </p:grpSpPr>
          <p:sp>
            <p:nvSpPr>
              <p:cNvPr id="380" name="Google Shape;380;p13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13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13"/>
              <p:cNvSpPr/>
              <p:nvPr/>
            </p:nvSpPr>
            <p:spPr>
              <a:xfrm rot="10800000" flipH="1">
                <a:off x="8168947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13"/>
              <p:cNvSpPr/>
              <p:nvPr/>
            </p:nvSpPr>
            <p:spPr>
              <a:xfrm rot="10800000" flipH="1">
                <a:off x="5586054" y="3207396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84" name="Google Shape;38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subTitle" idx="1"/>
          </p:nvPr>
        </p:nvSpPr>
        <p:spPr>
          <a:xfrm>
            <a:off x="720000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2"/>
          </p:nvPr>
        </p:nvSpPr>
        <p:spPr>
          <a:xfrm>
            <a:off x="3419271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3"/>
          </p:nvPr>
        </p:nvSpPr>
        <p:spPr>
          <a:xfrm>
            <a:off x="720000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subTitle" idx="4"/>
          </p:nvPr>
        </p:nvSpPr>
        <p:spPr>
          <a:xfrm>
            <a:off x="3419271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5"/>
          </p:nvPr>
        </p:nvSpPr>
        <p:spPr>
          <a:xfrm>
            <a:off x="6118549" y="213299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subTitle" idx="6"/>
          </p:nvPr>
        </p:nvSpPr>
        <p:spPr>
          <a:xfrm>
            <a:off x="6118549" y="386617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7" hasCustomPrompt="1"/>
          </p:nvPr>
        </p:nvSpPr>
        <p:spPr>
          <a:xfrm>
            <a:off x="1505400" y="1140700"/>
            <a:ext cx="734700" cy="63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2" name="Google Shape;392;p13"/>
          <p:cNvSpPr txBox="1">
            <a:spLocks noGrp="1"/>
          </p:cNvSpPr>
          <p:nvPr>
            <p:ph type="title" idx="8" hasCustomPrompt="1"/>
          </p:nvPr>
        </p:nvSpPr>
        <p:spPr>
          <a:xfrm>
            <a:off x="1505400" y="2873225"/>
            <a:ext cx="734700" cy="63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3" name="Google Shape;393;p13"/>
          <p:cNvSpPr txBox="1">
            <a:spLocks noGrp="1"/>
          </p:cNvSpPr>
          <p:nvPr>
            <p:ph type="title" idx="9" hasCustomPrompt="1"/>
          </p:nvPr>
        </p:nvSpPr>
        <p:spPr>
          <a:xfrm>
            <a:off x="4204671" y="1140700"/>
            <a:ext cx="734700" cy="63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4" name="Google Shape;394;p13"/>
          <p:cNvSpPr txBox="1">
            <a:spLocks noGrp="1"/>
          </p:cNvSpPr>
          <p:nvPr>
            <p:ph type="title" idx="13" hasCustomPrompt="1"/>
          </p:nvPr>
        </p:nvSpPr>
        <p:spPr>
          <a:xfrm>
            <a:off x="4204671" y="2873225"/>
            <a:ext cx="734700" cy="63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5" name="Google Shape;395;p13"/>
          <p:cNvSpPr txBox="1">
            <a:spLocks noGrp="1"/>
          </p:cNvSpPr>
          <p:nvPr>
            <p:ph type="title" idx="14" hasCustomPrompt="1"/>
          </p:nvPr>
        </p:nvSpPr>
        <p:spPr>
          <a:xfrm>
            <a:off x="6903949" y="1140700"/>
            <a:ext cx="734700" cy="63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6" name="Google Shape;396;p13"/>
          <p:cNvSpPr txBox="1">
            <a:spLocks noGrp="1"/>
          </p:cNvSpPr>
          <p:nvPr>
            <p:ph type="title" idx="15" hasCustomPrompt="1"/>
          </p:nvPr>
        </p:nvSpPr>
        <p:spPr>
          <a:xfrm>
            <a:off x="6903949" y="2873225"/>
            <a:ext cx="734700" cy="639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97" name="Google Shape;397;p13"/>
          <p:cNvSpPr txBox="1">
            <a:spLocks noGrp="1"/>
          </p:cNvSpPr>
          <p:nvPr>
            <p:ph type="subTitle" idx="16"/>
          </p:nvPr>
        </p:nvSpPr>
        <p:spPr>
          <a:xfrm>
            <a:off x="720000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98" name="Google Shape;398;p13"/>
          <p:cNvSpPr txBox="1">
            <a:spLocks noGrp="1"/>
          </p:cNvSpPr>
          <p:nvPr>
            <p:ph type="subTitle" idx="17"/>
          </p:nvPr>
        </p:nvSpPr>
        <p:spPr>
          <a:xfrm>
            <a:off x="3419271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99" name="Google Shape;399;p13"/>
          <p:cNvSpPr txBox="1">
            <a:spLocks noGrp="1"/>
          </p:cNvSpPr>
          <p:nvPr>
            <p:ph type="subTitle" idx="18"/>
          </p:nvPr>
        </p:nvSpPr>
        <p:spPr>
          <a:xfrm>
            <a:off x="6118549" y="1801112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00" name="Google Shape;400;p13"/>
          <p:cNvSpPr txBox="1">
            <a:spLocks noGrp="1"/>
          </p:cNvSpPr>
          <p:nvPr>
            <p:ph type="subTitle" idx="19"/>
          </p:nvPr>
        </p:nvSpPr>
        <p:spPr>
          <a:xfrm>
            <a:off x="720000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01" name="Google Shape;401;p13"/>
          <p:cNvSpPr txBox="1">
            <a:spLocks noGrp="1"/>
          </p:cNvSpPr>
          <p:nvPr>
            <p:ph type="subTitle" idx="20"/>
          </p:nvPr>
        </p:nvSpPr>
        <p:spPr>
          <a:xfrm>
            <a:off x="3419271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402" name="Google Shape;402;p13"/>
          <p:cNvSpPr txBox="1">
            <a:spLocks noGrp="1"/>
          </p:cNvSpPr>
          <p:nvPr>
            <p:ph type="subTitle" idx="21"/>
          </p:nvPr>
        </p:nvSpPr>
        <p:spPr>
          <a:xfrm>
            <a:off x="6118549" y="3533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Google Shape;404;p14"/>
          <p:cNvGrpSpPr/>
          <p:nvPr/>
        </p:nvGrpSpPr>
        <p:grpSpPr>
          <a:xfrm rot="-3142942" flipH="1">
            <a:off x="7862822" y="2784606"/>
            <a:ext cx="1136065" cy="1961369"/>
            <a:chOff x="1353097" y="1651879"/>
            <a:chExt cx="906223" cy="1564556"/>
          </a:xfrm>
        </p:grpSpPr>
        <p:sp>
          <p:nvSpPr>
            <p:cNvPr id="405" name="Google Shape;405;p14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close/>
                  <a:moveTo>
                    <a:pt x="227420" y="846367"/>
                  </a:moveTo>
                  <a:lnTo>
                    <a:pt x="511759" y="1337224"/>
                  </a:lnTo>
                  <a:lnTo>
                    <a:pt x="227420" y="1337224"/>
                  </a:lnTo>
                  <a:lnTo>
                    <a:pt x="227420" y="846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4"/>
            <p:cNvSpPr/>
            <p:nvPr/>
          </p:nvSpPr>
          <p:spPr>
            <a:xfrm>
              <a:off x="2061613" y="3109420"/>
              <a:ext cx="38867" cy="38867"/>
            </a:xfrm>
            <a:custGeom>
              <a:avLst/>
              <a:gdLst/>
              <a:ahLst/>
              <a:cxnLst/>
              <a:rect l="l" t="t" r="r" b="b"/>
              <a:pathLst>
                <a:path w="38867" h="38867" extrusionOk="0">
                  <a:moveTo>
                    <a:pt x="38868" y="19434"/>
                  </a:moveTo>
                  <a:cubicBezTo>
                    <a:pt x="38868" y="30144"/>
                    <a:pt x="30144" y="38868"/>
                    <a:pt x="19434" y="38868"/>
                  </a:cubicBezTo>
                  <a:cubicBezTo>
                    <a:pt x="8724" y="38868"/>
                    <a:pt x="0" y="30144"/>
                    <a:pt x="0" y="19434"/>
                  </a:cubicBezTo>
                  <a:cubicBezTo>
                    <a:pt x="0" y="8724"/>
                    <a:pt x="8724" y="0"/>
                    <a:pt x="19434" y="0"/>
                  </a:cubicBezTo>
                  <a:cubicBezTo>
                    <a:pt x="30144" y="0"/>
                    <a:pt x="38868" y="8724"/>
                    <a:pt x="38868" y="19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29194" y="108484"/>
                  </a:moveTo>
                  <a:lnTo>
                    <a:pt x="855695" y="1535449"/>
                  </a:lnTo>
                  <a:lnTo>
                    <a:pt x="29194" y="1535449"/>
                  </a:lnTo>
                  <a:lnTo>
                    <a:pt x="29194" y="108484"/>
                  </a:lnTo>
                  <a:moveTo>
                    <a:pt x="198312" y="1366331"/>
                  </a:moveTo>
                  <a:lnTo>
                    <a:pt x="562373" y="1366331"/>
                  </a:lnTo>
                  <a:lnTo>
                    <a:pt x="537066" y="1322540"/>
                  </a:lnTo>
                  <a:lnTo>
                    <a:pt x="252727" y="831684"/>
                  </a:lnTo>
                  <a:lnTo>
                    <a:pt x="198312" y="737797"/>
                  </a:lnTo>
                  <a:lnTo>
                    <a:pt x="198312" y="1366331"/>
                  </a:lnTo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7420" y="1337224"/>
                  </a:moveTo>
                  <a:lnTo>
                    <a:pt x="227420" y="846367"/>
                  </a:lnTo>
                  <a:lnTo>
                    <a:pt x="511759" y="1337224"/>
                  </a:lnTo>
                  <a:lnTo>
                    <a:pt x="227420" y="1337224"/>
                  </a:lnTo>
                  <a:close/>
                </a:path>
              </a:pathLst>
            </a:custGeom>
            <a:solidFill>
              <a:srgbClr val="F398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29194" y="108484"/>
                  </a:moveTo>
                  <a:lnTo>
                    <a:pt x="855695" y="1535449"/>
                  </a:lnTo>
                  <a:lnTo>
                    <a:pt x="29194" y="1535449"/>
                  </a:lnTo>
                  <a:lnTo>
                    <a:pt x="29194" y="108484"/>
                  </a:lnTo>
                  <a:moveTo>
                    <a:pt x="198312" y="1366331"/>
                  </a:moveTo>
                  <a:lnTo>
                    <a:pt x="562373" y="1366331"/>
                  </a:lnTo>
                  <a:lnTo>
                    <a:pt x="537066" y="1322540"/>
                  </a:lnTo>
                  <a:lnTo>
                    <a:pt x="252727" y="831684"/>
                  </a:lnTo>
                  <a:lnTo>
                    <a:pt x="198312" y="737797"/>
                  </a:lnTo>
                  <a:lnTo>
                    <a:pt x="198312" y="1366331"/>
                  </a:lnTo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7420" y="1337224"/>
                  </a:moveTo>
                  <a:lnTo>
                    <a:pt x="227420" y="846367"/>
                  </a:lnTo>
                  <a:lnTo>
                    <a:pt x="511759" y="1337224"/>
                  </a:lnTo>
                  <a:lnTo>
                    <a:pt x="227420" y="13372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09" name="Google Shape;409;p14"/>
            <p:cNvGrpSpPr/>
            <p:nvPr/>
          </p:nvGrpSpPr>
          <p:grpSpPr>
            <a:xfrm>
              <a:off x="1353097" y="1907975"/>
              <a:ext cx="113234" cy="1268557"/>
              <a:chOff x="1353097" y="1907975"/>
              <a:chExt cx="113234" cy="1268557"/>
            </a:xfrm>
          </p:grpSpPr>
          <p:sp>
            <p:nvSpPr>
              <p:cNvPr id="410" name="Google Shape;410;p14"/>
              <p:cNvSpPr/>
              <p:nvPr/>
            </p:nvSpPr>
            <p:spPr>
              <a:xfrm>
                <a:off x="1353097" y="190797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1" name="Google Shape;411;p14"/>
              <p:cNvSpPr/>
              <p:nvPr/>
            </p:nvSpPr>
            <p:spPr>
              <a:xfrm>
                <a:off x="1353097" y="2012918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2" name="Google Shape;412;p14"/>
              <p:cNvSpPr/>
              <p:nvPr/>
            </p:nvSpPr>
            <p:spPr>
              <a:xfrm>
                <a:off x="1353097" y="2117947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3" name="Google Shape;413;p14"/>
              <p:cNvSpPr/>
              <p:nvPr/>
            </p:nvSpPr>
            <p:spPr>
              <a:xfrm>
                <a:off x="1353097" y="2222976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4" name="Google Shape;414;p14"/>
              <p:cNvSpPr/>
              <p:nvPr/>
            </p:nvSpPr>
            <p:spPr>
              <a:xfrm>
                <a:off x="1353097" y="2327919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5" name="Google Shape;415;p14"/>
              <p:cNvSpPr/>
              <p:nvPr/>
            </p:nvSpPr>
            <p:spPr>
              <a:xfrm>
                <a:off x="1353097" y="2432948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6" name="Google Shape;416;p14"/>
              <p:cNvSpPr/>
              <p:nvPr/>
            </p:nvSpPr>
            <p:spPr>
              <a:xfrm>
                <a:off x="1353097" y="2537891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4"/>
              <p:cNvSpPr/>
              <p:nvPr/>
            </p:nvSpPr>
            <p:spPr>
              <a:xfrm>
                <a:off x="1353097" y="2642921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8" name="Google Shape;418;p14"/>
              <p:cNvSpPr/>
              <p:nvPr/>
            </p:nvSpPr>
            <p:spPr>
              <a:xfrm>
                <a:off x="1353097" y="2747950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9" name="Google Shape;419;p14"/>
              <p:cNvSpPr/>
              <p:nvPr/>
            </p:nvSpPr>
            <p:spPr>
              <a:xfrm>
                <a:off x="1353097" y="2852893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0" name="Google Shape;420;p14"/>
              <p:cNvSpPr/>
              <p:nvPr/>
            </p:nvSpPr>
            <p:spPr>
              <a:xfrm>
                <a:off x="1353097" y="2957922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4"/>
              <p:cNvSpPr/>
              <p:nvPr/>
            </p:nvSpPr>
            <p:spPr>
              <a:xfrm>
                <a:off x="1353097" y="306286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2" name="Google Shape;422;p14"/>
              <p:cNvSpPr/>
              <p:nvPr/>
            </p:nvSpPr>
            <p:spPr>
              <a:xfrm>
                <a:off x="1353097" y="316789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423" name="Google Shape;423;p14"/>
          <p:cNvGrpSpPr/>
          <p:nvPr/>
        </p:nvGrpSpPr>
        <p:grpSpPr>
          <a:xfrm>
            <a:off x="450425" y="310675"/>
            <a:ext cx="8243134" cy="4670478"/>
            <a:chOff x="5447852" y="0"/>
            <a:chExt cx="5442090" cy="3618001"/>
          </a:xfrm>
        </p:grpSpPr>
        <p:sp>
          <p:nvSpPr>
            <p:cNvPr id="424" name="Google Shape;424;p14"/>
            <p:cNvSpPr/>
            <p:nvPr/>
          </p:nvSpPr>
          <p:spPr>
            <a:xfrm>
              <a:off x="5447852" y="220602"/>
              <a:ext cx="5442090" cy="3397399"/>
            </a:xfrm>
            <a:custGeom>
              <a:avLst/>
              <a:gdLst/>
              <a:ahLst/>
              <a:cxnLst/>
              <a:rect l="l" t="t" r="r" b="b"/>
              <a:pathLst>
                <a:path w="5442090" h="3282511" extrusionOk="0">
                  <a:moveTo>
                    <a:pt x="5369624" y="0"/>
                  </a:moveTo>
                  <a:cubicBezTo>
                    <a:pt x="5409646" y="0"/>
                    <a:pt x="5442091" y="32444"/>
                    <a:pt x="5442091" y="72467"/>
                  </a:cubicBezTo>
                  <a:lnTo>
                    <a:pt x="5442091" y="3210045"/>
                  </a:lnTo>
                  <a:cubicBezTo>
                    <a:pt x="5442091" y="3250067"/>
                    <a:pt x="5409646" y="3282512"/>
                    <a:pt x="5369624" y="3282512"/>
                  </a:cubicBezTo>
                  <a:lnTo>
                    <a:pt x="72467" y="3282512"/>
                  </a:lnTo>
                  <a:cubicBezTo>
                    <a:pt x="32445" y="3282512"/>
                    <a:pt x="0" y="3250068"/>
                    <a:pt x="0" y="3210045"/>
                  </a:cubicBezTo>
                  <a:lnTo>
                    <a:pt x="0" y="72467"/>
                  </a:lnTo>
                  <a:cubicBezTo>
                    <a:pt x="0" y="32445"/>
                    <a:pt x="32444" y="0"/>
                    <a:pt x="7246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5" name="Google Shape;425;p14"/>
            <p:cNvGrpSpPr/>
            <p:nvPr/>
          </p:nvGrpSpPr>
          <p:grpSpPr>
            <a:xfrm>
              <a:off x="5586054" y="0"/>
              <a:ext cx="5165785" cy="3492765"/>
              <a:chOff x="5586054" y="0"/>
              <a:chExt cx="5165785" cy="3492765"/>
            </a:xfrm>
          </p:grpSpPr>
          <p:sp>
            <p:nvSpPr>
              <p:cNvPr id="426" name="Google Shape;426;p14"/>
              <p:cNvSpPr/>
              <p:nvPr/>
            </p:nvSpPr>
            <p:spPr>
              <a:xfrm>
                <a:off x="8168947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7" name="Google Shape;427;p14"/>
              <p:cNvSpPr/>
              <p:nvPr/>
            </p:nvSpPr>
            <p:spPr>
              <a:xfrm>
                <a:off x="5586054" y="0"/>
                <a:ext cx="2582892" cy="3363183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3363183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3363184"/>
                    </a:lnTo>
                    <a:lnTo>
                      <a:pt x="0" y="3363184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8" name="Google Shape;428;p14"/>
              <p:cNvSpPr/>
              <p:nvPr/>
            </p:nvSpPr>
            <p:spPr>
              <a:xfrm rot="10800000" flipH="1">
                <a:off x="8168947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9" name="Google Shape;429;p14"/>
              <p:cNvSpPr/>
              <p:nvPr/>
            </p:nvSpPr>
            <p:spPr>
              <a:xfrm rot="10800000" flipH="1">
                <a:off x="5586054" y="3207649"/>
                <a:ext cx="2582892" cy="285116"/>
              </a:xfrm>
              <a:custGeom>
                <a:avLst/>
                <a:gdLst/>
                <a:ahLst/>
                <a:cxnLst/>
                <a:rect l="l" t="t" r="r" b="b"/>
                <a:pathLst>
                  <a:path w="2582892" h="285116" extrusionOk="0">
                    <a:moveTo>
                      <a:pt x="139492" y="0"/>
                    </a:moveTo>
                    <a:lnTo>
                      <a:pt x="2443400" y="0"/>
                    </a:lnTo>
                    <a:cubicBezTo>
                      <a:pt x="2520445" y="0"/>
                      <a:pt x="2582892" y="62534"/>
                      <a:pt x="2582892" y="139492"/>
                    </a:cubicBezTo>
                    <a:lnTo>
                      <a:pt x="2582892" y="285117"/>
                    </a:lnTo>
                    <a:lnTo>
                      <a:pt x="0" y="285117"/>
                    </a:lnTo>
                    <a:lnTo>
                      <a:pt x="0" y="139492"/>
                    </a:lnTo>
                    <a:cubicBezTo>
                      <a:pt x="0" y="62448"/>
                      <a:pt x="62534" y="0"/>
                      <a:pt x="13949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 w="9525" cap="flat" cmpd="sng">
                <a:solidFill>
                  <a:schemeClr val="lt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0" name="Google Shape;430;p14"/>
          <p:cNvSpPr txBox="1">
            <a:spLocks noGrp="1"/>
          </p:cNvSpPr>
          <p:nvPr>
            <p:ph type="title"/>
          </p:nvPr>
        </p:nvSpPr>
        <p:spPr>
          <a:xfrm>
            <a:off x="4571975" y="3252700"/>
            <a:ext cx="3650400" cy="46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431" name="Google Shape;431;p14"/>
          <p:cNvSpPr txBox="1">
            <a:spLocks noGrp="1"/>
          </p:cNvSpPr>
          <p:nvPr>
            <p:ph type="subTitle" idx="1"/>
          </p:nvPr>
        </p:nvSpPr>
        <p:spPr>
          <a:xfrm>
            <a:off x="1992675" y="1375925"/>
            <a:ext cx="6229800" cy="176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100"/>
              <a:buFont typeface="Epilogue"/>
              <a:buNone/>
              <a:defRPr sz="31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Epilogue"/>
              <a:buNone/>
              <a:defRPr sz="3500" b="1">
                <a:solidFill>
                  <a:schemeClr val="dk1"/>
                </a:solidFill>
                <a:latin typeface="Epilogue"/>
                <a:ea typeface="Epilogue"/>
                <a:cs typeface="Epilogue"/>
                <a:sym typeface="Epilog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●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○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ssistant"/>
              <a:buChar char="■"/>
              <a:defRPr>
                <a:solidFill>
                  <a:schemeClr val="dk1"/>
                </a:solidFill>
                <a:latin typeface="Assistant"/>
                <a:ea typeface="Assistant"/>
                <a:cs typeface="Assistant"/>
                <a:sym typeface="Assistan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6" r:id="rId10"/>
    <p:sldLayoutId id="2147483668" r:id="rId11"/>
    <p:sldLayoutId id="2147483669" r:id="rId12"/>
    <p:sldLayoutId id="2147483671" r:id="rId13"/>
    <p:sldLayoutId id="2147483676" r:id="rId14"/>
    <p:sldLayoutId id="2147483677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3847"/>
            <a:ext cx="7886700" cy="9941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23A3EFB-E5A4-4F85-84D0-3F54949E58B5}" type="datetimeFigureOut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2024/8/25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Elsie" panose="02000000000000000000" charset="0"/>
                <a:ea typeface="Elsie" panose="02000000000000000000" charset="0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7D41E1E3-0430-46C2-B0D3-2490A70B1299}" type="slidenum">
              <a:rPr kumimoji="0" lang="zh-CN" alt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Elsie" panose="02000000000000000000" charset="0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‹#›</a:t>
            </a:fld>
            <a:endParaRPr kumimoji="0" lang="zh-CN" altLang="en-US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Elsie" panose="02000000000000000000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8551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685818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4" indent="-171454" algn="l" defTabSz="685818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1pPr>
      <a:lvl2pPr marL="514364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2pPr>
      <a:lvl3pPr marL="857272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3pPr>
      <a:lvl4pPr marL="1200180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4pPr>
      <a:lvl5pPr marL="1543088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Elsie" panose="02000000000000000000" charset="0"/>
          <a:ea typeface="Elsie" panose="02000000000000000000" charset="0"/>
          <a:cs typeface="+mn-cs"/>
        </a:defRPr>
      </a:lvl5pPr>
      <a:lvl6pPr marL="1885998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906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814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724" indent="-171454" algn="l" defTabSz="68581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1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26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34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44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52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60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68" algn="l" defTabSz="68581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8600" y="3178177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62100" y="3178177"/>
            <a:ext cx="1447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76600" y="3178177"/>
            <a:ext cx="1066800" cy="1825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92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23" rtl="0" eaLnBrk="1" latinLnBrk="0" hangingPunct="1">
        <a:spcBef>
          <a:spcPct val="0"/>
        </a:spcBef>
        <a:buNone/>
        <a:defRPr sz="2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8" indent="-171458" algn="l" defTabSz="457223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71494" indent="-142883" algn="l" defTabSz="457223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71529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800140" indent="-114306" algn="l" defTabSz="457223" rtl="0" eaLnBrk="1" latinLnBrk="0" hangingPunct="1">
        <a:spcBef>
          <a:spcPct val="20000"/>
        </a:spcBef>
        <a:buFont typeface="Arial" pitchFamily="34" charset="0"/>
        <a:buChar char="–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52" indent="-114306" algn="l" defTabSz="457223" rtl="0" eaLnBrk="1" latinLnBrk="0" hangingPunct="1">
        <a:spcBef>
          <a:spcPct val="20000"/>
        </a:spcBef>
        <a:buFont typeface="Arial" pitchFamily="34" charset="0"/>
        <a:buChar char="»"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257363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6pPr>
      <a:lvl7pPr marL="1485974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714586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1943198" indent="-114306" algn="l" defTabSz="457223" rtl="0" eaLnBrk="1" latinLnBrk="0" hangingPunct="1">
        <a:spcBef>
          <a:spcPct val="20000"/>
        </a:spcBef>
        <a:buFont typeface="Arial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1pPr>
      <a:lvl2pPr marL="228611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2pPr>
      <a:lvl3pPr marL="457223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3pPr>
      <a:lvl4pPr marL="685835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4pPr>
      <a:lvl5pPr marL="914446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1143057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68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00280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828892" algn="l" defTabSz="457223" rtl="0" eaLnBrk="1" latinLnBrk="0" hangingPunct="1"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6" name="Google Shape;1206;p35"/>
          <p:cNvGrpSpPr/>
          <p:nvPr/>
        </p:nvGrpSpPr>
        <p:grpSpPr>
          <a:xfrm rot="1577928">
            <a:off x="4137609" y="3488774"/>
            <a:ext cx="992268" cy="1374362"/>
            <a:chOff x="8034810" y="4372104"/>
            <a:chExt cx="567728" cy="669043"/>
          </a:xfrm>
        </p:grpSpPr>
        <p:sp>
          <p:nvSpPr>
            <p:cNvPr id="1207" name="Google Shape;1207;p35"/>
            <p:cNvSpPr/>
            <p:nvPr/>
          </p:nvSpPr>
          <p:spPr>
            <a:xfrm>
              <a:off x="8034810" y="4372104"/>
              <a:ext cx="567728" cy="669043"/>
            </a:xfrm>
            <a:custGeom>
              <a:avLst/>
              <a:gdLst/>
              <a:ahLst/>
              <a:cxnLst/>
              <a:rect l="l" t="t" r="r" b="b"/>
              <a:pathLst>
                <a:path w="567728" h="669043" extrusionOk="0">
                  <a:moveTo>
                    <a:pt x="531279" y="0"/>
                  </a:moveTo>
                  <a:cubicBezTo>
                    <a:pt x="551409" y="0"/>
                    <a:pt x="567728" y="16319"/>
                    <a:pt x="567728" y="36449"/>
                  </a:cubicBezTo>
                  <a:lnTo>
                    <a:pt x="567728" y="632594"/>
                  </a:lnTo>
                  <a:cubicBezTo>
                    <a:pt x="567728" y="652725"/>
                    <a:pt x="551409" y="669043"/>
                    <a:pt x="531279" y="669043"/>
                  </a:cubicBezTo>
                  <a:lnTo>
                    <a:pt x="36449" y="669043"/>
                  </a:lnTo>
                  <a:cubicBezTo>
                    <a:pt x="16319" y="669043"/>
                    <a:pt x="0" y="652725"/>
                    <a:pt x="0" y="632594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08" name="Google Shape;1208;p35"/>
            <p:cNvGrpSpPr/>
            <p:nvPr/>
          </p:nvGrpSpPr>
          <p:grpSpPr>
            <a:xfrm>
              <a:off x="8094493" y="4438697"/>
              <a:ext cx="448447" cy="535857"/>
              <a:chOff x="8094493" y="4438697"/>
              <a:chExt cx="448447" cy="535857"/>
            </a:xfrm>
          </p:grpSpPr>
          <p:sp>
            <p:nvSpPr>
              <p:cNvPr id="1209" name="Google Shape;1209;p35"/>
              <p:cNvSpPr/>
              <p:nvPr/>
            </p:nvSpPr>
            <p:spPr>
              <a:xfrm>
                <a:off x="8094493" y="4438697"/>
                <a:ext cx="448447" cy="128349"/>
              </a:xfrm>
              <a:custGeom>
                <a:avLst/>
                <a:gdLst/>
                <a:ahLst/>
                <a:cxnLst/>
                <a:rect l="l" t="t" r="r" b="b"/>
                <a:pathLst>
                  <a:path w="448447" h="128349" extrusionOk="0">
                    <a:moveTo>
                      <a:pt x="415885" y="0"/>
                    </a:moveTo>
                    <a:cubicBezTo>
                      <a:pt x="433869" y="0"/>
                      <a:pt x="448448" y="14579"/>
                      <a:pt x="448448" y="32563"/>
                    </a:cubicBezTo>
                    <a:lnTo>
                      <a:pt x="448448" y="95788"/>
                    </a:lnTo>
                    <a:cubicBezTo>
                      <a:pt x="448448" y="113771"/>
                      <a:pt x="433869" y="128351"/>
                      <a:pt x="415885" y="128351"/>
                    </a:cubicBezTo>
                    <a:lnTo>
                      <a:pt x="32563" y="128351"/>
                    </a:lnTo>
                    <a:cubicBezTo>
                      <a:pt x="14579" y="128351"/>
                      <a:pt x="0" y="113772"/>
                      <a:pt x="0" y="95788"/>
                    </a:cubicBezTo>
                    <a:lnTo>
                      <a:pt x="0" y="32563"/>
                    </a:lnTo>
                    <a:cubicBezTo>
                      <a:pt x="0" y="14579"/>
                      <a:pt x="14579" y="0"/>
                      <a:pt x="3256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0" name="Google Shape;1210;p35"/>
              <p:cNvSpPr/>
              <p:nvPr/>
            </p:nvSpPr>
            <p:spPr>
              <a:xfrm>
                <a:off x="8094493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1" name="Google Shape;1211;p35"/>
              <p:cNvSpPr/>
              <p:nvPr/>
            </p:nvSpPr>
            <p:spPr>
              <a:xfrm>
                <a:off x="8214551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2" name="Google Shape;1212;p35"/>
              <p:cNvSpPr/>
              <p:nvPr/>
            </p:nvSpPr>
            <p:spPr>
              <a:xfrm>
                <a:off x="8334696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3" name="Google Shape;1213;p35"/>
              <p:cNvSpPr/>
              <p:nvPr/>
            </p:nvSpPr>
            <p:spPr>
              <a:xfrm>
                <a:off x="8454754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4" name="Google Shape;1214;p35"/>
              <p:cNvSpPr/>
              <p:nvPr/>
            </p:nvSpPr>
            <p:spPr>
              <a:xfrm>
                <a:off x="8094493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5" name="Google Shape;1215;p35"/>
              <p:cNvSpPr/>
              <p:nvPr/>
            </p:nvSpPr>
            <p:spPr>
              <a:xfrm>
                <a:off x="8214551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6" name="Google Shape;1216;p35"/>
              <p:cNvSpPr/>
              <p:nvPr/>
            </p:nvSpPr>
            <p:spPr>
              <a:xfrm>
                <a:off x="8334696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7" name="Google Shape;1217;p35"/>
              <p:cNvSpPr/>
              <p:nvPr/>
            </p:nvSpPr>
            <p:spPr>
              <a:xfrm>
                <a:off x="8454754" y="4753872"/>
                <a:ext cx="88100" cy="220682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220682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220683"/>
                    </a:lnTo>
                    <a:lnTo>
                      <a:pt x="0" y="220683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8" name="Google Shape;1218;p35"/>
              <p:cNvSpPr/>
              <p:nvPr/>
            </p:nvSpPr>
            <p:spPr>
              <a:xfrm>
                <a:off x="8094493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9" name="Google Shape;1219;p35"/>
              <p:cNvSpPr/>
              <p:nvPr/>
            </p:nvSpPr>
            <p:spPr>
              <a:xfrm>
                <a:off x="8214551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0" name="Google Shape;1220;p35"/>
              <p:cNvSpPr/>
              <p:nvPr/>
            </p:nvSpPr>
            <p:spPr>
              <a:xfrm>
                <a:off x="8334696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221" name="Google Shape;1221;p35"/>
          <p:cNvGrpSpPr/>
          <p:nvPr/>
        </p:nvGrpSpPr>
        <p:grpSpPr>
          <a:xfrm rot="-996566">
            <a:off x="7378879" y="3176706"/>
            <a:ext cx="1625396" cy="959531"/>
            <a:chOff x="7008442" y="6231192"/>
            <a:chExt cx="1035004" cy="611001"/>
          </a:xfrm>
        </p:grpSpPr>
        <p:sp>
          <p:nvSpPr>
            <p:cNvPr id="1222" name="Google Shape;1222;p35"/>
            <p:cNvSpPr/>
            <p:nvPr/>
          </p:nvSpPr>
          <p:spPr>
            <a:xfrm>
              <a:off x="7008614" y="6231192"/>
              <a:ext cx="1034832" cy="610914"/>
            </a:xfrm>
            <a:custGeom>
              <a:avLst/>
              <a:gdLst/>
              <a:ahLst/>
              <a:cxnLst/>
              <a:rect l="l" t="t" r="r" b="b"/>
              <a:pathLst>
                <a:path w="1034832" h="610914" extrusionOk="0">
                  <a:moveTo>
                    <a:pt x="517373" y="0"/>
                  </a:moveTo>
                  <a:cubicBezTo>
                    <a:pt x="231652" y="0"/>
                    <a:pt x="0" y="231652"/>
                    <a:pt x="0" y="517373"/>
                  </a:cubicBezTo>
                  <a:lnTo>
                    <a:pt x="0" y="610915"/>
                  </a:lnTo>
                  <a:lnTo>
                    <a:pt x="1034832" y="610915"/>
                  </a:lnTo>
                  <a:lnTo>
                    <a:pt x="1034832" y="517373"/>
                  </a:lnTo>
                  <a:cubicBezTo>
                    <a:pt x="1034832" y="231652"/>
                    <a:pt x="803181" y="0"/>
                    <a:pt x="517460" y="0"/>
                  </a:cubicBezTo>
                  <a:close/>
                  <a:moveTo>
                    <a:pt x="517373" y="501308"/>
                  </a:moveTo>
                  <a:cubicBezTo>
                    <a:pt x="502863" y="501308"/>
                    <a:pt x="491030" y="489561"/>
                    <a:pt x="491030" y="474964"/>
                  </a:cubicBezTo>
                  <a:cubicBezTo>
                    <a:pt x="491030" y="460367"/>
                    <a:pt x="502776" y="448620"/>
                    <a:pt x="517373" y="448620"/>
                  </a:cubicBezTo>
                  <a:cubicBezTo>
                    <a:pt x="531970" y="448620"/>
                    <a:pt x="543717" y="460367"/>
                    <a:pt x="543717" y="474964"/>
                  </a:cubicBezTo>
                  <a:cubicBezTo>
                    <a:pt x="543717" y="489561"/>
                    <a:pt x="531970" y="501308"/>
                    <a:pt x="517373" y="501308"/>
                  </a:cubicBezTo>
                  <a:close/>
                  <a:moveTo>
                    <a:pt x="609446" y="474964"/>
                  </a:moveTo>
                  <a:cubicBezTo>
                    <a:pt x="609446" y="424091"/>
                    <a:pt x="568247" y="382891"/>
                    <a:pt x="517373" y="382891"/>
                  </a:cubicBezTo>
                  <a:cubicBezTo>
                    <a:pt x="466500" y="382891"/>
                    <a:pt x="425300" y="424091"/>
                    <a:pt x="425300" y="474964"/>
                  </a:cubicBezTo>
                  <a:lnTo>
                    <a:pt x="138283" y="474964"/>
                  </a:lnTo>
                  <a:cubicBezTo>
                    <a:pt x="159444" y="284512"/>
                    <a:pt x="321393" y="135864"/>
                    <a:pt x="517460" y="135864"/>
                  </a:cubicBezTo>
                  <a:cubicBezTo>
                    <a:pt x="713526" y="135864"/>
                    <a:pt x="875475" y="284512"/>
                    <a:pt x="896636" y="474964"/>
                  </a:cubicBezTo>
                  <a:lnTo>
                    <a:pt x="609619" y="47496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35"/>
            <p:cNvSpPr/>
            <p:nvPr/>
          </p:nvSpPr>
          <p:spPr>
            <a:xfrm>
              <a:off x="7008614" y="6748652"/>
              <a:ext cx="65729" cy="8637"/>
            </a:xfrm>
            <a:custGeom>
              <a:avLst/>
              <a:gdLst/>
              <a:ahLst/>
              <a:cxnLst/>
              <a:rect l="l" t="t" r="r" b="b"/>
              <a:pathLst>
                <a:path w="65729" h="8637" extrusionOk="0">
                  <a:moveTo>
                    <a:pt x="0" y="0"/>
                  </a:moveTo>
                  <a:lnTo>
                    <a:pt x="65730" y="0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35"/>
            <p:cNvSpPr/>
            <p:nvPr/>
          </p:nvSpPr>
          <p:spPr>
            <a:xfrm>
              <a:off x="7016474" y="6658824"/>
              <a:ext cx="64779" cy="11401"/>
            </a:xfrm>
            <a:custGeom>
              <a:avLst/>
              <a:gdLst/>
              <a:ahLst/>
              <a:cxnLst/>
              <a:rect l="l" t="t" r="r" b="b"/>
              <a:pathLst>
                <a:path w="64779" h="11401" extrusionOk="0">
                  <a:moveTo>
                    <a:pt x="0" y="0"/>
                  </a:moveTo>
                  <a:lnTo>
                    <a:pt x="64780" y="11401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35"/>
            <p:cNvSpPr/>
            <p:nvPr/>
          </p:nvSpPr>
          <p:spPr>
            <a:xfrm>
              <a:off x="7039795" y="6571674"/>
              <a:ext cx="61842" cy="22456"/>
            </a:xfrm>
            <a:custGeom>
              <a:avLst/>
              <a:gdLst/>
              <a:ahLst/>
              <a:cxnLst/>
              <a:rect l="l" t="t" r="r" b="b"/>
              <a:pathLst>
                <a:path w="61842" h="22456" extrusionOk="0">
                  <a:moveTo>
                    <a:pt x="0" y="0"/>
                  </a:moveTo>
                  <a:lnTo>
                    <a:pt x="61843" y="224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6" name="Google Shape;1226;p35"/>
            <p:cNvSpPr/>
            <p:nvPr/>
          </p:nvSpPr>
          <p:spPr>
            <a:xfrm>
              <a:off x="7077885" y="6489965"/>
              <a:ext cx="57006" cy="32821"/>
            </a:xfrm>
            <a:custGeom>
              <a:avLst/>
              <a:gdLst/>
              <a:ahLst/>
              <a:cxnLst/>
              <a:rect l="l" t="t" r="r" b="b"/>
              <a:pathLst>
                <a:path w="57006" h="32821" extrusionOk="0">
                  <a:moveTo>
                    <a:pt x="0" y="0"/>
                  </a:moveTo>
                  <a:lnTo>
                    <a:pt x="57006" y="32822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7" name="Google Shape;1227;p35"/>
            <p:cNvSpPr/>
            <p:nvPr/>
          </p:nvSpPr>
          <p:spPr>
            <a:xfrm>
              <a:off x="7129623" y="6416030"/>
              <a:ext cx="50441" cy="42322"/>
            </a:xfrm>
            <a:custGeom>
              <a:avLst/>
              <a:gdLst/>
              <a:ahLst/>
              <a:cxnLst/>
              <a:rect l="l" t="t" r="r" b="b"/>
              <a:pathLst>
                <a:path w="50441" h="42322" extrusionOk="0">
                  <a:moveTo>
                    <a:pt x="0" y="0"/>
                  </a:moveTo>
                  <a:lnTo>
                    <a:pt x="50442" y="4232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35"/>
            <p:cNvSpPr/>
            <p:nvPr/>
          </p:nvSpPr>
          <p:spPr>
            <a:xfrm>
              <a:off x="7193452" y="6352287"/>
              <a:ext cx="42236" cy="50355"/>
            </a:xfrm>
            <a:custGeom>
              <a:avLst/>
              <a:gdLst/>
              <a:ahLst/>
              <a:cxnLst/>
              <a:rect l="l" t="t" r="r" b="b"/>
              <a:pathLst>
                <a:path w="42236" h="50355" extrusionOk="0">
                  <a:moveTo>
                    <a:pt x="0" y="0"/>
                  </a:moveTo>
                  <a:lnTo>
                    <a:pt x="42236" y="5035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35"/>
            <p:cNvSpPr/>
            <p:nvPr/>
          </p:nvSpPr>
          <p:spPr>
            <a:xfrm>
              <a:off x="7267301" y="6300549"/>
              <a:ext cx="32908" cy="57006"/>
            </a:xfrm>
            <a:custGeom>
              <a:avLst/>
              <a:gdLst/>
              <a:ahLst/>
              <a:cxnLst/>
              <a:rect l="l" t="t" r="r" b="b"/>
              <a:pathLst>
                <a:path w="32908" h="57006" extrusionOk="0">
                  <a:moveTo>
                    <a:pt x="0" y="0"/>
                  </a:moveTo>
                  <a:lnTo>
                    <a:pt x="32908" y="5700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35"/>
            <p:cNvSpPr/>
            <p:nvPr/>
          </p:nvSpPr>
          <p:spPr>
            <a:xfrm>
              <a:off x="7349010" y="6262459"/>
              <a:ext cx="22543" cy="61756"/>
            </a:xfrm>
            <a:custGeom>
              <a:avLst/>
              <a:gdLst/>
              <a:ahLst/>
              <a:cxnLst/>
              <a:rect l="l" t="t" r="r" b="b"/>
              <a:pathLst>
                <a:path w="22543" h="61756" extrusionOk="0">
                  <a:moveTo>
                    <a:pt x="0" y="0"/>
                  </a:moveTo>
                  <a:lnTo>
                    <a:pt x="22543" y="617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35"/>
            <p:cNvSpPr/>
            <p:nvPr/>
          </p:nvSpPr>
          <p:spPr>
            <a:xfrm>
              <a:off x="7436160" y="6239138"/>
              <a:ext cx="11401" cy="64693"/>
            </a:xfrm>
            <a:custGeom>
              <a:avLst/>
              <a:gdLst/>
              <a:ahLst/>
              <a:cxnLst/>
              <a:rect l="l" t="t" r="r" b="b"/>
              <a:pathLst>
                <a:path w="11401" h="64693" extrusionOk="0">
                  <a:moveTo>
                    <a:pt x="0" y="0"/>
                  </a:moveTo>
                  <a:lnTo>
                    <a:pt x="11401" y="6469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35"/>
            <p:cNvSpPr/>
            <p:nvPr/>
          </p:nvSpPr>
          <p:spPr>
            <a:xfrm>
              <a:off x="7525987" y="6231192"/>
              <a:ext cx="8637" cy="65816"/>
            </a:xfrm>
            <a:custGeom>
              <a:avLst/>
              <a:gdLst/>
              <a:ahLst/>
              <a:cxnLst/>
              <a:rect l="l" t="t" r="r" b="b"/>
              <a:pathLst>
                <a:path w="8637" h="65816" extrusionOk="0">
                  <a:moveTo>
                    <a:pt x="0" y="0"/>
                  </a:moveTo>
                  <a:lnTo>
                    <a:pt x="0" y="6581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3" name="Google Shape;1233;p35"/>
            <p:cNvSpPr/>
            <p:nvPr/>
          </p:nvSpPr>
          <p:spPr>
            <a:xfrm>
              <a:off x="7604414" y="6239138"/>
              <a:ext cx="11401" cy="64693"/>
            </a:xfrm>
            <a:custGeom>
              <a:avLst/>
              <a:gdLst/>
              <a:ahLst/>
              <a:cxnLst/>
              <a:rect l="l" t="t" r="r" b="b"/>
              <a:pathLst>
                <a:path w="11401" h="64693" extrusionOk="0">
                  <a:moveTo>
                    <a:pt x="11401" y="0"/>
                  </a:moveTo>
                  <a:lnTo>
                    <a:pt x="0" y="6469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4" name="Google Shape;1234;p35"/>
            <p:cNvSpPr/>
            <p:nvPr/>
          </p:nvSpPr>
          <p:spPr>
            <a:xfrm>
              <a:off x="7680422" y="6262459"/>
              <a:ext cx="22543" cy="61756"/>
            </a:xfrm>
            <a:custGeom>
              <a:avLst/>
              <a:gdLst/>
              <a:ahLst/>
              <a:cxnLst/>
              <a:rect l="l" t="t" r="r" b="b"/>
              <a:pathLst>
                <a:path w="22543" h="61756" extrusionOk="0">
                  <a:moveTo>
                    <a:pt x="22543" y="0"/>
                  </a:moveTo>
                  <a:lnTo>
                    <a:pt x="0" y="617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35"/>
            <p:cNvSpPr/>
            <p:nvPr/>
          </p:nvSpPr>
          <p:spPr>
            <a:xfrm>
              <a:off x="7751852" y="6300549"/>
              <a:ext cx="32821" cy="57006"/>
            </a:xfrm>
            <a:custGeom>
              <a:avLst/>
              <a:gdLst/>
              <a:ahLst/>
              <a:cxnLst/>
              <a:rect l="l" t="t" r="r" b="b"/>
              <a:pathLst>
                <a:path w="32821" h="57006" extrusionOk="0">
                  <a:moveTo>
                    <a:pt x="32822" y="0"/>
                  </a:moveTo>
                  <a:lnTo>
                    <a:pt x="0" y="5700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35"/>
            <p:cNvSpPr/>
            <p:nvPr/>
          </p:nvSpPr>
          <p:spPr>
            <a:xfrm>
              <a:off x="7816286" y="6352287"/>
              <a:ext cx="42322" cy="50355"/>
            </a:xfrm>
            <a:custGeom>
              <a:avLst/>
              <a:gdLst/>
              <a:ahLst/>
              <a:cxnLst/>
              <a:rect l="l" t="t" r="r" b="b"/>
              <a:pathLst>
                <a:path w="42322" h="50355" extrusionOk="0">
                  <a:moveTo>
                    <a:pt x="42323" y="0"/>
                  </a:moveTo>
                  <a:lnTo>
                    <a:pt x="0" y="50356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7" name="Google Shape;1237;p35"/>
            <p:cNvSpPr/>
            <p:nvPr/>
          </p:nvSpPr>
          <p:spPr>
            <a:xfrm>
              <a:off x="7871997" y="6416030"/>
              <a:ext cx="50355" cy="42322"/>
            </a:xfrm>
            <a:custGeom>
              <a:avLst/>
              <a:gdLst/>
              <a:ahLst/>
              <a:cxnLst/>
              <a:rect l="l" t="t" r="r" b="b"/>
              <a:pathLst>
                <a:path w="50355" h="42322" extrusionOk="0">
                  <a:moveTo>
                    <a:pt x="50355" y="0"/>
                  </a:moveTo>
                  <a:lnTo>
                    <a:pt x="0" y="42323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8" name="Google Shape;1238;p35"/>
            <p:cNvSpPr/>
            <p:nvPr/>
          </p:nvSpPr>
          <p:spPr>
            <a:xfrm>
              <a:off x="7917083" y="6489965"/>
              <a:ext cx="57006" cy="32821"/>
            </a:xfrm>
            <a:custGeom>
              <a:avLst/>
              <a:gdLst/>
              <a:ahLst/>
              <a:cxnLst/>
              <a:rect l="l" t="t" r="r" b="b"/>
              <a:pathLst>
                <a:path w="57006" h="32821" extrusionOk="0">
                  <a:moveTo>
                    <a:pt x="57006" y="0"/>
                  </a:moveTo>
                  <a:lnTo>
                    <a:pt x="0" y="32822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35"/>
            <p:cNvSpPr/>
            <p:nvPr/>
          </p:nvSpPr>
          <p:spPr>
            <a:xfrm>
              <a:off x="7950423" y="6571674"/>
              <a:ext cx="61756" cy="22456"/>
            </a:xfrm>
            <a:custGeom>
              <a:avLst/>
              <a:gdLst/>
              <a:ahLst/>
              <a:cxnLst/>
              <a:rect l="l" t="t" r="r" b="b"/>
              <a:pathLst>
                <a:path w="61756" h="22456" extrusionOk="0">
                  <a:moveTo>
                    <a:pt x="61756" y="0"/>
                  </a:moveTo>
                  <a:lnTo>
                    <a:pt x="0" y="22457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35"/>
            <p:cNvSpPr/>
            <p:nvPr/>
          </p:nvSpPr>
          <p:spPr>
            <a:xfrm>
              <a:off x="7970807" y="6658824"/>
              <a:ext cx="64693" cy="11401"/>
            </a:xfrm>
            <a:custGeom>
              <a:avLst/>
              <a:gdLst/>
              <a:ahLst/>
              <a:cxnLst/>
              <a:rect l="l" t="t" r="r" b="b"/>
              <a:pathLst>
                <a:path w="64693" h="11401" extrusionOk="0">
                  <a:moveTo>
                    <a:pt x="64693" y="0"/>
                  </a:moveTo>
                  <a:lnTo>
                    <a:pt x="0" y="11401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35"/>
            <p:cNvSpPr/>
            <p:nvPr/>
          </p:nvSpPr>
          <p:spPr>
            <a:xfrm>
              <a:off x="7977631" y="6748652"/>
              <a:ext cx="65729" cy="8637"/>
            </a:xfrm>
            <a:custGeom>
              <a:avLst/>
              <a:gdLst/>
              <a:ahLst/>
              <a:cxnLst/>
              <a:rect l="l" t="t" r="r" b="b"/>
              <a:pathLst>
                <a:path w="65729" h="8637" extrusionOk="0">
                  <a:moveTo>
                    <a:pt x="65730" y="0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2" name="Google Shape;1242;p35"/>
            <p:cNvSpPr/>
            <p:nvPr/>
          </p:nvSpPr>
          <p:spPr>
            <a:xfrm>
              <a:off x="7008442" y="6231279"/>
              <a:ext cx="1034832" cy="610914"/>
            </a:xfrm>
            <a:custGeom>
              <a:avLst/>
              <a:gdLst/>
              <a:ahLst/>
              <a:cxnLst/>
              <a:rect l="l" t="t" r="r" b="b"/>
              <a:pathLst>
                <a:path w="1034832" h="610914" extrusionOk="0">
                  <a:moveTo>
                    <a:pt x="517546" y="26257"/>
                  </a:moveTo>
                  <a:cubicBezTo>
                    <a:pt x="788324" y="26257"/>
                    <a:pt x="1008661" y="246594"/>
                    <a:pt x="1008661" y="517373"/>
                  </a:cubicBezTo>
                  <a:lnTo>
                    <a:pt x="1008661" y="584571"/>
                  </a:lnTo>
                  <a:lnTo>
                    <a:pt x="26430" y="584571"/>
                  </a:lnTo>
                  <a:lnTo>
                    <a:pt x="26430" y="517373"/>
                  </a:lnTo>
                  <a:cubicBezTo>
                    <a:pt x="26430" y="246594"/>
                    <a:pt x="246767" y="26257"/>
                    <a:pt x="517546" y="26257"/>
                  </a:cubicBezTo>
                  <a:moveTo>
                    <a:pt x="109002" y="501308"/>
                  </a:moveTo>
                  <a:lnTo>
                    <a:pt x="451730" y="501308"/>
                  </a:lnTo>
                  <a:lnTo>
                    <a:pt x="451730" y="474964"/>
                  </a:lnTo>
                  <a:cubicBezTo>
                    <a:pt x="451730" y="438687"/>
                    <a:pt x="481269" y="409234"/>
                    <a:pt x="517459" y="409234"/>
                  </a:cubicBezTo>
                  <a:cubicBezTo>
                    <a:pt x="553649" y="409234"/>
                    <a:pt x="583189" y="438774"/>
                    <a:pt x="583189" y="474964"/>
                  </a:cubicBezTo>
                  <a:lnTo>
                    <a:pt x="583189" y="501308"/>
                  </a:lnTo>
                  <a:lnTo>
                    <a:pt x="925916" y="501308"/>
                  </a:lnTo>
                  <a:lnTo>
                    <a:pt x="922634" y="472113"/>
                  </a:lnTo>
                  <a:cubicBezTo>
                    <a:pt x="899659" y="265423"/>
                    <a:pt x="725445" y="109607"/>
                    <a:pt x="517373" y="109607"/>
                  </a:cubicBezTo>
                  <a:cubicBezTo>
                    <a:pt x="309301" y="109607"/>
                    <a:pt x="135001" y="265423"/>
                    <a:pt x="112112" y="472113"/>
                  </a:cubicBezTo>
                  <a:lnTo>
                    <a:pt x="108830" y="501308"/>
                  </a:lnTo>
                  <a:moveTo>
                    <a:pt x="517373" y="527652"/>
                  </a:moveTo>
                  <a:cubicBezTo>
                    <a:pt x="546394" y="527652"/>
                    <a:pt x="569974" y="504072"/>
                    <a:pt x="569974" y="475050"/>
                  </a:cubicBezTo>
                  <a:cubicBezTo>
                    <a:pt x="569974" y="446029"/>
                    <a:pt x="546394" y="422449"/>
                    <a:pt x="517373" y="422449"/>
                  </a:cubicBezTo>
                  <a:cubicBezTo>
                    <a:pt x="488352" y="422449"/>
                    <a:pt x="464772" y="446029"/>
                    <a:pt x="464772" y="475050"/>
                  </a:cubicBezTo>
                  <a:cubicBezTo>
                    <a:pt x="464772" y="504072"/>
                    <a:pt x="488352" y="527652"/>
                    <a:pt x="517373" y="527652"/>
                  </a:cubicBezTo>
                  <a:moveTo>
                    <a:pt x="517373" y="0"/>
                  </a:moveTo>
                  <a:cubicBezTo>
                    <a:pt x="231652" y="0"/>
                    <a:pt x="0" y="231652"/>
                    <a:pt x="0" y="517373"/>
                  </a:cubicBezTo>
                  <a:lnTo>
                    <a:pt x="0" y="610915"/>
                  </a:lnTo>
                  <a:lnTo>
                    <a:pt x="1034832" y="610915"/>
                  </a:lnTo>
                  <a:lnTo>
                    <a:pt x="1034832" y="517373"/>
                  </a:lnTo>
                  <a:cubicBezTo>
                    <a:pt x="1034832" y="231652"/>
                    <a:pt x="803181" y="0"/>
                    <a:pt x="517459" y="0"/>
                  </a:cubicBezTo>
                  <a:lnTo>
                    <a:pt x="517459" y="0"/>
                  </a:lnTo>
                  <a:close/>
                  <a:moveTo>
                    <a:pt x="138196" y="475050"/>
                  </a:moveTo>
                  <a:cubicBezTo>
                    <a:pt x="159358" y="284598"/>
                    <a:pt x="321307" y="135951"/>
                    <a:pt x="517373" y="135951"/>
                  </a:cubicBezTo>
                  <a:cubicBezTo>
                    <a:pt x="713439" y="135951"/>
                    <a:pt x="875388" y="284598"/>
                    <a:pt x="896550" y="475050"/>
                  </a:cubicBezTo>
                  <a:lnTo>
                    <a:pt x="609533" y="475050"/>
                  </a:lnTo>
                  <a:cubicBezTo>
                    <a:pt x="609533" y="424177"/>
                    <a:pt x="568333" y="382977"/>
                    <a:pt x="517459" y="382977"/>
                  </a:cubicBezTo>
                  <a:cubicBezTo>
                    <a:pt x="466585" y="382977"/>
                    <a:pt x="425386" y="424177"/>
                    <a:pt x="425386" y="475050"/>
                  </a:cubicBezTo>
                  <a:lnTo>
                    <a:pt x="138369" y="475050"/>
                  </a:lnTo>
                  <a:close/>
                  <a:moveTo>
                    <a:pt x="517373" y="501394"/>
                  </a:moveTo>
                  <a:cubicBezTo>
                    <a:pt x="502862" y="501394"/>
                    <a:pt x="491029" y="489647"/>
                    <a:pt x="491029" y="475050"/>
                  </a:cubicBezTo>
                  <a:cubicBezTo>
                    <a:pt x="491029" y="460453"/>
                    <a:pt x="502776" y="448707"/>
                    <a:pt x="517373" y="448707"/>
                  </a:cubicBezTo>
                  <a:cubicBezTo>
                    <a:pt x="531970" y="448707"/>
                    <a:pt x="543717" y="460453"/>
                    <a:pt x="543717" y="475050"/>
                  </a:cubicBezTo>
                  <a:cubicBezTo>
                    <a:pt x="543717" y="489647"/>
                    <a:pt x="531970" y="501394"/>
                    <a:pt x="517373" y="501394"/>
                  </a:cubicBezTo>
                  <a:lnTo>
                    <a:pt x="517373" y="501394"/>
                  </a:lnTo>
                  <a:close/>
                </a:path>
              </a:pathLst>
            </a:custGeom>
            <a:solidFill>
              <a:srgbClr val="05135F">
                <a:alpha val="1203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3" name="Google Shape;1243;p35"/>
            <p:cNvSpPr/>
            <p:nvPr/>
          </p:nvSpPr>
          <p:spPr>
            <a:xfrm>
              <a:off x="7118567" y="6338640"/>
              <a:ext cx="815013" cy="364493"/>
            </a:xfrm>
            <a:custGeom>
              <a:avLst/>
              <a:gdLst/>
              <a:ahLst/>
              <a:cxnLst/>
              <a:rect l="l" t="t" r="r" b="b"/>
              <a:pathLst>
                <a:path w="815013" h="364493" extrusionOk="0">
                  <a:moveTo>
                    <a:pt x="0" y="364493"/>
                  </a:moveTo>
                  <a:cubicBezTo>
                    <a:pt x="11055" y="264992"/>
                    <a:pt x="58388" y="173005"/>
                    <a:pt x="133273" y="105461"/>
                  </a:cubicBezTo>
                  <a:cubicBezTo>
                    <a:pt x="208676" y="37486"/>
                    <a:pt x="306105" y="0"/>
                    <a:pt x="407507" y="0"/>
                  </a:cubicBezTo>
                  <a:cubicBezTo>
                    <a:pt x="508908" y="0"/>
                    <a:pt x="606251" y="37486"/>
                    <a:pt x="681740" y="105461"/>
                  </a:cubicBezTo>
                  <a:cubicBezTo>
                    <a:pt x="756625" y="172919"/>
                    <a:pt x="803958" y="264905"/>
                    <a:pt x="815014" y="364493"/>
                  </a:cubicBezTo>
                </a:path>
              </a:pathLst>
            </a:custGeom>
            <a:noFill/>
            <a:ln w="10100" cap="rnd" cmpd="sng">
              <a:solidFill>
                <a:schemeClr val="accent5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17" name="Google Shape;272;p33"/>
          <p:cNvSpPr txBox="1">
            <a:spLocks noGrp="1"/>
          </p:cNvSpPr>
          <p:nvPr>
            <p:ph type="ctrTitle"/>
          </p:nvPr>
        </p:nvSpPr>
        <p:spPr>
          <a:xfrm>
            <a:off x="204878" y="1306245"/>
            <a:ext cx="8710997" cy="199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>
              <a:lnSpc>
                <a:spcPct val="150000"/>
              </a:lnSpc>
            </a:pPr>
            <a:r>
              <a:rPr lang="en-US" sz="3600" b="1">
                <a:solidFill>
                  <a:srgbClr val="00487E"/>
                </a:solidFill>
                <a:latin typeface="+mn-lt"/>
              </a:rPr>
              <a:t>CHÀO MỪNG CÁC EM </a:t>
            </a:r>
            <a:br>
              <a:rPr lang="en-US" sz="3600" b="1">
                <a:solidFill>
                  <a:srgbClr val="00487E"/>
                </a:solidFill>
                <a:latin typeface="+mn-lt"/>
              </a:rPr>
            </a:br>
            <a:r>
              <a:rPr lang="en-US" sz="3600" b="1">
                <a:solidFill>
                  <a:srgbClr val="00487E"/>
                </a:solidFill>
                <a:latin typeface="+mn-lt"/>
              </a:rPr>
              <a:t>ĐẾN VỚI TIẾT HỌC </a:t>
            </a:r>
            <a:br>
              <a:rPr lang="en-US" sz="3600" b="1">
                <a:solidFill>
                  <a:srgbClr val="00487E"/>
                </a:solidFill>
                <a:latin typeface="+mn-lt"/>
              </a:rPr>
            </a:br>
            <a:r>
              <a:rPr lang="en-US" sz="3600" b="1">
                <a:solidFill>
                  <a:srgbClr val="00487E"/>
                </a:solidFill>
                <a:latin typeface="+mn-lt"/>
              </a:rPr>
              <a:t>MÔN TOÁN 9!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911;p39"/>
          <p:cNvSpPr txBox="1">
            <a:spLocks noGrp="1"/>
          </p:cNvSpPr>
          <p:nvPr>
            <p:ph type="title"/>
          </p:nvPr>
        </p:nvSpPr>
        <p:spPr>
          <a:xfrm>
            <a:off x="1322072" y="519723"/>
            <a:ext cx="243113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300">
                <a:solidFill>
                  <a:srgbClr val="00487E"/>
                </a:solidFill>
                <a:latin typeface="+mj-lt"/>
              </a:rPr>
              <a:t>Nhận xét</a:t>
            </a:r>
            <a:endParaRPr lang="en-US" sz="3300" b="1" dirty="0">
              <a:solidFill>
                <a:srgbClr val="00487E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663117" y="1280409"/>
                <a:ext cx="3749040" cy="292182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65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Các tam giác vuông có cùng góc nhọn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đồng dạng với nhau, nên tỉ số </a:t>
                </a:r>
                <a:r>
                  <a:rPr lang="vi-VN" sz="1900" i="1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cạnh đối và cạnh huyền (cạnh kề và cạnh huyền), cạnh đối và cạnh kề (cạnh kề và cạnh đối)</a:t>
                </a:r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của góc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như nhau.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117" y="1280409"/>
                <a:ext cx="3749040" cy="2921826"/>
              </a:xfrm>
              <a:prstGeom prst="rect">
                <a:avLst/>
              </a:prstGeom>
              <a:blipFill>
                <a:blip r:embed="rId6"/>
                <a:stretch>
                  <a:fillRect l="-1626" r="-1463" b="-2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97" name="Group 2296"/>
          <p:cNvGrpSpPr/>
          <p:nvPr/>
        </p:nvGrpSpPr>
        <p:grpSpPr>
          <a:xfrm>
            <a:off x="5340448" y="1916374"/>
            <a:ext cx="2599453" cy="2158779"/>
            <a:chOff x="5367130" y="1550504"/>
            <a:chExt cx="2599453" cy="2158779"/>
          </a:xfrm>
        </p:grpSpPr>
        <p:sp>
          <p:nvSpPr>
            <p:cNvPr id="2296" name="Rectangle 2295"/>
            <p:cNvSpPr/>
            <p:nvPr/>
          </p:nvSpPr>
          <p:spPr>
            <a:xfrm>
              <a:off x="6420061" y="3348459"/>
              <a:ext cx="142451" cy="1580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48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5367130" y="3506525"/>
              <a:ext cx="2599453" cy="0"/>
            </a:xfrm>
            <a:prstGeom prst="line">
              <a:avLst/>
            </a:prstGeom>
            <a:ln w="19050">
              <a:solidFill>
                <a:srgbClr val="004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V="1">
              <a:off x="5367130" y="1550504"/>
              <a:ext cx="2003729" cy="1956022"/>
            </a:xfrm>
            <a:prstGeom prst="line">
              <a:avLst/>
            </a:prstGeom>
            <a:ln w="19050">
              <a:solidFill>
                <a:srgbClr val="004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Arc 13"/>
            <p:cNvSpPr/>
            <p:nvPr/>
          </p:nvSpPr>
          <p:spPr>
            <a:xfrm>
              <a:off x="5390986" y="3303766"/>
              <a:ext cx="349857" cy="405517"/>
            </a:xfrm>
            <a:prstGeom prst="arc">
              <a:avLst/>
            </a:prstGeom>
            <a:ln>
              <a:solidFill>
                <a:srgbClr val="00487E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Rectangle 14"/>
                <p:cNvSpPr/>
                <p:nvPr/>
              </p:nvSpPr>
              <p:spPr>
                <a:xfrm>
                  <a:off x="5653704" y="3051204"/>
                  <a:ext cx="405239" cy="384721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1900" i="1" smtClean="0">
                            <a:solidFill>
                              <a:srgbClr val="00487E"/>
                            </a:solidFill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</m:oMath>
                    </m:oMathPara>
                  </a14:m>
                  <a:endParaRPr lang="en-US">
                    <a:solidFill>
                      <a:srgbClr val="00487E"/>
                    </a:solidFill>
                  </a:endParaRPr>
                </a:p>
              </p:txBody>
            </p:sp>
          </mc:Choice>
          <mc:Fallback xmlns="">
            <p:sp>
              <p:nvSpPr>
                <p:cNvPr id="15" name="Rectangle 14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53704" y="3051204"/>
                  <a:ext cx="405239" cy="384721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7" name="Straight Connector 16"/>
            <p:cNvCxnSpPr/>
            <p:nvPr/>
          </p:nvCxnSpPr>
          <p:spPr>
            <a:xfrm>
              <a:off x="6417375" y="2472856"/>
              <a:ext cx="0" cy="1041619"/>
            </a:xfrm>
            <a:prstGeom prst="line">
              <a:avLst/>
            </a:prstGeom>
            <a:ln w="12700">
              <a:solidFill>
                <a:srgbClr val="00487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Straight Connector 96"/>
            <p:cNvCxnSpPr/>
            <p:nvPr/>
          </p:nvCxnSpPr>
          <p:spPr>
            <a:xfrm>
              <a:off x="6989246" y="1916264"/>
              <a:ext cx="0" cy="1598211"/>
            </a:xfrm>
            <a:prstGeom prst="line">
              <a:avLst/>
            </a:prstGeom>
            <a:ln w="12700">
              <a:solidFill>
                <a:srgbClr val="00487E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2" name="Rectangle 111"/>
            <p:cNvSpPr/>
            <p:nvPr/>
          </p:nvSpPr>
          <p:spPr>
            <a:xfrm>
              <a:off x="6989246" y="3348459"/>
              <a:ext cx="142451" cy="15806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00487E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298" name="Picture 229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64378" y="431745"/>
            <a:ext cx="1151046" cy="12064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8" name="Google Shape;2158;p51"/>
          <p:cNvGrpSpPr/>
          <p:nvPr/>
        </p:nvGrpSpPr>
        <p:grpSpPr>
          <a:xfrm rot="20173413" flipH="1">
            <a:off x="642178" y="2509716"/>
            <a:ext cx="378167" cy="2368005"/>
            <a:chOff x="4265846" y="1371340"/>
            <a:chExt cx="126709" cy="928680"/>
          </a:xfrm>
        </p:grpSpPr>
        <p:sp>
          <p:nvSpPr>
            <p:cNvPr id="2159" name="Google Shape;2159;p51"/>
            <p:cNvSpPr/>
            <p:nvPr/>
          </p:nvSpPr>
          <p:spPr>
            <a:xfrm>
              <a:off x="4289685" y="1944338"/>
              <a:ext cx="102870" cy="202457"/>
            </a:xfrm>
            <a:custGeom>
              <a:avLst/>
              <a:gdLst/>
              <a:ahLst/>
              <a:cxnLst/>
              <a:rect l="l" t="t" r="r" b="b"/>
              <a:pathLst>
                <a:path w="102870" h="202457" extrusionOk="0">
                  <a:moveTo>
                    <a:pt x="102870" y="86"/>
                  </a:moveTo>
                  <a:lnTo>
                    <a:pt x="102179" y="202458"/>
                  </a:lnTo>
                  <a:lnTo>
                    <a:pt x="0" y="202285"/>
                  </a:lnTo>
                  <a:lnTo>
                    <a:pt x="777" y="0"/>
                  </a:lnTo>
                  <a:lnTo>
                    <a:pt x="102870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51"/>
            <p:cNvSpPr/>
            <p:nvPr/>
          </p:nvSpPr>
          <p:spPr>
            <a:xfrm>
              <a:off x="4299791" y="1484834"/>
              <a:ext cx="85163" cy="459589"/>
            </a:xfrm>
            <a:custGeom>
              <a:avLst/>
              <a:gdLst/>
              <a:ahLst/>
              <a:cxnLst/>
              <a:rect l="l" t="t" r="r" b="b"/>
              <a:pathLst>
                <a:path w="85163" h="459589" extrusionOk="0">
                  <a:moveTo>
                    <a:pt x="85163" y="86"/>
                  </a:moveTo>
                  <a:lnTo>
                    <a:pt x="83436" y="459590"/>
                  </a:lnTo>
                  <a:lnTo>
                    <a:pt x="0" y="459503"/>
                  </a:lnTo>
                  <a:lnTo>
                    <a:pt x="1727" y="0"/>
                  </a:lnTo>
                  <a:lnTo>
                    <a:pt x="85163" y="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51"/>
            <p:cNvSpPr/>
            <p:nvPr/>
          </p:nvSpPr>
          <p:spPr>
            <a:xfrm>
              <a:off x="4301432" y="2146623"/>
              <a:ext cx="78512" cy="124290"/>
            </a:xfrm>
            <a:custGeom>
              <a:avLst/>
              <a:gdLst/>
              <a:ahLst/>
              <a:cxnLst/>
              <a:rect l="l" t="t" r="r" b="b"/>
              <a:pathLst>
                <a:path w="78512" h="124290" extrusionOk="0">
                  <a:moveTo>
                    <a:pt x="0" y="41459"/>
                  </a:moveTo>
                  <a:lnTo>
                    <a:pt x="27466" y="124291"/>
                  </a:lnTo>
                  <a:lnTo>
                    <a:pt x="50269" y="124291"/>
                  </a:lnTo>
                  <a:lnTo>
                    <a:pt x="78340" y="41545"/>
                  </a:lnTo>
                  <a:lnTo>
                    <a:pt x="78513" y="86"/>
                  </a:lnTo>
                  <a:lnTo>
                    <a:pt x="173" y="0"/>
                  </a:lnTo>
                  <a:lnTo>
                    <a:pt x="0" y="414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51"/>
            <p:cNvSpPr/>
            <p:nvPr/>
          </p:nvSpPr>
          <p:spPr>
            <a:xfrm>
              <a:off x="4336759" y="2270913"/>
              <a:ext cx="6909" cy="29107"/>
            </a:xfrm>
            <a:custGeom>
              <a:avLst/>
              <a:gdLst/>
              <a:ahLst/>
              <a:cxnLst/>
              <a:rect l="l" t="t" r="r" b="b"/>
              <a:pathLst>
                <a:path w="6909" h="29107" extrusionOk="0">
                  <a:moveTo>
                    <a:pt x="6823" y="29108"/>
                  </a:moveTo>
                  <a:lnTo>
                    <a:pt x="6910" y="0"/>
                  </a:lnTo>
                  <a:lnTo>
                    <a:pt x="173" y="0"/>
                  </a:lnTo>
                  <a:lnTo>
                    <a:pt x="0" y="29108"/>
                  </a:lnTo>
                  <a:lnTo>
                    <a:pt x="6823" y="291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51"/>
            <p:cNvSpPr/>
            <p:nvPr/>
          </p:nvSpPr>
          <p:spPr>
            <a:xfrm>
              <a:off x="4313006" y="1443634"/>
              <a:ext cx="60633" cy="41286"/>
            </a:xfrm>
            <a:custGeom>
              <a:avLst/>
              <a:gdLst/>
              <a:ahLst/>
              <a:cxnLst/>
              <a:rect l="l" t="t" r="r" b="b"/>
              <a:pathLst>
                <a:path w="60633" h="41286" extrusionOk="0">
                  <a:moveTo>
                    <a:pt x="60634" y="86"/>
                  </a:moveTo>
                  <a:lnTo>
                    <a:pt x="60461" y="41286"/>
                  </a:lnTo>
                  <a:lnTo>
                    <a:pt x="0" y="41200"/>
                  </a:lnTo>
                  <a:lnTo>
                    <a:pt x="173" y="0"/>
                  </a:lnTo>
                  <a:lnTo>
                    <a:pt x="60634" y="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51"/>
            <p:cNvSpPr/>
            <p:nvPr/>
          </p:nvSpPr>
          <p:spPr>
            <a:xfrm>
              <a:off x="4307564" y="1371340"/>
              <a:ext cx="71948" cy="72380"/>
            </a:xfrm>
            <a:custGeom>
              <a:avLst/>
              <a:gdLst/>
              <a:ahLst/>
              <a:cxnLst/>
              <a:rect l="l" t="t" r="r" b="b"/>
              <a:pathLst>
                <a:path w="71948" h="72380" extrusionOk="0">
                  <a:moveTo>
                    <a:pt x="71948" y="86"/>
                  </a:moveTo>
                  <a:lnTo>
                    <a:pt x="71689" y="72380"/>
                  </a:lnTo>
                  <a:lnTo>
                    <a:pt x="0" y="72294"/>
                  </a:lnTo>
                  <a:lnTo>
                    <a:pt x="259" y="0"/>
                  </a:lnTo>
                  <a:lnTo>
                    <a:pt x="71948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51"/>
            <p:cNvSpPr/>
            <p:nvPr/>
          </p:nvSpPr>
          <p:spPr>
            <a:xfrm>
              <a:off x="4265846" y="1496581"/>
              <a:ext cx="35672" cy="247285"/>
            </a:xfrm>
            <a:custGeom>
              <a:avLst/>
              <a:gdLst/>
              <a:ahLst/>
              <a:cxnLst/>
              <a:rect l="l" t="t" r="r" b="b"/>
              <a:pathLst>
                <a:path w="35672" h="247285" extrusionOk="0">
                  <a:moveTo>
                    <a:pt x="0" y="247285"/>
                  </a:moveTo>
                  <a:lnTo>
                    <a:pt x="25307" y="247285"/>
                  </a:lnTo>
                  <a:lnTo>
                    <a:pt x="26085" y="38090"/>
                  </a:lnTo>
                  <a:lnTo>
                    <a:pt x="35499" y="38090"/>
                  </a:lnTo>
                  <a:lnTo>
                    <a:pt x="35672" y="86"/>
                  </a:lnTo>
                  <a:lnTo>
                    <a:pt x="26257" y="86"/>
                  </a:lnTo>
                  <a:lnTo>
                    <a:pt x="11488" y="0"/>
                  </a:lnTo>
                  <a:lnTo>
                    <a:pt x="950" y="0"/>
                  </a:lnTo>
                  <a:lnTo>
                    <a:pt x="0" y="2472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2053;p50"/>
          <p:cNvGrpSpPr/>
          <p:nvPr/>
        </p:nvGrpSpPr>
        <p:grpSpPr>
          <a:xfrm rot="3776744">
            <a:off x="7733542" y="1231541"/>
            <a:ext cx="2003546" cy="430052"/>
            <a:chOff x="7017251" y="5781017"/>
            <a:chExt cx="1017558" cy="259118"/>
          </a:xfrm>
        </p:grpSpPr>
        <p:sp>
          <p:nvSpPr>
            <p:cNvPr id="109" name="Google Shape;2054;p50"/>
            <p:cNvSpPr/>
            <p:nvPr/>
          </p:nvSpPr>
          <p:spPr>
            <a:xfrm>
              <a:off x="7017252" y="5781017"/>
              <a:ext cx="1017557" cy="259118"/>
            </a:xfrm>
            <a:custGeom>
              <a:avLst/>
              <a:gdLst/>
              <a:ahLst/>
              <a:cxnLst/>
              <a:rect l="l" t="t" r="r" b="b"/>
              <a:pathLst>
                <a:path w="1017557" h="259118" extrusionOk="0">
                  <a:moveTo>
                    <a:pt x="1003565" y="0"/>
                  </a:moveTo>
                  <a:cubicBezTo>
                    <a:pt x="1011293" y="0"/>
                    <a:pt x="1017558" y="6264"/>
                    <a:pt x="1017558" y="13992"/>
                  </a:cubicBezTo>
                  <a:lnTo>
                    <a:pt x="1017558" y="245126"/>
                  </a:lnTo>
                  <a:cubicBezTo>
                    <a:pt x="1017558" y="252854"/>
                    <a:pt x="1011293" y="259118"/>
                    <a:pt x="1003565" y="259118"/>
                  </a:cubicBezTo>
                  <a:lnTo>
                    <a:pt x="13992" y="259118"/>
                  </a:lnTo>
                  <a:cubicBezTo>
                    <a:pt x="6264" y="259118"/>
                    <a:pt x="0" y="252854"/>
                    <a:pt x="0" y="245126"/>
                  </a:cubicBezTo>
                  <a:lnTo>
                    <a:pt x="0" y="13992"/>
                  </a:lnTo>
                  <a:cubicBezTo>
                    <a:pt x="0" y="6264"/>
                    <a:pt x="6264" y="0"/>
                    <a:pt x="13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2055;p50"/>
            <p:cNvSpPr/>
            <p:nvPr/>
          </p:nvSpPr>
          <p:spPr>
            <a:xfrm>
              <a:off x="7017251" y="5781017"/>
              <a:ext cx="1017557" cy="259118"/>
            </a:xfrm>
            <a:custGeom>
              <a:avLst/>
              <a:gdLst/>
              <a:ahLst/>
              <a:cxnLst/>
              <a:rect l="l" t="t" r="r" b="b"/>
              <a:pathLst>
                <a:path w="1017557" h="259118" extrusionOk="0">
                  <a:moveTo>
                    <a:pt x="1003480" y="0"/>
                  </a:moveTo>
                  <a:lnTo>
                    <a:pt x="933344" y="0"/>
                  </a:lnTo>
                  <a:lnTo>
                    <a:pt x="933344" y="160999"/>
                  </a:lnTo>
                  <a:cubicBezTo>
                    <a:pt x="933344" y="168772"/>
                    <a:pt x="927039" y="174991"/>
                    <a:pt x="919352" y="174991"/>
                  </a:cubicBezTo>
                  <a:lnTo>
                    <a:pt x="0" y="174991"/>
                  </a:lnTo>
                  <a:lnTo>
                    <a:pt x="0" y="245126"/>
                  </a:lnTo>
                  <a:cubicBezTo>
                    <a:pt x="0" y="252900"/>
                    <a:pt x="6306" y="259118"/>
                    <a:pt x="13993" y="259118"/>
                  </a:cubicBezTo>
                  <a:lnTo>
                    <a:pt x="1003566" y="259118"/>
                  </a:lnTo>
                  <a:cubicBezTo>
                    <a:pt x="1011339" y="259118"/>
                    <a:pt x="1017558" y="252813"/>
                    <a:pt x="1017558" y="245126"/>
                  </a:cubicBezTo>
                  <a:lnTo>
                    <a:pt x="1017558" y="13992"/>
                  </a:lnTo>
                  <a:cubicBezTo>
                    <a:pt x="1017558" y="6219"/>
                    <a:pt x="1011253" y="0"/>
                    <a:pt x="1003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2056;p50"/>
            <p:cNvSpPr/>
            <p:nvPr/>
          </p:nvSpPr>
          <p:spPr>
            <a:xfrm>
              <a:off x="7075035" y="5934847"/>
              <a:ext cx="47850" cy="47850"/>
            </a:xfrm>
            <a:custGeom>
              <a:avLst/>
              <a:gdLst/>
              <a:ahLst/>
              <a:cxnLst/>
              <a:rect l="l" t="t" r="r" b="b"/>
              <a:pathLst>
                <a:path w="47850" h="47850" extrusionOk="0">
                  <a:moveTo>
                    <a:pt x="47851" y="23925"/>
                  </a:moveTo>
                  <a:cubicBezTo>
                    <a:pt x="47851" y="30317"/>
                    <a:pt x="45346" y="36363"/>
                    <a:pt x="40855" y="40854"/>
                  </a:cubicBezTo>
                  <a:cubicBezTo>
                    <a:pt x="36363" y="45346"/>
                    <a:pt x="30317" y="47850"/>
                    <a:pt x="23925" y="47850"/>
                  </a:cubicBezTo>
                  <a:cubicBezTo>
                    <a:pt x="17534" y="47850"/>
                    <a:pt x="11488" y="45346"/>
                    <a:pt x="6996" y="40854"/>
                  </a:cubicBezTo>
                  <a:cubicBezTo>
                    <a:pt x="2505" y="36363"/>
                    <a:pt x="0" y="30317"/>
                    <a:pt x="0" y="23925"/>
                  </a:cubicBezTo>
                  <a:cubicBezTo>
                    <a:pt x="0" y="17534"/>
                    <a:pt x="2505" y="11574"/>
                    <a:pt x="6996" y="6996"/>
                  </a:cubicBezTo>
                  <a:cubicBezTo>
                    <a:pt x="11488" y="2505"/>
                    <a:pt x="17534" y="0"/>
                    <a:pt x="23925" y="0"/>
                  </a:cubicBezTo>
                  <a:cubicBezTo>
                    <a:pt x="37141" y="0"/>
                    <a:pt x="47851" y="10710"/>
                    <a:pt x="47851" y="239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2057;p50"/>
            <p:cNvSpPr/>
            <p:nvPr/>
          </p:nvSpPr>
          <p:spPr>
            <a:xfrm>
              <a:off x="7583944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rgbClr val="F9CDC7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2058;p50"/>
            <p:cNvSpPr/>
            <p:nvPr/>
          </p:nvSpPr>
          <p:spPr>
            <a:xfrm>
              <a:off x="7635940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2059;p50"/>
            <p:cNvSpPr/>
            <p:nvPr/>
          </p:nvSpPr>
          <p:spPr>
            <a:xfrm>
              <a:off x="7688023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060;p50"/>
            <p:cNvSpPr/>
            <p:nvPr/>
          </p:nvSpPr>
          <p:spPr>
            <a:xfrm>
              <a:off x="7740106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061;p50"/>
            <p:cNvSpPr/>
            <p:nvPr/>
          </p:nvSpPr>
          <p:spPr>
            <a:xfrm>
              <a:off x="7792102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062;p50"/>
            <p:cNvSpPr/>
            <p:nvPr/>
          </p:nvSpPr>
          <p:spPr>
            <a:xfrm>
              <a:off x="7844185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063;p50"/>
            <p:cNvSpPr/>
            <p:nvPr/>
          </p:nvSpPr>
          <p:spPr>
            <a:xfrm>
              <a:off x="7896181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064;p50"/>
            <p:cNvSpPr/>
            <p:nvPr/>
          </p:nvSpPr>
          <p:spPr>
            <a:xfrm>
              <a:off x="7948264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065;p50"/>
            <p:cNvSpPr/>
            <p:nvPr/>
          </p:nvSpPr>
          <p:spPr>
            <a:xfrm>
              <a:off x="8000347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2066;p50"/>
            <p:cNvSpPr/>
            <p:nvPr/>
          </p:nvSpPr>
          <p:spPr>
            <a:xfrm>
              <a:off x="7219537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rgbClr val="F9CDC7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2067;p50"/>
            <p:cNvSpPr/>
            <p:nvPr/>
          </p:nvSpPr>
          <p:spPr>
            <a:xfrm>
              <a:off x="7271620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068;p50"/>
            <p:cNvSpPr/>
            <p:nvPr/>
          </p:nvSpPr>
          <p:spPr>
            <a:xfrm>
              <a:off x="7323616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2069;p50"/>
            <p:cNvSpPr/>
            <p:nvPr/>
          </p:nvSpPr>
          <p:spPr>
            <a:xfrm>
              <a:off x="7375699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2070;p50"/>
            <p:cNvSpPr/>
            <p:nvPr/>
          </p:nvSpPr>
          <p:spPr>
            <a:xfrm>
              <a:off x="7427782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2071;p50"/>
            <p:cNvSpPr/>
            <p:nvPr/>
          </p:nvSpPr>
          <p:spPr>
            <a:xfrm>
              <a:off x="7479778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2072;p50"/>
            <p:cNvSpPr/>
            <p:nvPr/>
          </p:nvSpPr>
          <p:spPr>
            <a:xfrm>
              <a:off x="7531861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2073;p50"/>
            <p:cNvSpPr/>
            <p:nvPr/>
          </p:nvSpPr>
          <p:spPr>
            <a:xfrm>
              <a:off x="7583944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2074;p50"/>
            <p:cNvSpPr/>
            <p:nvPr/>
          </p:nvSpPr>
          <p:spPr>
            <a:xfrm>
              <a:off x="7063375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2075;p50"/>
            <p:cNvSpPr/>
            <p:nvPr/>
          </p:nvSpPr>
          <p:spPr>
            <a:xfrm>
              <a:off x="7115458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2076;p50"/>
            <p:cNvSpPr/>
            <p:nvPr/>
          </p:nvSpPr>
          <p:spPr>
            <a:xfrm>
              <a:off x="7167454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2077;p50"/>
            <p:cNvSpPr/>
            <p:nvPr/>
          </p:nvSpPr>
          <p:spPr>
            <a:xfrm>
              <a:off x="7219537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911;p39"/>
          <p:cNvSpPr txBox="1">
            <a:spLocks noGrp="1"/>
          </p:cNvSpPr>
          <p:nvPr>
            <p:ph type="title"/>
          </p:nvPr>
        </p:nvSpPr>
        <p:spPr>
          <a:xfrm>
            <a:off x="713637" y="456041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200" b="1">
                <a:solidFill>
                  <a:srgbClr val="D84444"/>
                </a:solidFill>
                <a:latin typeface="+mj-lt"/>
              </a:rPr>
              <a:t>GHI NHỚ</a:t>
            </a:r>
            <a:endParaRPr lang="en-US" sz="3200" b="1" dirty="0">
              <a:solidFill>
                <a:srgbClr val="D84444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4" name="Rectangle 133"/>
              <p:cNvSpPr/>
              <p:nvPr/>
            </p:nvSpPr>
            <p:spPr>
              <a:xfrm>
                <a:off x="822134" y="1082625"/>
                <a:ext cx="3431814" cy="1353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Cho góc nhọn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 Xét tam giác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vuông tại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có góc nhọn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(H.4.5). 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4" name="Rectangle 13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34" y="1082625"/>
                <a:ext cx="3431814" cy="1353897"/>
              </a:xfrm>
              <a:prstGeom prst="rect">
                <a:avLst/>
              </a:prstGeom>
              <a:blipFill>
                <a:blip r:embed="rId3"/>
                <a:stretch>
                  <a:fillRect l="-1776" r="-1599"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Rectangle 134"/>
              <p:cNvSpPr/>
              <p:nvPr/>
            </p:nvSpPr>
            <p:spPr>
              <a:xfrm>
                <a:off x="4815322" y="1667859"/>
                <a:ext cx="3342885" cy="2877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Tỉ số giữa cạnh đối và cạnh huyền gọi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900" i="0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sin</m:t>
                    </m:r>
                  </m:oMath>
                </a14:m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kí hiệu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19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vi-VN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</a:pPr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Tỉ số giữa cạnh kề và cạnh huyền gọi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90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190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sty m:val="p"/>
                      </m:rPr>
                      <a:rPr lang="vi-VN" sz="190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sin</m:t>
                    </m:r>
                    <m:r>
                      <a:rPr lang="vi-VN" sz="190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⁡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của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kí hiệu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190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vi-VN" sz="19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effectLst/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5" name="Rectangle 13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22" y="1667859"/>
                <a:ext cx="3342885" cy="2877711"/>
              </a:xfrm>
              <a:prstGeom prst="rect">
                <a:avLst/>
              </a:prstGeom>
              <a:blipFill>
                <a:blip r:embed="rId4"/>
                <a:stretch>
                  <a:fillRect l="-1460" r="-1642" b="-8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7" name="Rectangle 136"/>
          <p:cNvSpPr/>
          <p:nvPr/>
        </p:nvSpPr>
        <p:spPr>
          <a:xfrm>
            <a:off x="4775409" y="1167545"/>
            <a:ext cx="86273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1900">
                <a:latin typeface="Arial" panose="020B0604020202020204" pitchFamily="34" charset="0"/>
                <a:ea typeface="Dotum" panose="020B0600000101010101" pitchFamily="34" charset="-127"/>
                <a:cs typeface="Times New Roman" panose="02020603050405020304" pitchFamily="18" charset="0"/>
              </a:rPr>
              <a:t>Ta có:</a:t>
            </a:r>
            <a:endParaRPr lang="en-US" sz="1900"/>
          </a:p>
        </p:txBody>
      </p:sp>
      <p:pic>
        <p:nvPicPr>
          <p:cNvPr id="138" name="Picture 137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10338" y="2045129"/>
            <a:ext cx="2043610" cy="2797517"/>
          </a:xfrm>
          <a:prstGeom prst="rect">
            <a:avLst/>
          </a:prstGeom>
        </p:spPr>
      </p:pic>
      <p:sp>
        <p:nvSpPr>
          <p:cNvPr id="139" name="Rectangle 138"/>
          <p:cNvSpPr/>
          <p:nvPr/>
        </p:nvSpPr>
        <p:spPr>
          <a:xfrm>
            <a:off x="1563371" y="4324749"/>
            <a:ext cx="612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355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H.4.5</a:t>
            </a:r>
            <a:endParaRPr lang="en-US">
              <a:solidFill>
                <a:srgbClr val="00355C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ircle/>
      </p:transition>
    </mc:Choice>
    <mc:Fallback xmlns="">
      <p:transition spd="med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  <p:bldP spid="134" grpId="0"/>
      <p:bldP spid="135" grpId="0"/>
      <p:bldP spid="137" grpId="0"/>
      <p:bldP spid="1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8" name="Google Shape;2158;p51"/>
          <p:cNvGrpSpPr/>
          <p:nvPr/>
        </p:nvGrpSpPr>
        <p:grpSpPr>
          <a:xfrm rot="20173413" flipH="1">
            <a:off x="642178" y="2509716"/>
            <a:ext cx="378167" cy="2368005"/>
            <a:chOff x="4265846" y="1371340"/>
            <a:chExt cx="126709" cy="928680"/>
          </a:xfrm>
        </p:grpSpPr>
        <p:sp>
          <p:nvSpPr>
            <p:cNvPr id="2159" name="Google Shape;2159;p51"/>
            <p:cNvSpPr/>
            <p:nvPr/>
          </p:nvSpPr>
          <p:spPr>
            <a:xfrm>
              <a:off x="4289685" y="1944338"/>
              <a:ext cx="102870" cy="202457"/>
            </a:xfrm>
            <a:custGeom>
              <a:avLst/>
              <a:gdLst/>
              <a:ahLst/>
              <a:cxnLst/>
              <a:rect l="l" t="t" r="r" b="b"/>
              <a:pathLst>
                <a:path w="102870" h="202457" extrusionOk="0">
                  <a:moveTo>
                    <a:pt x="102870" y="86"/>
                  </a:moveTo>
                  <a:lnTo>
                    <a:pt x="102179" y="202458"/>
                  </a:lnTo>
                  <a:lnTo>
                    <a:pt x="0" y="202285"/>
                  </a:lnTo>
                  <a:lnTo>
                    <a:pt x="777" y="0"/>
                  </a:lnTo>
                  <a:lnTo>
                    <a:pt x="102870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51"/>
            <p:cNvSpPr/>
            <p:nvPr/>
          </p:nvSpPr>
          <p:spPr>
            <a:xfrm>
              <a:off x="4299791" y="1484834"/>
              <a:ext cx="85163" cy="459589"/>
            </a:xfrm>
            <a:custGeom>
              <a:avLst/>
              <a:gdLst/>
              <a:ahLst/>
              <a:cxnLst/>
              <a:rect l="l" t="t" r="r" b="b"/>
              <a:pathLst>
                <a:path w="85163" h="459589" extrusionOk="0">
                  <a:moveTo>
                    <a:pt x="85163" y="86"/>
                  </a:moveTo>
                  <a:lnTo>
                    <a:pt x="83436" y="459590"/>
                  </a:lnTo>
                  <a:lnTo>
                    <a:pt x="0" y="459503"/>
                  </a:lnTo>
                  <a:lnTo>
                    <a:pt x="1727" y="0"/>
                  </a:lnTo>
                  <a:lnTo>
                    <a:pt x="85163" y="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51"/>
            <p:cNvSpPr/>
            <p:nvPr/>
          </p:nvSpPr>
          <p:spPr>
            <a:xfrm>
              <a:off x="4301432" y="2146623"/>
              <a:ext cx="78512" cy="124290"/>
            </a:xfrm>
            <a:custGeom>
              <a:avLst/>
              <a:gdLst/>
              <a:ahLst/>
              <a:cxnLst/>
              <a:rect l="l" t="t" r="r" b="b"/>
              <a:pathLst>
                <a:path w="78512" h="124290" extrusionOk="0">
                  <a:moveTo>
                    <a:pt x="0" y="41459"/>
                  </a:moveTo>
                  <a:lnTo>
                    <a:pt x="27466" y="124291"/>
                  </a:lnTo>
                  <a:lnTo>
                    <a:pt x="50269" y="124291"/>
                  </a:lnTo>
                  <a:lnTo>
                    <a:pt x="78340" y="41545"/>
                  </a:lnTo>
                  <a:lnTo>
                    <a:pt x="78513" y="86"/>
                  </a:lnTo>
                  <a:lnTo>
                    <a:pt x="173" y="0"/>
                  </a:lnTo>
                  <a:lnTo>
                    <a:pt x="0" y="414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51"/>
            <p:cNvSpPr/>
            <p:nvPr/>
          </p:nvSpPr>
          <p:spPr>
            <a:xfrm>
              <a:off x="4336759" y="2270913"/>
              <a:ext cx="6909" cy="29107"/>
            </a:xfrm>
            <a:custGeom>
              <a:avLst/>
              <a:gdLst/>
              <a:ahLst/>
              <a:cxnLst/>
              <a:rect l="l" t="t" r="r" b="b"/>
              <a:pathLst>
                <a:path w="6909" h="29107" extrusionOk="0">
                  <a:moveTo>
                    <a:pt x="6823" y="29108"/>
                  </a:moveTo>
                  <a:lnTo>
                    <a:pt x="6910" y="0"/>
                  </a:lnTo>
                  <a:lnTo>
                    <a:pt x="173" y="0"/>
                  </a:lnTo>
                  <a:lnTo>
                    <a:pt x="0" y="29108"/>
                  </a:lnTo>
                  <a:lnTo>
                    <a:pt x="6823" y="291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51"/>
            <p:cNvSpPr/>
            <p:nvPr/>
          </p:nvSpPr>
          <p:spPr>
            <a:xfrm>
              <a:off x="4313006" y="1443634"/>
              <a:ext cx="60633" cy="41286"/>
            </a:xfrm>
            <a:custGeom>
              <a:avLst/>
              <a:gdLst/>
              <a:ahLst/>
              <a:cxnLst/>
              <a:rect l="l" t="t" r="r" b="b"/>
              <a:pathLst>
                <a:path w="60633" h="41286" extrusionOk="0">
                  <a:moveTo>
                    <a:pt x="60634" y="86"/>
                  </a:moveTo>
                  <a:lnTo>
                    <a:pt x="60461" y="41286"/>
                  </a:lnTo>
                  <a:lnTo>
                    <a:pt x="0" y="41200"/>
                  </a:lnTo>
                  <a:lnTo>
                    <a:pt x="173" y="0"/>
                  </a:lnTo>
                  <a:lnTo>
                    <a:pt x="60634" y="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51"/>
            <p:cNvSpPr/>
            <p:nvPr/>
          </p:nvSpPr>
          <p:spPr>
            <a:xfrm>
              <a:off x="4307564" y="1371340"/>
              <a:ext cx="71948" cy="72380"/>
            </a:xfrm>
            <a:custGeom>
              <a:avLst/>
              <a:gdLst/>
              <a:ahLst/>
              <a:cxnLst/>
              <a:rect l="l" t="t" r="r" b="b"/>
              <a:pathLst>
                <a:path w="71948" h="72380" extrusionOk="0">
                  <a:moveTo>
                    <a:pt x="71948" y="86"/>
                  </a:moveTo>
                  <a:lnTo>
                    <a:pt x="71689" y="72380"/>
                  </a:lnTo>
                  <a:lnTo>
                    <a:pt x="0" y="72294"/>
                  </a:lnTo>
                  <a:lnTo>
                    <a:pt x="259" y="0"/>
                  </a:lnTo>
                  <a:lnTo>
                    <a:pt x="71948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51"/>
            <p:cNvSpPr/>
            <p:nvPr/>
          </p:nvSpPr>
          <p:spPr>
            <a:xfrm>
              <a:off x="4265846" y="1496581"/>
              <a:ext cx="35672" cy="247285"/>
            </a:xfrm>
            <a:custGeom>
              <a:avLst/>
              <a:gdLst/>
              <a:ahLst/>
              <a:cxnLst/>
              <a:rect l="l" t="t" r="r" b="b"/>
              <a:pathLst>
                <a:path w="35672" h="247285" extrusionOk="0">
                  <a:moveTo>
                    <a:pt x="0" y="247285"/>
                  </a:moveTo>
                  <a:lnTo>
                    <a:pt x="25307" y="247285"/>
                  </a:lnTo>
                  <a:lnTo>
                    <a:pt x="26085" y="38090"/>
                  </a:lnTo>
                  <a:lnTo>
                    <a:pt x="35499" y="38090"/>
                  </a:lnTo>
                  <a:lnTo>
                    <a:pt x="35672" y="86"/>
                  </a:lnTo>
                  <a:lnTo>
                    <a:pt x="26257" y="86"/>
                  </a:lnTo>
                  <a:lnTo>
                    <a:pt x="11488" y="0"/>
                  </a:lnTo>
                  <a:lnTo>
                    <a:pt x="950" y="0"/>
                  </a:lnTo>
                  <a:lnTo>
                    <a:pt x="0" y="2472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2053;p50"/>
          <p:cNvGrpSpPr/>
          <p:nvPr/>
        </p:nvGrpSpPr>
        <p:grpSpPr>
          <a:xfrm rot="3776744">
            <a:off x="7733542" y="1231541"/>
            <a:ext cx="2003546" cy="430052"/>
            <a:chOff x="7017251" y="5781017"/>
            <a:chExt cx="1017558" cy="259118"/>
          </a:xfrm>
        </p:grpSpPr>
        <p:sp>
          <p:nvSpPr>
            <p:cNvPr id="109" name="Google Shape;2054;p50"/>
            <p:cNvSpPr/>
            <p:nvPr/>
          </p:nvSpPr>
          <p:spPr>
            <a:xfrm>
              <a:off x="7017252" y="5781017"/>
              <a:ext cx="1017557" cy="259118"/>
            </a:xfrm>
            <a:custGeom>
              <a:avLst/>
              <a:gdLst/>
              <a:ahLst/>
              <a:cxnLst/>
              <a:rect l="l" t="t" r="r" b="b"/>
              <a:pathLst>
                <a:path w="1017557" h="259118" extrusionOk="0">
                  <a:moveTo>
                    <a:pt x="1003565" y="0"/>
                  </a:moveTo>
                  <a:cubicBezTo>
                    <a:pt x="1011293" y="0"/>
                    <a:pt x="1017558" y="6264"/>
                    <a:pt x="1017558" y="13992"/>
                  </a:cubicBezTo>
                  <a:lnTo>
                    <a:pt x="1017558" y="245126"/>
                  </a:lnTo>
                  <a:cubicBezTo>
                    <a:pt x="1017558" y="252854"/>
                    <a:pt x="1011293" y="259118"/>
                    <a:pt x="1003565" y="259118"/>
                  </a:cubicBezTo>
                  <a:lnTo>
                    <a:pt x="13992" y="259118"/>
                  </a:lnTo>
                  <a:cubicBezTo>
                    <a:pt x="6264" y="259118"/>
                    <a:pt x="0" y="252854"/>
                    <a:pt x="0" y="245126"/>
                  </a:cubicBezTo>
                  <a:lnTo>
                    <a:pt x="0" y="13992"/>
                  </a:lnTo>
                  <a:cubicBezTo>
                    <a:pt x="0" y="6264"/>
                    <a:pt x="6264" y="0"/>
                    <a:pt x="13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2055;p50"/>
            <p:cNvSpPr/>
            <p:nvPr/>
          </p:nvSpPr>
          <p:spPr>
            <a:xfrm>
              <a:off x="7017251" y="5781017"/>
              <a:ext cx="1017557" cy="259118"/>
            </a:xfrm>
            <a:custGeom>
              <a:avLst/>
              <a:gdLst/>
              <a:ahLst/>
              <a:cxnLst/>
              <a:rect l="l" t="t" r="r" b="b"/>
              <a:pathLst>
                <a:path w="1017557" h="259118" extrusionOk="0">
                  <a:moveTo>
                    <a:pt x="1003480" y="0"/>
                  </a:moveTo>
                  <a:lnTo>
                    <a:pt x="933344" y="0"/>
                  </a:lnTo>
                  <a:lnTo>
                    <a:pt x="933344" y="160999"/>
                  </a:lnTo>
                  <a:cubicBezTo>
                    <a:pt x="933344" y="168772"/>
                    <a:pt x="927039" y="174991"/>
                    <a:pt x="919352" y="174991"/>
                  </a:cubicBezTo>
                  <a:lnTo>
                    <a:pt x="0" y="174991"/>
                  </a:lnTo>
                  <a:lnTo>
                    <a:pt x="0" y="245126"/>
                  </a:lnTo>
                  <a:cubicBezTo>
                    <a:pt x="0" y="252900"/>
                    <a:pt x="6306" y="259118"/>
                    <a:pt x="13993" y="259118"/>
                  </a:cubicBezTo>
                  <a:lnTo>
                    <a:pt x="1003566" y="259118"/>
                  </a:lnTo>
                  <a:cubicBezTo>
                    <a:pt x="1011339" y="259118"/>
                    <a:pt x="1017558" y="252813"/>
                    <a:pt x="1017558" y="245126"/>
                  </a:cubicBezTo>
                  <a:lnTo>
                    <a:pt x="1017558" y="13992"/>
                  </a:lnTo>
                  <a:cubicBezTo>
                    <a:pt x="1017558" y="6219"/>
                    <a:pt x="1011253" y="0"/>
                    <a:pt x="1003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2056;p50"/>
            <p:cNvSpPr/>
            <p:nvPr/>
          </p:nvSpPr>
          <p:spPr>
            <a:xfrm>
              <a:off x="7075035" y="5934847"/>
              <a:ext cx="47850" cy="47850"/>
            </a:xfrm>
            <a:custGeom>
              <a:avLst/>
              <a:gdLst/>
              <a:ahLst/>
              <a:cxnLst/>
              <a:rect l="l" t="t" r="r" b="b"/>
              <a:pathLst>
                <a:path w="47850" h="47850" extrusionOk="0">
                  <a:moveTo>
                    <a:pt x="47851" y="23925"/>
                  </a:moveTo>
                  <a:cubicBezTo>
                    <a:pt x="47851" y="30317"/>
                    <a:pt x="45346" y="36363"/>
                    <a:pt x="40855" y="40854"/>
                  </a:cubicBezTo>
                  <a:cubicBezTo>
                    <a:pt x="36363" y="45346"/>
                    <a:pt x="30317" y="47850"/>
                    <a:pt x="23925" y="47850"/>
                  </a:cubicBezTo>
                  <a:cubicBezTo>
                    <a:pt x="17534" y="47850"/>
                    <a:pt x="11488" y="45346"/>
                    <a:pt x="6996" y="40854"/>
                  </a:cubicBezTo>
                  <a:cubicBezTo>
                    <a:pt x="2505" y="36363"/>
                    <a:pt x="0" y="30317"/>
                    <a:pt x="0" y="23925"/>
                  </a:cubicBezTo>
                  <a:cubicBezTo>
                    <a:pt x="0" y="17534"/>
                    <a:pt x="2505" y="11574"/>
                    <a:pt x="6996" y="6996"/>
                  </a:cubicBezTo>
                  <a:cubicBezTo>
                    <a:pt x="11488" y="2505"/>
                    <a:pt x="17534" y="0"/>
                    <a:pt x="23925" y="0"/>
                  </a:cubicBezTo>
                  <a:cubicBezTo>
                    <a:pt x="37141" y="0"/>
                    <a:pt x="47851" y="10710"/>
                    <a:pt x="47851" y="239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2057;p50"/>
            <p:cNvSpPr/>
            <p:nvPr/>
          </p:nvSpPr>
          <p:spPr>
            <a:xfrm>
              <a:off x="7583944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rgbClr val="F9CDC7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2058;p50"/>
            <p:cNvSpPr/>
            <p:nvPr/>
          </p:nvSpPr>
          <p:spPr>
            <a:xfrm>
              <a:off x="7635940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2059;p50"/>
            <p:cNvSpPr/>
            <p:nvPr/>
          </p:nvSpPr>
          <p:spPr>
            <a:xfrm>
              <a:off x="7688023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060;p50"/>
            <p:cNvSpPr/>
            <p:nvPr/>
          </p:nvSpPr>
          <p:spPr>
            <a:xfrm>
              <a:off x="7740106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061;p50"/>
            <p:cNvSpPr/>
            <p:nvPr/>
          </p:nvSpPr>
          <p:spPr>
            <a:xfrm>
              <a:off x="7792102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062;p50"/>
            <p:cNvSpPr/>
            <p:nvPr/>
          </p:nvSpPr>
          <p:spPr>
            <a:xfrm>
              <a:off x="7844185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063;p50"/>
            <p:cNvSpPr/>
            <p:nvPr/>
          </p:nvSpPr>
          <p:spPr>
            <a:xfrm>
              <a:off x="7896181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064;p50"/>
            <p:cNvSpPr/>
            <p:nvPr/>
          </p:nvSpPr>
          <p:spPr>
            <a:xfrm>
              <a:off x="7948264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065;p50"/>
            <p:cNvSpPr/>
            <p:nvPr/>
          </p:nvSpPr>
          <p:spPr>
            <a:xfrm>
              <a:off x="8000347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2066;p50"/>
            <p:cNvSpPr/>
            <p:nvPr/>
          </p:nvSpPr>
          <p:spPr>
            <a:xfrm>
              <a:off x="7219537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rgbClr val="F9CDC7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2067;p50"/>
            <p:cNvSpPr/>
            <p:nvPr/>
          </p:nvSpPr>
          <p:spPr>
            <a:xfrm>
              <a:off x="7271620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068;p50"/>
            <p:cNvSpPr/>
            <p:nvPr/>
          </p:nvSpPr>
          <p:spPr>
            <a:xfrm>
              <a:off x="7323616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2069;p50"/>
            <p:cNvSpPr/>
            <p:nvPr/>
          </p:nvSpPr>
          <p:spPr>
            <a:xfrm>
              <a:off x="7375699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2070;p50"/>
            <p:cNvSpPr/>
            <p:nvPr/>
          </p:nvSpPr>
          <p:spPr>
            <a:xfrm>
              <a:off x="7427782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2071;p50"/>
            <p:cNvSpPr/>
            <p:nvPr/>
          </p:nvSpPr>
          <p:spPr>
            <a:xfrm>
              <a:off x="7479778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2072;p50"/>
            <p:cNvSpPr/>
            <p:nvPr/>
          </p:nvSpPr>
          <p:spPr>
            <a:xfrm>
              <a:off x="7531861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2073;p50"/>
            <p:cNvSpPr/>
            <p:nvPr/>
          </p:nvSpPr>
          <p:spPr>
            <a:xfrm>
              <a:off x="7583944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2074;p50"/>
            <p:cNvSpPr/>
            <p:nvPr/>
          </p:nvSpPr>
          <p:spPr>
            <a:xfrm>
              <a:off x="7063375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2075;p50"/>
            <p:cNvSpPr/>
            <p:nvPr/>
          </p:nvSpPr>
          <p:spPr>
            <a:xfrm>
              <a:off x="7115458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2076;p50"/>
            <p:cNvSpPr/>
            <p:nvPr/>
          </p:nvSpPr>
          <p:spPr>
            <a:xfrm>
              <a:off x="7167454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2077;p50"/>
            <p:cNvSpPr/>
            <p:nvPr/>
          </p:nvSpPr>
          <p:spPr>
            <a:xfrm>
              <a:off x="7219537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Google Shape;911;p39"/>
          <p:cNvSpPr txBox="1">
            <a:spLocks noGrp="1"/>
          </p:cNvSpPr>
          <p:nvPr>
            <p:ph type="title"/>
          </p:nvPr>
        </p:nvSpPr>
        <p:spPr>
          <a:xfrm>
            <a:off x="713637" y="456041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200" b="1">
                <a:solidFill>
                  <a:srgbClr val="D84444"/>
                </a:solidFill>
                <a:latin typeface="+mj-lt"/>
              </a:rPr>
              <a:t>GHI NHỚ</a:t>
            </a:r>
            <a:endParaRPr lang="en-US" sz="3200" b="1" dirty="0">
              <a:solidFill>
                <a:srgbClr val="D84444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Rectangle 48"/>
              <p:cNvSpPr/>
              <p:nvPr/>
            </p:nvSpPr>
            <p:spPr>
              <a:xfrm>
                <a:off x="822134" y="1082625"/>
                <a:ext cx="3431814" cy="13538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Cho góc nhọn </a:t>
                </a:r>
                <a14:m>
                  <m:oMath xmlns:m="http://schemas.openxmlformats.org/officeDocument/2006/math">
                    <m:r>
                      <a:rPr kumimoji="0" lang="vi-VN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𝛼</m:t>
                    </m:r>
                  </m:oMath>
                </a14:m>
                <a:r>
                  <a:rPr kumimoji="0" lang="vi-VN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. Xét tam giác </a:t>
                </a:r>
                <a14:m>
                  <m:oMath xmlns:m="http://schemas.openxmlformats.org/officeDocument/2006/math">
                    <m:r>
                      <a:rPr kumimoji="0" lang="vi-VN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𝐴𝐵𝐶</m:t>
                    </m:r>
                    <m:r>
                      <a:rPr kumimoji="0" lang="vi-VN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</m:oMath>
                </a14:m>
                <a:r>
                  <a:rPr kumimoji="0" lang="vi-VN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vuông tại </a:t>
                </a:r>
                <a14:m>
                  <m:oMath xmlns:m="http://schemas.openxmlformats.org/officeDocument/2006/math">
                    <m:r>
                      <a:rPr kumimoji="0" lang="vi-VN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𝐴</m:t>
                    </m:r>
                  </m:oMath>
                </a14:m>
                <a:r>
                  <a:rPr kumimoji="0" lang="vi-VN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có góc nhọn </a:t>
                </a:r>
                <a14:m>
                  <m:oMath xmlns:m="http://schemas.openxmlformats.org/officeDocument/2006/math">
                    <m:r>
                      <a:rPr kumimoji="0" lang="vi-VN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𝐵</m:t>
                    </m:r>
                  </m:oMath>
                </a14:m>
                <a:r>
                  <a:rPr kumimoji="0" lang="vi-VN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bằng </a:t>
                </a:r>
                <a14:m>
                  <m:oMath xmlns:m="http://schemas.openxmlformats.org/officeDocument/2006/math">
                    <m:r>
                      <a:rPr kumimoji="0" lang="vi-VN" sz="1900" b="0" i="1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𝛼</m:t>
                    </m:r>
                  </m:oMath>
                </a14:m>
                <a:r>
                  <a:rPr kumimoji="0" lang="vi-VN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(H.4.5). </a:t>
                </a:r>
                <a:endPara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49" name="Rectangle 4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134" y="1082625"/>
                <a:ext cx="3431814" cy="1353897"/>
              </a:xfrm>
              <a:prstGeom prst="rect">
                <a:avLst/>
              </a:prstGeom>
              <a:blipFill>
                <a:blip r:embed="rId3"/>
                <a:stretch>
                  <a:fillRect l="-1776" r="-1599" b="-67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Rectangle 49"/>
              <p:cNvSpPr/>
              <p:nvPr/>
            </p:nvSpPr>
            <p:spPr>
              <a:xfrm>
                <a:off x="4815322" y="1667253"/>
                <a:ext cx="3510067" cy="2877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  <a:defRPr/>
                </a:pPr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Tỉ số giữa cạnh đối và cạnh kề của góc </a:t>
                </a:r>
                <a14:m>
                  <m:oMath xmlns:m="http://schemas.openxmlformats.org/officeDocument/2006/math"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gọi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900" i="0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tang</m:t>
                    </m:r>
                  </m:oMath>
                </a14:m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kí hiệu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190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Tx/>
                  <a:buChar char="-"/>
                  <a:defRPr/>
                </a:pPr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Tỉ số giữa cạnh kề và cạnh đối của góc </a:t>
                </a:r>
                <a14:m>
                  <m:oMath xmlns:m="http://schemas.openxmlformats.org/officeDocument/2006/math"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gọi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900" i="0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1900" i="0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sty m:val="p"/>
                      </m:rPr>
                      <a:rPr lang="vi-VN" sz="1900" i="0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tang</m:t>
                    </m:r>
                  </m:oMath>
                </a14:m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của </a:t>
                </a:r>
                <a14:m>
                  <m:oMath xmlns:m="http://schemas.openxmlformats.org/officeDocument/2006/math"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𝛼</m:t>
                    </m:r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</m:oMath>
                </a14:m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kí hiệu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190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0" name="Rectangle 4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15322" y="1667253"/>
                <a:ext cx="3510067" cy="2877711"/>
              </a:xfrm>
              <a:prstGeom prst="rect">
                <a:avLst/>
              </a:prstGeom>
              <a:blipFill>
                <a:blip r:embed="rId4"/>
                <a:stretch>
                  <a:fillRect l="-1389" r="-1563" b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Rectangle 50"/>
          <p:cNvSpPr/>
          <p:nvPr/>
        </p:nvSpPr>
        <p:spPr>
          <a:xfrm>
            <a:off x="4775409" y="1167545"/>
            <a:ext cx="862737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Dotum" panose="020B0600000101010101" pitchFamily="34" charset="-127"/>
                <a:cs typeface="Times New Roman" panose="02020603050405020304" pitchFamily="18" charset="0"/>
                <a:sym typeface="Arial"/>
              </a:rPr>
              <a:t>Ta có:</a:t>
            </a:r>
            <a:endParaRPr kumimoji="0" lang="en-US" sz="19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10338" y="2045129"/>
            <a:ext cx="2043610" cy="2797517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563371" y="4324749"/>
            <a:ext cx="612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355C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H.4.5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355C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839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911;p39"/>
          <p:cNvSpPr txBox="1">
            <a:spLocks noGrp="1"/>
          </p:cNvSpPr>
          <p:nvPr>
            <p:ph type="title"/>
          </p:nvPr>
        </p:nvSpPr>
        <p:spPr>
          <a:xfrm>
            <a:off x="3351141" y="395222"/>
            <a:ext cx="243113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3300">
                <a:solidFill>
                  <a:srgbClr val="00487E"/>
                </a:solidFill>
                <a:latin typeface="+mj-lt"/>
              </a:rPr>
              <a:t>Chú ý</a:t>
            </a:r>
            <a:endParaRPr lang="en-US" sz="3300" b="1" dirty="0">
              <a:solidFill>
                <a:srgbClr val="00487E"/>
              </a:solidFill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37183" y="995914"/>
                <a:ext cx="7646237" cy="20982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i="1" smtClean="0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α</m:t>
                          </m:r>
                        </m:e>
                      </m:func>
                      <m:r>
                        <a:rPr lang="vi-VN" sz="19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ạ</m:t>
                          </m:r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 đố</m:t>
                          </m:r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i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ạ</m:t>
                          </m:r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huy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ề</m:t>
                          </m:r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n</m:t>
                          </m:r>
                        </m:den>
                      </m:f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     </m:t>
                      </m:r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α</m:t>
                          </m:r>
                        </m:e>
                      </m:func>
                      <m:r>
                        <a:rPr lang="vi-VN" sz="19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ạ</m:t>
                          </m:r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ề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ạ</m:t>
                          </m:r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huy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ề</m:t>
                          </m:r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n</m:t>
                          </m:r>
                        </m:den>
                      </m:f>
                      <m:r>
                        <a:rPr lang="en-US" sz="19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     </m:t>
                      </m:r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α</m:t>
                          </m:r>
                        </m:e>
                      </m:func>
                      <m:r>
                        <a:rPr lang="vi-VN" sz="19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ạ</m:t>
                          </m:r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 đố</m:t>
                          </m:r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i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ạ</m:t>
                          </m:r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ề</m:t>
                          </m:r>
                        </m:den>
                      </m:f>
                    </m:oMath>
                  </m:oMathPara>
                </a14:m>
                <a:endParaRPr lang="en-US" sz="1900" i="1">
                  <a:effectLst/>
                  <a:latin typeface="Cambria Math" panose="02040503050406030204" pitchFamily="18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α</m:t>
                          </m:r>
                        </m:e>
                      </m:func>
                      <m:r>
                        <a:rPr lang="vi-VN" sz="190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ạ</m:t>
                          </m:r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k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ề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ạ</m:t>
                          </m:r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nh</m:t>
                          </m:r>
                          <m: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 đố</m:t>
                          </m:r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i</m:t>
                          </m:r>
                        </m:den>
                      </m:f>
                      <m:r>
                        <a:rPr lang="en-US" sz="1900" b="0" i="0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 </m:t>
                      </m:r>
                      <m:r>
                        <a:rPr lang="en-US" sz="19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   </m:t>
                      </m:r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vi-VN" sz="19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</m:fName>
                            <m:e>
                              <m:r>
                                <a:rPr lang="vi-VN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1900">
                  <a:effectLst/>
                  <a:latin typeface="Times New Roman" panose="020206030504050203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83" y="995914"/>
                <a:ext cx="7646237" cy="209820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37183" y="3078619"/>
                <a:ext cx="7659046" cy="156196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190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 </m:t>
                    </m:r>
                    <m:func>
                      <m:func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190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 </m:t>
                    </m:r>
                    <m:func>
                      <m:func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190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tan</m:t>
                        </m:r>
                      </m:fName>
                      <m:e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 </m:t>
                    </m:r>
                    <m:func>
                      <m:funcPr>
                        <m:ctrlPr>
                          <a:rPr lang="en-US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vi-VN" sz="1900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cot</m:t>
                        </m:r>
                      </m:fName>
                      <m:e>
                        <m:r>
                          <a:rPr lang="vi-VN" sz="1900" i="1"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</m:oMath>
                </a14:m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gọi là các tỉ số lượng giác của góc nhọn </a:t>
                </a:r>
                <a14:m>
                  <m:oMath xmlns:m="http://schemas.openxmlformats.org/officeDocument/2006/math">
                    <m:r>
                      <a:rPr lang="vi-VN" sz="19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lang="en-US" sz="19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900" i="0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sin</m:t>
                    </m:r>
                  </m:oMath>
                </a14:m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1900" i="0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1900" i="0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ô</m:t>
                    </m:r>
                    <m:r>
                      <m:rPr>
                        <m:sty m:val="p"/>
                      </m:rPr>
                      <a:rPr lang="vi-VN" sz="1900" i="0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sin</m:t>
                    </m:r>
                  </m:oMath>
                </a14:m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của góc nhọn luôn dương và bé hơn 1 vì trong tam giác vuông, cạnh huyền dài nhất.</a:t>
                </a:r>
                <a:endParaRPr lang="en-US" sz="19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7183" y="3078619"/>
                <a:ext cx="7659046" cy="1561966"/>
              </a:xfrm>
              <a:prstGeom prst="rect">
                <a:avLst/>
              </a:prstGeom>
              <a:blipFill>
                <a:blip r:embed="rId4"/>
                <a:stretch>
                  <a:fillRect l="-637" r="-717" b="-23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24374" y="504615"/>
            <a:ext cx="563104" cy="4912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37623" y="2167048"/>
            <a:ext cx="625191" cy="927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509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comb/>
      </p:transition>
    </mc:Choice>
    <mc:Fallback xmlns="">
      <p:transition spd="med">
        <p:comb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5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7062" y="416667"/>
                <a:ext cx="7481026" cy="878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1549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+mn-lt"/>
                    <a:ea typeface="+mn-ea"/>
                    <a:sym typeface="Arial"/>
                  </a:rPr>
                  <a:t>Ví dụ 1: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  <a:sym typeface="Arial"/>
                  </a:rPr>
                  <a:t> Cho tam giác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  <a:sym typeface="Arial"/>
                  </a:rPr>
                  <a:t>vuông</a:t>
                </a:r>
                <a:r>
                  <a:rPr kumimoji="0" lang="en-US" sz="1800" b="0" u="none" strike="noStrike" kern="1200" cap="none" spc="0" normalizeH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  <a:sym typeface="Arial"/>
                  </a:rPr>
                  <a:t> tại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𝐴</m:t>
                    </m:r>
                  </m:oMath>
                </a14:m>
                <a:r>
                  <a:rPr kumimoji="0" lang="en-US" sz="1800" b="0" u="none" strike="noStrike" kern="1200" cap="none" spc="0" normalizeH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  <a:sym typeface="Arial"/>
                  </a:rPr>
                  <a:t>, có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𝐴𝐵</m:t>
                    </m:r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=3</m:t>
                    </m:r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𝑐𝑚</m:t>
                    </m:r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𝐴𝐶</m:t>
                    </m:r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=4</m:t>
                    </m:r>
                    <m:r>
                      <a:rPr kumimoji="0" lang="en-US" sz="1800" b="0" i="1" u="none" strike="noStrike" kern="1200" cap="none" spc="0" normalizeH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𝑐𝑚</m:t>
                    </m:r>
                  </m:oMath>
                </a14:m>
                <a:r>
                  <a:rPr kumimoji="0" lang="en-US" sz="1800" b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  <a:sym typeface="Arial"/>
                  </a:rPr>
                  <a:t> (H.4.6)</a:t>
                </a:r>
              </a:p>
              <a:p>
                <a:pPr lvl="0" algn="just" defTabSz="1828800">
                  <a:lnSpc>
                    <a:spcPct val="140000"/>
                  </a:lnSpc>
                  <a:buClr>
                    <a:srgbClr val="2D1549"/>
                  </a:buClr>
                  <a:buSzPts val="1100"/>
                  <a:defRPr/>
                </a:pPr>
                <a:r>
                  <a:rPr lang="en-US" sz="1800" kern="1200">
                    <a:solidFill>
                      <a:sysClr val="windowText" lastClr="000000"/>
                    </a:solidFill>
                    <a:latin typeface="+mn-lt"/>
                    <a:ea typeface="+mn-ea"/>
                    <a:cs typeface="Arial" panose="020B0604020202020204" pitchFamily="34" charset="0"/>
                  </a:rPr>
                  <a:t>Hãy tính các tỉ số lượng giác </a:t>
                </a:r>
                <a14:m>
                  <m:oMath xmlns:m="http://schemas.openxmlformats.org/officeDocument/2006/math">
                    <m:r>
                      <a:rPr lang="en-US" sz="1800" i="1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</a:rPr>
                      <m:t>𝑠𝑖𝑛</m:t>
                    </m:r>
                    <m:r>
                      <a:rPr lang="en-US" sz="1800" i="1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1800" b="0" i="1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800" b="0" i="1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𝑐𝑜𝑠</m:t>
                    </m:r>
                    <m:r>
                      <a:rPr lang="en-US" sz="1800" b="0" i="1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1800" b="0" i="1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, </m:t>
                    </m:r>
                    <m:r>
                      <a:rPr lang="en-US" sz="1800" b="0" i="1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𝑡𝑎𝑛</m:t>
                    </m:r>
                    <m:r>
                      <a:rPr lang="en-US" sz="1800" b="0" i="1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  <a:sym typeface="Arial"/>
                  </a:rPr>
                  <a:t>với</a:t>
                </a:r>
                <a:r>
                  <a:rPr kumimoji="0" lang="en-US" sz="1800" b="0" i="1" u="none" strike="noStrike" kern="1200" cap="none" spc="0" normalizeH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i="1" kern="12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  <m:r>
                      <a:rPr lang="en-US" sz="1800" b="0" i="1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b="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b="0" i="1" kern="1200" smtClean="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+mn-lt"/>
                    <a:ea typeface="+mn-ea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vi-VN" sz="1800" b="0" i="1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62" y="416667"/>
                <a:ext cx="7481026" cy="878317"/>
              </a:xfrm>
              <a:prstGeom prst="rect">
                <a:avLst/>
              </a:prstGeom>
              <a:blipFill>
                <a:blip r:embed="rId3"/>
                <a:stretch>
                  <a:fillRect l="-733" r="-48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032" y="1573075"/>
            <a:ext cx="2966956" cy="2153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97575" y="2171513"/>
                <a:ext cx="4225498" cy="21217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 defTabSz="1828800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2D1549"/>
                  </a:buClr>
                  <a:buSzPts val="1100"/>
                  <a:defRPr/>
                </a:pPr>
                <a:r>
                  <a:rPr lang="vi-VN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18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en-US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en-US" sz="1800" i="1" kern="1200">
                            <a:solidFill>
                              <a:sysClr val="windowText" lastClr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𝐵</m:t>
                        </m:r>
                      </m:e>
                    </m:acc>
                    <m:r>
                      <a:rPr lang="en-US" sz="1800" b="0" i="1" kern="1200" smtClean="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1800" i="1" kern="1200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vi-VN" sz="1800"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1800"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defRPr/>
                </a:pPr>
                <a:r>
                  <a:rPr lang="en-US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Theo </a:t>
                </a:r>
                <a:r>
                  <a:rPr lang="vi-VN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định lí Pythagore</a:t>
                </a:r>
                <a:r>
                  <a:rPr lang="en-US" sz="180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, ta có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18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e>
                        <m:sup>
                          <m:r>
                            <a:rPr lang="en-US" sz="18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18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18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e>
                        <m:sup>
                          <m:r>
                            <a:rPr lang="vi-VN" sz="18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vi-VN" sz="18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e>
                        <m:sup>
                          <m:r>
                            <a:rPr lang="vi-VN" sz="18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vi-VN" sz="18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vi-VN" sz="18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8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18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vi-VN" sz="1800" i="1">
                              <a:solidFill>
                                <a:sysClr val="windowText" lastClr="000000"/>
                              </a:solidFill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800" i="1">
                          <a:solidFill>
                            <a:sysClr val="windowText" lastClr="000000"/>
                          </a:solidFill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=25</m:t>
                      </m:r>
                    </m:oMath>
                  </m:oMathPara>
                </a14:m>
                <a:endParaRPr lang="en-US" sz="1800">
                  <a:solidFill>
                    <a:sysClr val="windowText" lastClr="000000"/>
                  </a:solidFill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</a:pPr>
                <a:r>
                  <a:rPr lang="en-US" sz="1800">
                    <a:solidFill>
                      <a:sysClr val="windowText" lastClr="000000"/>
                    </a:solidFill>
                  </a:rPr>
                  <a:t>Nên </a:t>
                </a:r>
                <a14:m>
                  <m:oMath xmlns:m="http://schemas.openxmlformats.org/officeDocument/2006/math">
                    <m:r>
                      <a:rPr lang="en-US" sz="18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en-US" sz="18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=5</m:t>
                    </m:r>
                    <m:r>
                      <a:rPr lang="en-US" sz="18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𝑐𝑚</m:t>
                    </m:r>
                    <m:r>
                      <a:rPr lang="en-US" sz="1800" i="1">
                        <a:solidFill>
                          <a:sysClr val="windowText" lastClr="000000"/>
                        </a:solidFill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1800">
                  <a:solidFill>
                    <a:sysClr val="windowText" lastClr="000000"/>
                  </a:solidFill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575" y="2171513"/>
                <a:ext cx="4225498" cy="2121735"/>
              </a:xfrm>
              <a:prstGeom prst="rect">
                <a:avLst/>
              </a:prstGeom>
              <a:blipFill>
                <a:blip r:embed="rId5"/>
                <a:stretch>
                  <a:fillRect l="-1154" b="-25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Google Shape;1913;p42"/>
          <p:cNvSpPr/>
          <p:nvPr/>
        </p:nvSpPr>
        <p:spPr>
          <a:xfrm rot="2165">
            <a:off x="4673496" y="1557868"/>
            <a:ext cx="921245" cy="389506"/>
          </a:xfrm>
          <a:prstGeom prst="chevron">
            <a:avLst>
              <a:gd name="adj" fmla="val 33665"/>
            </a:avLst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857062" y="416667"/>
                <a:ext cx="7481026" cy="878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1549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highlight>
                      <a:srgbClr val="CE4D8E"/>
                    </a:highlight>
                    <a:uLnTx/>
                    <a:uFillTx/>
                    <a:latin typeface="Arial"/>
                    <a:ea typeface="+mn-ea"/>
                    <a:cs typeface="Arial"/>
                    <a:sym typeface="Arial"/>
                  </a:rPr>
                  <a:t>Ví dụ 1: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 Cho tam giác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vuông tại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𝐴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, có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𝐴𝐵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=3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𝑐𝑚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𝐴𝐶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=4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𝑐𝑚</m:t>
                    </m:r>
                  </m:oMath>
                </a14:m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 (H.4.6)</a:t>
                </a:r>
              </a:p>
              <a:p>
                <a:pPr marL="0" marR="0" lvl="0" indent="0" algn="just" defTabSz="18288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1549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Hãy tính các tỉ số lượng giác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Arial" panose="020B0604020202020204" pitchFamily="34" charset="0"/>
                        <a:sym typeface="Arial"/>
                      </a:rPr>
                      <m:t>𝑠𝑖𝑛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𝛼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𝑐𝑜𝑠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𝛼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𝑡𝑎𝑛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𝛼</m:t>
                    </m:r>
                  </m:oMath>
                </a14:m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với</a:t>
                </a:r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1200" cap="none" spc="0" normalizeH="0" baseline="0" noProof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𝛼</m:t>
                    </m:r>
                    <m:r>
                      <a:rPr kumimoji="0" lang="en-US" sz="18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ysClr val="windowText" lastClr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</m:ctrlPr>
                      </m:accPr>
                      <m:e>
                        <m:r>
                          <a:rPr kumimoji="0" lang="en-US" sz="18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ysClr val="windowText" lastClr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  <a:sym typeface="Arial"/>
                          </a:rPr>
                          <m:t>𝐵</m:t>
                        </m:r>
                      </m:e>
                    </m:acc>
                  </m:oMath>
                </a14:m>
                <a:r>
                  <a:rPr kumimoji="0" lang="en-US" sz="1800" b="0" i="1" u="none" strike="noStrike" kern="1200" cap="none" spc="0" normalizeH="0" baseline="0" noProof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  <a:latin typeface="Arial"/>
                    <a:ea typeface="+mn-ea"/>
                    <a:cs typeface="Arial" panose="020B0604020202020204" pitchFamily="34" charset="0"/>
                    <a:sym typeface="Arial"/>
                  </a:rPr>
                  <a:t>.</a:t>
                </a:r>
                <a:endParaRPr kumimoji="0" lang="vi-VN" sz="1800" b="0" i="1" u="none" strike="noStrike" kern="120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62" y="416667"/>
                <a:ext cx="7481026" cy="878317"/>
              </a:xfrm>
              <a:prstGeom prst="rect">
                <a:avLst/>
              </a:prstGeom>
              <a:blipFill>
                <a:blip r:embed="rId3"/>
                <a:stretch>
                  <a:fillRect l="-733" r="-489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032" y="1573075"/>
            <a:ext cx="2966956" cy="215370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4597575" y="2117269"/>
                <a:ext cx="3949740" cy="8679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1828800" rtl="0" eaLnBrk="1" fontAlgn="auto" latinLnBrk="0" hangingPunct="1">
                  <a:lnSpc>
                    <a:spcPct val="14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2D1549"/>
                  </a:buClr>
                  <a:buSzPts val="1100"/>
                  <a:buFont typeface="Arial"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Theo định</a:t>
                </a:r>
                <a:r>
                  <a:rPr kumimoji="0" lang="en-US" sz="18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 nghĩa của tỉ số lượng giác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kumimoji="0" lang="en-US" sz="1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sin</m:t>
                    </m:r>
                    <m:r>
                      <a:rPr kumimoji="0" lang="en-US" sz="1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, </m:t>
                    </m:r>
                    <m:r>
                      <a:rPr kumimoji="0" lang="en-US" sz="1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𝑐</m:t>
                    </m:r>
                    <m:r>
                      <a:rPr kumimoji="0" lang="en-US" sz="1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ô</m:t>
                    </m:r>
                    <m:r>
                      <m:rPr>
                        <m:sty m:val="p"/>
                      </m:rPr>
                      <a:rPr kumimoji="0" lang="en-US" sz="1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sin</m:t>
                    </m:r>
                    <m:r>
                      <a:rPr kumimoji="0" lang="en-US" sz="1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, </m:t>
                    </m:r>
                    <m:r>
                      <a:rPr kumimoji="0" lang="en-US" sz="1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  <a:sym typeface="Arial"/>
                      </a:rPr>
                      <m:t>𝑡𝑎𝑛𝑔</m:t>
                    </m:r>
                  </m:oMath>
                </a14:m>
                <a:r>
                  <a:rPr kumimoji="0" lang="en-US" sz="18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, ta có: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575" y="2117269"/>
                <a:ext cx="3949740" cy="867930"/>
              </a:xfrm>
              <a:prstGeom prst="rect">
                <a:avLst/>
              </a:prstGeom>
              <a:blipFill>
                <a:blip r:embed="rId5"/>
                <a:stretch>
                  <a:fillRect l="-1235" r="-1389" b="-48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Google Shape;1913;p42"/>
          <p:cNvSpPr/>
          <p:nvPr/>
        </p:nvSpPr>
        <p:spPr>
          <a:xfrm rot="2165">
            <a:off x="4673496" y="1557868"/>
            <a:ext cx="921245" cy="389506"/>
          </a:xfrm>
          <a:prstGeom prst="chevron">
            <a:avLst>
              <a:gd name="adj" fmla="val 33665"/>
            </a:avLst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961786" y="2969701"/>
                <a:ext cx="3492539" cy="180754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 smtClean="0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800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vi-VN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vi-VN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vi-VN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vi-VN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800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vi-VN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vi-VN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vi-VN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vi-VN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1800" i="1">
                  <a:latin typeface="Cambria Math" panose="02040503050406030204" pitchFamily="18" charset="0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800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vi-VN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a:rPr lang="vi-VN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vi-VN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vi-VN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1786" y="2969701"/>
                <a:ext cx="3492539" cy="180754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2683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45"/>
          <p:cNvSpPr txBox="1"/>
          <p:nvPr/>
        </p:nvSpPr>
        <p:spPr>
          <a:xfrm>
            <a:off x="1367424" y="435444"/>
            <a:ext cx="2046666" cy="446276"/>
          </a:xfrm>
          <a:prstGeom prst="rect">
            <a:avLst/>
          </a:prstGeom>
          <a:solidFill>
            <a:srgbClr val="F4FF5C"/>
          </a:solidFill>
          <a:ln w="25400" cap="flat" cmpd="sng" algn="ctr">
            <a:solidFill>
              <a:srgbClr val="F4FF5C">
                <a:shade val="50000"/>
              </a:srgbClr>
            </a:solidFill>
            <a:prstDash val="solid"/>
          </a:ln>
          <a:effectLst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Luyện</a:t>
            </a:r>
            <a:r>
              <a:rPr kumimoji="0" lang="en-US" sz="2200" b="1" i="0" u="none" strike="noStrike" kern="0" cap="none" spc="0" normalizeH="0" noProof="0">
                <a:ln>
                  <a:noFill/>
                </a:ln>
                <a:solidFill>
                  <a:srgbClr val="070185"/>
                </a:solidFill>
                <a:effectLst/>
                <a:uLnTx/>
                <a:uFillTx/>
                <a:latin typeface="Arial"/>
                <a:cs typeface="Arial" panose="020B0604020202020204" pitchFamily="34" charset="0"/>
                <a:sym typeface="Arial"/>
              </a:rPr>
              <a:t> tập 1</a:t>
            </a:r>
            <a:endParaRPr kumimoji="0" lang="en-US" sz="2200" b="1" i="0" u="none" strike="noStrike" kern="0" cap="none" spc="0" normalizeH="0" baseline="0" noProof="0" dirty="0">
              <a:ln>
                <a:noFill/>
              </a:ln>
              <a:solidFill>
                <a:srgbClr val="070185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1"/>
              <p:cNvSpPr>
                <a:spLocks noChangeArrowheads="1"/>
              </p:cNvSpPr>
              <p:nvPr/>
            </p:nvSpPr>
            <p:spPr bwMode="auto">
              <a:xfrm>
                <a:off x="587887" y="951139"/>
                <a:ext cx="3734331" cy="143116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182880" tIns="91440" rIns="182880" bIns="9144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lvl="0" algn="just">
                  <a:lnSpc>
                    <a:spcPct val="150000"/>
                  </a:lnSpc>
                  <a:defRPr/>
                </a:pPr>
                <a:r>
                  <a:rPr kumimoji="0" lang="en-US" sz="18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  <a:sym typeface="Arial"/>
                  </a:rPr>
                  <a:t>Cho tam giác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𝐴𝐵𝐶</m:t>
                    </m:r>
                  </m:oMath>
                </a14:m>
                <a:r>
                  <a:rPr kumimoji="0" lang="en-US" sz="18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vuông tại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</m:t>
                    </m:r>
                  </m:oMath>
                </a14:m>
                <a:r>
                  <a:rPr lang="en-US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𝐴𝐵</m:t>
                    </m:r>
                    <m:r>
                      <a:rPr kumimoji="0" lang="en-US" sz="1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=5</m:t>
                    </m:r>
                    <m:r>
                      <a:rPr kumimoji="0" lang="en-US" sz="1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𝑐𝑚</m:t>
                    </m:r>
                    <m:r>
                      <a:rPr kumimoji="0" lang="en-US" sz="1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a:rPr kumimoji="0" lang="en-US" sz="1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𝐴𝐶</m:t>
                    </m:r>
                    <m:r>
                      <a:rPr kumimoji="0" lang="en-US" sz="1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=12</m:t>
                    </m:r>
                    <m:r>
                      <a:rPr kumimoji="0" lang="en-US" sz="1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𝑐𝑚</m:t>
                    </m:r>
                    <m:r>
                      <a:rPr kumimoji="0" lang="en-US" sz="1800" b="0" i="1" u="none" strike="noStrike" kern="0" cap="none" spc="0" normalizeH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cs typeface="Arial" panose="020B0604020202020204" pitchFamily="34" charset="0"/>
                        <a:sym typeface="Arial"/>
                      </a:rPr>
                      <m:t>.</m:t>
                    </m:r>
                  </m:oMath>
                </a14:m>
                <a:r>
                  <a:rPr kumimoji="0" lang="en-US" sz="18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en-US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Hãy tính các tỉ số lượng giác của góc </a:t>
                </a:r>
                <a14:m>
                  <m:oMath xmlns:m="http://schemas.openxmlformats.org/officeDocument/2006/math">
                    <m:r>
                      <a:rPr lang="en-US" sz="180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𝐵</m:t>
                    </m:r>
                  </m:oMath>
                </a14:m>
                <a:r>
                  <a:rPr lang="en-US" sz="1800">
                    <a:solidFill>
                      <a:srgbClr val="000000"/>
                    </a:solidFill>
                    <a:cs typeface="Arial" panose="020B0604020202020204" pitchFamily="34" charset="0"/>
                  </a:rPr>
                  <a:t>.</a:t>
                </a: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7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87887" y="951139"/>
                <a:ext cx="3734331" cy="143116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Google Shape;1678;p43"/>
          <p:cNvSpPr/>
          <p:nvPr/>
        </p:nvSpPr>
        <p:spPr>
          <a:xfrm rot="1701538">
            <a:off x="7661606" y="484988"/>
            <a:ext cx="520112" cy="163237"/>
          </a:xfrm>
          <a:custGeom>
            <a:avLst/>
            <a:gdLst/>
            <a:ahLst/>
            <a:cxnLst/>
            <a:rect l="l" t="t" r="r" b="b"/>
            <a:pathLst>
              <a:path w="520105" h="163235" extrusionOk="0">
                <a:moveTo>
                  <a:pt x="368351" y="77"/>
                </a:moveTo>
                <a:cubicBezTo>
                  <a:pt x="361787" y="77"/>
                  <a:pt x="355222" y="77"/>
                  <a:pt x="348658" y="77"/>
                </a:cubicBezTo>
                <a:cubicBezTo>
                  <a:pt x="339934" y="77"/>
                  <a:pt x="331211" y="77"/>
                  <a:pt x="322401" y="77"/>
                </a:cubicBezTo>
                <a:cubicBezTo>
                  <a:pt x="315836" y="77"/>
                  <a:pt x="309272" y="77"/>
                  <a:pt x="302708" y="77"/>
                </a:cubicBezTo>
                <a:cubicBezTo>
                  <a:pt x="295539" y="77"/>
                  <a:pt x="288370" y="77"/>
                  <a:pt x="281201" y="77"/>
                </a:cubicBezTo>
                <a:cubicBezTo>
                  <a:pt x="272995" y="77"/>
                  <a:pt x="264790" y="77"/>
                  <a:pt x="256584" y="77"/>
                </a:cubicBezTo>
                <a:cubicBezTo>
                  <a:pt x="247947" y="77"/>
                  <a:pt x="239224" y="77"/>
                  <a:pt x="230586" y="77"/>
                </a:cubicBezTo>
                <a:cubicBezTo>
                  <a:pt x="222381" y="77"/>
                  <a:pt x="214175" y="77"/>
                  <a:pt x="205970" y="77"/>
                </a:cubicBezTo>
                <a:cubicBezTo>
                  <a:pt x="195778" y="77"/>
                  <a:pt x="185672" y="77"/>
                  <a:pt x="175480" y="77"/>
                </a:cubicBezTo>
                <a:cubicBezTo>
                  <a:pt x="167189" y="77"/>
                  <a:pt x="158983" y="77"/>
                  <a:pt x="150691" y="77"/>
                </a:cubicBezTo>
                <a:cubicBezTo>
                  <a:pt x="140499" y="77"/>
                  <a:pt x="130394" y="77"/>
                  <a:pt x="120202" y="77"/>
                </a:cubicBezTo>
                <a:cubicBezTo>
                  <a:pt x="111219" y="77"/>
                  <a:pt x="102236" y="-182"/>
                  <a:pt x="93167" y="250"/>
                </a:cubicBezTo>
                <a:cubicBezTo>
                  <a:pt x="85653" y="595"/>
                  <a:pt x="78311" y="1632"/>
                  <a:pt x="71142" y="3446"/>
                </a:cubicBezTo>
                <a:cubicBezTo>
                  <a:pt x="49808" y="8801"/>
                  <a:pt x="32361" y="18734"/>
                  <a:pt x="19232" y="33503"/>
                </a:cubicBezTo>
                <a:cubicBezTo>
                  <a:pt x="7658" y="46459"/>
                  <a:pt x="1266" y="61143"/>
                  <a:pt x="144" y="77208"/>
                </a:cubicBezTo>
                <a:cubicBezTo>
                  <a:pt x="-720" y="90941"/>
                  <a:pt x="2303" y="103984"/>
                  <a:pt x="9472" y="116421"/>
                </a:cubicBezTo>
                <a:cubicBezTo>
                  <a:pt x="15777" y="127391"/>
                  <a:pt x="24587" y="136719"/>
                  <a:pt x="35902" y="144406"/>
                </a:cubicBezTo>
                <a:cubicBezTo>
                  <a:pt x="49549" y="153648"/>
                  <a:pt x="65096" y="159608"/>
                  <a:pt x="82630" y="162026"/>
                </a:cubicBezTo>
                <a:cubicBezTo>
                  <a:pt x="86689" y="162544"/>
                  <a:pt x="90835" y="163063"/>
                  <a:pt x="94981" y="163149"/>
                </a:cubicBezTo>
                <a:cubicBezTo>
                  <a:pt x="135749" y="163149"/>
                  <a:pt x="176430" y="163149"/>
                  <a:pt x="217198" y="163235"/>
                </a:cubicBezTo>
                <a:cubicBezTo>
                  <a:pt x="254080" y="163235"/>
                  <a:pt x="290961" y="163235"/>
                  <a:pt x="327842" y="163235"/>
                </a:cubicBezTo>
                <a:cubicBezTo>
                  <a:pt x="351681" y="163235"/>
                  <a:pt x="375520" y="163235"/>
                  <a:pt x="399359" y="163235"/>
                </a:cubicBezTo>
                <a:cubicBezTo>
                  <a:pt x="406700" y="163235"/>
                  <a:pt x="412574" y="158226"/>
                  <a:pt x="412746" y="152180"/>
                </a:cubicBezTo>
                <a:cubicBezTo>
                  <a:pt x="412919" y="146133"/>
                  <a:pt x="407305" y="140951"/>
                  <a:pt x="399963" y="140692"/>
                </a:cubicBezTo>
                <a:cubicBezTo>
                  <a:pt x="393485" y="140519"/>
                  <a:pt x="386921" y="140606"/>
                  <a:pt x="380443" y="140606"/>
                </a:cubicBezTo>
                <a:cubicBezTo>
                  <a:pt x="371979" y="140606"/>
                  <a:pt x="363514" y="140606"/>
                  <a:pt x="355049" y="140606"/>
                </a:cubicBezTo>
                <a:cubicBezTo>
                  <a:pt x="346671" y="140606"/>
                  <a:pt x="338207" y="140606"/>
                  <a:pt x="329829" y="140606"/>
                </a:cubicBezTo>
                <a:cubicBezTo>
                  <a:pt x="321364" y="140606"/>
                  <a:pt x="312900" y="140606"/>
                  <a:pt x="304435" y="140606"/>
                </a:cubicBezTo>
                <a:cubicBezTo>
                  <a:pt x="295884" y="140606"/>
                  <a:pt x="287333" y="140606"/>
                  <a:pt x="278782" y="140606"/>
                </a:cubicBezTo>
                <a:cubicBezTo>
                  <a:pt x="270231" y="140606"/>
                  <a:pt x="262112" y="140606"/>
                  <a:pt x="253734" y="140606"/>
                </a:cubicBezTo>
                <a:cubicBezTo>
                  <a:pt x="245270" y="140606"/>
                  <a:pt x="236805" y="140606"/>
                  <a:pt x="228341" y="140606"/>
                </a:cubicBezTo>
                <a:cubicBezTo>
                  <a:pt x="219962" y="140606"/>
                  <a:pt x="211498" y="140606"/>
                  <a:pt x="203120" y="140606"/>
                </a:cubicBezTo>
                <a:cubicBezTo>
                  <a:pt x="194655" y="140606"/>
                  <a:pt x="186191" y="140606"/>
                  <a:pt x="177726" y="140606"/>
                </a:cubicBezTo>
                <a:cubicBezTo>
                  <a:pt x="169262" y="140606"/>
                  <a:pt x="160797" y="140606"/>
                  <a:pt x="152332" y="140606"/>
                </a:cubicBezTo>
                <a:cubicBezTo>
                  <a:pt x="143954" y="140606"/>
                  <a:pt x="135490" y="140606"/>
                  <a:pt x="127112" y="140606"/>
                </a:cubicBezTo>
                <a:cubicBezTo>
                  <a:pt x="118647" y="140606"/>
                  <a:pt x="110183" y="140606"/>
                  <a:pt x="101718" y="140606"/>
                </a:cubicBezTo>
                <a:cubicBezTo>
                  <a:pt x="92390" y="140606"/>
                  <a:pt x="83321" y="139569"/>
                  <a:pt x="74597" y="136892"/>
                </a:cubicBezTo>
                <a:cubicBezTo>
                  <a:pt x="67083" y="134560"/>
                  <a:pt x="60259" y="131364"/>
                  <a:pt x="54127" y="127131"/>
                </a:cubicBezTo>
                <a:cubicBezTo>
                  <a:pt x="44798" y="120740"/>
                  <a:pt x="37802" y="113053"/>
                  <a:pt x="33224" y="103811"/>
                </a:cubicBezTo>
                <a:cubicBezTo>
                  <a:pt x="27437" y="92064"/>
                  <a:pt x="26487" y="79972"/>
                  <a:pt x="30029" y="67707"/>
                </a:cubicBezTo>
                <a:cubicBezTo>
                  <a:pt x="33138" y="57083"/>
                  <a:pt x="39443" y="47841"/>
                  <a:pt x="49031" y="40154"/>
                </a:cubicBezTo>
                <a:cubicBezTo>
                  <a:pt x="63109" y="28753"/>
                  <a:pt x="80125" y="22966"/>
                  <a:pt x="99991" y="22880"/>
                </a:cubicBezTo>
                <a:cubicBezTo>
                  <a:pt x="114933" y="22880"/>
                  <a:pt x="129789" y="22880"/>
                  <a:pt x="144732" y="22880"/>
                </a:cubicBezTo>
                <a:cubicBezTo>
                  <a:pt x="159329" y="22880"/>
                  <a:pt x="174012" y="22880"/>
                  <a:pt x="188609" y="22880"/>
                </a:cubicBezTo>
                <a:cubicBezTo>
                  <a:pt x="204674" y="22880"/>
                  <a:pt x="220740" y="22880"/>
                  <a:pt x="236805" y="22880"/>
                </a:cubicBezTo>
                <a:cubicBezTo>
                  <a:pt x="249847" y="22880"/>
                  <a:pt x="262976" y="22880"/>
                  <a:pt x="276018" y="22793"/>
                </a:cubicBezTo>
                <a:cubicBezTo>
                  <a:pt x="289924" y="22793"/>
                  <a:pt x="303830" y="22793"/>
                  <a:pt x="317736" y="22793"/>
                </a:cubicBezTo>
                <a:cubicBezTo>
                  <a:pt x="333802" y="22793"/>
                  <a:pt x="349867" y="22793"/>
                  <a:pt x="365932" y="22880"/>
                </a:cubicBezTo>
                <a:cubicBezTo>
                  <a:pt x="380529" y="22880"/>
                  <a:pt x="395213" y="22880"/>
                  <a:pt x="409810" y="22880"/>
                </a:cubicBezTo>
                <a:cubicBezTo>
                  <a:pt x="419915" y="22880"/>
                  <a:pt x="430021" y="22966"/>
                  <a:pt x="440127" y="22880"/>
                </a:cubicBezTo>
                <a:cubicBezTo>
                  <a:pt x="459733" y="22793"/>
                  <a:pt x="475021" y="29357"/>
                  <a:pt x="485213" y="43091"/>
                </a:cubicBezTo>
                <a:cubicBezTo>
                  <a:pt x="497910" y="60365"/>
                  <a:pt x="493246" y="82131"/>
                  <a:pt x="475108" y="95174"/>
                </a:cubicBezTo>
                <a:cubicBezTo>
                  <a:pt x="465607" y="101997"/>
                  <a:pt x="454551" y="105366"/>
                  <a:pt x="441940" y="105366"/>
                </a:cubicBezTo>
                <a:cubicBezTo>
                  <a:pt x="415165" y="105366"/>
                  <a:pt x="388476" y="105366"/>
                  <a:pt x="361700" y="105366"/>
                </a:cubicBezTo>
                <a:cubicBezTo>
                  <a:pt x="302880" y="105366"/>
                  <a:pt x="244147" y="105366"/>
                  <a:pt x="185327" y="105366"/>
                </a:cubicBezTo>
                <a:cubicBezTo>
                  <a:pt x="167966" y="105366"/>
                  <a:pt x="154837" y="93360"/>
                  <a:pt x="156478" y="79281"/>
                </a:cubicBezTo>
                <a:cubicBezTo>
                  <a:pt x="157860" y="67189"/>
                  <a:pt x="169866" y="58120"/>
                  <a:pt x="185241" y="57861"/>
                </a:cubicBezTo>
                <a:cubicBezTo>
                  <a:pt x="198369" y="57688"/>
                  <a:pt x="211584" y="57861"/>
                  <a:pt x="224713" y="57861"/>
                </a:cubicBezTo>
                <a:cubicBezTo>
                  <a:pt x="240778" y="57861"/>
                  <a:pt x="256844" y="57861"/>
                  <a:pt x="272995" y="57861"/>
                </a:cubicBezTo>
                <a:cubicBezTo>
                  <a:pt x="289147" y="57861"/>
                  <a:pt x="305299" y="57861"/>
                  <a:pt x="321450" y="57861"/>
                </a:cubicBezTo>
                <a:cubicBezTo>
                  <a:pt x="337602" y="57861"/>
                  <a:pt x="353754" y="57861"/>
                  <a:pt x="369906" y="57861"/>
                </a:cubicBezTo>
                <a:cubicBezTo>
                  <a:pt x="379407" y="57861"/>
                  <a:pt x="388908" y="57947"/>
                  <a:pt x="398409" y="57947"/>
                </a:cubicBezTo>
                <a:cubicBezTo>
                  <a:pt x="403332" y="57947"/>
                  <a:pt x="407564" y="56479"/>
                  <a:pt x="410501" y="53024"/>
                </a:cubicBezTo>
                <a:cubicBezTo>
                  <a:pt x="413351" y="49655"/>
                  <a:pt x="413956" y="45855"/>
                  <a:pt x="411883" y="42054"/>
                </a:cubicBezTo>
                <a:cubicBezTo>
                  <a:pt x="409551" y="37736"/>
                  <a:pt x="405491" y="35231"/>
                  <a:pt x="399704" y="35231"/>
                </a:cubicBezTo>
                <a:cubicBezTo>
                  <a:pt x="386057" y="35144"/>
                  <a:pt x="372410" y="35231"/>
                  <a:pt x="358763" y="35231"/>
                </a:cubicBezTo>
                <a:cubicBezTo>
                  <a:pt x="340971" y="35231"/>
                  <a:pt x="323178" y="35231"/>
                  <a:pt x="305385" y="35231"/>
                </a:cubicBezTo>
                <a:cubicBezTo>
                  <a:pt x="286210" y="35231"/>
                  <a:pt x="267122" y="35231"/>
                  <a:pt x="247947" y="35231"/>
                </a:cubicBezTo>
                <a:cubicBezTo>
                  <a:pt x="230068" y="35231"/>
                  <a:pt x="212102" y="35231"/>
                  <a:pt x="194223" y="35231"/>
                </a:cubicBezTo>
                <a:cubicBezTo>
                  <a:pt x="187313" y="35231"/>
                  <a:pt x="180317" y="34885"/>
                  <a:pt x="173580" y="36267"/>
                </a:cubicBezTo>
                <a:cubicBezTo>
                  <a:pt x="151901" y="40586"/>
                  <a:pt x="137476" y="51469"/>
                  <a:pt x="130826" y="69003"/>
                </a:cubicBezTo>
                <a:cubicBezTo>
                  <a:pt x="127371" y="78072"/>
                  <a:pt x="127803" y="87141"/>
                  <a:pt x="131430" y="96124"/>
                </a:cubicBezTo>
                <a:cubicBezTo>
                  <a:pt x="135058" y="105366"/>
                  <a:pt x="141622" y="112880"/>
                  <a:pt x="151037" y="118753"/>
                </a:cubicBezTo>
                <a:cubicBezTo>
                  <a:pt x="158897" y="123590"/>
                  <a:pt x="167707" y="126613"/>
                  <a:pt x="177467" y="127736"/>
                </a:cubicBezTo>
                <a:cubicBezTo>
                  <a:pt x="182995" y="128341"/>
                  <a:pt x="188609" y="128168"/>
                  <a:pt x="194137" y="128168"/>
                </a:cubicBezTo>
                <a:cubicBezTo>
                  <a:pt x="207266" y="128168"/>
                  <a:pt x="220481" y="128168"/>
                  <a:pt x="233609" y="128168"/>
                </a:cubicBezTo>
                <a:cubicBezTo>
                  <a:pt x="246479" y="128168"/>
                  <a:pt x="259435" y="128168"/>
                  <a:pt x="272304" y="128168"/>
                </a:cubicBezTo>
                <a:cubicBezTo>
                  <a:pt x="285433" y="128168"/>
                  <a:pt x="298648" y="128168"/>
                  <a:pt x="311777" y="128168"/>
                </a:cubicBezTo>
                <a:cubicBezTo>
                  <a:pt x="324646" y="128168"/>
                  <a:pt x="337602" y="128168"/>
                  <a:pt x="350472" y="128168"/>
                </a:cubicBezTo>
                <a:cubicBezTo>
                  <a:pt x="363600" y="128168"/>
                  <a:pt x="376815" y="128168"/>
                  <a:pt x="389944" y="128168"/>
                </a:cubicBezTo>
                <a:cubicBezTo>
                  <a:pt x="403073" y="128168"/>
                  <a:pt x="416115" y="128168"/>
                  <a:pt x="429244" y="128168"/>
                </a:cubicBezTo>
                <a:cubicBezTo>
                  <a:pt x="436672" y="128168"/>
                  <a:pt x="444100" y="128427"/>
                  <a:pt x="451441" y="127650"/>
                </a:cubicBezTo>
                <a:cubicBezTo>
                  <a:pt x="471739" y="125490"/>
                  <a:pt x="488495" y="118062"/>
                  <a:pt x="501710" y="105193"/>
                </a:cubicBezTo>
                <a:cubicBezTo>
                  <a:pt x="512766" y="94396"/>
                  <a:pt x="518812" y="81872"/>
                  <a:pt x="519935" y="67880"/>
                </a:cubicBezTo>
                <a:cubicBezTo>
                  <a:pt x="520712" y="58465"/>
                  <a:pt x="518812" y="49223"/>
                  <a:pt x="514494" y="40413"/>
                </a:cubicBezTo>
                <a:cubicBezTo>
                  <a:pt x="508102" y="27457"/>
                  <a:pt x="497651" y="17179"/>
                  <a:pt x="483140" y="9751"/>
                </a:cubicBezTo>
                <a:cubicBezTo>
                  <a:pt x="470098" y="3014"/>
                  <a:pt x="455674" y="77"/>
                  <a:pt x="440299" y="77"/>
                </a:cubicBezTo>
                <a:cubicBezTo>
                  <a:pt x="433217" y="77"/>
                  <a:pt x="426221" y="77"/>
                  <a:pt x="419138" y="77"/>
                </a:cubicBezTo>
                <a:cubicBezTo>
                  <a:pt x="411105" y="77"/>
                  <a:pt x="402986" y="77"/>
                  <a:pt x="394954" y="77"/>
                </a:cubicBezTo>
                <a:cubicBezTo>
                  <a:pt x="386144" y="77"/>
                  <a:pt x="377334" y="77"/>
                  <a:pt x="368524" y="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679;p43"/>
          <p:cNvSpPr/>
          <p:nvPr/>
        </p:nvSpPr>
        <p:spPr>
          <a:xfrm rot="-1247444">
            <a:off x="7962170" y="848959"/>
            <a:ext cx="520170" cy="163255"/>
          </a:xfrm>
          <a:custGeom>
            <a:avLst/>
            <a:gdLst/>
            <a:ahLst/>
            <a:cxnLst/>
            <a:rect l="l" t="t" r="r" b="b"/>
            <a:pathLst>
              <a:path w="520105" h="163235" extrusionOk="0">
                <a:moveTo>
                  <a:pt x="368351" y="77"/>
                </a:moveTo>
                <a:cubicBezTo>
                  <a:pt x="361787" y="77"/>
                  <a:pt x="355222" y="77"/>
                  <a:pt x="348658" y="77"/>
                </a:cubicBezTo>
                <a:cubicBezTo>
                  <a:pt x="339934" y="77"/>
                  <a:pt x="331211" y="77"/>
                  <a:pt x="322401" y="77"/>
                </a:cubicBezTo>
                <a:cubicBezTo>
                  <a:pt x="315836" y="77"/>
                  <a:pt x="309272" y="77"/>
                  <a:pt x="302708" y="77"/>
                </a:cubicBezTo>
                <a:cubicBezTo>
                  <a:pt x="295539" y="77"/>
                  <a:pt x="288370" y="77"/>
                  <a:pt x="281201" y="77"/>
                </a:cubicBezTo>
                <a:cubicBezTo>
                  <a:pt x="272995" y="77"/>
                  <a:pt x="264790" y="77"/>
                  <a:pt x="256584" y="77"/>
                </a:cubicBezTo>
                <a:cubicBezTo>
                  <a:pt x="247947" y="77"/>
                  <a:pt x="239224" y="77"/>
                  <a:pt x="230586" y="77"/>
                </a:cubicBezTo>
                <a:cubicBezTo>
                  <a:pt x="222381" y="77"/>
                  <a:pt x="214175" y="77"/>
                  <a:pt x="205970" y="77"/>
                </a:cubicBezTo>
                <a:cubicBezTo>
                  <a:pt x="195778" y="77"/>
                  <a:pt x="185672" y="77"/>
                  <a:pt x="175480" y="77"/>
                </a:cubicBezTo>
                <a:cubicBezTo>
                  <a:pt x="167189" y="77"/>
                  <a:pt x="158983" y="77"/>
                  <a:pt x="150691" y="77"/>
                </a:cubicBezTo>
                <a:cubicBezTo>
                  <a:pt x="140499" y="77"/>
                  <a:pt x="130394" y="77"/>
                  <a:pt x="120202" y="77"/>
                </a:cubicBezTo>
                <a:cubicBezTo>
                  <a:pt x="111219" y="77"/>
                  <a:pt x="102236" y="-182"/>
                  <a:pt x="93167" y="250"/>
                </a:cubicBezTo>
                <a:cubicBezTo>
                  <a:pt x="85653" y="595"/>
                  <a:pt x="78311" y="1632"/>
                  <a:pt x="71142" y="3446"/>
                </a:cubicBezTo>
                <a:cubicBezTo>
                  <a:pt x="49808" y="8801"/>
                  <a:pt x="32361" y="18734"/>
                  <a:pt x="19232" y="33503"/>
                </a:cubicBezTo>
                <a:cubicBezTo>
                  <a:pt x="7658" y="46459"/>
                  <a:pt x="1266" y="61143"/>
                  <a:pt x="144" y="77208"/>
                </a:cubicBezTo>
                <a:cubicBezTo>
                  <a:pt x="-720" y="90941"/>
                  <a:pt x="2303" y="103984"/>
                  <a:pt x="9472" y="116421"/>
                </a:cubicBezTo>
                <a:cubicBezTo>
                  <a:pt x="15777" y="127391"/>
                  <a:pt x="24587" y="136719"/>
                  <a:pt x="35902" y="144406"/>
                </a:cubicBezTo>
                <a:cubicBezTo>
                  <a:pt x="49549" y="153648"/>
                  <a:pt x="65096" y="159608"/>
                  <a:pt x="82630" y="162026"/>
                </a:cubicBezTo>
                <a:cubicBezTo>
                  <a:pt x="86689" y="162544"/>
                  <a:pt x="90835" y="163063"/>
                  <a:pt x="94981" y="163149"/>
                </a:cubicBezTo>
                <a:cubicBezTo>
                  <a:pt x="135749" y="163149"/>
                  <a:pt x="176430" y="163149"/>
                  <a:pt x="217198" y="163235"/>
                </a:cubicBezTo>
                <a:cubicBezTo>
                  <a:pt x="254080" y="163235"/>
                  <a:pt x="290961" y="163235"/>
                  <a:pt x="327842" y="163235"/>
                </a:cubicBezTo>
                <a:cubicBezTo>
                  <a:pt x="351681" y="163235"/>
                  <a:pt x="375520" y="163235"/>
                  <a:pt x="399359" y="163235"/>
                </a:cubicBezTo>
                <a:cubicBezTo>
                  <a:pt x="406700" y="163235"/>
                  <a:pt x="412574" y="158226"/>
                  <a:pt x="412746" y="152180"/>
                </a:cubicBezTo>
                <a:cubicBezTo>
                  <a:pt x="412919" y="146134"/>
                  <a:pt x="407305" y="140951"/>
                  <a:pt x="399963" y="140692"/>
                </a:cubicBezTo>
                <a:cubicBezTo>
                  <a:pt x="393485" y="140519"/>
                  <a:pt x="386921" y="140606"/>
                  <a:pt x="380443" y="140606"/>
                </a:cubicBezTo>
                <a:cubicBezTo>
                  <a:pt x="371979" y="140606"/>
                  <a:pt x="363514" y="140606"/>
                  <a:pt x="355049" y="140606"/>
                </a:cubicBezTo>
                <a:cubicBezTo>
                  <a:pt x="346671" y="140606"/>
                  <a:pt x="338207" y="140606"/>
                  <a:pt x="329829" y="140606"/>
                </a:cubicBezTo>
                <a:cubicBezTo>
                  <a:pt x="321364" y="140606"/>
                  <a:pt x="312900" y="140606"/>
                  <a:pt x="304435" y="140606"/>
                </a:cubicBezTo>
                <a:cubicBezTo>
                  <a:pt x="295884" y="140606"/>
                  <a:pt x="287333" y="140606"/>
                  <a:pt x="278782" y="140606"/>
                </a:cubicBezTo>
                <a:cubicBezTo>
                  <a:pt x="270231" y="140606"/>
                  <a:pt x="262112" y="140606"/>
                  <a:pt x="253734" y="140606"/>
                </a:cubicBezTo>
                <a:cubicBezTo>
                  <a:pt x="245270" y="140606"/>
                  <a:pt x="236805" y="140606"/>
                  <a:pt x="228341" y="140606"/>
                </a:cubicBezTo>
                <a:cubicBezTo>
                  <a:pt x="219962" y="140606"/>
                  <a:pt x="211498" y="140606"/>
                  <a:pt x="203120" y="140606"/>
                </a:cubicBezTo>
                <a:cubicBezTo>
                  <a:pt x="194655" y="140606"/>
                  <a:pt x="186191" y="140606"/>
                  <a:pt x="177726" y="140606"/>
                </a:cubicBezTo>
                <a:cubicBezTo>
                  <a:pt x="169262" y="140606"/>
                  <a:pt x="160797" y="140606"/>
                  <a:pt x="152332" y="140606"/>
                </a:cubicBezTo>
                <a:cubicBezTo>
                  <a:pt x="143954" y="140606"/>
                  <a:pt x="135490" y="140606"/>
                  <a:pt x="127112" y="140606"/>
                </a:cubicBezTo>
                <a:cubicBezTo>
                  <a:pt x="118647" y="140606"/>
                  <a:pt x="110183" y="140606"/>
                  <a:pt x="101718" y="140606"/>
                </a:cubicBezTo>
                <a:cubicBezTo>
                  <a:pt x="92390" y="140606"/>
                  <a:pt x="83321" y="139569"/>
                  <a:pt x="74597" y="136892"/>
                </a:cubicBezTo>
                <a:cubicBezTo>
                  <a:pt x="67083" y="134560"/>
                  <a:pt x="60259" y="131364"/>
                  <a:pt x="54127" y="127132"/>
                </a:cubicBezTo>
                <a:cubicBezTo>
                  <a:pt x="44798" y="120826"/>
                  <a:pt x="37802" y="113053"/>
                  <a:pt x="33224" y="103811"/>
                </a:cubicBezTo>
                <a:cubicBezTo>
                  <a:pt x="27437" y="92064"/>
                  <a:pt x="26487" y="79972"/>
                  <a:pt x="30029" y="67707"/>
                </a:cubicBezTo>
                <a:cubicBezTo>
                  <a:pt x="33138" y="57083"/>
                  <a:pt x="39443" y="47841"/>
                  <a:pt x="49031" y="40154"/>
                </a:cubicBezTo>
                <a:cubicBezTo>
                  <a:pt x="63109" y="28753"/>
                  <a:pt x="80125" y="22966"/>
                  <a:pt x="99991" y="22879"/>
                </a:cubicBezTo>
                <a:cubicBezTo>
                  <a:pt x="114933" y="22879"/>
                  <a:pt x="129789" y="22879"/>
                  <a:pt x="144732" y="22879"/>
                </a:cubicBezTo>
                <a:cubicBezTo>
                  <a:pt x="159329" y="22879"/>
                  <a:pt x="174012" y="22879"/>
                  <a:pt x="188609" y="22879"/>
                </a:cubicBezTo>
                <a:cubicBezTo>
                  <a:pt x="204674" y="22879"/>
                  <a:pt x="220740" y="22879"/>
                  <a:pt x="236805" y="22879"/>
                </a:cubicBezTo>
                <a:cubicBezTo>
                  <a:pt x="249847" y="22879"/>
                  <a:pt x="262976" y="22879"/>
                  <a:pt x="276018" y="22793"/>
                </a:cubicBezTo>
                <a:cubicBezTo>
                  <a:pt x="289924" y="22793"/>
                  <a:pt x="303830" y="22793"/>
                  <a:pt x="317736" y="22793"/>
                </a:cubicBezTo>
                <a:cubicBezTo>
                  <a:pt x="333802" y="22793"/>
                  <a:pt x="349867" y="22793"/>
                  <a:pt x="365932" y="22879"/>
                </a:cubicBezTo>
                <a:cubicBezTo>
                  <a:pt x="380529" y="22879"/>
                  <a:pt x="395213" y="22879"/>
                  <a:pt x="409810" y="22879"/>
                </a:cubicBezTo>
                <a:cubicBezTo>
                  <a:pt x="419915" y="22879"/>
                  <a:pt x="430021" y="22966"/>
                  <a:pt x="440127" y="22879"/>
                </a:cubicBezTo>
                <a:cubicBezTo>
                  <a:pt x="459733" y="22793"/>
                  <a:pt x="475021" y="29357"/>
                  <a:pt x="485213" y="43091"/>
                </a:cubicBezTo>
                <a:cubicBezTo>
                  <a:pt x="497910" y="60365"/>
                  <a:pt x="493246" y="82131"/>
                  <a:pt x="475108" y="95174"/>
                </a:cubicBezTo>
                <a:cubicBezTo>
                  <a:pt x="465607" y="101997"/>
                  <a:pt x="454551" y="105366"/>
                  <a:pt x="441940" y="105366"/>
                </a:cubicBezTo>
                <a:cubicBezTo>
                  <a:pt x="415165" y="105366"/>
                  <a:pt x="388476" y="105366"/>
                  <a:pt x="361700" y="105366"/>
                </a:cubicBezTo>
                <a:cubicBezTo>
                  <a:pt x="302880" y="105366"/>
                  <a:pt x="244147" y="105366"/>
                  <a:pt x="185327" y="105366"/>
                </a:cubicBezTo>
                <a:cubicBezTo>
                  <a:pt x="167966" y="105366"/>
                  <a:pt x="154837" y="93360"/>
                  <a:pt x="156478" y="79281"/>
                </a:cubicBezTo>
                <a:cubicBezTo>
                  <a:pt x="157860" y="67189"/>
                  <a:pt x="169866" y="58120"/>
                  <a:pt x="185241" y="57861"/>
                </a:cubicBezTo>
                <a:cubicBezTo>
                  <a:pt x="198369" y="57688"/>
                  <a:pt x="211584" y="57861"/>
                  <a:pt x="224713" y="57861"/>
                </a:cubicBezTo>
                <a:cubicBezTo>
                  <a:pt x="240778" y="57861"/>
                  <a:pt x="256844" y="57861"/>
                  <a:pt x="272995" y="57861"/>
                </a:cubicBezTo>
                <a:cubicBezTo>
                  <a:pt x="289147" y="57861"/>
                  <a:pt x="305299" y="57861"/>
                  <a:pt x="321450" y="57861"/>
                </a:cubicBezTo>
                <a:cubicBezTo>
                  <a:pt x="337602" y="57861"/>
                  <a:pt x="353754" y="57861"/>
                  <a:pt x="369906" y="57861"/>
                </a:cubicBezTo>
                <a:cubicBezTo>
                  <a:pt x="379407" y="57861"/>
                  <a:pt x="388908" y="57947"/>
                  <a:pt x="398409" y="57947"/>
                </a:cubicBezTo>
                <a:cubicBezTo>
                  <a:pt x="403332" y="57947"/>
                  <a:pt x="407564" y="56479"/>
                  <a:pt x="410501" y="53024"/>
                </a:cubicBezTo>
                <a:cubicBezTo>
                  <a:pt x="413351" y="49655"/>
                  <a:pt x="413956" y="45855"/>
                  <a:pt x="411883" y="42054"/>
                </a:cubicBezTo>
                <a:cubicBezTo>
                  <a:pt x="409551" y="37736"/>
                  <a:pt x="405491" y="35231"/>
                  <a:pt x="399704" y="35231"/>
                </a:cubicBezTo>
                <a:cubicBezTo>
                  <a:pt x="386057" y="35144"/>
                  <a:pt x="372410" y="35231"/>
                  <a:pt x="358763" y="35231"/>
                </a:cubicBezTo>
                <a:cubicBezTo>
                  <a:pt x="340971" y="35231"/>
                  <a:pt x="323178" y="35231"/>
                  <a:pt x="305385" y="35231"/>
                </a:cubicBezTo>
                <a:cubicBezTo>
                  <a:pt x="286210" y="35231"/>
                  <a:pt x="267122" y="35231"/>
                  <a:pt x="247947" y="35231"/>
                </a:cubicBezTo>
                <a:cubicBezTo>
                  <a:pt x="230068" y="35231"/>
                  <a:pt x="212102" y="35231"/>
                  <a:pt x="194223" y="35231"/>
                </a:cubicBezTo>
                <a:cubicBezTo>
                  <a:pt x="187313" y="35231"/>
                  <a:pt x="180317" y="34885"/>
                  <a:pt x="173580" y="36267"/>
                </a:cubicBezTo>
                <a:cubicBezTo>
                  <a:pt x="151901" y="40586"/>
                  <a:pt x="137476" y="51469"/>
                  <a:pt x="130826" y="69003"/>
                </a:cubicBezTo>
                <a:cubicBezTo>
                  <a:pt x="127371" y="78072"/>
                  <a:pt x="127803" y="87141"/>
                  <a:pt x="131430" y="96124"/>
                </a:cubicBezTo>
                <a:cubicBezTo>
                  <a:pt x="135058" y="105366"/>
                  <a:pt x="141622" y="112880"/>
                  <a:pt x="151037" y="118753"/>
                </a:cubicBezTo>
                <a:cubicBezTo>
                  <a:pt x="158897" y="123590"/>
                  <a:pt x="167707" y="126613"/>
                  <a:pt x="177467" y="127736"/>
                </a:cubicBezTo>
                <a:cubicBezTo>
                  <a:pt x="182995" y="128341"/>
                  <a:pt x="188609" y="128168"/>
                  <a:pt x="194137" y="128168"/>
                </a:cubicBezTo>
                <a:cubicBezTo>
                  <a:pt x="207266" y="128168"/>
                  <a:pt x="220481" y="128168"/>
                  <a:pt x="233609" y="128168"/>
                </a:cubicBezTo>
                <a:cubicBezTo>
                  <a:pt x="246479" y="128168"/>
                  <a:pt x="259435" y="128168"/>
                  <a:pt x="272304" y="128168"/>
                </a:cubicBezTo>
                <a:cubicBezTo>
                  <a:pt x="285433" y="128168"/>
                  <a:pt x="298648" y="128168"/>
                  <a:pt x="311777" y="128168"/>
                </a:cubicBezTo>
                <a:cubicBezTo>
                  <a:pt x="324646" y="128168"/>
                  <a:pt x="337602" y="128168"/>
                  <a:pt x="350472" y="128168"/>
                </a:cubicBezTo>
                <a:cubicBezTo>
                  <a:pt x="363600" y="128168"/>
                  <a:pt x="376815" y="128168"/>
                  <a:pt x="389944" y="128168"/>
                </a:cubicBezTo>
                <a:cubicBezTo>
                  <a:pt x="403073" y="128168"/>
                  <a:pt x="416115" y="128168"/>
                  <a:pt x="429244" y="128168"/>
                </a:cubicBezTo>
                <a:cubicBezTo>
                  <a:pt x="436672" y="128168"/>
                  <a:pt x="444100" y="128427"/>
                  <a:pt x="451441" y="127650"/>
                </a:cubicBezTo>
                <a:cubicBezTo>
                  <a:pt x="471739" y="125490"/>
                  <a:pt x="488495" y="118062"/>
                  <a:pt x="501710" y="105193"/>
                </a:cubicBezTo>
                <a:cubicBezTo>
                  <a:pt x="512766" y="94396"/>
                  <a:pt x="518812" y="81872"/>
                  <a:pt x="519935" y="67880"/>
                </a:cubicBezTo>
                <a:cubicBezTo>
                  <a:pt x="520712" y="58465"/>
                  <a:pt x="518812" y="49223"/>
                  <a:pt x="514494" y="40413"/>
                </a:cubicBezTo>
                <a:cubicBezTo>
                  <a:pt x="508102" y="27457"/>
                  <a:pt x="497651" y="17179"/>
                  <a:pt x="483140" y="9751"/>
                </a:cubicBezTo>
                <a:cubicBezTo>
                  <a:pt x="470098" y="3014"/>
                  <a:pt x="455674" y="77"/>
                  <a:pt x="440299" y="77"/>
                </a:cubicBezTo>
                <a:cubicBezTo>
                  <a:pt x="433217" y="77"/>
                  <a:pt x="426221" y="77"/>
                  <a:pt x="419138" y="77"/>
                </a:cubicBezTo>
                <a:cubicBezTo>
                  <a:pt x="411105" y="77"/>
                  <a:pt x="402986" y="77"/>
                  <a:pt x="394954" y="77"/>
                </a:cubicBezTo>
                <a:cubicBezTo>
                  <a:pt x="386144" y="77"/>
                  <a:pt x="377334" y="77"/>
                  <a:pt x="368524" y="7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4659464" y="1298000"/>
                <a:ext cx="3999506" cy="343683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18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Áp dụng định lí Pythagore vào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: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endParaRPr lang="en-US" sz="1800" i="1">
                  <a:effectLst/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𝐵𝐶</m:t>
                      </m:r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𝐴𝐵</m:t>
                              </m:r>
                            </m:e>
                            <m:sup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  <m:sup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=13</m:t>
                      </m:r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𝑐𝑚</m:t>
                      </m:r>
                    </m:oMath>
                  </m:oMathPara>
                </a14:m>
                <a:endParaRPr lang="en-US" sz="1800" i="1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Xét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có: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800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8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13</m:t>
                          </m:r>
                        </m:den>
                      </m:f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</m:t>
                      </m:r>
                    </m:oMath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8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den>
                      </m:f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; </m:t>
                      </m:r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8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</m:e>
                      </m:func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Arial" panose="020B060402020202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12</m:t>
                          </m:r>
                        </m:den>
                      </m:f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464" y="1298000"/>
                <a:ext cx="3999506" cy="3436838"/>
              </a:xfrm>
              <a:prstGeom prst="rect">
                <a:avLst/>
              </a:prstGeom>
              <a:blipFill>
                <a:blip r:embed="rId4"/>
                <a:stretch>
                  <a:fillRect l="-1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Google Shape;1913;p42"/>
          <p:cNvSpPr/>
          <p:nvPr/>
        </p:nvSpPr>
        <p:spPr>
          <a:xfrm rot="2165">
            <a:off x="4695375" y="787073"/>
            <a:ext cx="921245" cy="389506"/>
          </a:xfrm>
          <a:prstGeom prst="chevron">
            <a:avLst>
              <a:gd name="adj" fmla="val 33665"/>
            </a:avLst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5399" y="2418047"/>
            <a:ext cx="1774090" cy="22496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7" grpId="0"/>
      <p:bldP spid="5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40"/>
          <p:cNvGrpSpPr/>
          <p:nvPr/>
        </p:nvGrpSpPr>
        <p:grpSpPr>
          <a:xfrm rot="17670751">
            <a:off x="7670996" y="3977287"/>
            <a:ext cx="641630" cy="896353"/>
            <a:chOff x="7632717" y="249402"/>
            <a:chExt cx="641630" cy="896353"/>
          </a:xfrm>
        </p:grpSpPr>
        <p:sp>
          <p:nvSpPr>
            <p:cNvPr id="1577" name="Google Shape;1577;p40"/>
            <p:cNvSpPr/>
            <p:nvPr/>
          </p:nvSpPr>
          <p:spPr>
            <a:xfrm rot="1701538">
              <a:off x="7754235" y="982518"/>
              <a:ext cx="520112" cy="163237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3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1"/>
                  </a:cubicBezTo>
                  <a:cubicBezTo>
                    <a:pt x="44798" y="120740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80"/>
                  </a:cubicBezTo>
                  <a:cubicBezTo>
                    <a:pt x="114933" y="22880"/>
                    <a:pt x="129789" y="22880"/>
                    <a:pt x="144732" y="22880"/>
                  </a:cubicBezTo>
                  <a:cubicBezTo>
                    <a:pt x="159329" y="22880"/>
                    <a:pt x="174012" y="22880"/>
                    <a:pt x="188609" y="22880"/>
                  </a:cubicBezTo>
                  <a:cubicBezTo>
                    <a:pt x="204674" y="22880"/>
                    <a:pt x="220740" y="22880"/>
                    <a:pt x="236805" y="22880"/>
                  </a:cubicBezTo>
                  <a:cubicBezTo>
                    <a:pt x="249847" y="22880"/>
                    <a:pt x="262976" y="22880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80"/>
                  </a:cubicBezTo>
                  <a:cubicBezTo>
                    <a:pt x="380529" y="22880"/>
                    <a:pt x="395213" y="22880"/>
                    <a:pt x="409810" y="22880"/>
                  </a:cubicBezTo>
                  <a:cubicBezTo>
                    <a:pt x="419915" y="22880"/>
                    <a:pt x="430021" y="22966"/>
                    <a:pt x="440127" y="22880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0"/>
            <p:cNvSpPr/>
            <p:nvPr/>
          </p:nvSpPr>
          <p:spPr>
            <a:xfrm rot="4459776">
              <a:off x="7454260" y="427859"/>
              <a:ext cx="520170" cy="163255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4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2"/>
                  </a:cubicBezTo>
                  <a:cubicBezTo>
                    <a:pt x="44798" y="120826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79"/>
                  </a:cubicBezTo>
                  <a:cubicBezTo>
                    <a:pt x="114933" y="22879"/>
                    <a:pt x="129789" y="22879"/>
                    <a:pt x="144732" y="22879"/>
                  </a:cubicBezTo>
                  <a:cubicBezTo>
                    <a:pt x="159329" y="22879"/>
                    <a:pt x="174012" y="22879"/>
                    <a:pt x="188609" y="22879"/>
                  </a:cubicBezTo>
                  <a:cubicBezTo>
                    <a:pt x="204674" y="22879"/>
                    <a:pt x="220740" y="22879"/>
                    <a:pt x="236805" y="22879"/>
                  </a:cubicBezTo>
                  <a:cubicBezTo>
                    <a:pt x="249847" y="22879"/>
                    <a:pt x="262976" y="22879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79"/>
                  </a:cubicBezTo>
                  <a:cubicBezTo>
                    <a:pt x="380529" y="22879"/>
                    <a:pt x="395213" y="22879"/>
                    <a:pt x="409810" y="22879"/>
                  </a:cubicBezTo>
                  <a:cubicBezTo>
                    <a:pt x="419915" y="22879"/>
                    <a:pt x="430021" y="22966"/>
                    <a:pt x="440127" y="22879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1652;p43"/>
              <p:cNvSpPr/>
              <p:nvPr/>
            </p:nvSpPr>
            <p:spPr>
              <a:xfrm>
                <a:off x="523092" y="480088"/>
                <a:ext cx="8133826" cy="543953"/>
              </a:xfrm>
              <a:prstGeom prst="rect">
                <a:avLst/>
              </a:prstGeom>
              <a:solidFill>
                <a:srgbClr val="FEDE98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950" b="1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Giá trị lượng giác sin, côsin, tang, côtang của các góc </a:t>
                </a:r>
                <a14:m>
                  <m:oMath xmlns:m="http://schemas.openxmlformats.org/officeDocument/2006/math">
                    <m:r>
                      <a:rPr lang="vi-VN" sz="1950" b="1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𝟑</m:t>
                    </m:r>
                    <m:sSup>
                      <m:sSupPr>
                        <m:ctrlPr>
                          <a:rPr lang="en-US" sz="1950" b="1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950" b="1" i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1950" b="1" i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vi-VN" sz="1950" b="1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1950" b="1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𝟒</m:t>
                    </m:r>
                    <m:sSup>
                      <m:sSupPr>
                        <m:ctrlPr>
                          <a:rPr lang="en-US" sz="1950" b="1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950" b="1" i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vi-VN" sz="1950" b="1" i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  <m:r>
                      <a:rPr lang="vi-VN" sz="1950" b="1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1950" b="1" i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𝟔</m:t>
                    </m:r>
                    <m:sSup>
                      <m:sSupPr>
                        <m:ctrlPr>
                          <a:rPr lang="en-US" sz="1950" b="1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950" b="1" i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vi-VN" sz="1950" b="1" i="0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𝐨</m:t>
                        </m:r>
                      </m:sup>
                    </m:sSup>
                  </m:oMath>
                </a14:m>
                <a:endParaRPr lang="en-US" sz="195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Google Shape;1652;p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92" y="480088"/>
                <a:ext cx="8133826" cy="5439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7594" y="1283209"/>
                <a:ext cx="7644821" cy="5355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6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C00000"/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1800" b="1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sym typeface="Arial"/>
                  </a:rPr>
                  <a:t>HĐ2.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Cho tam giác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𝐴𝐵𝐶</m:t>
                    </m:r>
                  </m:oMath>
                </a14:m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vuông cân</a:t>
                </a:r>
                <a:r>
                  <a:rPr kumimoji="0" lang="en-US" sz="18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tại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𝐴</m:t>
                    </m:r>
                  </m:oMath>
                </a14:m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và tam giác </a:t>
                </a:r>
                <a14:m>
                  <m:oMath xmlns:m="http://schemas.openxmlformats.org/officeDocument/2006/math"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𝐴𝐵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𝐴𝐶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kumimoji="0" lang="en-US" sz="18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r>
                  <a: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94" y="1283209"/>
                <a:ext cx="7644821" cy="535531"/>
              </a:xfrm>
              <a:prstGeom prst="rect">
                <a:avLst/>
              </a:prstGeom>
              <a:blipFill>
                <a:blip r:embed="rId4"/>
                <a:stretch>
                  <a:fillRect l="-558" b="-68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9696" y="2012534"/>
            <a:ext cx="3401863" cy="221913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67594" y="1769370"/>
                <a:ext cx="3886702" cy="264405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60000"/>
                  </a:lnSpc>
                  <a:buClr>
                    <a:srgbClr val="C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 smtClean="0"/>
                        <m:t>a</m:t>
                      </m:r>
                      <m:r>
                        <m:rPr>
                          <m:nor/>
                        </m:rPr>
                        <a:rPr lang="en-US" sz="1800" smtClean="0"/>
                        <m:t>) </m:t>
                      </m:r>
                      <m:r>
                        <m:rPr>
                          <m:nor/>
                        </m:rPr>
                        <a:rPr lang="en-US" sz="1800"/>
                        <m:t>H</m:t>
                      </m:r>
                      <m:r>
                        <m:rPr>
                          <m:nor/>
                        </m:rPr>
                        <a:rPr lang="en-US" sz="1800"/>
                        <m:t>ã</m:t>
                      </m:r>
                      <m:r>
                        <m:rPr>
                          <m:nor/>
                        </m:rPr>
                        <a:rPr lang="en-US" sz="1800"/>
                        <m:t>y</m:t>
                      </m:r>
                      <m:r>
                        <m:rPr>
                          <m:nor/>
                        </m:rPr>
                        <a:rPr lang="en-US" sz="1800"/>
                        <m:t> </m:t>
                      </m:r>
                      <m:r>
                        <m:rPr>
                          <m:nor/>
                        </m:rPr>
                        <a:rPr lang="en-US" sz="1800"/>
                        <m:t>t</m:t>
                      </m:r>
                      <m:r>
                        <m:rPr>
                          <m:nor/>
                        </m:rPr>
                        <a:rPr lang="en-US" sz="1800"/>
                        <m:t>í</m:t>
                      </m:r>
                      <m:r>
                        <m:rPr>
                          <m:nor/>
                        </m:rPr>
                        <a:rPr lang="en-US" sz="1800"/>
                        <m:t>nh</m:t>
                      </m:r>
                      <m:r>
                        <m:rPr>
                          <m:nor/>
                        </m:rPr>
                        <a:rPr lang="en-US" sz="1800"/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𝐵𝐶</m:t>
                      </m:r>
                      <m:r>
                        <m:rPr>
                          <m:nor/>
                        </m:rPr>
                        <a:rPr lang="en-US" sz="1800"/>
                        <m:t> </m:t>
                      </m:r>
                      <m:r>
                        <m:rPr>
                          <m:nor/>
                        </m:rPr>
                        <a:rPr lang="en-US" sz="1800"/>
                        <m:t>v</m:t>
                      </m:r>
                      <m:r>
                        <m:rPr>
                          <m:nor/>
                        </m:rPr>
                        <a:rPr lang="en-US" sz="1800"/>
                        <m:t>à </m:t>
                      </m:r>
                      <m:r>
                        <m:rPr>
                          <m:nor/>
                        </m:rPr>
                        <a:rPr lang="en-US" sz="1800"/>
                        <m:t>c</m:t>
                      </m:r>
                      <m:r>
                        <m:rPr>
                          <m:nor/>
                        </m:rPr>
                        <a:rPr lang="en-US" sz="1800"/>
                        <m:t>á</m:t>
                      </m:r>
                      <m:r>
                        <m:rPr>
                          <m:nor/>
                        </m:rPr>
                        <a:rPr lang="en-US" sz="1800"/>
                        <m:t>c</m:t>
                      </m:r>
                      <m:r>
                        <m:rPr>
                          <m:nor/>
                        </m:rPr>
                        <a:rPr lang="en-US" sz="1800"/>
                        <m:t> </m:t>
                      </m:r>
                      <m:r>
                        <m:rPr>
                          <m:nor/>
                        </m:rPr>
                        <a:rPr lang="en-US" sz="1800"/>
                        <m:t>t</m:t>
                      </m:r>
                      <m:r>
                        <m:rPr>
                          <m:nor/>
                        </m:rPr>
                        <a:rPr lang="en-US" sz="1800"/>
                        <m:t>ỉ </m:t>
                      </m:r>
                      <m:r>
                        <m:rPr>
                          <m:nor/>
                        </m:rPr>
                        <a:rPr lang="en-US" sz="1800"/>
                        <m:t>s</m:t>
                      </m:r>
                      <m:r>
                        <m:rPr>
                          <m:nor/>
                        </m:rPr>
                        <a:rPr lang="en-US" sz="1800"/>
                        <m:t>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8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1800" b="0" i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 lvl="0" algn="just">
                  <a:lnSpc>
                    <a:spcPct val="160000"/>
                  </a:lnSpc>
                  <a:buClr>
                    <a:srgbClr val="C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/>
                        <m:t>T</m:t>
                      </m:r>
                      <m:r>
                        <m:rPr>
                          <m:nor/>
                        </m:rPr>
                        <a:rPr lang="en-US" sz="1800"/>
                        <m:t>ừ đó </m:t>
                      </m:r>
                      <m:r>
                        <m:rPr>
                          <m:nor/>
                        </m:rPr>
                        <a:rPr lang="en-US" sz="1800"/>
                        <m:t>suy</m:t>
                      </m:r>
                      <m:r>
                        <m:rPr>
                          <m:nor/>
                        </m:rPr>
                        <a:rPr lang="en-US" sz="1800"/>
                        <m:t> </m:t>
                      </m:r>
                      <m:r>
                        <m:rPr>
                          <m:nor/>
                        </m:rPr>
                        <a:rPr lang="en-US" sz="1800"/>
                        <m:t>ra</m:t>
                      </m:r>
                      <m:r>
                        <m:rPr>
                          <m:nor/>
                        </m:rPr>
                        <a:rPr lang="en-US" sz="1800"/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45°,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45°.</m:t>
                      </m:r>
                    </m:oMath>
                  </m:oMathPara>
                </a14:m>
                <a:endParaRPr lang="en-US" sz="1800"/>
              </a:p>
              <a:p>
                <a:pPr lvl="0" algn="just">
                  <a:lnSpc>
                    <a:spcPct val="160000"/>
                  </a:lnSpc>
                  <a:buClr>
                    <a:srgbClr val="C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1800"/>
                        <m:t>b</m:t>
                      </m:r>
                      <m:r>
                        <m:rPr>
                          <m:nor/>
                        </m:rPr>
                        <a:rPr lang="en-US" sz="1800"/>
                        <m:t>) </m:t>
                      </m:r>
                      <m:r>
                        <m:rPr>
                          <m:nor/>
                        </m:rPr>
                        <a:rPr lang="en-US" sz="1800"/>
                        <m:t>H</m:t>
                      </m:r>
                      <m:r>
                        <m:rPr>
                          <m:nor/>
                        </m:rPr>
                        <a:rPr lang="en-US" sz="1800"/>
                        <m:t>ã</m:t>
                      </m:r>
                      <m:r>
                        <m:rPr>
                          <m:nor/>
                        </m:rPr>
                        <a:rPr lang="en-US" sz="1800"/>
                        <m:t>y</m:t>
                      </m:r>
                      <m:r>
                        <m:rPr>
                          <m:nor/>
                        </m:rPr>
                        <a:rPr lang="en-US" sz="1800"/>
                        <m:t> </m:t>
                      </m:r>
                      <m:r>
                        <m:rPr>
                          <m:nor/>
                        </m:rPr>
                        <a:rPr lang="en-US" sz="1800"/>
                        <m:t>t</m:t>
                      </m:r>
                      <m:r>
                        <m:rPr>
                          <m:nor/>
                        </m:rPr>
                        <a:rPr lang="en-US" sz="1800"/>
                        <m:t>í</m:t>
                      </m:r>
                      <m:r>
                        <m:rPr>
                          <m:nor/>
                        </m:rPr>
                        <a:rPr lang="en-US" sz="1800"/>
                        <m:t>nh</m:t>
                      </m:r>
                      <m:r>
                        <m:rPr>
                          <m:nor/>
                        </m:rPr>
                        <a:rPr lang="en-US" sz="1800"/>
                        <m:t> </m:t>
                      </m:r>
                      <m:r>
                        <m:rPr>
                          <m:nor/>
                        </m:rPr>
                        <a:rPr lang="en-US" sz="1800"/>
                        <m:t>c</m:t>
                      </m:r>
                      <m:r>
                        <m:rPr>
                          <m:nor/>
                        </m:rPr>
                        <a:rPr lang="en-US" sz="1800"/>
                        <m:t>á</m:t>
                      </m:r>
                      <m:r>
                        <m:rPr>
                          <m:nor/>
                        </m:rPr>
                        <a:rPr lang="en-US" sz="1800"/>
                        <m:t>c</m:t>
                      </m:r>
                      <m:r>
                        <m:rPr>
                          <m:nor/>
                        </m:rPr>
                        <a:rPr lang="en-US" sz="1800"/>
                        <m:t> </m:t>
                      </m:r>
                      <m:r>
                        <m:rPr>
                          <m:nor/>
                        </m:rPr>
                        <a:rPr lang="en-US" sz="1800"/>
                        <m:t>t</m:t>
                      </m:r>
                      <m:r>
                        <m:rPr>
                          <m:nor/>
                        </m:rPr>
                        <a:rPr lang="en-US" sz="1800"/>
                        <m:t>ỉ </m:t>
                      </m:r>
                      <m:r>
                        <m:rPr>
                          <m:nor/>
                        </m:rPr>
                        <a:rPr lang="en-US" sz="1800"/>
                        <m:t>s</m:t>
                      </m:r>
                      <m:r>
                        <m:rPr>
                          <m:nor/>
                        </m:rPr>
                        <a:rPr lang="en-US" sz="1800"/>
                        <m:t>ố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,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1800" i="1"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1800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m:rPr>
                          <m:nor/>
                        </m:rPr>
                        <a:rPr lang="en-US" sz="1800"/>
                        <m:t>T</m:t>
                      </m:r>
                      <m:r>
                        <m:rPr>
                          <m:nor/>
                        </m:rPr>
                        <a:rPr lang="en-US" sz="1800"/>
                        <m:t>ừ đó </m:t>
                      </m:r>
                      <m:r>
                        <m:rPr>
                          <m:nor/>
                        </m:rPr>
                        <a:rPr lang="en-US" sz="1800"/>
                        <m:t>suy</m:t>
                      </m:r>
                      <m:r>
                        <m:rPr>
                          <m:nor/>
                        </m:rPr>
                        <a:rPr lang="en-US" sz="1800"/>
                        <m:t> </m:t>
                      </m:r>
                      <m:r>
                        <m:rPr>
                          <m:nor/>
                        </m:rPr>
                        <a:rPr lang="en-US" sz="1800"/>
                        <m:t>ra</m:t>
                      </m:r>
                      <m:r>
                        <m:rPr>
                          <m:nor/>
                        </m:rPr>
                        <a:rPr lang="en-US" sz="1800"/>
                        <m:t> 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𝑡𝑎𝑛</m:t>
                      </m:r>
                      <m:r>
                        <a:rPr lang="en-US" sz="1800" i="1">
                          <a:latin typeface="Cambria Math" panose="02040503050406030204" pitchFamily="18" charset="0"/>
                        </a:rPr>
                        <m:t>45°, 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𝑐𝑜𝑡</m:t>
                      </m:r>
                      <m:r>
                        <a:rPr lang="en-US" sz="1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45°.</m:t>
                      </m:r>
                    </m:oMath>
                  </m:oMathPara>
                </a14:m>
                <a:endParaRPr lang="en-US" sz="180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94" y="1769370"/>
                <a:ext cx="3886702" cy="264405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56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40"/>
          <p:cNvGrpSpPr/>
          <p:nvPr/>
        </p:nvGrpSpPr>
        <p:grpSpPr>
          <a:xfrm rot="17670751">
            <a:off x="7670996" y="3977287"/>
            <a:ext cx="641630" cy="896353"/>
            <a:chOff x="7632717" y="249402"/>
            <a:chExt cx="641630" cy="896353"/>
          </a:xfrm>
        </p:grpSpPr>
        <p:sp>
          <p:nvSpPr>
            <p:cNvPr id="1577" name="Google Shape;1577;p40"/>
            <p:cNvSpPr/>
            <p:nvPr/>
          </p:nvSpPr>
          <p:spPr>
            <a:xfrm rot="1701538">
              <a:off x="7754235" y="982518"/>
              <a:ext cx="520112" cy="163237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3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1"/>
                  </a:cubicBezTo>
                  <a:cubicBezTo>
                    <a:pt x="44798" y="120740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80"/>
                  </a:cubicBezTo>
                  <a:cubicBezTo>
                    <a:pt x="114933" y="22880"/>
                    <a:pt x="129789" y="22880"/>
                    <a:pt x="144732" y="22880"/>
                  </a:cubicBezTo>
                  <a:cubicBezTo>
                    <a:pt x="159329" y="22880"/>
                    <a:pt x="174012" y="22880"/>
                    <a:pt x="188609" y="22880"/>
                  </a:cubicBezTo>
                  <a:cubicBezTo>
                    <a:pt x="204674" y="22880"/>
                    <a:pt x="220740" y="22880"/>
                    <a:pt x="236805" y="22880"/>
                  </a:cubicBezTo>
                  <a:cubicBezTo>
                    <a:pt x="249847" y="22880"/>
                    <a:pt x="262976" y="22880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80"/>
                  </a:cubicBezTo>
                  <a:cubicBezTo>
                    <a:pt x="380529" y="22880"/>
                    <a:pt x="395213" y="22880"/>
                    <a:pt x="409810" y="22880"/>
                  </a:cubicBezTo>
                  <a:cubicBezTo>
                    <a:pt x="419915" y="22880"/>
                    <a:pt x="430021" y="22966"/>
                    <a:pt x="440127" y="22880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0"/>
            <p:cNvSpPr/>
            <p:nvPr/>
          </p:nvSpPr>
          <p:spPr>
            <a:xfrm rot="4459776">
              <a:off x="7454260" y="427859"/>
              <a:ext cx="520170" cy="163255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4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2"/>
                  </a:cubicBezTo>
                  <a:cubicBezTo>
                    <a:pt x="44798" y="120826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79"/>
                  </a:cubicBezTo>
                  <a:cubicBezTo>
                    <a:pt x="114933" y="22879"/>
                    <a:pt x="129789" y="22879"/>
                    <a:pt x="144732" y="22879"/>
                  </a:cubicBezTo>
                  <a:cubicBezTo>
                    <a:pt x="159329" y="22879"/>
                    <a:pt x="174012" y="22879"/>
                    <a:pt x="188609" y="22879"/>
                  </a:cubicBezTo>
                  <a:cubicBezTo>
                    <a:pt x="204674" y="22879"/>
                    <a:pt x="220740" y="22879"/>
                    <a:pt x="236805" y="22879"/>
                  </a:cubicBezTo>
                  <a:cubicBezTo>
                    <a:pt x="249847" y="22879"/>
                    <a:pt x="262976" y="22879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79"/>
                  </a:cubicBezTo>
                  <a:cubicBezTo>
                    <a:pt x="380529" y="22879"/>
                    <a:pt x="395213" y="22879"/>
                    <a:pt x="409810" y="22879"/>
                  </a:cubicBezTo>
                  <a:cubicBezTo>
                    <a:pt x="419915" y="22879"/>
                    <a:pt x="430021" y="22966"/>
                    <a:pt x="440127" y="22879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127" y="774499"/>
            <a:ext cx="3401863" cy="2219136"/>
          </a:xfrm>
          <a:prstGeom prst="rect">
            <a:avLst/>
          </a:prstGeom>
        </p:spPr>
      </p:pic>
      <p:sp>
        <p:nvSpPr>
          <p:cNvPr id="9" name="Google Shape;1913;p42"/>
          <p:cNvSpPr/>
          <p:nvPr/>
        </p:nvSpPr>
        <p:spPr>
          <a:xfrm rot="2165">
            <a:off x="740786" y="430422"/>
            <a:ext cx="921245" cy="389506"/>
          </a:xfrm>
          <a:prstGeom prst="chevron">
            <a:avLst>
              <a:gd name="adj" fmla="val 33665"/>
            </a:avLst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727448" y="625175"/>
                <a:ext cx="3538728" cy="35788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a) Áp dụng định lí Pythagore vào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:</a:t>
                </a:r>
                <a:endParaRPr lang="en-US" sz="1800">
                  <a:effectLst/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𝐵𝐶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𝐴𝐵</m:t>
                            </m:r>
                          </m:e>
                          <m:sup>
                            <m:r>
                              <a:rPr lang="vi-VN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𝐴𝐶</m:t>
                            </m:r>
                          </m:e>
                          <m:sup>
                            <m:r>
                              <a:rPr lang="vi-VN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ad>
                      <m:radPr>
                        <m:degHide m:val="on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8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8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vi-VN" sz="18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vi-VN" sz="18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  <m:r>
                                <a:rPr lang="vi-VN" sz="18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fName>
                            <m:e>
                              <m:r>
                                <a:rPr lang="vi-VN" sz="18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</m:func>
                        </m:e>
                      </m:func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8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8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vi-VN" sz="18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vi-VN" sz="18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e>
                      </m:func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e>
                          </m:rad>
                        </m:num>
                        <m:den>
                          <m:r>
                            <a:rPr lang="vi-VN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vi-VN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27448" y="625175"/>
                <a:ext cx="3538728" cy="3578865"/>
              </a:xfrm>
              <a:prstGeom prst="rect">
                <a:avLst/>
              </a:prstGeom>
              <a:blipFill>
                <a:blip r:embed="rId4"/>
                <a:stretch>
                  <a:fillRect l="-1552" r="-1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750128" y="3002779"/>
                <a:ext cx="3411326" cy="18047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vi-VN" sz="1800" smtClean="0">
                          <a:latin typeface="Arial" panose="020B0604020202020204" pitchFamily="34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1800" smtClean="0">
                          <a:latin typeface="Arial" panose="020B0604020202020204" pitchFamily="34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)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</m:t>
                      </m:r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800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800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vi-VN" sz="1800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vi-VN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vi-VN" sz="1800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tan</m:t>
                              </m:r>
                              <m:r>
                                <a:rPr lang="vi-VN" sz="1800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 </m:t>
                              </m:r>
                              <m:r>
                                <a:rPr lang="vi-VN" sz="1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fName>
                            <m:e>
                              <m:r>
                                <a:rPr lang="vi-VN" sz="1800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=</m:t>
                              </m:r>
                            </m:e>
                          </m:func>
                        </m:e>
                      </m:func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vi-VN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vi-VN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=1.</m:t>
                      </m:r>
                    </m:oMath>
                  </m:oMathPara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1800" b="0" i="0" smtClean="0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     </m:t>
                          </m:r>
                          <m:r>
                            <m:rPr>
                              <m:sty m:val="p"/>
                            </m:rPr>
                            <a:rPr lang="vi-VN" sz="1800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sSup>
                            <m:sSup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800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vi-VN" sz="1800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vi-VN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=</m:t>
                          </m:r>
                          <m:func>
                            <m:funcPr>
                              <m:ctrlPr>
                                <a:rPr lang="en-US" sz="1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vi-VN" sz="1800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cot</m:t>
                              </m:r>
                            </m:fName>
                            <m:e>
                              <m:r>
                                <a:rPr lang="vi-VN" sz="1800" i="1"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</m:func>
                        </m:e>
                      </m:func>
                      <m:r>
                        <a:rPr lang="vi-VN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vi-VN" sz="1800" i="1"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vi-VN" sz="1800" i="1"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=1.</m:t>
                      </m:r>
                    </m:oMath>
                  </m:oMathPara>
                </a14:m>
                <a:endParaRPr lang="en-US" sz="1800"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128" y="3002779"/>
                <a:ext cx="3411326" cy="18047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4382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/>
              <p:cNvSpPr txBox="1"/>
              <p:nvPr/>
            </p:nvSpPr>
            <p:spPr>
              <a:xfrm>
                <a:off x="593858" y="341377"/>
                <a:ext cx="5441181" cy="20774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00000"/>
                  </a:buClr>
                  <a:buSzTx/>
                  <a:buFont typeface="Wingdings" panose="05000000000000000000" pitchFamily="2" charset="2"/>
                  <a:buChar char="q"/>
                  <a:tabLst/>
                  <a:defRPr/>
                </a:pPr>
                <a:r>
                  <a:rPr kumimoji="0" lang="en-US" sz="1900" b="1" i="0" u="none" strike="noStrike" kern="0" cap="none" spc="0" normalizeH="0" baseline="0" noProof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sym typeface="Arial"/>
                  </a:rPr>
                  <a:t>HĐ3. </a:t>
                </a:r>
                <a:r>
                  <a:rPr kumimoji="0" 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Xét tam giác đều </a:t>
                </a:r>
                <a14:m>
                  <m:oMath xmlns:m="http://schemas.openxmlformats.org/officeDocument/2006/math">
                    <m:r>
                      <a:rPr kumimoji="0" 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𝐴𝐵𝐶</m:t>
                    </m:r>
                  </m:oMath>
                </a14:m>
                <a:r>
                  <a:rPr kumimoji="0" lang="en-US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có</a:t>
                </a:r>
                <a:r>
                  <a:rPr kumimoji="0" lang="en-US" sz="1900" b="0" i="0" u="none" strike="noStrike" kern="0" cap="none" spc="0" normalizeH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cạnh bằng </a:t>
                </a:r>
                <a14:m>
                  <m:oMath xmlns:m="http://schemas.openxmlformats.org/officeDocument/2006/math">
                    <m:r>
                      <a:rPr kumimoji="0" lang="en-US" sz="19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2</m:t>
                    </m:r>
                    <m:r>
                      <a:rPr kumimoji="0" lang="en-US" sz="19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sym typeface="Arial"/>
                      </a:rPr>
                      <m:t>𝑎</m:t>
                    </m:r>
                  </m:oMath>
                </a14:m>
                <a:endPara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sym typeface="Arial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00000"/>
                  </a:buClr>
                </a:pPr>
                <a:r>
                  <a:rPr lang="en-US" sz="1900"/>
                  <a:t>a) Tính đường cao </a:t>
                </a:r>
                <a14:m>
                  <m:oMath xmlns:m="http://schemas.openxmlformats.org/officeDocument/2006/math">
                    <m:r>
                      <a:rPr lang="en-US" sz="19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900" b="0" i="1" smtClean="0"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sz="1900"/>
                  <a:t> của tam giác 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1900"/>
                  <a:t> </a:t>
                </a:r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00000"/>
                  </a:buClr>
                </a:pPr>
                <a:r>
                  <a:rPr lang="en-US" sz="1900"/>
                  <a:t>b) Tính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30°, 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30°,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60°</m:t>
                    </m:r>
                    <m:r>
                      <m:rPr>
                        <m:nor/>
                      </m:rPr>
                      <a:rPr lang="en-US" sz="19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/>
                      <m:t>v</m:t>
                    </m:r>
                    <m:r>
                      <m:rPr>
                        <m:nor/>
                      </m:rPr>
                      <a:rPr lang="en-US" sz="1900"/>
                      <m:t>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𝑐𝑜𝑠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60°</m:t>
                    </m:r>
                  </m:oMath>
                </a14:m>
                <a:endParaRPr lang="en-US" sz="1900"/>
              </a:p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C00000"/>
                  </a:buClr>
                </a:pPr>
                <a:r>
                  <a:rPr lang="en-US" sz="1900"/>
                  <a:t>c) Tính </a:t>
                </a:r>
                <a14:m>
                  <m:oMath xmlns:m="http://schemas.openxmlformats.org/officeDocument/2006/math">
                    <m:r>
                      <a:rPr lang="en-US" sz="1900" i="1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30°, 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𝑐𝑜𝑡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30°,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60°</m:t>
                    </m:r>
                    <m:r>
                      <m:rPr>
                        <m:nor/>
                      </m:rPr>
                      <a:rPr lang="en-US" sz="190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1900"/>
                      <m:t>v</m:t>
                    </m:r>
                    <m:r>
                      <m:rPr>
                        <m:nor/>
                      </m:rPr>
                      <a:rPr lang="en-US" sz="1900"/>
                      <m:t>à</m:t>
                    </m:r>
                    <m:r>
                      <a:rPr lang="en-US" sz="19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𝑐𝑜𝑡</m:t>
                    </m:r>
                    <m:r>
                      <a:rPr lang="en-US" sz="19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60°.</m:t>
                    </m:r>
                  </m:oMath>
                </a14:m>
                <a:endParaRPr lang="en-US" sz="1900"/>
              </a:p>
            </p:txBody>
          </p:sp>
        </mc:Choice>
        <mc:Fallback xmlns="">
          <p:sp>
            <p:nvSpPr>
              <p:cNvPr id="69" name="TextBox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8" y="341377"/>
                <a:ext cx="5441181" cy="2077492"/>
              </a:xfrm>
              <a:prstGeom prst="rect">
                <a:avLst/>
              </a:prstGeom>
              <a:blipFill>
                <a:blip r:embed="rId3"/>
                <a:stretch>
                  <a:fillRect l="-1008" b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6692" y="1381031"/>
            <a:ext cx="3157163" cy="3228243"/>
          </a:xfrm>
          <a:prstGeom prst="rect">
            <a:avLst/>
          </a:prstGeom>
        </p:spPr>
      </p:pic>
      <p:sp>
        <p:nvSpPr>
          <p:cNvPr id="72" name="Google Shape;1913;p42"/>
          <p:cNvSpPr/>
          <p:nvPr/>
        </p:nvSpPr>
        <p:spPr>
          <a:xfrm rot="2165">
            <a:off x="749930" y="2605356"/>
            <a:ext cx="921245" cy="389506"/>
          </a:xfrm>
          <a:prstGeom prst="chevron">
            <a:avLst>
              <a:gd name="adj" fmla="val 33665"/>
            </a:avLst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93858" y="3163061"/>
                <a:ext cx="4572000" cy="1522083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a) Áp dụng định lí Pythagore vào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𝐴𝐻𝐶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𝐻</m:t>
                    </m:r>
                  </m:oMath>
                </a14:m>
                <a:r>
                  <a:rPr lang="vi-VN" sz="19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có:</a:t>
                </a:r>
                <a:endParaRPr lang="en-US" sz="1900">
                  <a:effectLst/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𝐴𝐻</m:t>
                      </m:r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𝐴𝐶</m:t>
                              </m:r>
                            </m:e>
                            <m:sup>
                              <m:r>
                                <a:rPr lang="vi-VN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𝐻𝐶</m:t>
                              </m:r>
                            </m:e>
                            <m:sup>
                              <m:r>
                                <a:rPr lang="vi-VN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𝑎</m:t>
                      </m:r>
                      <m:rad>
                        <m:radPr>
                          <m:degHide m:val="on"/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858" y="3163061"/>
                <a:ext cx="4572000" cy="1522083"/>
              </a:xfrm>
              <a:prstGeom prst="rect">
                <a:avLst/>
              </a:prstGeom>
              <a:blipFill>
                <a:blip r:embed="rId5"/>
                <a:stretch>
                  <a:fillRect l="-1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7" name="Picture 9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05181" y="523632"/>
            <a:ext cx="407300" cy="6751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911;p39"/>
          <p:cNvSpPr txBox="1">
            <a:spLocks/>
          </p:cNvSpPr>
          <p:nvPr/>
        </p:nvSpPr>
        <p:spPr>
          <a:xfrm>
            <a:off x="703343" y="437431"/>
            <a:ext cx="7717500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>
              <a:buClrTx/>
            </a:pPr>
            <a:r>
              <a:rPr lang="en-US" sz="36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KHỞI ĐỘNG</a:t>
            </a:r>
            <a:endParaRPr lang="en-US" sz="3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651179" y="1194848"/>
                <a:ext cx="7821827" cy="18466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1900"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Ta có thể xác định “góc dốc”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vi-VN" sz="19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của một đoạn đường dốc khi biết độ dài của dốc là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19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và độ cao của đỉnh dốc so với đường nằm ngang là </a:t>
                </a:r>
                <a14:m>
                  <m:oMath xmlns:m="http://schemas.openxmlformats.org/officeDocument/2006/math">
                    <m:r>
                      <a:rPr lang="vi-VN" sz="19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vi-VN" sz="19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không? (H.41). (Trong các tòa chung cư, người ta thường thiết kế đoạn dốc cho người đi xe lăn với góc dốc bé hơn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  <m:sup>
                        <m:r>
                          <a:rPr lang="vi-VN" sz="19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vi-VN" sz="1900"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).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79" y="1194848"/>
                <a:ext cx="7821827" cy="1846659"/>
              </a:xfrm>
              <a:prstGeom prst="rect">
                <a:avLst/>
              </a:prstGeom>
              <a:blipFill>
                <a:blip r:embed="rId20"/>
                <a:stretch>
                  <a:fillRect l="-779" r="-701" b="-16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675265" y="3780916"/>
            <a:ext cx="498675" cy="82660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684247" y="3229143"/>
            <a:ext cx="3755690" cy="147567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913;p42"/>
          <p:cNvSpPr/>
          <p:nvPr/>
        </p:nvSpPr>
        <p:spPr>
          <a:xfrm rot="2165">
            <a:off x="695066" y="484511"/>
            <a:ext cx="921245" cy="389506"/>
          </a:xfrm>
          <a:prstGeom prst="chevron">
            <a:avLst>
              <a:gd name="adj" fmla="val 33665"/>
            </a:avLst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129784" y="365348"/>
                <a:ext cx="3547872" cy="44090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vi-VN" sz="19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  <a:sym typeface="Arial"/>
                  </a:rPr>
                  <a:t>b) </a:t>
                </a:r>
                <a:endPara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vi-VN" sz="19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kumimoji="0" lang="en-US" sz="19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vi-VN" sz="19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kumimoji="0" lang="vi-VN" sz="19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  <m:t>o</m:t>
                              </m:r>
                            </m:sup>
                          </m:sSup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kumimoji="0" lang="en-US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𝐵𝐻</m:t>
                          </m:r>
                        </m:num>
                        <m:den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𝐴𝐵</m:t>
                          </m:r>
                        </m:den>
                      </m:f>
                      <m:r>
                        <a:rPr kumimoji="0" lang="vi-VN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𝑎</m:t>
                          </m:r>
                        </m:num>
                        <m:den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𝑎</m:t>
                          </m:r>
                        </m:den>
                      </m:f>
                      <m:r>
                        <a:rPr kumimoji="0" lang="vi-VN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kumimoji="0" lang="vi-VN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;</m:t>
                      </m:r>
                    </m:oMath>
                  </m:oMathPara>
                </a14:m>
                <a:endPara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vi-VN" sz="19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kumimoji="0" lang="en-US" sz="19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vi-VN" sz="19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kumimoji="0" lang="vi-VN" sz="19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  <m:t>o</m:t>
                              </m:r>
                            </m:sup>
                          </m:sSup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kumimoji="0" lang="en-US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𝐴𝐻</m:t>
                          </m:r>
                        </m:num>
                        <m:den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𝐴𝐵</m:t>
                          </m:r>
                        </m:den>
                      </m:f>
                      <m:r>
                        <a:rPr kumimoji="0" lang="vi-VN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kumimoji="0" lang="en-US" sz="19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vi-VN" sz="19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𝑎</m:t>
                          </m:r>
                        </m:den>
                      </m:f>
                      <m:r>
                        <a:rPr kumimoji="0" lang="vi-VN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19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vi-VN" sz="19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kumimoji="0" lang="vi-VN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;</m:t>
                      </m:r>
                    </m:oMath>
                  </m:oMathPara>
                </a14:m>
                <a:endPara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vi-VN" sz="19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sin</m:t>
                          </m:r>
                        </m:fName>
                        <m:e>
                          <m:sSup>
                            <m:sSupPr>
                              <m:ctrlPr>
                                <a:rPr kumimoji="0" lang="en-US" sz="19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vi-VN" sz="19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  <m:t>60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kumimoji="0" lang="vi-VN" sz="19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  <m:t>o</m:t>
                              </m:r>
                            </m:sup>
                          </m:sSup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kumimoji="0" lang="en-US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𝐴𝐻</m:t>
                          </m:r>
                        </m:num>
                        <m:den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𝐴𝐵</m:t>
                          </m:r>
                        </m:den>
                      </m:f>
                      <m:r>
                        <a:rPr kumimoji="0" lang="vi-VN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kumimoji="0" lang="en-US" sz="19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vi-VN" sz="19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𝑎</m:t>
                          </m:r>
                        </m:den>
                      </m:f>
                      <m:r>
                        <a:rPr kumimoji="0" lang="vi-VN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kumimoji="0" lang="en-US" sz="19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vi-VN" sz="19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kumimoji="0" lang="vi-VN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;</m:t>
                      </m:r>
                    </m:oMath>
                  </m:oMathPara>
                </a14:m>
                <a:endPara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marL="0" marR="0" lvl="0" indent="0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kumimoji="0" lang="en-US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vi-VN" sz="1900" b="0" i="0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kumimoji="0" lang="en-US" sz="19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</m:ctrlPr>
                            </m:sSupPr>
                            <m:e>
                              <m:r>
                                <a:rPr kumimoji="0" lang="vi-VN" sz="1900" b="0" i="1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  <m:t>60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kumimoji="0" lang="vi-VN" sz="1900" b="0" i="0" u="none" strike="noStrike" kern="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  <a:sym typeface="Arial"/>
                                </a:rPr>
                                <m:t>o</m:t>
                              </m:r>
                            </m:sup>
                          </m:sSup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kumimoji="0" lang="en-US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𝐵𝐻</m:t>
                          </m:r>
                        </m:num>
                        <m:den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𝐴𝐵</m:t>
                          </m:r>
                        </m:den>
                      </m:f>
                      <m:r>
                        <a:rPr kumimoji="0" lang="vi-VN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𝑎</m:t>
                          </m:r>
                        </m:num>
                        <m:den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𝑎</m:t>
                          </m:r>
                        </m:den>
                      </m:f>
                      <m:r>
                        <a:rPr kumimoji="0" lang="vi-VN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=</m:t>
                      </m:r>
                      <m:f>
                        <m:fPr>
                          <m:ctrlPr>
                            <a:rPr kumimoji="0" lang="en-US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</m:ctrlPr>
                        </m:fPr>
                        <m:num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1</m:t>
                          </m:r>
                        </m:num>
                        <m:den>
                          <m:r>
                            <a:rPr kumimoji="0" lang="vi-VN" sz="19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  <a:sym typeface="Arial"/>
                            </a:rPr>
                            <m:t>2</m:t>
                          </m:r>
                        </m:den>
                      </m:f>
                      <m:r>
                        <a:rPr kumimoji="0" lang="vi-VN" sz="19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  <a:sym typeface="Arial"/>
                        </a:rPr>
                        <m:t>.</m:t>
                      </m:r>
                    </m:oMath>
                  </m:oMathPara>
                </a14:m>
                <a:endParaRPr kumimoji="0" lang="en-US" sz="19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9784" y="365348"/>
                <a:ext cx="3547872" cy="4409027"/>
              </a:xfrm>
              <a:prstGeom prst="rect">
                <a:avLst/>
              </a:prstGeom>
              <a:blipFill>
                <a:blip r:embed="rId3"/>
                <a:stretch>
                  <a:fillRect l="-17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32" y="1362743"/>
            <a:ext cx="3157163" cy="322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00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1913;p42"/>
          <p:cNvSpPr/>
          <p:nvPr/>
        </p:nvSpPr>
        <p:spPr>
          <a:xfrm rot="2165">
            <a:off x="695066" y="484511"/>
            <a:ext cx="921245" cy="389506"/>
          </a:xfrm>
          <a:prstGeom prst="chevron">
            <a:avLst>
              <a:gd name="adj" fmla="val 33665"/>
            </a:avLst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Giải</a:t>
            </a:r>
            <a:endParaRPr kumimoji="0" sz="18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5084064" y="365348"/>
                <a:ext cx="3547872" cy="438568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19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c) </a:t>
                </a:r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sSup>
                            <m:sSup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vi-VN" sz="19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𝐵𝐻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𝐴𝐻</m:t>
                          </m:r>
                        </m:den>
                      </m:f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sSup>
                            <m:sSup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vi-VN" sz="19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𝐴𝐻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𝐵𝐻</m:t>
                          </m:r>
                        </m:den>
                      </m:f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tan</m:t>
                          </m:r>
                        </m:fName>
                        <m:e>
                          <m:sSup>
                            <m:sSup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vi-VN" sz="19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𝐴𝐻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𝐵𝐻</m:t>
                          </m:r>
                        </m:den>
                      </m:f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den>
                      </m:f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e>
                      </m:rad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vi-VN" sz="1900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cot</m:t>
                          </m:r>
                        </m:fName>
                        <m:e>
                          <m:sSup>
                            <m:sSupPr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a:rPr lang="vi-VN" sz="1900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o</m:t>
                              </m:r>
                            </m:sup>
                          </m:sSup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=</m:t>
                          </m:r>
                        </m:e>
                      </m:func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𝐵𝐻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𝐴𝐻</m:t>
                          </m:r>
                        </m:den>
                      </m:f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𝑎</m:t>
                          </m:r>
                          <m:rad>
                            <m:radPr>
                              <m:degHide m:val="on"/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vi-VN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vi-VN" sz="19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3</m:t>
                          </m:r>
                        </m:den>
                      </m:f>
                      <m:r>
                        <a:rPr lang="vi-VN" sz="19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19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4064" y="365348"/>
                <a:ext cx="3547872" cy="4385688"/>
              </a:xfrm>
              <a:prstGeom prst="rect">
                <a:avLst/>
              </a:prstGeom>
              <a:blipFill>
                <a:blip r:embed="rId3"/>
                <a:stretch>
                  <a:fillRect l="-15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132" y="1362743"/>
            <a:ext cx="3157163" cy="3228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278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8" name="Google Shape;2158;p51"/>
          <p:cNvGrpSpPr/>
          <p:nvPr/>
        </p:nvGrpSpPr>
        <p:grpSpPr>
          <a:xfrm rot="20752048" flipH="1">
            <a:off x="541867" y="2446855"/>
            <a:ext cx="378167" cy="2368005"/>
            <a:chOff x="4265846" y="1371340"/>
            <a:chExt cx="126709" cy="928680"/>
          </a:xfrm>
        </p:grpSpPr>
        <p:sp>
          <p:nvSpPr>
            <p:cNvPr id="2159" name="Google Shape;2159;p51"/>
            <p:cNvSpPr/>
            <p:nvPr/>
          </p:nvSpPr>
          <p:spPr>
            <a:xfrm>
              <a:off x="4289685" y="1944338"/>
              <a:ext cx="102870" cy="202457"/>
            </a:xfrm>
            <a:custGeom>
              <a:avLst/>
              <a:gdLst/>
              <a:ahLst/>
              <a:cxnLst/>
              <a:rect l="l" t="t" r="r" b="b"/>
              <a:pathLst>
                <a:path w="102870" h="202457" extrusionOk="0">
                  <a:moveTo>
                    <a:pt x="102870" y="86"/>
                  </a:moveTo>
                  <a:lnTo>
                    <a:pt x="102179" y="202458"/>
                  </a:lnTo>
                  <a:lnTo>
                    <a:pt x="0" y="202285"/>
                  </a:lnTo>
                  <a:lnTo>
                    <a:pt x="777" y="0"/>
                  </a:lnTo>
                  <a:lnTo>
                    <a:pt x="102870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0" name="Google Shape;2160;p51"/>
            <p:cNvSpPr/>
            <p:nvPr/>
          </p:nvSpPr>
          <p:spPr>
            <a:xfrm>
              <a:off x="4299791" y="1484834"/>
              <a:ext cx="85163" cy="459589"/>
            </a:xfrm>
            <a:custGeom>
              <a:avLst/>
              <a:gdLst/>
              <a:ahLst/>
              <a:cxnLst/>
              <a:rect l="l" t="t" r="r" b="b"/>
              <a:pathLst>
                <a:path w="85163" h="459589" extrusionOk="0">
                  <a:moveTo>
                    <a:pt x="85163" y="86"/>
                  </a:moveTo>
                  <a:lnTo>
                    <a:pt x="83436" y="459590"/>
                  </a:lnTo>
                  <a:lnTo>
                    <a:pt x="0" y="459503"/>
                  </a:lnTo>
                  <a:lnTo>
                    <a:pt x="1727" y="0"/>
                  </a:lnTo>
                  <a:lnTo>
                    <a:pt x="85163" y="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1" name="Google Shape;2161;p51"/>
            <p:cNvSpPr/>
            <p:nvPr/>
          </p:nvSpPr>
          <p:spPr>
            <a:xfrm>
              <a:off x="4301432" y="2146623"/>
              <a:ext cx="78512" cy="124290"/>
            </a:xfrm>
            <a:custGeom>
              <a:avLst/>
              <a:gdLst/>
              <a:ahLst/>
              <a:cxnLst/>
              <a:rect l="l" t="t" r="r" b="b"/>
              <a:pathLst>
                <a:path w="78512" h="124290" extrusionOk="0">
                  <a:moveTo>
                    <a:pt x="0" y="41459"/>
                  </a:moveTo>
                  <a:lnTo>
                    <a:pt x="27466" y="124291"/>
                  </a:lnTo>
                  <a:lnTo>
                    <a:pt x="50269" y="124291"/>
                  </a:lnTo>
                  <a:lnTo>
                    <a:pt x="78340" y="41545"/>
                  </a:lnTo>
                  <a:lnTo>
                    <a:pt x="78513" y="86"/>
                  </a:lnTo>
                  <a:lnTo>
                    <a:pt x="173" y="0"/>
                  </a:lnTo>
                  <a:lnTo>
                    <a:pt x="0" y="414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2" name="Google Shape;2162;p51"/>
            <p:cNvSpPr/>
            <p:nvPr/>
          </p:nvSpPr>
          <p:spPr>
            <a:xfrm>
              <a:off x="4336759" y="2270913"/>
              <a:ext cx="6909" cy="29107"/>
            </a:xfrm>
            <a:custGeom>
              <a:avLst/>
              <a:gdLst/>
              <a:ahLst/>
              <a:cxnLst/>
              <a:rect l="l" t="t" r="r" b="b"/>
              <a:pathLst>
                <a:path w="6909" h="29107" extrusionOk="0">
                  <a:moveTo>
                    <a:pt x="6823" y="29108"/>
                  </a:moveTo>
                  <a:lnTo>
                    <a:pt x="6910" y="0"/>
                  </a:lnTo>
                  <a:lnTo>
                    <a:pt x="173" y="0"/>
                  </a:lnTo>
                  <a:lnTo>
                    <a:pt x="0" y="29108"/>
                  </a:lnTo>
                  <a:lnTo>
                    <a:pt x="6823" y="291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3" name="Google Shape;2163;p51"/>
            <p:cNvSpPr/>
            <p:nvPr/>
          </p:nvSpPr>
          <p:spPr>
            <a:xfrm>
              <a:off x="4313006" y="1443634"/>
              <a:ext cx="60633" cy="41286"/>
            </a:xfrm>
            <a:custGeom>
              <a:avLst/>
              <a:gdLst/>
              <a:ahLst/>
              <a:cxnLst/>
              <a:rect l="l" t="t" r="r" b="b"/>
              <a:pathLst>
                <a:path w="60633" h="41286" extrusionOk="0">
                  <a:moveTo>
                    <a:pt x="60634" y="86"/>
                  </a:moveTo>
                  <a:lnTo>
                    <a:pt x="60461" y="41286"/>
                  </a:lnTo>
                  <a:lnTo>
                    <a:pt x="0" y="41200"/>
                  </a:lnTo>
                  <a:lnTo>
                    <a:pt x="173" y="0"/>
                  </a:lnTo>
                  <a:lnTo>
                    <a:pt x="60634" y="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4" name="Google Shape;2164;p51"/>
            <p:cNvSpPr/>
            <p:nvPr/>
          </p:nvSpPr>
          <p:spPr>
            <a:xfrm>
              <a:off x="4307564" y="1371340"/>
              <a:ext cx="71948" cy="72380"/>
            </a:xfrm>
            <a:custGeom>
              <a:avLst/>
              <a:gdLst/>
              <a:ahLst/>
              <a:cxnLst/>
              <a:rect l="l" t="t" r="r" b="b"/>
              <a:pathLst>
                <a:path w="71948" h="72380" extrusionOk="0">
                  <a:moveTo>
                    <a:pt x="71948" y="86"/>
                  </a:moveTo>
                  <a:lnTo>
                    <a:pt x="71689" y="72380"/>
                  </a:lnTo>
                  <a:lnTo>
                    <a:pt x="0" y="72294"/>
                  </a:lnTo>
                  <a:lnTo>
                    <a:pt x="259" y="0"/>
                  </a:lnTo>
                  <a:lnTo>
                    <a:pt x="71948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5" name="Google Shape;2165;p51"/>
            <p:cNvSpPr/>
            <p:nvPr/>
          </p:nvSpPr>
          <p:spPr>
            <a:xfrm>
              <a:off x="4265846" y="1496581"/>
              <a:ext cx="35672" cy="247285"/>
            </a:xfrm>
            <a:custGeom>
              <a:avLst/>
              <a:gdLst/>
              <a:ahLst/>
              <a:cxnLst/>
              <a:rect l="l" t="t" r="r" b="b"/>
              <a:pathLst>
                <a:path w="35672" h="247285" extrusionOk="0">
                  <a:moveTo>
                    <a:pt x="0" y="247285"/>
                  </a:moveTo>
                  <a:lnTo>
                    <a:pt x="25307" y="247285"/>
                  </a:lnTo>
                  <a:lnTo>
                    <a:pt x="26085" y="38090"/>
                  </a:lnTo>
                  <a:lnTo>
                    <a:pt x="35499" y="38090"/>
                  </a:lnTo>
                  <a:lnTo>
                    <a:pt x="35672" y="86"/>
                  </a:lnTo>
                  <a:lnTo>
                    <a:pt x="26257" y="86"/>
                  </a:lnTo>
                  <a:lnTo>
                    <a:pt x="11488" y="0"/>
                  </a:lnTo>
                  <a:lnTo>
                    <a:pt x="950" y="0"/>
                  </a:lnTo>
                  <a:lnTo>
                    <a:pt x="0" y="2472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" name="Google Shape;2053;p50"/>
          <p:cNvGrpSpPr/>
          <p:nvPr/>
        </p:nvGrpSpPr>
        <p:grpSpPr>
          <a:xfrm rot="3776744">
            <a:off x="7733542" y="1231541"/>
            <a:ext cx="2003546" cy="430052"/>
            <a:chOff x="7017251" y="5781017"/>
            <a:chExt cx="1017558" cy="259118"/>
          </a:xfrm>
        </p:grpSpPr>
        <p:sp>
          <p:nvSpPr>
            <p:cNvPr id="109" name="Google Shape;2054;p50"/>
            <p:cNvSpPr/>
            <p:nvPr/>
          </p:nvSpPr>
          <p:spPr>
            <a:xfrm>
              <a:off x="7017252" y="5781017"/>
              <a:ext cx="1017557" cy="259118"/>
            </a:xfrm>
            <a:custGeom>
              <a:avLst/>
              <a:gdLst/>
              <a:ahLst/>
              <a:cxnLst/>
              <a:rect l="l" t="t" r="r" b="b"/>
              <a:pathLst>
                <a:path w="1017557" h="259118" extrusionOk="0">
                  <a:moveTo>
                    <a:pt x="1003565" y="0"/>
                  </a:moveTo>
                  <a:cubicBezTo>
                    <a:pt x="1011293" y="0"/>
                    <a:pt x="1017558" y="6264"/>
                    <a:pt x="1017558" y="13992"/>
                  </a:cubicBezTo>
                  <a:lnTo>
                    <a:pt x="1017558" y="245126"/>
                  </a:lnTo>
                  <a:cubicBezTo>
                    <a:pt x="1017558" y="252854"/>
                    <a:pt x="1011293" y="259118"/>
                    <a:pt x="1003565" y="259118"/>
                  </a:cubicBezTo>
                  <a:lnTo>
                    <a:pt x="13992" y="259118"/>
                  </a:lnTo>
                  <a:cubicBezTo>
                    <a:pt x="6264" y="259118"/>
                    <a:pt x="0" y="252854"/>
                    <a:pt x="0" y="245126"/>
                  </a:cubicBezTo>
                  <a:lnTo>
                    <a:pt x="0" y="13992"/>
                  </a:lnTo>
                  <a:cubicBezTo>
                    <a:pt x="0" y="6264"/>
                    <a:pt x="6264" y="0"/>
                    <a:pt x="1399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" name="Google Shape;2055;p50"/>
            <p:cNvSpPr/>
            <p:nvPr/>
          </p:nvSpPr>
          <p:spPr>
            <a:xfrm>
              <a:off x="7017251" y="5781017"/>
              <a:ext cx="1017557" cy="259118"/>
            </a:xfrm>
            <a:custGeom>
              <a:avLst/>
              <a:gdLst/>
              <a:ahLst/>
              <a:cxnLst/>
              <a:rect l="l" t="t" r="r" b="b"/>
              <a:pathLst>
                <a:path w="1017557" h="259118" extrusionOk="0">
                  <a:moveTo>
                    <a:pt x="1003480" y="0"/>
                  </a:moveTo>
                  <a:lnTo>
                    <a:pt x="933344" y="0"/>
                  </a:lnTo>
                  <a:lnTo>
                    <a:pt x="933344" y="160999"/>
                  </a:lnTo>
                  <a:cubicBezTo>
                    <a:pt x="933344" y="168772"/>
                    <a:pt x="927039" y="174991"/>
                    <a:pt x="919352" y="174991"/>
                  </a:cubicBezTo>
                  <a:lnTo>
                    <a:pt x="0" y="174991"/>
                  </a:lnTo>
                  <a:lnTo>
                    <a:pt x="0" y="245126"/>
                  </a:lnTo>
                  <a:cubicBezTo>
                    <a:pt x="0" y="252900"/>
                    <a:pt x="6306" y="259118"/>
                    <a:pt x="13993" y="259118"/>
                  </a:cubicBezTo>
                  <a:lnTo>
                    <a:pt x="1003566" y="259118"/>
                  </a:lnTo>
                  <a:cubicBezTo>
                    <a:pt x="1011339" y="259118"/>
                    <a:pt x="1017558" y="252813"/>
                    <a:pt x="1017558" y="245126"/>
                  </a:cubicBezTo>
                  <a:lnTo>
                    <a:pt x="1017558" y="13992"/>
                  </a:lnTo>
                  <a:cubicBezTo>
                    <a:pt x="1017558" y="6219"/>
                    <a:pt x="1011253" y="0"/>
                    <a:pt x="100356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" name="Google Shape;2056;p50"/>
            <p:cNvSpPr/>
            <p:nvPr/>
          </p:nvSpPr>
          <p:spPr>
            <a:xfrm>
              <a:off x="7075035" y="5934847"/>
              <a:ext cx="47850" cy="47850"/>
            </a:xfrm>
            <a:custGeom>
              <a:avLst/>
              <a:gdLst/>
              <a:ahLst/>
              <a:cxnLst/>
              <a:rect l="l" t="t" r="r" b="b"/>
              <a:pathLst>
                <a:path w="47850" h="47850" extrusionOk="0">
                  <a:moveTo>
                    <a:pt x="47851" y="23925"/>
                  </a:moveTo>
                  <a:cubicBezTo>
                    <a:pt x="47851" y="30317"/>
                    <a:pt x="45346" y="36363"/>
                    <a:pt x="40855" y="40854"/>
                  </a:cubicBezTo>
                  <a:cubicBezTo>
                    <a:pt x="36363" y="45346"/>
                    <a:pt x="30317" y="47850"/>
                    <a:pt x="23925" y="47850"/>
                  </a:cubicBezTo>
                  <a:cubicBezTo>
                    <a:pt x="17534" y="47850"/>
                    <a:pt x="11488" y="45346"/>
                    <a:pt x="6996" y="40854"/>
                  </a:cubicBezTo>
                  <a:cubicBezTo>
                    <a:pt x="2505" y="36363"/>
                    <a:pt x="0" y="30317"/>
                    <a:pt x="0" y="23925"/>
                  </a:cubicBezTo>
                  <a:cubicBezTo>
                    <a:pt x="0" y="17534"/>
                    <a:pt x="2505" y="11574"/>
                    <a:pt x="6996" y="6996"/>
                  </a:cubicBezTo>
                  <a:cubicBezTo>
                    <a:pt x="11488" y="2505"/>
                    <a:pt x="17534" y="0"/>
                    <a:pt x="23925" y="0"/>
                  </a:cubicBezTo>
                  <a:cubicBezTo>
                    <a:pt x="37141" y="0"/>
                    <a:pt x="47851" y="10710"/>
                    <a:pt x="47851" y="239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" name="Google Shape;2057;p50"/>
            <p:cNvSpPr/>
            <p:nvPr/>
          </p:nvSpPr>
          <p:spPr>
            <a:xfrm>
              <a:off x="7583944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rgbClr val="F9CDC7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" name="Google Shape;2058;p50"/>
            <p:cNvSpPr/>
            <p:nvPr/>
          </p:nvSpPr>
          <p:spPr>
            <a:xfrm>
              <a:off x="7635940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" name="Google Shape;2059;p50"/>
            <p:cNvSpPr/>
            <p:nvPr/>
          </p:nvSpPr>
          <p:spPr>
            <a:xfrm>
              <a:off x="7688023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" name="Google Shape;2060;p50"/>
            <p:cNvSpPr/>
            <p:nvPr/>
          </p:nvSpPr>
          <p:spPr>
            <a:xfrm>
              <a:off x="7740106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6" name="Google Shape;2061;p50"/>
            <p:cNvSpPr/>
            <p:nvPr/>
          </p:nvSpPr>
          <p:spPr>
            <a:xfrm>
              <a:off x="7792102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" name="Google Shape;2062;p50"/>
            <p:cNvSpPr/>
            <p:nvPr/>
          </p:nvSpPr>
          <p:spPr>
            <a:xfrm>
              <a:off x="7844185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" name="Google Shape;2063;p50"/>
            <p:cNvSpPr/>
            <p:nvPr/>
          </p:nvSpPr>
          <p:spPr>
            <a:xfrm>
              <a:off x="7896181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" name="Google Shape;2064;p50"/>
            <p:cNvSpPr/>
            <p:nvPr/>
          </p:nvSpPr>
          <p:spPr>
            <a:xfrm>
              <a:off x="7948264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" name="Google Shape;2065;p50"/>
            <p:cNvSpPr/>
            <p:nvPr/>
          </p:nvSpPr>
          <p:spPr>
            <a:xfrm>
              <a:off x="8000347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" name="Google Shape;2066;p50"/>
            <p:cNvSpPr/>
            <p:nvPr/>
          </p:nvSpPr>
          <p:spPr>
            <a:xfrm>
              <a:off x="7219537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rgbClr val="F9CDC7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" name="Google Shape;2067;p50"/>
            <p:cNvSpPr/>
            <p:nvPr/>
          </p:nvSpPr>
          <p:spPr>
            <a:xfrm>
              <a:off x="7271620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" name="Google Shape;2068;p50"/>
            <p:cNvSpPr/>
            <p:nvPr/>
          </p:nvSpPr>
          <p:spPr>
            <a:xfrm>
              <a:off x="7323616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" name="Google Shape;2069;p50"/>
            <p:cNvSpPr/>
            <p:nvPr/>
          </p:nvSpPr>
          <p:spPr>
            <a:xfrm>
              <a:off x="7375699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" name="Google Shape;2070;p50"/>
            <p:cNvSpPr/>
            <p:nvPr/>
          </p:nvSpPr>
          <p:spPr>
            <a:xfrm>
              <a:off x="7427782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" name="Google Shape;2071;p50"/>
            <p:cNvSpPr/>
            <p:nvPr/>
          </p:nvSpPr>
          <p:spPr>
            <a:xfrm>
              <a:off x="7479778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2072;p50"/>
            <p:cNvSpPr/>
            <p:nvPr/>
          </p:nvSpPr>
          <p:spPr>
            <a:xfrm>
              <a:off x="7531861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" name="Google Shape;2073;p50"/>
            <p:cNvSpPr/>
            <p:nvPr/>
          </p:nvSpPr>
          <p:spPr>
            <a:xfrm>
              <a:off x="7583944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" name="Google Shape;2074;p50"/>
            <p:cNvSpPr/>
            <p:nvPr/>
          </p:nvSpPr>
          <p:spPr>
            <a:xfrm>
              <a:off x="7063375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" name="Google Shape;2075;p50"/>
            <p:cNvSpPr/>
            <p:nvPr/>
          </p:nvSpPr>
          <p:spPr>
            <a:xfrm>
              <a:off x="7115458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" name="Google Shape;2076;p50"/>
            <p:cNvSpPr/>
            <p:nvPr/>
          </p:nvSpPr>
          <p:spPr>
            <a:xfrm>
              <a:off x="7167454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" name="Google Shape;2077;p50"/>
            <p:cNvSpPr/>
            <p:nvPr/>
          </p:nvSpPr>
          <p:spPr>
            <a:xfrm>
              <a:off x="7219537" y="5781794"/>
              <a:ext cx="8637" cy="37744"/>
            </a:xfrm>
            <a:custGeom>
              <a:avLst/>
              <a:gdLst/>
              <a:ahLst/>
              <a:cxnLst/>
              <a:rect l="l" t="t" r="r" b="b"/>
              <a:pathLst>
                <a:path w="8637" h="37744" extrusionOk="0">
                  <a:moveTo>
                    <a:pt x="0" y="37745"/>
                  </a:moveTo>
                  <a:lnTo>
                    <a:pt x="0" y="0"/>
                  </a:lnTo>
                </a:path>
              </a:pathLst>
            </a:custGeom>
            <a:noFill/>
            <a:ln w="10100" cap="rnd" cmpd="sng">
              <a:solidFill>
                <a:schemeClr val="accen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3" name="Google Shape;911;p39"/>
          <p:cNvSpPr txBox="1">
            <a:spLocks noGrp="1"/>
          </p:cNvSpPr>
          <p:nvPr>
            <p:ph type="title"/>
          </p:nvPr>
        </p:nvSpPr>
        <p:spPr>
          <a:xfrm>
            <a:off x="868114" y="583507"/>
            <a:ext cx="7333857" cy="52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sz="2400">
                <a:solidFill>
                  <a:srgbClr val="D84444"/>
                </a:solidFill>
                <a:latin typeface="+mn-lt"/>
              </a:rPr>
              <a:t>B</a:t>
            </a:r>
            <a:r>
              <a:rPr lang="vi-VN" sz="2400">
                <a:solidFill>
                  <a:srgbClr val="D84444"/>
                </a:solidFill>
                <a:latin typeface="+mn-lt"/>
              </a:rPr>
              <a:t>ảng tỉ số lượng giác của các góc đặc biệt</a:t>
            </a:r>
            <a:endParaRPr lang="en-US" sz="2400" b="1" dirty="0">
              <a:solidFill>
                <a:srgbClr val="D84444"/>
              </a:solidFill>
              <a:latin typeface="+mn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3746840"/>
                  </p:ext>
                </p:extLst>
              </p:nvPr>
            </p:nvGraphicFramePr>
            <p:xfrm>
              <a:off x="1355395" y="1289513"/>
              <a:ext cx="6428802" cy="320524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06560">
                      <a:extLst>
                        <a:ext uri="{9D8B030D-6E8A-4147-A177-3AD203B41FA5}">
                          <a16:colId xmlns:a16="http://schemas.microsoft.com/office/drawing/2014/main" val="2346855584"/>
                        </a:ext>
                      </a:extLst>
                    </a:gridCol>
                    <a:gridCol w="1606560">
                      <a:extLst>
                        <a:ext uri="{9D8B030D-6E8A-4147-A177-3AD203B41FA5}">
                          <a16:colId xmlns:a16="http://schemas.microsoft.com/office/drawing/2014/main" val="2063571203"/>
                        </a:ext>
                      </a:extLst>
                    </a:gridCol>
                    <a:gridCol w="1607841">
                      <a:extLst>
                        <a:ext uri="{9D8B030D-6E8A-4147-A177-3AD203B41FA5}">
                          <a16:colId xmlns:a16="http://schemas.microsoft.com/office/drawing/2014/main" val="2524008099"/>
                        </a:ext>
                      </a:extLst>
                    </a:gridCol>
                    <a:gridCol w="1607841">
                      <a:extLst>
                        <a:ext uri="{9D8B030D-6E8A-4147-A177-3AD203B41FA5}">
                          <a16:colId xmlns:a16="http://schemas.microsoft.com/office/drawing/2014/main" val="4192249077"/>
                        </a:ext>
                      </a:extLst>
                    </a:gridCol>
                  </a:tblGrid>
                  <a:tr h="465730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:r>
                            <a:rPr lang="vi-VN" sz="1900">
                              <a:effectLst/>
                              <a:latin typeface="+mn-lt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a:t>Góc </a:t>
                          </a:r>
                          <a14:m>
                            <m:oMath xmlns:m="http://schemas.openxmlformats.org/officeDocument/2006/math">
                              <m:r>
                                <a:rPr lang="vi-VN" sz="19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oMath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A69B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1900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30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vi-VN" sz="1900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o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A69B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1900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45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vi-VN" sz="1900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o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A69B">
                            <a:lumMod val="40000"/>
                            <a:lumOff val="6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p>
                                  <m:sSup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vi-VN" sz="1900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60</m:t>
                                    </m:r>
                                  </m:e>
                                  <m:sup>
                                    <m:r>
                                      <m:rPr>
                                        <m:sty m:val="p"/>
                                      </m:rPr>
                                      <a:rPr lang="vi-VN" sz="1900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o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A69B">
                            <a:lumMod val="40000"/>
                            <a:lumOff val="60000"/>
                          </a:srgb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0540887"/>
                      </a:ext>
                    </a:extLst>
                  </a:tr>
                  <a:tr h="659954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vi-VN" sz="1900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vi-VN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A69B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vi-VN" sz="19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vi-VN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vi-VN" sz="19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vi-VN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649700378"/>
                      </a:ext>
                    </a:extLst>
                  </a:tr>
                  <a:tr h="659954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vi-VN" sz="1900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r>
                                      <a:rPr lang="vi-VN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A69B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vi-VN" sz="19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vi-VN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vi-VN" sz="19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  <a:cs typeface="Times New Roman" panose="02020603050405020304" pitchFamily="18" charset="0"/>
                                          </a:rPr>
                                          <m:t>2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vi-VN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vi-VN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vi-VN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3128061960"/>
                      </a:ext>
                    </a:extLst>
                  </a:tr>
                  <a:tr h="66087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vi-VN" sz="1900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tan</m:t>
                                    </m:r>
                                  </m:fName>
                                  <m:e>
                                    <m:r>
                                      <a:rPr lang="vi-VN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A69B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vi-VN" sz="19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vi-VN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9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2361554149"/>
                      </a:ext>
                    </a:extLst>
                  </a:tr>
                  <a:tr h="660873"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unc>
                                  <m:func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vi-VN" sz="1900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cot</m:t>
                                    </m:r>
                                  </m:fName>
                                  <m:e>
                                    <m:r>
                                      <a:rPr lang="vi-VN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𝛼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rgbClr val="37A69B">
                            <a:lumMod val="20000"/>
                            <a:lumOff val="80000"/>
                          </a:srgbClr>
                        </a:solidFill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ad>
                                  <m:radPr>
                                    <m:degHide m:val="on"/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e>
                                </m:rad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vi-VN" sz="1900" i="1">
                                    <a:effectLst/>
                                    <a:latin typeface="Cambria Math" panose="02040503050406030204" pitchFamily="18" charset="0"/>
                                    <a:ea typeface="Dotum" panose="020B0600000101010101" pitchFamily="34" charset="-127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tc>
                      <a:txBody>
                        <a:bodyPr/>
                        <a:lstStyle>
                          <a:lvl1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1pPr>
                          <a:lvl2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2pPr>
                          <a:lvl3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3pPr>
                          <a:lvl4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4pPr>
                          <a:lvl5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5pPr>
                          <a:lvl6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6pPr>
                          <a:lvl7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7pPr>
                          <a:lvl8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8pPr>
                          <a:lvl9pPr marR="0" algn="l" rtl="0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>
                              <a:srgbClr val="000000"/>
                            </a:buClr>
                            <a:buFont typeface="Arial"/>
                            <a:defRPr sz="1400" b="0" i="0" u="none" strike="noStrike" cap="none">
                              <a:solidFill>
                                <a:schemeClr val="tx1"/>
                              </a:solidFill>
                              <a:latin typeface="Arial"/>
                              <a:sym typeface="Arial"/>
                            </a:defRPr>
                          </a:lvl9pPr>
                        </a:lstStyle>
                        <a:p>
                          <a:pPr algn="ctr">
                            <a:lnSpc>
                              <a:spcPct val="1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ad>
                                      <m:radPr>
                                        <m:degHide m:val="on"/>
                                        <m:ctrlPr>
                                          <a:rPr lang="en-US" sz="19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vi-VN" sz="1900" i="1">
                                            <a:effectLst/>
                                            <a:latin typeface="Cambria Math" panose="02040503050406030204" pitchFamily="18" charset="0"/>
                                            <a:ea typeface="Dotum" panose="020B0600000101010101" pitchFamily="34" charset="-127"/>
                                            <a:cs typeface="Times New Roman" panose="02020603050405020304" pitchFamily="18" charset="0"/>
                                          </a:rPr>
                                          <m:t>3</m:t>
                                        </m:r>
                                      </m:e>
                                    </m:rad>
                                  </m:num>
                                  <m:den>
                                    <m:r>
                                      <a:rPr lang="vi-VN" sz="1900" i="1">
                                        <a:effectLst/>
                                        <a:latin typeface="Cambria Math" panose="02040503050406030204" pitchFamily="18" charset="0"/>
                                        <a:ea typeface="Dotum" panose="020B0600000101010101" pitchFamily="34" charset="-127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1900">
                            <a:effectLst/>
                            <a:latin typeface="+mn-lt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noFill/>
                      </a:tcPr>
                    </a:tc>
                    <a:extLst>
                      <a:ext uri="{0D108BD9-81ED-4DB2-BD59-A6C34878D82A}">
                        <a16:rowId xmlns:a16="http://schemas.microsoft.com/office/drawing/2014/main" val="425084888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1" name="Table 40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33746840"/>
                  </p:ext>
                </p:extLst>
              </p:nvPr>
            </p:nvGraphicFramePr>
            <p:xfrm>
              <a:off x="1355395" y="1289513"/>
              <a:ext cx="6428802" cy="3205248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606560">
                      <a:extLst>
                        <a:ext uri="{9D8B030D-6E8A-4147-A177-3AD203B41FA5}">
                          <a16:colId xmlns:a16="http://schemas.microsoft.com/office/drawing/2014/main" val="2346855584"/>
                        </a:ext>
                      </a:extLst>
                    </a:gridCol>
                    <a:gridCol w="1606560">
                      <a:extLst>
                        <a:ext uri="{9D8B030D-6E8A-4147-A177-3AD203B41FA5}">
                          <a16:colId xmlns:a16="http://schemas.microsoft.com/office/drawing/2014/main" val="2063571203"/>
                        </a:ext>
                      </a:extLst>
                    </a:gridCol>
                    <a:gridCol w="1607841">
                      <a:extLst>
                        <a:ext uri="{9D8B030D-6E8A-4147-A177-3AD203B41FA5}">
                          <a16:colId xmlns:a16="http://schemas.microsoft.com/office/drawing/2014/main" val="2524008099"/>
                        </a:ext>
                      </a:extLst>
                    </a:gridCol>
                    <a:gridCol w="1607841">
                      <a:extLst>
                        <a:ext uri="{9D8B030D-6E8A-4147-A177-3AD203B41FA5}">
                          <a16:colId xmlns:a16="http://schemas.microsoft.com/office/drawing/2014/main" val="4192249077"/>
                        </a:ext>
                      </a:extLst>
                    </a:gridCol>
                  </a:tblGrid>
                  <a:tr h="46573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9" t="-1299" r="-300758" b="-587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60" t="-1299" r="-201901" b="-587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1299" r="-101136" b="-5870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1299" r="-1136" b="-5870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40540887"/>
                      </a:ext>
                    </a:extLst>
                  </a:tr>
                  <a:tr h="6844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9" t="-69643" r="-300758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60" t="-69643" r="-201901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69643" r="-101136" b="-303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69643" r="-1136" b="-30357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649700378"/>
                      </a:ext>
                    </a:extLst>
                  </a:tr>
                  <a:tr h="684403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9" t="-168142" r="-300758" b="-200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60" t="-168142" r="-201901" b="-200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168142" r="-101136" b="-2008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168142" r="-1136" b="-2008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28061960"/>
                      </a:ext>
                    </a:extLst>
                  </a:tr>
                  <a:tr h="685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9" t="-270536" r="-300758" b="-1026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60" t="-270536" r="-201901" b="-1026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270536" r="-101136" b="-1026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270536" r="-1136" b="-1026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361554149"/>
                      </a:ext>
                    </a:extLst>
                  </a:tr>
                  <a:tr h="68535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79" t="-367257" r="-300758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100760" t="-367257" r="-201901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200000" t="-367257" r="-101136" b="-17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blipFill>
                          <a:blip r:embed="rId3"/>
                          <a:stretch>
                            <a:fillRect l="-300000" t="-367257" r="-1136" b="-177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250848884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84005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randomBar dir="vert"/>
      </p:transition>
    </mc:Choice>
    <mc:Fallback xmlns="">
      <p:transition spd="med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F8C0AD4-1ED5-2390-32B6-942E3DF72C20}"/>
              </a:ext>
            </a:extLst>
          </p:cNvPr>
          <p:cNvSpPr txBox="1"/>
          <p:nvPr/>
        </p:nvSpPr>
        <p:spPr>
          <a:xfrm>
            <a:off x="1264920" y="807637"/>
            <a:ext cx="608076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45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/>
                <a:sym typeface="Arial"/>
              </a:rPr>
              <a:t>Còn nữa….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7B08A3-ACF2-9C05-FBCB-714D8C3B9FF3}"/>
              </a:ext>
            </a:extLst>
          </p:cNvPr>
          <p:cNvSpPr txBox="1"/>
          <p:nvPr/>
        </p:nvSpPr>
        <p:spPr>
          <a:xfrm>
            <a:off x="1524000" y="1846384"/>
            <a:ext cx="6621780" cy="16879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vi-VN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Có đủ bộ word và powerpoint cả năm tất cả các bài môn: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Toán 9 Kết nối tri thức</a:t>
            </a:r>
          </a:p>
          <a:p>
            <a:pPr marL="0" marR="0" lvl="0" indent="0" algn="l" defTabSz="6858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LH </a:t>
            </a:r>
            <a:r>
              <a:rPr kumimoji="0" lang="en-US" sz="2400" b="1" i="1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/>
                <a:sym typeface="Arial"/>
              </a:rPr>
              <a:t>Zalo 0969 325 896</a:t>
            </a:r>
            <a:endParaRPr kumimoji="0" lang="vi-VN" sz="2400" b="1" i="1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35666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C8BE4A-693B-AE26-8B54-2C6F29835B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264" y="77508"/>
            <a:ext cx="8303472" cy="498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352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24" name="Google Shape;1524;p39"/>
          <p:cNvGrpSpPr/>
          <p:nvPr/>
        </p:nvGrpSpPr>
        <p:grpSpPr>
          <a:xfrm rot="3806465">
            <a:off x="7766090" y="3589299"/>
            <a:ext cx="1136027" cy="1961303"/>
            <a:chOff x="1353097" y="1651879"/>
            <a:chExt cx="906223" cy="1564556"/>
          </a:xfrm>
        </p:grpSpPr>
        <p:sp>
          <p:nvSpPr>
            <p:cNvPr id="1525" name="Google Shape;1525;p39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close/>
                  <a:moveTo>
                    <a:pt x="227420" y="846367"/>
                  </a:moveTo>
                  <a:lnTo>
                    <a:pt x="511759" y="1337224"/>
                  </a:lnTo>
                  <a:lnTo>
                    <a:pt x="227420" y="1337224"/>
                  </a:lnTo>
                  <a:lnTo>
                    <a:pt x="227420" y="846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39"/>
            <p:cNvSpPr/>
            <p:nvPr/>
          </p:nvSpPr>
          <p:spPr>
            <a:xfrm>
              <a:off x="2061613" y="3109420"/>
              <a:ext cx="38867" cy="38867"/>
            </a:xfrm>
            <a:custGeom>
              <a:avLst/>
              <a:gdLst/>
              <a:ahLst/>
              <a:cxnLst/>
              <a:rect l="l" t="t" r="r" b="b"/>
              <a:pathLst>
                <a:path w="38867" h="38867" extrusionOk="0">
                  <a:moveTo>
                    <a:pt x="38868" y="19434"/>
                  </a:moveTo>
                  <a:cubicBezTo>
                    <a:pt x="38868" y="30144"/>
                    <a:pt x="30144" y="38868"/>
                    <a:pt x="19434" y="38868"/>
                  </a:cubicBezTo>
                  <a:cubicBezTo>
                    <a:pt x="8724" y="38868"/>
                    <a:pt x="0" y="30144"/>
                    <a:pt x="0" y="19434"/>
                  </a:cubicBezTo>
                  <a:cubicBezTo>
                    <a:pt x="0" y="8724"/>
                    <a:pt x="8724" y="0"/>
                    <a:pt x="19434" y="0"/>
                  </a:cubicBezTo>
                  <a:cubicBezTo>
                    <a:pt x="30144" y="0"/>
                    <a:pt x="38868" y="8724"/>
                    <a:pt x="38868" y="19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29194" y="108484"/>
                  </a:moveTo>
                  <a:lnTo>
                    <a:pt x="855695" y="1535449"/>
                  </a:lnTo>
                  <a:lnTo>
                    <a:pt x="29194" y="1535449"/>
                  </a:lnTo>
                  <a:lnTo>
                    <a:pt x="29194" y="108484"/>
                  </a:lnTo>
                  <a:moveTo>
                    <a:pt x="198312" y="1366331"/>
                  </a:moveTo>
                  <a:lnTo>
                    <a:pt x="562373" y="1366331"/>
                  </a:lnTo>
                  <a:lnTo>
                    <a:pt x="537066" y="1322540"/>
                  </a:lnTo>
                  <a:lnTo>
                    <a:pt x="252727" y="831684"/>
                  </a:lnTo>
                  <a:lnTo>
                    <a:pt x="198312" y="737797"/>
                  </a:lnTo>
                  <a:lnTo>
                    <a:pt x="198312" y="1366331"/>
                  </a:lnTo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7420" y="1337224"/>
                  </a:moveTo>
                  <a:lnTo>
                    <a:pt x="227420" y="846367"/>
                  </a:lnTo>
                  <a:lnTo>
                    <a:pt x="511759" y="1337224"/>
                  </a:lnTo>
                  <a:lnTo>
                    <a:pt x="227420" y="1337224"/>
                  </a:lnTo>
                  <a:close/>
                </a:path>
              </a:pathLst>
            </a:custGeom>
            <a:solidFill>
              <a:srgbClr val="F398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39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29194" y="108484"/>
                  </a:moveTo>
                  <a:lnTo>
                    <a:pt x="855695" y="1535449"/>
                  </a:lnTo>
                  <a:lnTo>
                    <a:pt x="29194" y="1535449"/>
                  </a:lnTo>
                  <a:lnTo>
                    <a:pt x="29194" y="108484"/>
                  </a:lnTo>
                  <a:moveTo>
                    <a:pt x="198312" y="1366331"/>
                  </a:moveTo>
                  <a:lnTo>
                    <a:pt x="562373" y="1366331"/>
                  </a:lnTo>
                  <a:lnTo>
                    <a:pt x="537066" y="1322540"/>
                  </a:lnTo>
                  <a:lnTo>
                    <a:pt x="252727" y="831684"/>
                  </a:lnTo>
                  <a:lnTo>
                    <a:pt x="198312" y="737797"/>
                  </a:lnTo>
                  <a:lnTo>
                    <a:pt x="198312" y="1366331"/>
                  </a:lnTo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7420" y="1337224"/>
                  </a:moveTo>
                  <a:lnTo>
                    <a:pt x="227420" y="846367"/>
                  </a:lnTo>
                  <a:lnTo>
                    <a:pt x="511759" y="1337224"/>
                  </a:lnTo>
                  <a:lnTo>
                    <a:pt x="227420" y="13372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9" name="Google Shape;1529;p39"/>
            <p:cNvGrpSpPr/>
            <p:nvPr/>
          </p:nvGrpSpPr>
          <p:grpSpPr>
            <a:xfrm>
              <a:off x="1353097" y="1907975"/>
              <a:ext cx="113234" cy="1268557"/>
              <a:chOff x="1353097" y="1907975"/>
              <a:chExt cx="113234" cy="1268557"/>
            </a:xfrm>
          </p:grpSpPr>
          <p:sp>
            <p:nvSpPr>
              <p:cNvPr id="1530" name="Google Shape;1530;p39"/>
              <p:cNvSpPr/>
              <p:nvPr/>
            </p:nvSpPr>
            <p:spPr>
              <a:xfrm>
                <a:off x="1353097" y="190797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39"/>
              <p:cNvSpPr/>
              <p:nvPr/>
            </p:nvSpPr>
            <p:spPr>
              <a:xfrm>
                <a:off x="1353097" y="2012918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39"/>
              <p:cNvSpPr/>
              <p:nvPr/>
            </p:nvSpPr>
            <p:spPr>
              <a:xfrm>
                <a:off x="1353097" y="2117947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39"/>
              <p:cNvSpPr/>
              <p:nvPr/>
            </p:nvSpPr>
            <p:spPr>
              <a:xfrm>
                <a:off x="1353097" y="2222976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39"/>
              <p:cNvSpPr/>
              <p:nvPr/>
            </p:nvSpPr>
            <p:spPr>
              <a:xfrm>
                <a:off x="1353097" y="2327919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39"/>
              <p:cNvSpPr/>
              <p:nvPr/>
            </p:nvSpPr>
            <p:spPr>
              <a:xfrm>
                <a:off x="1353097" y="2432948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39"/>
              <p:cNvSpPr/>
              <p:nvPr/>
            </p:nvSpPr>
            <p:spPr>
              <a:xfrm>
                <a:off x="1353097" y="2537891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39"/>
              <p:cNvSpPr/>
              <p:nvPr/>
            </p:nvSpPr>
            <p:spPr>
              <a:xfrm>
                <a:off x="1353097" y="2642921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39"/>
              <p:cNvSpPr/>
              <p:nvPr/>
            </p:nvSpPr>
            <p:spPr>
              <a:xfrm>
                <a:off x="1353097" y="2747950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39"/>
              <p:cNvSpPr/>
              <p:nvPr/>
            </p:nvSpPr>
            <p:spPr>
              <a:xfrm>
                <a:off x="1353097" y="2852893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39"/>
              <p:cNvSpPr/>
              <p:nvPr/>
            </p:nvSpPr>
            <p:spPr>
              <a:xfrm>
                <a:off x="1353097" y="2957922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39"/>
              <p:cNvSpPr/>
              <p:nvPr/>
            </p:nvSpPr>
            <p:spPr>
              <a:xfrm>
                <a:off x="1353097" y="306286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39"/>
              <p:cNvSpPr/>
              <p:nvPr/>
            </p:nvSpPr>
            <p:spPr>
              <a:xfrm>
                <a:off x="1353097" y="316789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552" name="Google Shape;1552;p39"/>
          <p:cNvSpPr/>
          <p:nvPr/>
        </p:nvSpPr>
        <p:spPr>
          <a:xfrm rot="1701538">
            <a:off x="8043657" y="1729296"/>
            <a:ext cx="520112" cy="163237"/>
          </a:xfrm>
          <a:custGeom>
            <a:avLst/>
            <a:gdLst/>
            <a:ahLst/>
            <a:cxnLst/>
            <a:rect l="l" t="t" r="r" b="b"/>
            <a:pathLst>
              <a:path w="520105" h="163235" extrusionOk="0">
                <a:moveTo>
                  <a:pt x="368351" y="77"/>
                </a:moveTo>
                <a:cubicBezTo>
                  <a:pt x="361787" y="77"/>
                  <a:pt x="355222" y="77"/>
                  <a:pt x="348658" y="77"/>
                </a:cubicBezTo>
                <a:cubicBezTo>
                  <a:pt x="339934" y="77"/>
                  <a:pt x="331211" y="77"/>
                  <a:pt x="322401" y="77"/>
                </a:cubicBezTo>
                <a:cubicBezTo>
                  <a:pt x="315836" y="77"/>
                  <a:pt x="309272" y="77"/>
                  <a:pt x="302708" y="77"/>
                </a:cubicBezTo>
                <a:cubicBezTo>
                  <a:pt x="295539" y="77"/>
                  <a:pt x="288370" y="77"/>
                  <a:pt x="281201" y="77"/>
                </a:cubicBezTo>
                <a:cubicBezTo>
                  <a:pt x="272995" y="77"/>
                  <a:pt x="264790" y="77"/>
                  <a:pt x="256584" y="77"/>
                </a:cubicBezTo>
                <a:cubicBezTo>
                  <a:pt x="247947" y="77"/>
                  <a:pt x="239224" y="77"/>
                  <a:pt x="230586" y="77"/>
                </a:cubicBezTo>
                <a:cubicBezTo>
                  <a:pt x="222381" y="77"/>
                  <a:pt x="214175" y="77"/>
                  <a:pt x="205970" y="77"/>
                </a:cubicBezTo>
                <a:cubicBezTo>
                  <a:pt x="195778" y="77"/>
                  <a:pt x="185672" y="77"/>
                  <a:pt x="175480" y="77"/>
                </a:cubicBezTo>
                <a:cubicBezTo>
                  <a:pt x="167189" y="77"/>
                  <a:pt x="158983" y="77"/>
                  <a:pt x="150691" y="77"/>
                </a:cubicBezTo>
                <a:cubicBezTo>
                  <a:pt x="140499" y="77"/>
                  <a:pt x="130394" y="77"/>
                  <a:pt x="120202" y="77"/>
                </a:cubicBezTo>
                <a:cubicBezTo>
                  <a:pt x="111219" y="77"/>
                  <a:pt x="102236" y="-182"/>
                  <a:pt x="93167" y="250"/>
                </a:cubicBezTo>
                <a:cubicBezTo>
                  <a:pt x="85653" y="595"/>
                  <a:pt x="78311" y="1632"/>
                  <a:pt x="71142" y="3446"/>
                </a:cubicBezTo>
                <a:cubicBezTo>
                  <a:pt x="49808" y="8801"/>
                  <a:pt x="32361" y="18734"/>
                  <a:pt x="19232" y="33503"/>
                </a:cubicBezTo>
                <a:cubicBezTo>
                  <a:pt x="7658" y="46459"/>
                  <a:pt x="1266" y="61143"/>
                  <a:pt x="144" y="77208"/>
                </a:cubicBezTo>
                <a:cubicBezTo>
                  <a:pt x="-720" y="90941"/>
                  <a:pt x="2303" y="103984"/>
                  <a:pt x="9472" y="116421"/>
                </a:cubicBezTo>
                <a:cubicBezTo>
                  <a:pt x="15777" y="127391"/>
                  <a:pt x="24587" y="136719"/>
                  <a:pt x="35902" y="144406"/>
                </a:cubicBezTo>
                <a:cubicBezTo>
                  <a:pt x="49549" y="153648"/>
                  <a:pt x="65096" y="159608"/>
                  <a:pt x="82630" y="162026"/>
                </a:cubicBezTo>
                <a:cubicBezTo>
                  <a:pt x="86689" y="162544"/>
                  <a:pt x="90835" y="163063"/>
                  <a:pt x="94981" y="163149"/>
                </a:cubicBezTo>
                <a:cubicBezTo>
                  <a:pt x="135749" y="163149"/>
                  <a:pt x="176430" y="163149"/>
                  <a:pt x="217198" y="163235"/>
                </a:cubicBezTo>
                <a:cubicBezTo>
                  <a:pt x="254080" y="163235"/>
                  <a:pt x="290961" y="163235"/>
                  <a:pt x="327842" y="163235"/>
                </a:cubicBezTo>
                <a:cubicBezTo>
                  <a:pt x="351681" y="163235"/>
                  <a:pt x="375520" y="163235"/>
                  <a:pt x="399359" y="163235"/>
                </a:cubicBezTo>
                <a:cubicBezTo>
                  <a:pt x="406700" y="163235"/>
                  <a:pt x="412574" y="158226"/>
                  <a:pt x="412746" y="152180"/>
                </a:cubicBezTo>
                <a:cubicBezTo>
                  <a:pt x="412919" y="146133"/>
                  <a:pt x="407305" y="140951"/>
                  <a:pt x="399963" y="140692"/>
                </a:cubicBezTo>
                <a:cubicBezTo>
                  <a:pt x="393485" y="140519"/>
                  <a:pt x="386921" y="140606"/>
                  <a:pt x="380443" y="140606"/>
                </a:cubicBezTo>
                <a:cubicBezTo>
                  <a:pt x="371979" y="140606"/>
                  <a:pt x="363514" y="140606"/>
                  <a:pt x="355049" y="140606"/>
                </a:cubicBezTo>
                <a:cubicBezTo>
                  <a:pt x="346671" y="140606"/>
                  <a:pt x="338207" y="140606"/>
                  <a:pt x="329829" y="140606"/>
                </a:cubicBezTo>
                <a:cubicBezTo>
                  <a:pt x="321364" y="140606"/>
                  <a:pt x="312900" y="140606"/>
                  <a:pt x="304435" y="140606"/>
                </a:cubicBezTo>
                <a:cubicBezTo>
                  <a:pt x="295884" y="140606"/>
                  <a:pt x="287333" y="140606"/>
                  <a:pt x="278782" y="140606"/>
                </a:cubicBezTo>
                <a:cubicBezTo>
                  <a:pt x="270231" y="140606"/>
                  <a:pt x="262112" y="140606"/>
                  <a:pt x="253734" y="140606"/>
                </a:cubicBezTo>
                <a:cubicBezTo>
                  <a:pt x="245270" y="140606"/>
                  <a:pt x="236805" y="140606"/>
                  <a:pt x="228341" y="140606"/>
                </a:cubicBezTo>
                <a:cubicBezTo>
                  <a:pt x="219962" y="140606"/>
                  <a:pt x="211498" y="140606"/>
                  <a:pt x="203120" y="140606"/>
                </a:cubicBezTo>
                <a:cubicBezTo>
                  <a:pt x="194655" y="140606"/>
                  <a:pt x="186191" y="140606"/>
                  <a:pt x="177726" y="140606"/>
                </a:cubicBezTo>
                <a:cubicBezTo>
                  <a:pt x="169262" y="140606"/>
                  <a:pt x="160797" y="140606"/>
                  <a:pt x="152332" y="140606"/>
                </a:cubicBezTo>
                <a:cubicBezTo>
                  <a:pt x="143954" y="140606"/>
                  <a:pt x="135490" y="140606"/>
                  <a:pt x="127112" y="140606"/>
                </a:cubicBezTo>
                <a:cubicBezTo>
                  <a:pt x="118647" y="140606"/>
                  <a:pt x="110183" y="140606"/>
                  <a:pt x="101718" y="140606"/>
                </a:cubicBezTo>
                <a:cubicBezTo>
                  <a:pt x="92390" y="140606"/>
                  <a:pt x="83321" y="139569"/>
                  <a:pt x="74597" y="136892"/>
                </a:cubicBezTo>
                <a:cubicBezTo>
                  <a:pt x="67083" y="134560"/>
                  <a:pt x="60259" y="131364"/>
                  <a:pt x="54127" y="127131"/>
                </a:cubicBezTo>
                <a:cubicBezTo>
                  <a:pt x="44798" y="120740"/>
                  <a:pt x="37802" y="113053"/>
                  <a:pt x="33224" y="103811"/>
                </a:cubicBezTo>
                <a:cubicBezTo>
                  <a:pt x="27437" y="92064"/>
                  <a:pt x="26487" y="79972"/>
                  <a:pt x="30029" y="67707"/>
                </a:cubicBezTo>
                <a:cubicBezTo>
                  <a:pt x="33138" y="57083"/>
                  <a:pt x="39443" y="47841"/>
                  <a:pt x="49031" y="40154"/>
                </a:cubicBezTo>
                <a:cubicBezTo>
                  <a:pt x="63109" y="28753"/>
                  <a:pt x="80125" y="22966"/>
                  <a:pt x="99991" y="22880"/>
                </a:cubicBezTo>
                <a:cubicBezTo>
                  <a:pt x="114933" y="22880"/>
                  <a:pt x="129789" y="22880"/>
                  <a:pt x="144732" y="22880"/>
                </a:cubicBezTo>
                <a:cubicBezTo>
                  <a:pt x="159329" y="22880"/>
                  <a:pt x="174012" y="22880"/>
                  <a:pt x="188609" y="22880"/>
                </a:cubicBezTo>
                <a:cubicBezTo>
                  <a:pt x="204674" y="22880"/>
                  <a:pt x="220740" y="22880"/>
                  <a:pt x="236805" y="22880"/>
                </a:cubicBezTo>
                <a:cubicBezTo>
                  <a:pt x="249847" y="22880"/>
                  <a:pt x="262976" y="22880"/>
                  <a:pt x="276018" y="22793"/>
                </a:cubicBezTo>
                <a:cubicBezTo>
                  <a:pt x="289924" y="22793"/>
                  <a:pt x="303830" y="22793"/>
                  <a:pt x="317736" y="22793"/>
                </a:cubicBezTo>
                <a:cubicBezTo>
                  <a:pt x="333802" y="22793"/>
                  <a:pt x="349867" y="22793"/>
                  <a:pt x="365932" y="22880"/>
                </a:cubicBezTo>
                <a:cubicBezTo>
                  <a:pt x="380529" y="22880"/>
                  <a:pt x="395213" y="22880"/>
                  <a:pt x="409810" y="22880"/>
                </a:cubicBezTo>
                <a:cubicBezTo>
                  <a:pt x="419915" y="22880"/>
                  <a:pt x="430021" y="22966"/>
                  <a:pt x="440127" y="22880"/>
                </a:cubicBezTo>
                <a:cubicBezTo>
                  <a:pt x="459733" y="22793"/>
                  <a:pt x="475021" y="29357"/>
                  <a:pt x="485213" y="43091"/>
                </a:cubicBezTo>
                <a:cubicBezTo>
                  <a:pt x="497910" y="60365"/>
                  <a:pt x="493246" y="82131"/>
                  <a:pt x="475108" y="95174"/>
                </a:cubicBezTo>
                <a:cubicBezTo>
                  <a:pt x="465607" y="101997"/>
                  <a:pt x="454551" y="105366"/>
                  <a:pt x="441940" y="105366"/>
                </a:cubicBezTo>
                <a:cubicBezTo>
                  <a:pt x="415165" y="105366"/>
                  <a:pt x="388476" y="105366"/>
                  <a:pt x="361700" y="105366"/>
                </a:cubicBezTo>
                <a:cubicBezTo>
                  <a:pt x="302880" y="105366"/>
                  <a:pt x="244147" y="105366"/>
                  <a:pt x="185327" y="105366"/>
                </a:cubicBezTo>
                <a:cubicBezTo>
                  <a:pt x="167966" y="105366"/>
                  <a:pt x="154837" y="93360"/>
                  <a:pt x="156478" y="79281"/>
                </a:cubicBezTo>
                <a:cubicBezTo>
                  <a:pt x="157860" y="67189"/>
                  <a:pt x="169866" y="58120"/>
                  <a:pt x="185241" y="57861"/>
                </a:cubicBezTo>
                <a:cubicBezTo>
                  <a:pt x="198369" y="57688"/>
                  <a:pt x="211584" y="57861"/>
                  <a:pt x="224713" y="57861"/>
                </a:cubicBezTo>
                <a:cubicBezTo>
                  <a:pt x="240778" y="57861"/>
                  <a:pt x="256844" y="57861"/>
                  <a:pt x="272995" y="57861"/>
                </a:cubicBezTo>
                <a:cubicBezTo>
                  <a:pt x="289147" y="57861"/>
                  <a:pt x="305299" y="57861"/>
                  <a:pt x="321450" y="57861"/>
                </a:cubicBezTo>
                <a:cubicBezTo>
                  <a:pt x="337602" y="57861"/>
                  <a:pt x="353754" y="57861"/>
                  <a:pt x="369906" y="57861"/>
                </a:cubicBezTo>
                <a:cubicBezTo>
                  <a:pt x="379407" y="57861"/>
                  <a:pt x="388908" y="57947"/>
                  <a:pt x="398409" y="57947"/>
                </a:cubicBezTo>
                <a:cubicBezTo>
                  <a:pt x="403332" y="57947"/>
                  <a:pt x="407564" y="56479"/>
                  <a:pt x="410501" y="53024"/>
                </a:cubicBezTo>
                <a:cubicBezTo>
                  <a:pt x="413351" y="49655"/>
                  <a:pt x="413956" y="45855"/>
                  <a:pt x="411883" y="42054"/>
                </a:cubicBezTo>
                <a:cubicBezTo>
                  <a:pt x="409551" y="37736"/>
                  <a:pt x="405491" y="35231"/>
                  <a:pt x="399704" y="35231"/>
                </a:cubicBezTo>
                <a:cubicBezTo>
                  <a:pt x="386057" y="35144"/>
                  <a:pt x="372410" y="35231"/>
                  <a:pt x="358763" y="35231"/>
                </a:cubicBezTo>
                <a:cubicBezTo>
                  <a:pt x="340971" y="35231"/>
                  <a:pt x="323178" y="35231"/>
                  <a:pt x="305385" y="35231"/>
                </a:cubicBezTo>
                <a:cubicBezTo>
                  <a:pt x="286210" y="35231"/>
                  <a:pt x="267122" y="35231"/>
                  <a:pt x="247947" y="35231"/>
                </a:cubicBezTo>
                <a:cubicBezTo>
                  <a:pt x="230068" y="35231"/>
                  <a:pt x="212102" y="35231"/>
                  <a:pt x="194223" y="35231"/>
                </a:cubicBezTo>
                <a:cubicBezTo>
                  <a:pt x="187313" y="35231"/>
                  <a:pt x="180317" y="34885"/>
                  <a:pt x="173580" y="36267"/>
                </a:cubicBezTo>
                <a:cubicBezTo>
                  <a:pt x="151901" y="40586"/>
                  <a:pt x="137476" y="51469"/>
                  <a:pt x="130826" y="69003"/>
                </a:cubicBezTo>
                <a:cubicBezTo>
                  <a:pt x="127371" y="78072"/>
                  <a:pt x="127803" y="87141"/>
                  <a:pt x="131430" y="96124"/>
                </a:cubicBezTo>
                <a:cubicBezTo>
                  <a:pt x="135058" y="105366"/>
                  <a:pt x="141622" y="112880"/>
                  <a:pt x="151037" y="118753"/>
                </a:cubicBezTo>
                <a:cubicBezTo>
                  <a:pt x="158897" y="123590"/>
                  <a:pt x="167707" y="126613"/>
                  <a:pt x="177467" y="127736"/>
                </a:cubicBezTo>
                <a:cubicBezTo>
                  <a:pt x="182995" y="128341"/>
                  <a:pt x="188609" y="128168"/>
                  <a:pt x="194137" y="128168"/>
                </a:cubicBezTo>
                <a:cubicBezTo>
                  <a:pt x="207266" y="128168"/>
                  <a:pt x="220481" y="128168"/>
                  <a:pt x="233609" y="128168"/>
                </a:cubicBezTo>
                <a:cubicBezTo>
                  <a:pt x="246479" y="128168"/>
                  <a:pt x="259435" y="128168"/>
                  <a:pt x="272304" y="128168"/>
                </a:cubicBezTo>
                <a:cubicBezTo>
                  <a:pt x="285433" y="128168"/>
                  <a:pt x="298648" y="128168"/>
                  <a:pt x="311777" y="128168"/>
                </a:cubicBezTo>
                <a:cubicBezTo>
                  <a:pt x="324646" y="128168"/>
                  <a:pt x="337602" y="128168"/>
                  <a:pt x="350472" y="128168"/>
                </a:cubicBezTo>
                <a:cubicBezTo>
                  <a:pt x="363600" y="128168"/>
                  <a:pt x="376815" y="128168"/>
                  <a:pt x="389944" y="128168"/>
                </a:cubicBezTo>
                <a:cubicBezTo>
                  <a:pt x="403073" y="128168"/>
                  <a:pt x="416115" y="128168"/>
                  <a:pt x="429244" y="128168"/>
                </a:cubicBezTo>
                <a:cubicBezTo>
                  <a:pt x="436672" y="128168"/>
                  <a:pt x="444100" y="128427"/>
                  <a:pt x="451441" y="127650"/>
                </a:cubicBezTo>
                <a:cubicBezTo>
                  <a:pt x="471739" y="125490"/>
                  <a:pt x="488495" y="118062"/>
                  <a:pt x="501710" y="105193"/>
                </a:cubicBezTo>
                <a:cubicBezTo>
                  <a:pt x="512766" y="94396"/>
                  <a:pt x="518812" y="81872"/>
                  <a:pt x="519935" y="67880"/>
                </a:cubicBezTo>
                <a:cubicBezTo>
                  <a:pt x="520712" y="58465"/>
                  <a:pt x="518812" y="49223"/>
                  <a:pt x="514494" y="40413"/>
                </a:cubicBezTo>
                <a:cubicBezTo>
                  <a:pt x="508102" y="27457"/>
                  <a:pt x="497651" y="17179"/>
                  <a:pt x="483140" y="9751"/>
                </a:cubicBezTo>
                <a:cubicBezTo>
                  <a:pt x="470098" y="3014"/>
                  <a:pt x="455674" y="77"/>
                  <a:pt x="440299" y="77"/>
                </a:cubicBezTo>
                <a:cubicBezTo>
                  <a:pt x="433217" y="77"/>
                  <a:pt x="426221" y="77"/>
                  <a:pt x="419138" y="77"/>
                </a:cubicBezTo>
                <a:cubicBezTo>
                  <a:pt x="411105" y="77"/>
                  <a:pt x="402986" y="77"/>
                  <a:pt x="394954" y="77"/>
                </a:cubicBezTo>
                <a:cubicBezTo>
                  <a:pt x="386144" y="77"/>
                  <a:pt x="377334" y="77"/>
                  <a:pt x="368524" y="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39"/>
          <p:cNvSpPr/>
          <p:nvPr/>
        </p:nvSpPr>
        <p:spPr>
          <a:xfrm rot="-1247444">
            <a:off x="8392437" y="2044586"/>
            <a:ext cx="520170" cy="163255"/>
          </a:xfrm>
          <a:custGeom>
            <a:avLst/>
            <a:gdLst/>
            <a:ahLst/>
            <a:cxnLst/>
            <a:rect l="l" t="t" r="r" b="b"/>
            <a:pathLst>
              <a:path w="520105" h="163235" extrusionOk="0">
                <a:moveTo>
                  <a:pt x="368351" y="77"/>
                </a:moveTo>
                <a:cubicBezTo>
                  <a:pt x="361787" y="77"/>
                  <a:pt x="355222" y="77"/>
                  <a:pt x="348658" y="77"/>
                </a:cubicBezTo>
                <a:cubicBezTo>
                  <a:pt x="339934" y="77"/>
                  <a:pt x="331211" y="77"/>
                  <a:pt x="322401" y="77"/>
                </a:cubicBezTo>
                <a:cubicBezTo>
                  <a:pt x="315836" y="77"/>
                  <a:pt x="309272" y="77"/>
                  <a:pt x="302708" y="77"/>
                </a:cubicBezTo>
                <a:cubicBezTo>
                  <a:pt x="295539" y="77"/>
                  <a:pt x="288370" y="77"/>
                  <a:pt x="281201" y="77"/>
                </a:cubicBezTo>
                <a:cubicBezTo>
                  <a:pt x="272995" y="77"/>
                  <a:pt x="264790" y="77"/>
                  <a:pt x="256584" y="77"/>
                </a:cubicBezTo>
                <a:cubicBezTo>
                  <a:pt x="247947" y="77"/>
                  <a:pt x="239224" y="77"/>
                  <a:pt x="230586" y="77"/>
                </a:cubicBezTo>
                <a:cubicBezTo>
                  <a:pt x="222381" y="77"/>
                  <a:pt x="214175" y="77"/>
                  <a:pt x="205970" y="77"/>
                </a:cubicBezTo>
                <a:cubicBezTo>
                  <a:pt x="195778" y="77"/>
                  <a:pt x="185672" y="77"/>
                  <a:pt x="175480" y="77"/>
                </a:cubicBezTo>
                <a:cubicBezTo>
                  <a:pt x="167189" y="77"/>
                  <a:pt x="158983" y="77"/>
                  <a:pt x="150691" y="77"/>
                </a:cubicBezTo>
                <a:cubicBezTo>
                  <a:pt x="140499" y="77"/>
                  <a:pt x="130394" y="77"/>
                  <a:pt x="120202" y="77"/>
                </a:cubicBezTo>
                <a:cubicBezTo>
                  <a:pt x="111219" y="77"/>
                  <a:pt x="102236" y="-182"/>
                  <a:pt x="93167" y="250"/>
                </a:cubicBezTo>
                <a:cubicBezTo>
                  <a:pt x="85653" y="595"/>
                  <a:pt x="78311" y="1632"/>
                  <a:pt x="71142" y="3446"/>
                </a:cubicBezTo>
                <a:cubicBezTo>
                  <a:pt x="49808" y="8801"/>
                  <a:pt x="32361" y="18734"/>
                  <a:pt x="19232" y="33503"/>
                </a:cubicBezTo>
                <a:cubicBezTo>
                  <a:pt x="7658" y="46459"/>
                  <a:pt x="1266" y="61143"/>
                  <a:pt x="144" y="77208"/>
                </a:cubicBezTo>
                <a:cubicBezTo>
                  <a:pt x="-720" y="90941"/>
                  <a:pt x="2303" y="103984"/>
                  <a:pt x="9472" y="116421"/>
                </a:cubicBezTo>
                <a:cubicBezTo>
                  <a:pt x="15777" y="127391"/>
                  <a:pt x="24587" y="136719"/>
                  <a:pt x="35902" y="144406"/>
                </a:cubicBezTo>
                <a:cubicBezTo>
                  <a:pt x="49549" y="153648"/>
                  <a:pt x="65096" y="159608"/>
                  <a:pt x="82630" y="162026"/>
                </a:cubicBezTo>
                <a:cubicBezTo>
                  <a:pt x="86689" y="162544"/>
                  <a:pt x="90835" y="163063"/>
                  <a:pt x="94981" y="163149"/>
                </a:cubicBezTo>
                <a:cubicBezTo>
                  <a:pt x="135749" y="163149"/>
                  <a:pt x="176430" y="163149"/>
                  <a:pt x="217198" y="163235"/>
                </a:cubicBezTo>
                <a:cubicBezTo>
                  <a:pt x="254080" y="163235"/>
                  <a:pt x="290961" y="163235"/>
                  <a:pt x="327842" y="163235"/>
                </a:cubicBezTo>
                <a:cubicBezTo>
                  <a:pt x="351681" y="163235"/>
                  <a:pt x="375520" y="163235"/>
                  <a:pt x="399359" y="163235"/>
                </a:cubicBezTo>
                <a:cubicBezTo>
                  <a:pt x="406700" y="163235"/>
                  <a:pt x="412574" y="158226"/>
                  <a:pt x="412746" y="152180"/>
                </a:cubicBezTo>
                <a:cubicBezTo>
                  <a:pt x="412919" y="146134"/>
                  <a:pt x="407305" y="140951"/>
                  <a:pt x="399963" y="140692"/>
                </a:cubicBezTo>
                <a:cubicBezTo>
                  <a:pt x="393485" y="140519"/>
                  <a:pt x="386921" y="140606"/>
                  <a:pt x="380443" y="140606"/>
                </a:cubicBezTo>
                <a:cubicBezTo>
                  <a:pt x="371979" y="140606"/>
                  <a:pt x="363514" y="140606"/>
                  <a:pt x="355049" y="140606"/>
                </a:cubicBezTo>
                <a:cubicBezTo>
                  <a:pt x="346671" y="140606"/>
                  <a:pt x="338207" y="140606"/>
                  <a:pt x="329829" y="140606"/>
                </a:cubicBezTo>
                <a:cubicBezTo>
                  <a:pt x="321364" y="140606"/>
                  <a:pt x="312900" y="140606"/>
                  <a:pt x="304435" y="140606"/>
                </a:cubicBezTo>
                <a:cubicBezTo>
                  <a:pt x="295884" y="140606"/>
                  <a:pt x="287333" y="140606"/>
                  <a:pt x="278782" y="140606"/>
                </a:cubicBezTo>
                <a:cubicBezTo>
                  <a:pt x="270231" y="140606"/>
                  <a:pt x="262112" y="140606"/>
                  <a:pt x="253734" y="140606"/>
                </a:cubicBezTo>
                <a:cubicBezTo>
                  <a:pt x="245270" y="140606"/>
                  <a:pt x="236805" y="140606"/>
                  <a:pt x="228341" y="140606"/>
                </a:cubicBezTo>
                <a:cubicBezTo>
                  <a:pt x="219962" y="140606"/>
                  <a:pt x="211498" y="140606"/>
                  <a:pt x="203120" y="140606"/>
                </a:cubicBezTo>
                <a:cubicBezTo>
                  <a:pt x="194655" y="140606"/>
                  <a:pt x="186191" y="140606"/>
                  <a:pt x="177726" y="140606"/>
                </a:cubicBezTo>
                <a:cubicBezTo>
                  <a:pt x="169262" y="140606"/>
                  <a:pt x="160797" y="140606"/>
                  <a:pt x="152332" y="140606"/>
                </a:cubicBezTo>
                <a:cubicBezTo>
                  <a:pt x="143954" y="140606"/>
                  <a:pt x="135490" y="140606"/>
                  <a:pt x="127112" y="140606"/>
                </a:cubicBezTo>
                <a:cubicBezTo>
                  <a:pt x="118647" y="140606"/>
                  <a:pt x="110183" y="140606"/>
                  <a:pt x="101718" y="140606"/>
                </a:cubicBezTo>
                <a:cubicBezTo>
                  <a:pt x="92390" y="140606"/>
                  <a:pt x="83321" y="139569"/>
                  <a:pt x="74597" y="136892"/>
                </a:cubicBezTo>
                <a:cubicBezTo>
                  <a:pt x="67083" y="134560"/>
                  <a:pt x="60259" y="131364"/>
                  <a:pt x="54127" y="127132"/>
                </a:cubicBezTo>
                <a:cubicBezTo>
                  <a:pt x="44798" y="120826"/>
                  <a:pt x="37802" y="113053"/>
                  <a:pt x="33224" y="103811"/>
                </a:cubicBezTo>
                <a:cubicBezTo>
                  <a:pt x="27437" y="92064"/>
                  <a:pt x="26487" y="79972"/>
                  <a:pt x="30029" y="67707"/>
                </a:cubicBezTo>
                <a:cubicBezTo>
                  <a:pt x="33138" y="57083"/>
                  <a:pt x="39443" y="47841"/>
                  <a:pt x="49031" y="40154"/>
                </a:cubicBezTo>
                <a:cubicBezTo>
                  <a:pt x="63109" y="28753"/>
                  <a:pt x="80125" y="22966"/>
                  <a:pt x="99991" y="22879"/>
                </a:cubicBezTo>
                <a:cubicBezTo>
                  <a:pt x="114933" y="22879"/>
                  <a:pt x="129789" y="22879"/>
                  <a:pt x="144732" y="22879"/>
                </a:cubicBezTo>
                <a:cubicBezTo>
                  <a:pt x="159329" y="22879"/>
                  <a:pt x="174012" y="22879"/>
                  <a:pt x="188609" y="22879"/>
                </a:cubicBezTo>
                <a:cubicBezTo>
                  <a:pt x="204674" y="22879"/>
                  <a:pt x="220740" y="22879"/>
                  <a:pt x="236805" y="22879"/>
                </a:cubicBezTo>
                <a:cubicBezTo>
                  <a:pt x="249847" y="22879"/>
                  <a:pt x="262976" y="22879"/>
                  <a:pt x="276018" y="22793"/>
                </a:cubicBezTo>
                <a:cubicBezTo>
                  <a:pt x="289924" y="22793"/>
                  <a:pt x="303830" y="22793"/>
                  <a:pt x="317736" y="22793"/>
                </a:cubicBezTo>
                <a:cubicBezTo>
                  <a:pt x="333802" y="22793"/>
                  <a:pt x="349867" y="22793"/>
                  <a:pt x="365932" y="22879"/>
                </a:cubicBezTo>
                <a:cubicBezTo>
                  <a:pt x="380529" y="22879"/>
                  <a:pt x="395213" y="22879"/>
                  <a:pt x="409810" y="22879"/>
                </a:cubicBezTo>
                <a:cubicBezTo>
                  <a:pt x="419915" y="22879"/>
                  <a:pt x="430021" y="22966"/>
                  <a:pt x="440127" y="22879"/>
                </a:cubicBezTo>
                <a:cubicBezTo>
                  <a:pt x="459733" y="22793"/>
                  <a:pt x="475021" y="29357"/>
                  <a:pt x="485213" y="43091"/>
                </a:cubicBezTo>
                <a:cubicBezTo>
                  <a:pt x="497910" y="60365"/>
                  <a:pt x="493246" y="82131"/>
                  <a:pt x="475108" y="95174"/>
                </a:cubicBezTo>
                <a:cubicBezTo>
                  <a:pt x="465607" y="101997"/>
                  <a:pt x="454551" y="105366"/>
                  <a:pt x="441940" y="105366"/>
                </a:cubicBezTo>
                <a:cubicBezTo>
                  <a:pt x="415165" y="105366"/>
                  <a:pt x="388476" y="105366"/>
                  <a:pt x="361700" y="105366"/>
                </a:cubicBezTo>
                <a:cubicBezTo>
                  <a:pt x="302880" y="105366"/>
                  <a:pt x="244147" y="105366"/>
                  <a:pt x="185327" y="105366"/>
                </a:cubicBezTo>
                <a:cubicBezTo>
                  <a:pt x="167966" y="105366"/>
                  <a:pt x="154837" y="93360"/>
                  <a:pt x="156478" y="79281"/>
                </a:cubicBezTo>
                <a:cubicBezTo>
                  <a:pt x="157860" y="67189"/>
                  <a:pt x="169866" y="58120"/>
                  <a:pt x="185241" y="57861"/>
                </a:cubicBezTo>
                <a:cubicBezTo>
                  <a:pt x="198369" y="57688"/>
                  <a:pt x="211584" y="57861"/>
                  <a:pt x="224713" y="57861"/>
                </a:cubicBezTo>
                <a:cubicBezTo>
                  <a:pt x="240778" y="57861"/>
                  <a:pt x="256844" y="57861"/>
                  <a:pt x="272995" y="57861"/>
                </a:cubicBezTo>
                <a:cubicBezTo>
                  <a:pt x="289147" y="57861"/>
                  <a:pt x="305299" y="57861"/>
                  <a:pt x="321450" y="57861"/>
                </a:cubicBezTo>
                <a:cubicBezTo>
                  <a:pt x="337602" y="57861"/>
                  <a:pt x="353754" y="57861"/>
                  <a:pt x="369906" y="57861"/>
                </a:cubicBezTo>
                <a:cubicBezTo>
                  <a:pt x="379407" y="57861"/>
                  <a:pt x="388908" y="57947"/>
                  <a:pt x="398409" y="57947"/>
                </a:cubicBezTo>
                <a:cubicBezTo>
                  <a:pt x="403332" y="57947"/>
                  <a:pt x="407564" y="56479"/>
                  <a:pt x="410501" y="53024"/>
                </a:cubicBezTo>
                <a:cubicBezTo>
                  <a:pt x="413351" y="49655"/>
                  <a:pt x="413956" y="45855"/>
                  <a:pt x="411883" y="42054"/>
                </a:cubicBezTo>
                <a:cubicBezTo>
                  <a:pt x="409551" y="37736"/>
                  <a:pt x="405491" y="35231"/>
                  <a:pt x="399704" y="35231"/>
                </a:cubicBezTo>
                <a:cubicBezTo>
                  <a:pt x="386057" y="35144"/>
                  <a:pt x="372410" y="35231"/>
                  <a:pt x="358763" y="35231"/>
                </a:cubicBezTo>
                <a:cubicBezTo>
                  <a:pt x="340971" y="35231"/>
                  <a:pt x="323178" y="35231"/>
                  <a:pt x="305385" y="35231"/>
                </a:cubicBezTo>
                <a:cubicBezTo>
                  <a:pt x="286210" y="35231"/>
                  <a:pt x="267122" y="35231"/>
                  <a:pt x="247947" y="35231"/>
                </a:cubicBezTo>
                <a:cubicBezTo>
                  <a:pt x="230068" y="35231"/>
                  <a:pt x="212102" y="35231"/>
                  <a:pt x="194223" y="35231"/>
                </a:cubicBezTo>
                <a:cubicBezTo>
                  <a:pt x="187313" y="35231"/>
                  <a:pt x="180317" y="34885"/>
                  <a:pt x="173580" y="36267"/>
                </a:cubicBezTo>
                <a:cubicBezTo>
                  <a:pt x="151901" y="40586"/>
                  <a:pt x="137476" y="51469"/>
                  <a:pt x="130826" y="69003"/>
                </a:cubicBezTo>
                <a:cubicBezTo>
                  <a:pt x="127371" y="78072"/>
                  <a:pt x="127803" y="87141"/>
                  <a:pt x="131430" y="96124"/>
                </a:cubicBezTo>
                <a:cubicBezTo>
                  <a:pt x="135058" y="105366"/>
                  <a:pt x="141622" y="112880"/>
                  <a:pt x="151037" y="118753"/>
                </a:cubicBezTo>
                <a:cubicBezTo>
                  <a:pt x="158897" y="123590"/>
                  <a:pt x="167707" y="126613"/>
                  <a:pt x="177467" y="127736"/>
                </a:cubicBezTo>
                <a:cubicBezTo>
                  <a:pt x="182995" y="128341"/>
                  <a:pt x="188609" y="128168"/>
                  <a:pt x="194137" y="128168"/>
                </a:cubicBezTo>
                <a:cubicBezTo>
                  <a:pt x="207266" y="128168"/>
                  <a:pt x="220481" y="128168"/>
                  <a:pt x="233609" y="128168"/>
                </a:cubicBezTo>
                <a:cubicBezTo>
                  <a:pt x="246479" y="128168"/>
                  <a:pt x="259435" y="128168"/>
                  <a:pt x="272304" y="128168"/>
                </a:cubicBezTo>
                <a:cubicBezTo>
                  <a:pt x="285433" y="128168"/>
                  <a:pt x="298648" y="128168"/>
                  <a:pt x="311777" y="128168"/>
                </a:cubicBezTo>
                <a:cubicBezTo>
                  <a:pt x="324646" y="128168"/>
                  <a:pt x="337602" y="128168"/>
                  <a:pt x="350472" y="128168"/>
                </a:cubicBezTo>
                <a:cubicBezTo>
                  <a:pt x="363600" y="128168"/>
                  <a:pt x="376815" y="128168"/>
                  <a:pt x="389944" y="128168"/>
                </a:cubicBezTo>
                <a:cubicBezTo>
                  <a:pt x="403073" y="128168"/>
                  <a:pt x="416115" y="128168"/>
                  <a:pt x="429244" y="128168"/>
                </a:cubicBezTo>
                <a:cubicBezTo>
                  <a:pt x="436672" y="128168"/>
                  <a:pt x="444100" y="128427"/>
                  <a:pt x="451441" y="127650"/>
                </a:cubicBezTo>
                <a:cubicBezTo>
                  <a:pt x="471739" y="125490"/>
                  <a:pt x="488495" y="118062"/>
                  <a:pt x="501710" y="105193"/>
                </a:cubicBezTo>
                <a:cubicBezTo>
                  <a:pt x="512766" y="94396"/>
                  <a:pt x="518812" y="81872"/>
                  <a:pt x="519935" y="67880"/>
                </a:cubicBezTo>
                <a:cubicBezTo>
                  <a:pt x="520712" y="58465"/>
                  <a:pt x="518812" y="49223"/>
                  <a:pt x="514494" y="40413"/>
                </a:cubicBezTo>
                <a:cubicBezTo>
                  <a:pt x="508102" y="27457"/>
                  <a:pt x="497651" y="17179"/>
                  <a:pt x="483140" y="9751"/>
                </a:cubicBezTo>
                <a:cubicBezTo>
                  <a:pt x="470098" y="3014"/>
                  <a:pt x="455674" y="77"/>
                  <a:pt x="440299" y="77"/>
                </a:cubicBezTo>
                <a:cubicBezTo>
                  <a:pt x="433217" y="77"/>
                  <a:pt x="426221" y="77"/>
                  <a:pt x="419138" y="77"/>
                </a:cubicBezTo>
                <a:cubicBezTo>
                  <a:pt x="411105" y="77"/>
                  <a:pt x="402986" y="77"/>
                  <a:pt x="394954" y="77"/>
                </a:cubicBezTo>
                <a:cubicBezTo>
                  <a:pt x="386144" y="77"/>
                  <a:pt x="377334" y="77"/>
                  <a:pt x="368524" y="7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322;p36"/>
          <p:cNvSpPr txBox="1">
            <a:spLocks noGrp="1"/>
          </p:cNvSpPr>
          <p:nvPr>
            <p:ph type="subTitle" idx="1"/>
          </p:nvPr>
        </p:nvSpPr>
        <p:spPr>
          <a:xfrm>
            <a:off x="847185" y="2328817"/>
            <a:ext cx="7456528" cy="202382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defTabSz="457200">
              <a:lnSpc>
                <a:spcPct val="150000"/>
              </a:lnSpc>
              <a:buClrTx/>
              <a:buSzTx/>
            </a:pPr>
            <a:r>
              <a:rPr lang="vi-VN" sz="3900" b="1">
                <a:solidFill>
                  <a:srgbClr val="C00000"/>
                </a:solidFill>
                <a:latin typeface="Arial" panose="020B0604020202020204" pitchFamily="34" charset="0"/>
                <a:cs typeface="Arial"/>
                <a:sym typeface="Arial"/>
              </a:rPr>
              <a:t>BÀI 11. TỈ SỐ LƯỢNG GIÁC CỦA GÓC NHỌN</a:t>
            </a:r>
          </a:p>
        </p:txBody>
      </p:sp>
      <p:sp>
        <p:nvSpPr>
          <p:cNvPr id="112" name="Rectangle 111"/>
          <p:cNvSpPr/>
          <p:nvPr/>
        </p:nvSpPr>
        <p:spPr>
          <a:xfrm>
            <a:off x="661805" y="461094"/>
            <a:ext cx="7836363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lnSpc>
                <a:spcPct val="150000"/>
              </a:lnSpc>
              <a:buClrTx/>
            </a:pPr>
            <a:r>
              <a:rPr lang="vi-VN" sz="3900" b="1">
                <a:solidFill>
                  <a:srgbClr val="002948"/>
                </a:solidFill>
                <a:latin typeface="Arial" panose="020B0604020202020204" pitchFamily="34" charset="0"/>
              </a:rPr>
              <a:t>CHƯƠNG IV. HỆ THỨC LƯỢNG TRONG TAM GIÁC VUÔNG</a:t>
            </a:r>
          </a:p>
        </p:txBody>
      </p:sp>
      <p:grpSp>
        <p:nvGrpSpPr>
          <p:cNvPr id="113" name="Google Shape;1757;p46"/>
          <p:cNvGrpSpPr/>
          <p:nvPr/>
        </p:nvGrpSpPr>
        <p:grpSpPr>
          <a:xfrm rot="-1450910">
            <a:off x="1071205" y="4112955"/>
            <a:ext cx="1360747" cy="1687614"/>
            <a:chOff x="8034810" y="4372104"/>
            <a:chExt cx="567728" cy="669043"/>
          </a:xfrm>
        </p:grpSpPr>
        <p:sp>
          <p:nvSpPr>
            <p:cNvPr id="114" name="Google Shape;1758;p46"/>
            <p:cNvSpPr/>
            <p:nvPr/>
          </p:nvSpPr>
          <p:spPr>
            <a:xfrm>
              <a:off x="8034810" y="4372104"/>
              <a:ext cx="567728" cy="669043"/>
            </a:xfrm>
            <a:custGeom>
              <a:avLst/>
              <a:gdLst/>
              <a:ahLst/>
              <a:cxnLst/>
              <a:rect l="l" t="t" r="r" b="b"/>
              <a:pathLst>
                <a:path w="567728" h="669043" extrusionOk="0">
                  <a:moveTo>
                    <a:pt x="531279" y="0"/>
                  </a:moveTo>
                  <a:cubicBezTo>
                    <a:pt x="551409" y="0"/>
                    <a:pt x="567728" y="16319"/>
                    <a:pt x="567728" y="36449"/>
                  </a:cubicBezTo>
                  <a:lnTo>
                    <a:pt x="567728" y="632594"/>
                  </a:lnTo>
                  <a:cubicBezTo>
                    <a:pt x="567728" y="652725"/>
                    <a:pt x="551409" y="669043"/>
                    <a:pt x="531279" y="669043"/>
                  </a:cubicBezTo>
                  <a:lnTo>
                    <a:pt x="36449" y="669043"/>
                  </a:lnTo>
                  <a:cubicBezTo>
                    <a:pt x="16319" y="669043"/>
                    <a:pt x="0" y="652725"/>
                    <a:pt x="0" y="632594"/>
                  </a:cubicBezTo>
                  <a:lnTo>
                    <a:pt x="0" y="36449"/>
                  </a:lnTo>
                  <a:cubicBezTo>
                    <a:pt x="0" y="16319"/>
                    <a:pt x="16319" y="0"/>
                    <a:pt x="364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" name="Google Shape;1759;p46"/>
            <p:cNvGrpSpPr/>
            <p:nvPr/>
          </p:nvGrpSpPr>
          <p:grpSpPr>
            <a:xfrm>
              <a:off x="8094493" y="4438697"/>
              <a:ext cx="448447" cy="535857"/>
              <a:chOff x="8094493" y="4438697"/>
              <a:chExt cx="448447" cy="535857"/>
            </a:xfrm>
          </p:grpSpPr>
          <p:sp>
            <p:nvSpPr>
              <p:cNvPr id="116" name="Google Shape;1760;p46"/>
              <p:cNvSpPr/>
              <p:nvPr/>
            </p:nvSpPr>
            <p:spPr>
              <a:xfrm>
                <a:off x="8094493" y="4438697"/>
                <a:ext cx="448447" cy="128349"/>
              </a:xfrm>
              <a:custGeom>
                <a:avLst/>
                <a:gdLst/>
                <a:ahLst/>
                <a:cxnLst/>
                <a:rect l="l" t="t" r="r" b="b"/>
                <a:pathLst>
                  <a:path w="448447" h="128349" extrusionOk="0">
                    <a:moveTo>
                      <a:pt x="415885" y="0"/>
                    </a:moveTo>
                    <a:cubicBezTo>
                      <a:pt x="433869" y="0"/>
                      <a:pt x="448448" y="14579"/>
                      <a:pt x="448448" y="32563"/>
                    </a:cubicBezTo>
                    <a:lnTo>
                      <a:pt x="448448" y="95788"/>
                    </a:lnTo>
                    <a:cubicBezTo>
                      <a:pt x="448448" y="113771"/>
                      <a:pt x="433869" y="128351"/>
                      <a:pt x="415885" y="128351"/>
                    </a:cubicBezTo>
                    <a:lnTo>
                      <a:pt x="32563" y="128351"/>
                    </a:lnTo>
                    <a:cubicBezTo>
                      <a:pt x="14579" y="128351"/>
                      <a:pt x="0" y="113772"/>
                      <a:pt x="0" y="95788"/>
                    </a:cubicBezTo>
                    <a:lnTo>
                      <a:pt x="0" y="32563"/>
                    </a:lnTo>
                    <a:cubicBezTo>
                      <a:pt x="0" y="14579"/>
                      <a:pt x="14579" y="0"/>
                      <a:pt x="325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" name="Google Shape;1761;p46"/>
              <p:cNvSpPr/>
              <p:nvPr/>
            </p:nvSpPr>
            <p:spPr>
              <a:xfrm>
                <a:off x="8094493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" name="Google Shape;1762;p46"/>
              <p:cNvSpPr/>
              <p:nvPr/>
            </p:nvSpPr>
            <p:spPr>
              <a:xfrm>
                <a:off x="8214551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9" name="Google Shape;1763;p46"/>
              <p:cNvSpPr/>
              <p:nvPr/>
            </p:nvSpPr>
            <p:spPr>
              <a:xfrm>
                <a:off x="8334696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0" name="Google Shape;1764;p46"/>
              <p:cNvSpPr/>
              <p:nvPr/>
            </p:nvSpPr>
            <p:spPr>
              <a:xfrm>
                <a:off x="8454754" y="4621290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1" name="Google Shape;1765;p46"/>
              <p:cNvSpPr/>
              <p:nvPr/>
            </p:nvSpPr>
            <p:spPr>
              <a:xfrm>
                <a:off x="8094493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2" name="Google Shape;1766;p46"/>
              <p:cNvSpPr/>
              <p:nvPr/>
            </p:nvSpPr>
            <p:spPr>
              <a:xfrm>
                <a:off x="8214551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3" name="Google Shape;1767;p46"/>
              <p:cNvSpPr/>
              <p:nvPr/>
            </p:nvSpPr>
            <p:spPr>
              <a:xfrm>
                <a:off x="8334696" y="4753872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4" name="Google Shape;1768;p46"/>
              <p:cNvSpPr/>
              <p:nvPr/>
            </p:nvSpPr>
            <p:spPr>
              <a:xfrm>
                <a:off x="8454754" y="4753872"/>
                <a:ext cx="88100" cy="220682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220682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220683"/>
                    </a:lnTo>
                    <a:lnTo>
                      <a:pt x="0" y="220683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" name="Google Shape;1769;p46"/>
              <p:cNvSpPr/>
              <p:nvPr/>
            </p:nvSpPr>
            <p:spPr>
              <a:xfrm>
                <a:off x="8094493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6" name="Google Shape;1770;p46"/>
              <p:cNvSpPr/>
              <p:nvPr/>
            </p:nvSpPr>
            <p:spPr>
              <a:xfrm>
                <a:off x="8214551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1" y="0"/>
                    </a:lnTo>
                    <a:lnTo>
                      <a:pt x="88101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7" name="Google Shape;1771;p46"/>
              <p:cNvSpPr/>
              <p:nvPr/>
            </p:nvSpPr>
            <p:spPr>
              <a:xfrm>
                <a:off x="8334696" y="4886454"/>
                <a:ext cx="88100" cy="88100"/>
              </a:xfrm>
              <a:custGeom>
                <a:avLst/>
                <a:gdLst/>
                <a:ahLst/>
                <a:cxnLst/>
                <a:rect l="l" t="t" r="r" b="b"/>
                <a:pathLst>
                  <a:path w="88100" h="88100" extrusionOk="0">
                    <a:moveTo>
                      <a:pt x="0" y="0"/>
                    </a:moveTo>
                    <a:lnTo>
                      <a:pt x="88100" y="0"/>
                    </a:lnTo>
                    <a:lnTo>
                      <a:pt x="88100" y="88100"/>
                    </a:lnTo>
                    <a:lnTo>
                      <a:pt x="0" y="881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72365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wheel spokes="1"/>
      </p:transition>
    </mc:Choice>
    <mc:Fallback xmlns="">
      <p:transition spd="med">
        <p:wheel spokes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uiExpand="1" build="p" animBg="1"/>
      <p:bldP spid="1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10" name="Google Shape;1910;p47"/>
          <p:cNvGrpSpPr/>
          <p:nvPr/>
        </p:nvGrpSpPr>
        <p:grpSpPr>
          <a:xfrm rot="20771554" flipH="1">
            <a:off x="559133" y="2195551"/>
            <a:ext cx="305506" cy="2239206"/>
            <a:chOff x="4265846" y="1371340"/>
            <a:chExt cx="126709" cy="928680"/>
          </a:xfrm>
        </p:grpSpPr>
        <p:sp>
          <p:nvSpPr>
            <p:cNvPr id="1911" name="Google Shape;1911;p47"/>
            <p:cNvSpPr/>
            <p:nvPr/>
          </p:nvSpPr>
          <p:spPr>
            <a:xfrm>
              <a:off x="4289685" y="1944338"/>
              <a:ext cx="102870" cy="202457"/>
            </a:xfrm>
            <a:custGeom>
              <a:avLst/>
              <a:gdLst/>
              <a:ahLst/>
              <a:cxnLst/>
              <a:rect l="l" t="t" r="r" b="b"/>
              <a:pathLst>
                <a:path w="102870" h="202457" extrusionOk="0">
                  <a:moveTo>
                    <a:pt x="102870" y="86"/>
                  </a:moveTo>
                  <a:lnTo>
                    <a:pt x="102179" y="202458"/>
                  </a:lnTo>
                  <a:lnTo>
                    <a:pt x="0" y="202285"/>
                  </a:lnTo>
                  <a:lnTo>
                    <a:pt x="777" y="0"/>
                  </a:lnTo>
                  <a:lnTo>
                    <a:pt x="102870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2" name="Google Shape;1912;p47"/>
            <p:cNvSpPr/>
            <p:nvPr/>
          </p:nvSpPr>
          <p:spPr>
            <a:xfrm>
              <a:off x="4299791" y="1484834"/>
              <a:ext cx="85163" cy="459589"/>
            </a:xfrm>
            <a:custGeom>
              <a:avLst/>
              <a:gdLst/>
              <a:ahLst/>
              <a:cxnLst/>
              <a:rect l="l" t="t" r="r" b="b"/>
              <a:pathLst>
                <a:path w="85163" h="459589" extrusionOk="0">
                  <a:moveTo>
                    <a:pt x="85163" y="86"/>
                  </a:moveTo>
                  <a:lnTo>
                    <a:pt x="83436" y="459590"/>
                  </a:lnTo>
                  <a:lnTo>
                    <a:pt x="0" y="459503"/>
                  </a:lnTo>
                  <a:lnTo>
                    <a:pt x="1727" y="0"/>
                  </a:lnTo>
                  <a:lnTo>
                    <a:pt x="85163" y="8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3" name="Google Shape;1913;p47"/>
            <p:cNvSpPr/>
            <p:nvPr/>
          </p:nvSpPr>
          <p:spPr>
            <a:xfrm>
              <a:off x="4301432" y="2146623"/>
              <a:ext cx="78512" cy="124290"/>
            </a:xfrm>
            <a:custGeom>
              <a:avLst/>
              <a:gdLst/>
              <a:ahLst/>
              <a:cxnLst/>
              <a:rect l="l" t="t" r="r" b="b"/>
              <a:pathLst>
                <a:path w="78512" h="124290" extrusionOk="0">
                  <a:moveTo>
                    <a:pt x="0" y="41459"/>
                  </a:moveTo>
                  <a:lnTo>
                    <a:pt x="27466" y="124291"/>
                  </a:lnTo>
                  <a:lnTo>
                    <a:pt x="50269" y="124291"/>
                  </a:lnTo>
                  <a:lnTo>
                    <a:pt x="78340" y="41545"/>
                  </a:lnTo>
                  <a:lnTo>
                    <a:pt x="78513" y="86"/>
                  </a:lnTo>
                  <a:lnTo>
                    <a:pt x="173" y="0"/>
                  </a:lnTo>
                  <a:lnTo>
                    <a:pt x="0" y="4145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4" name="Google Shape;1914;p47"/>
            <p:cNvSpPr/>
            <p:nvPr/>
          </p:nvSpPr>
          <p:spPr>
            <a:xfrm>
              <a:off x="4336759" y="2270913"/>
              <a:ext cx="6909" cy="29107"/>
            </a:xfrm>
            <a:custGeom>
              <a:avLst/>
              <a:gdLst/>
              <a:ahLst/>
              <a:cxnLst/>
              <a:rect l="l" t="t" r="r" b="b"/>
              <a:pathLst>
                <a:path w="6909" h="29107" extrusionOk="0">
                  <a:moveTo>
                    <a:pt x="6823" y="29108"/>
                  </a:moveTo>
                  <a:lnTo>
                    <a:pt x="6910" y="0"/>
                  </a:lnTo>
                  <a:lnTo>
                    <a:pt x="173" y="0"/>
                  </a:lnTo>
                  <a:lnTo>
                    <a:pt x="0" y="29108"/>
                  </a:lnTo>
                  <a:lnTo>
                    <a:pt x="6823" y="2910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5" name="Google Shape;1915;p47"/>
            <p:cNvSpPr/>
            <p:nvPr/>
          </p:nvSpPr>
          <p:spPr>
            <a:xfrm>
              <a:off x="4313006" y="1443634"/>
              <a:ext cx="60633" cy="41286"/>
            </a:xfrm>
            <a:custGeom>
              <a:avLst/>
              <a:gdLst/>
              <a:ahLst/>
              <a:cxnLst/>
              <a:rect l="l" t="t" r="r" b="b"/>
              <a:pathLst>
                <a:path w="60633" h="41286" extrusionOk="0">
                  <a:moveTo>
                    <a:pt x="60634" y="86"/>
                  </a:moveTo>
                  <a:lnTo>
                    <a:pt x="60461" y="41286"/>
                  </a:lnTo>
                  <a:lnTo>
                    <a:pt x="0" y="41200"/>
                  </a:lnTo>
                  <a:lnTo>
                    <a:pt x="173" y="0"/>
                  </a:lnTo>
                  <a:lnTo>
                    <a:pt x="60634" y="8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6" name="Google Shape;1916;p47"/>
            <p:cNvSpPr/>
            <p:nvPr/>
          </p:nvSpPr>
          <p:spPr>
            <a:xfrm>
              <a:off x="4307564" y="1371340"/>
              <a:ext cx="71948" cy="72380"/>
            </a:xfrm>
            <a:custGeom>
              <a:avLst/>
              <a:gdLst/>
              <a:ahLst/>
              <a:cxnLst/>
              <a:rect l="l" t="t" r="r" b="b"/>
              <a:pathLst>
                <a:path w="71948" h="72380" extrusionOk="0">
                  <a:moveTo>
                    <a:pt x="71948" y="86"/>
                  </a:moveTo>
                  <a:lnTo>
                    <a:pt x="71689" y="72380"/>
                  </a:lnTo>
                  <a:lnTo>
                    <a:pt x="0" y="72294"/>
                  </a:lnTo>
                  <a:lnTo>
                    <a:pt x="259" y="0"/>
                  </a:lnTo>
                  <a:lnTo>
                    <a:pt x="71948" y="8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17" name="Google Shape;1917;p47"/>
            <p:cNvSpPr/>
            <p:nvPr/>
          </p:nvSpPr>
          <p:spPr>
            <a:xfrm>
              <a:off x="4265846" y="1496581"/>
              <a:ext cx="35672" cy="247285"/>
            </a:xfrm>
            <a:custGeom>
              <a:avLst/>
              <a:gdLst/>
              <a:ahLst/>
              <a:cxnLst/>
              <a:rect l="l" t="t" r="r" b="b"/>
              <a:pathLst>
                <a:path w="35672" h="247285" extrusionOk="0">
                  <a:moveTo>
                    <a:pt x="0" y="247285"/>
                  </a:moveTo>
                  <a:lnTo>
                    <a:pt x="25307" y="247285"/>
                  </a:lnTo>
                  <a:lnTo>
                    <a:pt x="26085" y="38090"/>
                  </a:lnTo>
                  <a:lnTo>
                    <a:pt x="35499" y="38090"/>
                  </a:lnTo>
                  <a:lnTo>
                    <a:pt x="35672" y="86"/>
                  </a:lnTo>
                  <a:lnTo>
                    <a:pt x="26257" y="86"/>
                  </a:lnTo>
                  <a:lnTo>
                    <a:pt x="11488" y="0"/>
                  </a:lnTo>
                  <a:lnTo>
                    <a:pt x="950" y="0"/>
                  </a:lnTo>
                  <a:lnTo>
                    <a:pt x="0" y="24728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18" name="Google Shape;1918;p47"/>
          <p:cNvGrpSpPr/>
          <p:nvPr/>
        </p:nvGrpSpPr>
        <p:grpSpPr>
          <a:xfrm rot="5003677" flipH="1">
            <a:off x="7853443" y="-289550"/>
            <a:ext cx="520573" cy="1623235"/>
            <a:chOff x="3419954" y="295999"/>
            <a:chExt cx="265198" cy="826933"/>
          </a:xfrm>
        </p:grpSpPr>
        <p:sp>
          <p:nvSpPr>
            <p:cNvPr id="1919" name="Google Shape;1919;p47"/>
            <p:cNvSpPr/>
            <p:nvPr/>
          </p:nvSpPr>
          <p:spPr>
            <a:xfrm>
              <a:off x="3419954" y="300750"/>
              <a:ext cx="265198" cy="615233"/>
            </a:xfrm>
            <a:custGeom>
              <a:avLst/>
              <a:gdLst/>
              <a:ahLst/>
              <a:cxnLst/>
              <a:rect l="l" t="t" r="r" b="b"/>
              <a:pathLst>
                <a:path w="265198" h="615233" extrusionOk="0">
                  <a:moveTo>
                    <a:pt x="202675" y="777"/>
                  </a:moveTo>
                  <a:cubicBezTo>
                    <a:pt x="202675" y="777"/>
                    <a:pt x="201897" y="259"/>
                    <a:pt x="201465" y="0"/>
                  </a:cubicBezTo>
                  <a:cubicBezTo>
                    <a:pt x="144287" y="12179"/>
                    <a:pt x="87194" y="24444"/>
                    <a:pt x="30015" y="36536"/>
                  </a:cubicBezTo>
                  <a:cubicBezTo>
                    <a:pt x="25006" y="37572"/>
                    <a:pt x="23365" y="39472"/>
                    <a:pt x="23192" y="44655"/>
                  </a:cubicBezTo>
                  <a:cubicBezTo>
                    <a:pt x="21119" y="101402"/>
                    <a:pt x="18700" y="158149"/>
                    <a:pt x="16368" y="214809"/>
                  </a:cubicBezTo>
                  <a:cubicBezTo>
                    <a:pt x="11013" y="346182"/>
                    <a:pt x="5744" y="477469"/>
                    <a:pt x="476" y="608842"/>
                  </a:cubicBezTo>
                  <a:cubicBezTo>
                    <a:pt x="389" y="611001"/>
                    <a:pt x="-1338" y="614111"/>
                    <a:pt x="2376" y="615233"/>
                  </a:cubicBezTo>
                  <a:cubicBezTo>
                    <a:pt x="4535" y="613938"/>
                    <a:pt x="6867" y="614542"/>
                    <a:pt x="9113" y="614542"/>
                  </a:cubicBezTo>
                  <a:cubicBezTo>
                    <a:pt x="37702" y="614111"/>
                    <a:pt x="66378" y="613851"/>
                    <a:pt x="94968" y="613506"/>
                  </a:cubicBezTo>
                  <a:cubicBezTo>
                    <a:pt x="141523" y="612988"/>
                    <a:pt x="188164" y="612210"/>
                    <a:pt x="234719" y="611865"/>
                  </a:cubicBezTo>
                  <a:cubicBezTo>
                    <a:pt x="243874" y="611865"/>
                    <a:pt x="253116" y="610397"/>
                    <a:pt x="262185" y="612383"/>
                  </a:cubicBezTo>
                  <a:lnTo>
                    <a:pt x="262013" y="612383"/>
                  </a:lnTo>
                  <a:cubicBezTo>
                    <a:pt x="262444" y="611606"/>
                    <a:pt x="263049" y="611433"/>
                    <a:pt x="263826" y="611865"/>
                  </a:cubicBezTo>
                  <a:cubicBezTo>
                    <a:pt x="266331" y="609446"/>
                    <a:pt x="264690" y="606510"/>
                    <a:pt x="264431" y="604005"/>
                  </a:cubicBezTo>
                  <a:cubicBezTo>
                    <a:pt x="251043" y="475050"/>
                    <a:pt x="237569" y="346182"/>
                    <a:pt x="224181" y="217228"/>
                  </a:cubicBezTo>
                  <a:cubicBezTo>
                    <a:pt x="216840" y="147093"/>
                    <a:pt x="209584" y="76958"/>
                    <a:pt x="202243" y="6737"/>
                  </a:cubicBezTo>
                  <a:cubicBezTo>
                    <a:pt x="202070" y="4750"/>
                    <a:pt x="200947" y="2678"/>
                    <a:pt x="202588" y="6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0" name="Google Shape;1920;p47"/>
            <p:cNvSpPr/>
            <p:nvPr/>
          </p:nvSpPr>
          <p:spPr>
            <a:xfrm>
              <a:off x="3456706" y="295999"/>
              <a:ext cx="150720" cy="40767"/>
            </a:xfrm>
            <a:custGeom>
              <a:avLst/>
              <a:gdLst/>
              <a:ahLst/>
              <a:cxnLst/>
              <a:rect l="l" t="t" r="r" b="b"/>
              <a:pathLst>
                <a:path w="150720" h="40767" extrusionOk="0">
                  <a:moveTo>
                    <a:pt x="0" y="40682"/>
                  </a:moveTo>
                  <a:cubicBezTo>
                    <a:pt x="0" y="39559"/>
                    <a:pt x="86" y="38436"/>
                    <a:pt x="173" y="37313"/>
                  </a:cubicBezTo>
                  <a:cubicBezTo>
                    <a:pt x="346" y="32994"/>
                    <a:pt x="1728" y="31440"/>
                    <a:pt x="5873" y="30576"/>
                  </a:cubicBezTo>
                  <a:cubicBezTo>
                    <a:pt x="53810" y="20470"/>
                    <a:pt x="101747" y="10192"/>
                    <a:pt x="149684" y="0"/>
                  </a:cubicBezTo>
                  <a:cubicBezTo>
                    <a:pt x="150030" y="173"/>
                    <a:pt x="150375" y="432"/>
                    <a:pt x="150634" y="605"/>
                  </a:cubicBezTo>
                  <a:cubicBezTo>
                    <a:pt x="149339" y="2246"/>
                    <a:pt x="150202" y="3973"/>
                    <a:pt x="150375" y="5701"/>
                  </a:cubicBezTo>
                  <a:cubicBezTo>
                    <a:pt x="150462" y="6737"/>
                    <a:pt x="150548" y="7687"/>
                    <a:pt x="150721" y="8724"/>
                  </a:cubicBezTo>
                  <a:cubicBezTo>
                    <a:pt x="100452" y="19434"/>
                    <a:pt x="50269" y="30230"/>
                    <a:pt x="0" y="407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1" name="Google Shape;1921;p47"/>
            <p:cNvSpPr/>
            <p:nvPr/>
          </p:nvSpPr>
          <p:spPr>
            <a:xfrm>
              <a:off x="3531246" y="1027145"/>
              <a:ext cx="74626" cy="95787"/>
            </a:xfrm>
            <a:custGeom>
              <a:avLst/>
              <a:gdLst/>
              <a:ahLst/>
              <a:cxnLst/>
              <a:rect l="l" t="t" r="r" b="b"/>
              <a:pathLst>
                <a:path w="74626" h="95787" extrusionOk="0">
                  <a:moveTo>
                    <a:pt x="0" y="86"/>
                  </a:moveTo>
                  <a:cubicBezTo>
                    <a:pt x="3196" y="15374"/>
                    <a:pt x="6478" y="30576"/>
                    <a:pt x="9501" y="45864"/>
                  </a:cubicBezTo>
                  <a:cubicBezTo>
                    <a:pt x="10192" y="49492"/>
                    <a:pt x="12092" y="51478"/>
                    <a:pt x="15029" y="53292"/>
                  </a:cubicBezTo>
                  <a:cubicBezTo>
                    <a:pt x="39300" y="68926"/>
                    <a:pt x="49578" y="80068"/>
                    <a:pt x="73849" y="95787"/>
                  </a:cubicBezTo>
                  <a:cubicBezTo>
                    <a:pt x="74108" y="95356"/>
                    <a:pt x="74367" y="95010"/>
                    <a:pt x="74626" y="94578"/>
                  </a:cubicBezTo>
                  <a:cubicBezTo>
                    <a:pt x="72899" y="82400"/>
                    <a:pt x="73158" y="38868"/>
                    <a:pt x="72985" y="29367"/>
                  </a:cubicBezTo>
                  <a:cubicBezTo>
                    <a:pt x="60547" y="24444"/>
                    <a:pt x="16929" y="5269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2" name="Google Shape;1922;p47"/>
            <p:cNvSpPr/>
            <p:nvPr/>
          </p:nvSpPr>
          <p:spPr>
            <a:xfrm>
              <a:off x="3422416" y="912239"/>
              <a:ext cx="259809" cy="148504"/>
            </a:xfrm>
            <a:custGeom>
              <a:avLst/>
              <a:gdLst/>
              <a:ahLst/>
              <a:cxnLst/>
              <a:rect l="l" t="t" r="r" b="b"/>
              <a:pathLst>
                <a:path w="259809" h="148504" extrusionOk="0">
                  <a:moveTo>
                    <a:pt x="101402" y="114560"/>
                  </a:moveTo>
                  <a:cubicBezTo>
                    <a:pt x="118331" y="119829"/>
                    <a:pt x="134396" y="127430"/>
                    <a:pt x="150980" y="133648"/>
                  </a:cubicBezTo>
                  <a:cubicBezTo>
                    <a:pt x="163504" y="138313"/>
                    <a:pt x="175855" y="143495"/>
                    <a:pt x="188293" y="148505"/>
                  </a:cubicBezTo>
                  <a:cubicBezTo>
                    <a:pt x="189761" y="126911"/>
                    <a:pt x="192698" y="105664"/>
                    <a:pt x="199953" y="85193"/>
                  </a:cubicBezTo>
                  <a:cubicBezTo>
                    <a:pt x="211700" y="52372"/>
                    <a:pt x="230097" y="24387"/>
                    <a:pt x="258168" y="3139"/>
                  </a:cubicBezTo>
                  <a:cubicBezTo>
                    <a:pt x="258859" y="2621"/>
                    <a:pt x="259291" y="1757"/>
                    <a:pt x="259809" y="1066"/>
                  </a:cubicBezTo>
                  <a:cubicBezTo>
                    <a:pt x="250654" y="-920"/>
                    <a:pt x="241498" y="462"/>
                    <a:pt x="232343" y="548"/>
                  </a:cubicBezTo>
                  <a:cubicBezTo>
                    <a:pt x="185788" y="893"/>
                    <a:pt x="139147" y="1584"/>
                    <a:pt x="92592" y="2189"/>
                  </a:cubicBezTo>
                  <a:cubicBezTo>
                    <a:pt x="64002" y="2535"/>
                    <a:pt x="35326" y="2794"/>
                    <a:pt x="6737" y="3226"/>
                  </a:cubicBezTo>
                  <a:cubicBezTo>
                    <a:pt x="4491" y="3226"/>
                    <a:pt x="2073" y="2621"/>
                    <a:pt x="0" y="3917"/>
                  </a:cubicBezTo>
                  <a:cubicBezTo>
                    <a:pt x="49232" y="26719"/>
                    <a:pt x="82140" y="64464"/>
                    <a:pt x="101488" y="1146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3" name="Google Shape;1923;p47"/>
            <p:cNvSpPr/>
            <p:nvPr/>
          </p:nvSpPr>
          <p:spPr>
            <a:xfrm>
              <a:off x="3682053" y="912512"/>
              <a:ext cx="1814" cy="1273"/>
            </a:xfrm>
            <a:custGeom>
              <a:avLst/>
              <a:gdLst/>
              <a:ahLst/>
              <a:cxnLst/>
              <a:rect l="l" t="t" r="r" b="b"/>
              <a:pathLst>
                <a:path w="1814" h="1273" extrusionOk="0">
                  <a:moveTo>
                    <a:pt x="0" y="794"/>
                  </a:moveTo>
                  <a:cubicBezTo>
                    <a:pt x="1037" y="1917"/>
                    <a:pt x="1382" y="794"/>
                    <a:pt x="1814" y="189"/>
                  </a:cubicBezTo>
                  <a:cubicBezTo>
                    <a:pt x="1037" y="-156"/>
                    <a:pt x="346" y="-70"/>
                    <a:pt x="0" y="794"/>
                  </a:cubicBezTo>
                  <a:close/>
                </a:path>
              </a:pathLst>
            </a:custGeom>
            <a:solidFill>
              <a:srgbClr val="14141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4" name="Google Shape;1924;p47"/>
            <p:cNvSpPr/>
            <p:nvPr/>
          </p:nvSpPr>
          <p:spPr>
            <a:xfrm>
              <a:off x="3556467" y="1061262"/>
              <a:ext cx="34376" cy="24357"/>
            </a:xfrm>
            <a:custGeom>
              <a:avLst/>
              <a:gdLst/>
              <a:ahLst/>
              <a:cxnLst/>
              <a:rect l="l" t="t" r="r" b="b"/>
              <a:pathLst>
                <a:path w="34376" h="24357" extrusionOk="0">
                  <a:moveTo>
                    <a:pt x="34376" y="24357"/>
                  </a:moveTo>
                  <a:lnTo>
                    <a:pt x="20643" y="0"/>
                  </a:lnTo>
                  <a:lnTo>
                    <a:pt x="0" y="9760"/>
                  </a:lnTo>
                </a:path>
              </a:pathLst>
            </a:custGeom>
            <a:noFill/>
            <a:ln w="1130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25" name="Google Shape;1925;p47"/>
            <p:cNvSpPr/>
            <p:nvPr/>
          </p:nvSpPr>
          <p:spPr>
            <a:xfrm>
              <a:off x="3501706" y="417526"/>
              <a:ext cx="8637" cy="410357"/>
            </a:xfrm>
            <a:custGeom>
              <a:avLst/>
              <a:gdLst/>
              <a:ahLst/>
              <a:cxnLst/>
              <a:rect l="l" t="t" r="r" b="b"/>
              <a:pathLst>
                <a:path w="8637" h="410357" extrusionOk="0">
                  <a:moveTo>
                    <a:pt x="0" y="410357"/>
                  </a:moveTo>
                  <a:lnTo>
                    <a:pt x="0" y="0"/>
                  </a:lnTo>
                </a:path>
              </a:pathLst>
            </a:custGeom>
            <a:noFill/>
            <a:ln w="28300" cap="rnd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94" name="Google Shape;192;p34"/>
          <p:cNvSpPr txBox="1">
            <a:spLocks/>
          </p:cNvSpPr>
          <p:nvPr/>
        </p:nvSpPr>
        <p:spPr>
          <a:xfrm>
            <a:off x="1601184" y="1691694"/>
            <a:ext cx="793360" cy="63986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Nunito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sym typeface="Nunito"/>
              </a:rPr>
              <a:t>01</a:t>
            </a:r>
          </a:p>
        </p:txBody>
      </p:sp>
      <p:sp>
        <p:nvSpPr>
          <p:cNvPr id="95" name="Google Shape;911;p39"/>
          <p:cNvSpPr txBox="1">
            <a:spLocks/>
          </p:cNvSpPr>
          <p:nvPr/>
        </p:nvSpPr>
        <p:spPr>
          <a:xfrm>
            <a:off x="2001061" y="605299"/>
            <a:ext cx="5197064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unito"/>
              <a:buNone/>
              <a:defRPr sz="3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unito"/>
              <a:buNone/>
              <a:defRPr sz="3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unito"/>
              <a:buNone/>
              <a:defRPr sz="3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unito"/>
              <a:buNone/>
              <a:defRPr sz="3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unito"/>
              <a:buNone/>
              <a:defRPr sz="3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unito"/>
              <a:buNone/>
              <a:defRPr sz="3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unito"/>
              <a:buNone/>
              <a:defRPr sz="3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unito"/>
              <a:buNone/>
              <a:defRPr sz="3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Nunito"/>
              <a:buNone/>
              <a:defRPr sz="34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400"/>
              <a:buFont typeface="Nunito"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sym typeface="Nunito"/>
              </a:rPr>
              <a:t>NỘI DUNG BÀI 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sym typeface="Nunito"/>
            </a:endParaRPr>
          </a:p>
        </p:txBody>
      </p:sp>
      <p:sp>
        <p:nvSpPr>
          <p:cNvPr id="96" name="Google Shape;192;p34"/>
          <p:cNvSpPr txBox="1">
            <a:spLocks/>
          </p:cNvSpPr>
          <p:nvPr/>
        </p:nvSpPr>
        <p:spPr>
          <a:xfrm>
            <a:off x="2549322" y="1715953"/>
            <a:ext cx="5065114" cy="639866"/>
          </a:xfrm>
          <a:prstGeom prst="rect">
            <a:avLst/>
          </a:prstGeom>
          <a:solidFill>
            <a:schemeClr val="bg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0" algn="just">
              <a:lnSpc>
                <a:spcPct val="130000"/>
              </a:lnSpc>
              <a:buClr>
                <a:srgbClr val="333333"/>
              </a:buClr>
              <a:buSzPts val="2200"/>
            </a:pPr>
            <a:r>
              <a:rPr lang="vi-VN" sz="2100">
                <a:solidFill>
                  <a:srgbClr val="333333"/>
                </a:solidFill>
                <a:latin typeface="Arial" panose="020B0604020202020204" pitchFamily="34" charset="0"/>
              </a:rPr>
              <a:t>Khái niệm tỉ số lượng giác của một góc nhọn</a:t>
            </a:r>
            <a:endParaRPr kumimoji="0" lang="vi-VN" sz="2100" b="1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sym typeface="Nunito"/>
            </a:endParaRPr>
          </a:p>
        </p:txBody>
      </p:sp>
      <p:sp>
        <p:nvSpPr>
          <p:cNvPr id="97" name="Google Shape;192;p34"/>
          <p:cNvSpPr txBox="1">
            <a:spLocks/>
          </p:cNvSpPr>
          <p:nvPr/>
        </p:nvSpPr>
        <p:spPr>
          <a:xfrm>
            <a:off x="1602068" y="2715918"/>
            <a:ext cx="793360" cy="63986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Nunito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sym typeface="Nunito"/>
              </a:rPr>
              <a:t>02</a:t>
            </a:r>
          </a:p>
        </p:txBody>
      </p:sp>
      <p:sp>
        <p:nvSpPr>
          <p:cNvPr id="98" name="Google Shape;192;p34"/>
          <p:cNvSpPr txBox="1">
            <a:spLocks/>
          </p:cNvSpPr>
          <p:nvPr/>
        </p:nvSpPr>
        <p:spPr>
          <a:xfrm>
            <a:off x="2549322" y="2718111"/>
            <a:ext cx="5674203" cy="639866"/>
          </a:xfrm>
          <a:prstGeom prst="rect">
            <a:avLst/>
          </a:prstGeom>
          <a:solidFill>
            <a:schemeClr val="bg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0" algn="just">
              <a:buClr>
                <a:srgbClr val="333333"/>
              </a:buClr>
              <a:buSzPts val="2200"/>
            </a:pPr>
            <a:r>
              <a:rPr lang="vi-VN" sz="2100">
                <a:solidFill>
                  <a:srgbClr val="333333"/>
                </a:solidFill>
                <a:latin typeface="Arial" panose="020B0604020202020204" pitchFamily="34" charset="0"/>
              </a:rPr>
              <a:t>Tỉ số lượng giác của hai góc phụ nhau</a:t>
            </a:r>
            <a:endParaRPr kumimoji="0" lang="vi-VN" sz="2100" b="1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 panose="020B0604020202020204" pitchFamily="34" charset="0"/>
              <a:sym typeface="Nunito"/>
            </a:endParaRPr>
          </a:p>
        </p:txBody>
      </p:sp>
      <p:sp>
        <p:nvSpPr>
          <p:cNvPr id="99" name="Google Shape;192;p34"/>
          <p:cNvSpPr txBox="1">
            <a:spLocks/>
          </p:cNvSpPr>
          <p:nvPr/>
        </p:nvSpPr>
        <p:spPr>
          <a:xfrm>
            <a:off x="1601184" y="3749036"/>
            <a:ext cx="793360" cy="639866"/>
          </a:xfrm>
          <a:prstGeom prst="rect">
            <a:avLst/>
          </a:prstGeom>
          <a:noFill/>
          <a:ln w="38100" cap="flat" cmpd="sng" algn="ctr">
            <a:noFill/>
            <a:prstDash val="solid"/>
            <a:round/>
            <a:headEnd type="none" w="sm" len="sm"/>
            <a:tailEnd type="none" w="sm" len="sm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3000"/>
              <a:buFont typeface="Nunito"/>
              <a:buNone/>
              <a:tabLst/>
              <a:defRPr/>
            </a:pPr>
            <a:r>
              <a:rPr kumimoji="0" lang="en" sz="3000" b="1" i="0" u="none" strike="noStrike" kern="0" cap="none" spc="0" normalizeH="0" baseline="0" noProof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/>
                <a:sym typeface="Nunito"/>
              </a:rPr>
              <a:t>03</a:t>
            </a:r>
          </a:p>
        </p:txBody>
      </p:sp>
      <p:sp>
        <p:nvSpPr>
          <p:cNvPr id="100" name="Google Shape;192;p34"/>
          <p:cNvSpPr txBox="1">
            <a:spLocks/>
          </p:cNvSpPr>
          <p:nvPr/>
        </p:nvSpPr>
        <p:spPr>
          <a:xfrm>
            <a:off x="2549323" y="3703900"/>
            <a:ext cx="5065114" cy="766546"/>
          </a:xfrm>
          <a:prstGeom prst="rect">
            <a:avLst/>
          </a:prstGeom>
          <a:solidFill>
            <a:schemeClr val="bg1"/>
          </a:solidFill>
          <a:ln w="19050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Nunito"/>
              <a:buNone/>
              <a:defRPr sz="3000" b="1" i="0" u="none" strike="noStrike" cap="none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lvl="0" algn="just">
              <a:lnSpc>
                <a:spcPct val="130000"/>
              </a:lnSpc>
              <a:buClr>
                <a:srgbClr val="333333"/>
              </a:buClr>
              <a:buSzPts val="2200"/>
            </a:pPr>
            <a:r>
              <a:rPr lang="vi-VN" sz="2100">
                <a:solidFill>
                  <a:srgbClr val="333333"/>
                </a:solidFill>
                <a:latin typeface="Arial" panose="020B0604020202020204" pitchFamily="34" charset="0"/>
              </a:rPr>
              <a:t>Sử dụng máy tính cầm tay tính tỉ số lượng giác của một góc nhọn</a:t>
            </a:r>
            <a:endParaRPr kumimoji="0" lang="vi-VN" sz="2100" b="1" i="0" u="none" strike="noStrike" kern="0" cap="none" spc="0" normalizeH="0" baseline="0" noProof="0">
              <a:ln>
                <a:noFill/>
              </a:ln>
              <a:solidFill>
                <a:srgbClr val="333333"/>
              </a:solidFill>
              <a:effectLst/>
              <a:uLnTx/>
              <a:uFillTx/>
              <a:latin typeface="Arial"/>
              <a:sym typeface="Nunito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0"/>
      <p:bldP spid="95" grpId="0"/>
      <p:bldP spid="96" grpId="0" animBg="1"/>
      <p:bldP spid="97" grpId="0"/>
      <p:bldP spid="98" grpId="0" animBg="1"/>
      <p:bldP spid="99" grpId="0"/>
      <p:bldP spid="10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3" name="Google Shape;1463;p39"/>
          <p:cNvSpPr txBox="1">
            <a:spLocks noGrp="1"/>
          </p:cNvSpPr>
          <p:nvPr>
            <p:ph type="title"/>
          </p:nvPr>
        </p:nvSpPr>
        <p:spPr>
          <a:xfrm>
            <a:off x="1359771" y="1347592"/>
            <a:ext cx="6481603" cy="294907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4100">
                <a:latin typeface="+mn-lt"/>
              </a:rPr>
              <a:t>KHÁI NIỆM </a:t>
            </a:r>
            <a:r>
              <a:rPr lang="vi-VN" sz="4100">
                <a:latin typeface="+mn-lt"/>
              </a:rPr>
              <a:t>TỈ SỐ LƯỢNG GIÁC CỦA </a:t>
            </a:r>
            <a:r>
              <a:rPr lang="en-US" sz="4100">
                <a:latin typeface="+mn-lt"/>
              </a:rPr>
              <a:t>MỘT </a:t>
            </a:r>
            <a:r>
              <a:rPr lang="vi-VN" sz="4100">
                <a:latin typeface="+mn-lt"/>
              </a:rPr>
              <a:t>GÓC NHỌN</a:t>
            </a:r>
            <a:endParaRPr sz="4100">
              <a:latin typeface="+mn-lt"/>
            </a:endParaRPr>
          </a:p>
        </p:txBody>
      </p:sp>
      <p:sp>
        <p:nvSpPr>
          <p:cNvPr id="1464" name="Google Shape;1464;p39"/>
          <p:cNvSpPr txBox="1">
            <a:spLocks noGrp="1"/>
          </p:cNvSpPr>
          <p:nvPr>
            <p:ph type="title" idx="2"/>
          </p:nvPr>
        </p:nvSpPr>
        <p:spPr>
          <a:xfrm>
            <a:off x="850559" y="478317"/>
            <a:ext cx="1419037" cy="116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>
                <a:latin typeface="+mn-lt"/>
              </a:rPr>
              <a:t>01</a:t>
            </a:r>
            <a:endParaRPr sz="6200">
              <a:latin typeface="+mn-lt"/>
            </a:endParaRPr>
          </a:p>
        </p:txBody>
      </p:sp>
      <p:grpSp>
        <p:nvGrpSpPr>
          <p:cNvPr id="1524" name="Google Shape;1524;p39"/>
          <p:cNvGrpSpPr/>
          <p:nvPr/>
        </p:nvGrpSpPr>
        <p:grpSpPr>
          <a:xfrm rot="2582657">
            <a:off x="8061724" y="3403864"/>
            <a:ext cx="961542" cy="1714532"/>
            <a:chOff x="1353097" y="1651879"/>
            <a:chExt cx="906223" cy="1564556"/>
          </a:xfrm>
        </p:grpSpPr>
        <p:sp>
          <p:nvSpPr>
            <p:cNvPr id="1525" name="Google Shape;1525;p39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close/>
                  <a:moveTo>
                    <a:pt x="227420" y="846367"/>
                  </a:moveTo>
                  <a:lnTo>
                    <a:pt x="511759" y="1337224"/>
                  </a:lnTo>
                  <a:lnTo>
                    <a:pt x="227420" y="1337224"/>
                  </a:lnTo>
                  <a:lnTo>
                    <a:pt x="227420" y="846367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6" name="Google Shape;1526;p39"/>
            <p:cNvSpPr/>
            <p:nvPr/>
          </p:nvSpPr>
          <p:spPr>
            <a:xfrm>
              <a:off x="2061613" y="3109420"/>
              <a:ext cx="38867" cy="38867"/>
            </a:xfrm>
            <a:custGeom>
              <a:avLst/>
              <a:gdLst/>
              <a:ahLst/>
              <a:cxnLst/>
              <a:rect l="l" t="t" r="r" b="b"/>
              <a:pathLst>
                <a:path w="38867" h="38867" extrusionOk="0">
                  <a:moveTo>
                    <a:pt x="38868" y="19434"/>
                  </a:moveTo>
                  <a:cubicBezTo>
                    <a:pt x="38868" y="30144"/>
                    <a:pt x="30144" y="38868"/>
                    <a:pt x="19434" y="38868"/>
                  </a:cubicBezTo>
                  <a:cubicBezTo>
                    <a:pt x="8724" y="38868"/>
                    <a:pt x="0" y="30144"/>
                    <a:pt x="0" y="19434"/>
                  </a:cubicBezTo>
                  <a:cubicBezTo>
                    <a:pt x="0" y="8724"/>
                    <a:pt x="8724" y="0"/>
                    <a:pt x="19434" y="0"/>
                  </a:cubicBezTo>
                  <a:cubicBezTo>
                    <a:pt x="30144" y="0"/>
                    <a:pt x="38868" y="8724"/>
                    <a:pt x="38868" y="194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7" name="Google Shape;1527;p39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29194" y="108484"/>
                  </a:moveTo>
                  <a:lnTo>
                    <a:pt x="855695" y="1535449"/>
                  </a:lnTo>
                  <a:lnTo>
                    <a:pt x="29194" y="1535449"/>
                  </a:lnTo>
                  <a:lnTo>
                    <a:pt x="29194" y="108484"/>
                  </a:lnTo>
                  <a:moveTo>
                    <a:pt x="198312" y="1366331"/>
                  </a:moveTo>
                  <a:lnTo>
                    <a:pt x="562373" y="1366331"/>
                  </a:lnTo>
                  <a:lnTo>
                    <a:pt x="537066" y="1322540"/>
                  </a:lnTo>
                  <a:lnTo>
                    <a:pt x="252727" y="831684"/>
                  </a:lnTo>
                  <a:lnTo>
                    <a:pt x="198312" y="737797"/>
                  </a:lnTo>
                  <a:lnTo>
                    <a:pt x="198312" y="1366331"/>
                  </a:lnTo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7420" y="1337224"/>
                  </a:moveTo>
                  <a:lnTo>
                    <a:pt x="227420" y="846367"/>
                  </a:lnTo>
                  <a:lnTo>
                    <a:pt x="511759" y="1337224"/>
                  </a:lnTo>
                  <a:lnTo>
                    <a:pt x="227420" y="1337224"/>
                  </a:lnTo>
                  <a:close/>
                </a:path>
              </a:pathLst>
            </a:custGeom>
            <a:solidFill>
              <a:srgbClr val="F3982C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28" name="Google Shape;1528;p39"/>
            <p:cNvSpPr/>
            <p:nvPr/>
          </p:nvSpPr>
          <p:spPr>
            <a:xfrm>
              <a:off x="1353097" y="1651879"/>
              <a:ext cx="906223" cy="1564556"/>
            </a:xfrm>
            <a:custGeom>
              <a:avLst/>
              <a:gdLst/>
              <a:ahLst/>
              <a:cxnLst/>
              <a:rect l="l" t="t" r="r" b="b"/>
              <a:pathLst>
                <a:path w="906223" h="1564556" extrusionOk="0">
                  <a:moveTo>
                    <a:pt x="29194" y="108484"/>
                  </a:moveTo>
                  <a:lnTo>
                    <a:pt x="855695" y="1535449"/>
                  </a:lnTo>
                  <a:lnTo>
                    <a:pt x="29194" y="1535449"/>
                  </a:lnTo>
                  <a:lnTo>
                    <a:pt x="29194" y="108484"/>
                  </a:lnTo>
                  <a:moveTo>
                    <a:pt x="198312" y="1366331"/>
                  </a:moveTo>
                  <a:lnTo>
                    <a:pt x="562373" y="1366331"/>
                  </a:lnTo>
                  <a:lnTo>
                    <a:pt x="537066" y="1322540"/>
                  </a:lnTo>
                  <a:lnTo>
                    <a:pt x="252727" y="831684"/>
                  </a:lnTo>
                  <a:lnTo>
                    <a:pt x="198312" y="737797"/>
                  </a:lnTo>
                  <a:lnTo>
                    <a:pt x="198312" y="1366331"/>
                  </a:lnTo>
                  <a:moveTo>
                    <a:pt x="0" y="0"/>
                  </a:moveTo>
                  <a:lnTo>
                    <a:pt x="0" y="1564557"/>
                  </a:lnTo>
                  <a:lnTo>
                    <a:pt x="906223" y="1564557"/>
                  </a:ln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227420" y="1337224"/>
                  </a:moveTo>
                  <a:lnTo>
                    <a:pt x="227420" y="846367"/>
                  </a:lnTo>
                  <a:lnTo>
                    <a:pt x="511759" y="1337224"/>
                  </a:lnTo>
                  <a:lnTo>
                    <a:pt x="227420" y="1337224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529" name="Google Shape;1529;p39"/>
            <p:cNvGrpSpPr/>
            <p:nvPr/>
          </p:nvGrpSpPr>
          <p:grpSpPr>
            <a:xfrm>
              <a:off x="1353097" y="1907975"/>
              <a:ext cx="113234" cy="1268557"/>
              <a:chOff x="1353097" y="1907975"/>
              <a:chExt cx="113234" cy="1268557"/>
            </a:xfrm>
          </p:grpSpPr>
          <p:sp>
            <p:nvSpPr>
              <p:cNvPr id="1530" name="Google Shape;1530;p39"/>
              <p:cNvSpPr/>
              <p:nvPr/>
            </p:nvSpPr>
            <p:spPr>
              <a:xfrm>
                <a:off x="1353097" y="190797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1" name="Google Shape;1531;p39"/>
              <p:cNvSpPr/>
              <p:nvPr/>
            </p:nvSpPr>
            <p:spPr>
              <a:xfrm>
                <a:off x="1353097" y="2012918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2" name="Google Shape;1532;p39"/>
              <p:cNvSpPr/>
              <p:nvPr/>
            </p:nvSpPr>
            <p:spPr>
              <a:xfrm>
                <a:off x="1353097" y="2117947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3" name="Google Shape;1533;p39"/>
              <p:cNvSpPr/>
              <p:nvPr/>
            </p:nvSpPr>
            <p:spPr>
              <a:xfrm>
                <a:off x="1353097" y="2222976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4" name="Google Shape;1534;p39"/>
              <p:cNvSpPr/>
              <p:nvPr/>
            </p:nvSpPr>
            <p:spPr>
              <a:xfrm>
                <a:off x="1353097" y="2327919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5" name="Google Shape;1535;p39"/>
              <p:cNvSpPr/>
              <p:nvPr/>
            </p:nvSpPr>
            <p:spPr>
              <a:xfrm>
                <a:off x="1353097" y="2432948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6" name="Google Shape;1536;p39"/>
              <p:cNvSpPr/>
              <p:nvPr/>
            </p:nvSpPr>
            <p:spPr>
              <a:xfrm>
                <a:off x="1353097" y="2537891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7" name="Google Shape;1537;p39"/>
              <p:cNvSpPr/>
              <p:nvPr/>
            </p:nvSpPr>
            <p:spPr>
              <a:xfrm>
                <a:off x="1353097" y="2642921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8" name="Google Shape;1538;p39"/>
              <p:cNvSpPr/>
              <p:nvPr/>
            </p:nvSpPr>
            <p:spPr>
              <a:xfrm>
                <a:off x="1353097" y="2747950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39" name="Google Shape;1539;p39"/>
              <p:cNvSpPr/>
              <p:nvPr/>
            </p:nvSpPr>
            <p:spPr>
              <a:xfrm>
                <a:off x="1353097" y="2852893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0" name="Google Shape;1540;p39"/>
              <p:cNvSpPr/>
              <p:nvPr/>
            </p:nvSpPr>
            <p:spPr>
              <a:xfrm>
                <a:off x="1353097" y="2957922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1" name="Google Shape;1541;p39"/>
              <p:cNvSpPr/>
              <p:nvPr/>
            </p:nvSpPr>
            <p:spPr>
              <a:xfrm>
                <a:off x="1353097" y="306286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542" name="Google Shape;1542;p39"/>
              <p:cNvSpPr/>
              <p:nvPr/>
            </p:nvSpPr>
            <p:spPr>
              <a:xfrm>
                <a:off x="1353097" y="3167895"/>
                <a:ext cx="113234" cy="8637"/>
              </a:xfrm>
              <a:custGeom>
                <a:avLst/>
                <a:gdLst/>
                <a:ahLst/>
                <a:cxnLst/>
                <a:rect l="l" t="t" r="r" b="b"/>
                <a:pathLst>
                  <a:path w="113234" h="8637" extrusionOk="0">
                    <a:moveTo>
                      <a:pt x="0" y="0"/>
                    </a:moveTo>
                    <a:lnTo>
                      <a:pt x="113235" y="0"/>
                    </a:lnTo>
                  </a:path>
                </a:pathLst>
              </a:custGeom>
              <a:noFill/>
              <a:ln w="17250" cap="rnd" cmpd="sng">
                <a:solidFill>
                  <a:schemeClr val="accent3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543" name="Google Shape;1543;p39"/>
          <p:cNvGrpSpPr/>
          <p:nvPr/>
        </p:nvGrpSpPr>
        <p:grpSpPr>
          <a:xfrm rot="4183742">
            <a:off x="8241481" y="-187730"/>
            <a:ext cx="277071" cy="1927758"/>
            <a:chOff x="5771324" y="4276662"/>
            <a:chExt cx="124377" cy="865369"/>
          </a:xfrm>
        </p:grpSpPr>
        <p:sp>
          <p:nvSpPr>
            <p:cNvPr id="1544" name="Google Shape;1544;p39"/>
            <p:cNvSpPr/>
            <p:nvPr/>
          </p:nvSpPr>
          <p:spPr>
            <a:xfrm rot="10800000">
              <a:off x="5870653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5" name="Google Shape;1545;p39"/>
            <p:cNvSpPr/>
            <p:nvPr/>
          </p:nvSpPr>
          <p:spPr>
            <a:xfrm rot="10800000">
              <a:off x="5845864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6" name="Google Shape;1546;p39"/>
            <p:cNvSpPr/>
            <p:nvPr/>
          </p:nvSpPr>
          <p:spPr>
            <a:xfrm rot="10800000">
              <a:off x="5821075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7" name="Google Shape;1547;p39"/>
            <p:cNvSpPr/>
            <p:nvPr/>
          </p:nvSpPr>
          <p:spPr>
            <a:xfrm rot="10800000">
              <a:off x="5796113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8" name="Google Shape;1548;p39"/>
            <p:cNvSpPr/>
            <p:nvPr/>
          </p:nvSpPr>
          <p:spPr>
            <a:xfrm rot="10800000">
              <a:off x="5771324" y="4320367"/>
              <a:ext cx="24875" cy="697028"/>
            </a:xfrm>
            <a:custGeom>
              <a:avLst/>
              <a:gdLst/>
              <a:ahLst/>
              <a:cxnLst/>
              <a:rect l="l" t="t" r="r" b="b"/>
              <a:pathLst>
                <a:path w="24875" h="697028" extrusionOk="0">
                  <a:moveTo>
                    <a:pt x="0" y="0"/>
                  </a:moveTo>
                  <a:lnTo>
                    <a:pt x="24875" y="0"/>
                  </a:lnTo>
                  <a:lnTo>
                    <a:pt x="24875" y="697029"/>
                  </a:lnTo>
                  <a:lnTo>
                    <a:pt x="0" y="69702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49" name="Google Shape;1549;p39"/>
            <p:cNvSpPr/>
            <p:nvPr/>
          </p:nvSpPr>
          <p:spPr>
            <a:xfrm>
              <a:off x="5771324" y="5017395"/>
              <a:ext cx="124204" cy="124635"/>
            </a:xfrm>
            <a:custGeom>
              <a:avLst/>
              <a:gdLst/>
              <a:ahLst/>
              <a:cxnLst/>
              <a:rect l="l" t="t" r="r" b="b"/>
              <a:pathLst>
                <a:path w="124204" h="124635" extrusionOk="0">
                  <a:moveTo>
                    <a:pt x="62102" y="124636"/>
                  </a:moveTo>
                  <a:cubicBezTo>
                    <a:pt x="76872" y="124636"/>
                    <a:pt x="124204" y="0"/>
                    <a:pt x="124204" y="0"/>
                  </a:cubicBezTo>
                  <a:lnTo>
                    <a:pt x="0" y="0"/>
                  </a:lnTo>
                  <a:cubicBezTo>
                    <a:pt x="0" y="0"/>
                    <a:pt x="47851" y="124636"/>
                    <a:pt x="62102" y="12463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0" name="Google Shape;1550;p39"/>
            <p:cNvSpPr/>
            <p:nvPr/>
          </p:nvSpPr>
          <p:spPr>
            <a:xfrm>
              <a:off x="5815720" y="5108691"/>
              <a:ext cx="35499" cy="33340"/>
            </a:xfrm>
            <a:custGeom>
              <a:avLst/>
              <a:gdLst/>
              <a:ahLst/>
              <a:cxnLst/>
              <a:rect l="l" t="t" r="r" b="b"/>
              <a:pathLst>
                <a:path w="35499" h="33340" extrusionOk="0">
                  <a:moveTo>
                    <a:pt x="17706" y="0"/>
                  </a:moveTo>
                  <a:cubicBezTo>
                    <a:pt x="10797" y="0"/>
                    <a:pt x="4492" y="3887"/>
                    <a:pt x="0" y="10192"/>
                  </a:cubicBezTo>
                  <a:cubicBezTo>
                    <a:pt x="7342" y="23839"/>
                    <a:pt x="13734" y="33340"/>
                    <a:pt x="17706" y="33340"/>
                  </a:cubicBezTo>
                  <a:cubicBezTo>
                    <a:pt x="21680" y="33340"/>
                    <a:pt x="28244" y="24012"/>
                    <a:pt x="35499" y="10451"/>
                  </a:cubicBezTo>
                  <a:cubicBezTo>
                    <a:pt x="31008" y="4060"/>
                    <a:pt x="24702" y="86"/>
                    <a:pt x="17706" y="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51" name="Google Shape;1551;p39"/>
            <p:cNvSpPr/>
            <p:nvPr/>
          </p:nvSpPr>
          <p:spPr>
            <a:xfrm rot="10800000">
              <a:off x="5771411" y="4276662"/>
              <a:ext cx="124290" cy="110470"/>
            </a:xfrm>
            <a:custGeom>
              <a:avLst/>
              <a:gdLst/>
              <a:ahLst/>
              <a:cxnLst/>
              <a:rect l="l" t="t" r="r" b="b"/>
              <a:pathLst>
                <a:path w="124290" h="110470" extrusionOk="0">
                  <a:moveTo>
                    <a:pt x="86" y="0"/>
                  </a:moveTo>
                  <a:lnTo>
                    <a:pt x="124290" y="0"/>
                  </a:lnTo>
                  <a:lnTo>
                    <a:pt x="124290" y="88532"/>
                  </a:lnTo>
                  <a:cubicBezTo>
                    <a:pt x="124290" y="100624"/>
                    <a:pt x="114444" y="110471"/>
                    <a:pt x="102352" y="110471"/>
                  </a:cubicBezTo>
                  <a:lnTo>
                    <a:pt x="21939" y="110471"/>
                  </a:lnTo>
                  <a:cubicBezTo>
                    <a:pt x="9846" y="110471"/>
                    <a:pt x="0" y="100624"/>
                    <a:pt x="0" y="88532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52" name="Google Shape;1552;p39"/>
          <p:cNvSpPr/>
          <p:nvPr/>
        </p:nvSpPr>
        <p:spPr>
          <a:xfrm rot="1701538">
            <a:off x="393746" y="3972754"/>
            <a:ext cx="520112" cy="163237"/>
          </a:xfrm>
          <a:custGeom>
            <a:avLst/>
            <a:gdLst/>
            <a:ahLst/>
            <a:cxnLst/>
            <a:rect l="l" t="t" r="r" b="b"/>
            <a:pathLst>
              <a:path w="520105" h="163235" extrusionOk="0">
                <a:moveTo>
                  <a:pt x="368351" y="77"/>
                </a:moveTo>
                <a:cubicBezTo>
                  <a:pt x="361787" y="77"/>
                  <a:pt x="355222" y="77"/>
                  <a:pt x="348658" y="77"/>
                </a:cubicBezTo>
                <a:cubicBezTo>
                  <a:pt x="339934" y="77"/>
                  <a:pt x="331211" y="77"/>
                  <a:pt x="322401" y="77"/>
                </a:cubicBezTo>
                <a:cubicBezTo>
                  <a:pt x="315836" y="77"/>
                  <a:pt x="309272" y="77"/>
                  <a:pt x="302708" y="77"/>
                </a:cubicBezTo>
                <a:cubicBezTo>
                  <a:pt x="295539" y="77"/>
                  <a:pt x="288370" y="77"/>
                  <a:pt x="281201" y="77"/>
                </a:cubicBezTo>
                <a:cubicBezTo>
                  <a:pt x="272995" y="77"/>
                  <a:pt x="264790" y="77"/>
                  <a:pt x="256584" y="77"/>
                </a:cubicBezTo>
                <a:cubicBezTo>
                  <a:pt x="247947" y="77"/>
                  <a:pt x="239224" y="77"/>
                  <a:pt x="230586" y="77"/>
                </a:cubicBezTo>
                <a:cubicBezTo>
                  <a:pt x="222381" y="77"/>
                  <a:pt x="214175" y="77"/>
                  <a:pt x="205970" y="77"/>
                </a:cubicBezTo>
                <a:cubicBezTo>
                  <a:pt x="195778" y="77"/>
                  <a:pt x="185672" y="77"/>
                  <a:pt x="175480" y="77"/>
                </a:cubicBezTo>
                <a:cubicBezTo>
                  <a:pt x="167189" y="77"/>
                  <a:pt x="158983" y="77"/>
                  <a:pt x="150691" y="77"/>
                </a:cubicBezTo>
                <a:cubicBezTo>
                  <a:pt x="140499" y="77"/>
                  <a:pt x="130394" y="77"/>
                  <a:pt x="120202" y="77"/>
                </a:cubicBezTo>
                <a:cubicBezTo>
                  <a:pt x="111219" y="77"/>
                  <a:pt x="102236" y="-182"/>
                  <a:pt x="93167" y="250"/>
                </a:cubicBezTo>
                <a:cubicBezTo>
                  <a:pt x="85653" y="595"/>
                  <a:pt x="78311" y="1632"/>
                  <a:pt x="71142" y="3446"/>
                </a:cubicBezTo>
                <a:cubicBezTo>
                  <a:pt x="49808" y="8801"/>
                  <a:pt x="32361" y="18734"/>
                  <a:pt x="19232" y="33503"/>
                </a:cubicBezTo>
                <a:cubicBezTo>
                  <a:pt x="7658" y="46459"/>
                  <a:pt x="1266" y="61143"/>
                  <a:pt x="144" y="77208"/>
                </a:cubicBezTo>
                <a:cubicBezTo>
                  <a:pt x="-720" y="90941"/>
                  <a:pt x="2303" y="103984"/>
                  <a:pt x="9472" y="116421"/>
                </a:cubicBezTo>
                <a:cubicBezTo>
                  <a:pt x="15777" y="127391"/>
                  <a:pt x="24587" y="136719"/>
                  <a:pt x="35902" y="144406"/>
                </a:cubicBezTo>
                <a:cubicBezTo>
                  <a:pt x="49549" y="153648"/>
                  <a:pt x="65096" y="159608"/>
                  <a:pt x="82630" y="162026"/>
                </a:cubicBezTo>
                <a:cubicBezTo>
                  <a:pt x="86689" y="162544"/>
                  <a:pt x="90835" y="163063"/>
                  <a:pt x="94981" y="163149"/>
                </a:cubicBezTo>
                <a:cubicBezTo>
                  <a:pt x="135749" y="163149"/>
                  <a:pt x="176430" y="163149"/>
                  <a:pt x="217198" y="163235"/>
                </a:cubicBezTo>
                <a:cubicBezTo>
                  <a:pt x="254080" y="163235"/>
                  <a:pt x="290961" y="163235"/>
                  <a:pt x="327842" y="163235"/>
                </a:cubicBezTo>
                <a:cubicBezTo>
                  <a:pt x="351681" y="163235"/>
                  <a:pt x="375520" y="163235"/>
                  <a:pt x="399359" y="163235"/>
                </a:cubicBezTo>
                <a:cubicBezTo>
                  <a:pt x="406700" y="163235"/>
                  <a:pt x="412574" y="158226"/>
                  <a:pt x="412746" y="152180"/>
                </a:cubicBezTo>
                <a:cubicBezTo>
                  <a:pt x="412919" y="146133"/>
                  <a:pt x="407305" y="140951"/>
                  <a:pt x="399963" y="140692"/>
                </a:cubicBezTo>
                <a:cubicBezTo>
                  <a:pt x="393485" y="140519"/>
                  <a:pt x="386921" y="140606"/>
                  <a:pt x="380443" y="140606"/>
                </a:cubicBezTo>
                <a:cubicBezTo>
                  <a:pt x="371979" y="140606"/>
                  <a:pt x="363514" y="140606"/>
                  <a:pt x="355049" y="140606"/>
                </a:cubicBezTo>
                <a:cubicBezTo>
                  <a:pt x="346671" y="140606"/>
                  <a:pt x="338207" y="140606"/>
                  <a:pt x="329829" y="140606"/>
                </a:cubicBezTo>
                <a:cubicBezTo>
                  <a:pt x="321364" y="140606"/>
                  <a:pt x="312900" y="140606"/>
                  <a:pt x="304435" y="140606"/>
                </a:cubicBezTo>
                <a:cubicBezTo>
                  <a:pt x="295884" y="140606"/>
                  <a:pt x="287333" y="140606"/>
                  <a:pt x="278782" y="140606"/>
                </a:cubicBezTo>
                <a:cubicBezTo>
                  <a:pt x="270231" y="140606"/>
                  <a:pt x="262112" y="140606"/>
                  <a:pt x="253734" y="140606"/>
                </a:cubicBezTo>
                <a:cubicBezTo>
                  <a:pt x="245270" y="140606"/>
                  <a:pt x="236805" y="140606"/>
                  <a:pt x="228341" y="140606"/>
                </a:cubicBezTo>
                <a:cubicBezTo>
                  <a:pt x="219962" y="140606"/>
                  <a:pt x="211498" y="140606"/>
                  <a:pt x="203120" y="140606"/>
                </a:cubicBezTo>
                <a:cubicBezTo>
                  <a:pt x="194655" y="140606"/>
                  <a:pt x="186191" y="140606"/>
                  <a:pt x="177726" y="140606"/>
                </a:cubicBezTo>
                <a:cubicBezTo>
                  <a:pt x="169262" y="140606"/>
                  <a:pt x="160797" y="140606"/>
                  <a:pt x="152332" y="140606"/>
                </a:cubicBezTo>
                <a:cubicBezTo>
                  <a:pt x="143954" y="140606"/>
                  <a:pt x="135490" y="140606"/>
                  <a:pt x="127112" y="140606"/>
                </a:cubicBezTo>
                <a:cubicBezTo>
                  <a:pt x="118647" y="140606"/>
                  <a:pt x="110183" y="140606"/>
                  <a:pt x="101718" y="140606"/>
                </a:cubicBezTo>
                <a:cubicBezTo>
                  <a:pt x="92390" y="140606"/>
                  <a:pt x="83321" y="139569"/>
                  <a:pt x="74597" y="136892"/>
                </a:cubicBezTo>
                <a:cubicBezTo>
                  <a:pt x="67083" y="134560"/>
                  <a:pt x="60259" y="131364"/>
                  <a:pt x="54127" y="127131"/>
                </a:cubicBezTo>
                <a:cubicBezTo>
                  <a:pt x="44798" y="120740"/>
                  <a:pt x="37802" y="113053"/>
                  <a:pt x="33224" y="103811"/>
                </a:cubicBezTo>
                <a:cubicBezTo>
                  <a:pt x="27437" y="92064"/>
                  <a:pt x="26487" y="79972"/>
                  <a:pt x="30029" y="67707"/>
                </a:cubicBezTo>
                <a:cubicBezTo>
                  <a:pt x="33138" y="57083"/>
                  <a:pt x="39443" y="47841"/>
                  <a:pt x="49031" y="40154"/>
                </a:cubicBezTo>
                <a:cubicBezTo>
                  <a:pt x="63109" y="28753"/>
                  <a:pt x="80125" y="22966"/>
                  <a:pt x="99991" y="22880"/>
                </a:cubicBezTo>
                <a:cubicBezTo>
                  <a:pt x="114933" y="22880"/>
                  <a:pt x="129789" y="22880"/>
                  <a:pt x="144732" y="22880"/>
                </a:cubicBezTo>
                <a:cubicBezTo>
                  <a:pt x="159329" y="22880"/>
                  <a:pt x="174012" y="22880"/>
                  <a:pt x="188609" y="22880"/>
                </a:cubicBezTo>
                <a:cubicBezTo>
                  <a:pt x="204674" y="22880"/>
                  <a:pt x="220740" y="22880"/>
                  <a:pt x="236805" y="22880"/>
                </a:cubicBezTo>
                <a:cubicBezTo>
                  <a:pt x="249847" y="22880"/>
                  <a:pt x="262976" y="22880"/>
                  <a:pt x="276018" y="22793"/>
                </a:cubicBezTo>
                <a:cubicBezTo>
                  <a:pt x="289924" y="22793"/>
                  <a:pt x="303830" y="22793"/>
                  <a:pt x="317736" y="22793"/>
                </a:cubicBezTo>
                <a:cubicBezTo>
                  <a:pt x="333802" y="22793"/>
                  <a:pt x="349867" y="22793"/>
                  <a:pt x="365932" y="22880"/>
                </a:cubicBezTo>
                <a:cubicBezTo>
                  <a:pt x="380529" y="22880"/>
                  <a:pt x="395213" y="22880"/>
                  <a:pt x="409810" y="22880"/>
                </a:cubicBezTo>
                <a:cubicBezTo>
                  <a:pt x="419915" y="22880"/>
                  <a:pt x="430021" y="22966"/>
                  <a:pt x="440127" y="22880"/>
                </a:cubicBezTo>
                <a:cubicBezTo>
                  <a:pt x="459733" y="22793"/>
                  <a:pt x="475021" y="29357"/>
                  <a:pt x="485213" y="43091"/>
                </a:cubicBezTo>
                <a:cubicBezTo>
                  <a:pt x="497910" y="60365"/>
                  <a:pt x="493246" y="82131"/>
                  <a:pt x="475108" y="95174"/>
                </a:cubicBezTo>
                <a:cubicBezTo>
                  <a:pt x="465607" y="101997"/>
                  <a:pt x="454551" y="105366"/>
                  <a:pt x="441940" y="105366"/>
                </a:cubicBezTo>
                <a:cubicBezTo>
                  <a:pt x="415165" y="105366"/>
                  <a:pt x="388476" y="105366"/>
                  <a:pt x="361700" y="105366"/>
                </a:cubicBezTo>
                <a:cubicBezTo>
                  <a:pt x="302880" y="105366"/>
                  <a:pt x="244147" y="105366"/>
                  <a:pt x="185327" y="105366"/>
                </a:cubicBezTo>
                <a:cubicBezTo>
                  <a:pt x="167966" y="105366"/>
                  <a:pt x="154837" y="93360"/>
                  <a:pt x="156478" y="79281"/>
                </a:cubicBezTo>
                <a:cubicBezTo>
                  <a:pt x="157860" y="67189"/>
                  <a:pt x="169866" y="58120"/>
                  <a:pt x="185241" y="57861"/>
                </a:cubicBezTo>
                <a:cubicBezTo>
                  <a:pt x="198369" y="57688"/>
                  <a:pt x="211584" y="57861"/>
                  <a:pt x="224713" y="57861"/>
                </a:cubicBezTo>
                <a:cubicBezTo>
                  <a:pt x="240778" y="57861"/>
                  <a:pt x="256844" y="57861"/>
                  <a:pt x="272995" y="57861"/>
                </a:cubicBezTo>
                <a:cubicBezTo>
                  <a:pt x="289147" y="57861"/>
                  <a:pt x="305299" y="57861"/>
                  <a:pt x="321450" y="57861"/>
                </a:cubicBezTo>
                <a:cubicBezTo>
                  <a:pt x="337602" y="57861"/>
                  <a:pt x="353754" y="57861"/>
                  <a:pt x="369906" y="57861"/>
                </a:cubicBezTo>
                <a:cubicBezTo>
                  <a:pt x="379407" y="57861"/>
                  <a:pt x="388908" y="57947"/>
                  <a:pt x="398409" y="57947"/>
                </a:cubicBezTo>
                <a:cubicBezTo>
                  <a:pt x="403332" y="57947"/>
                  <a:pt x="407564" y="56479"/>
                  <a:pt x="410501" y="53024"/>
                </a:cubicBezTo>
                <a:cubicBezTo>
                  <a:pt x="413351" y="49655"/>
                  <a:pt x="413956" y="45855"/>
                  <a:pt x="411883" y="42054"/>
                </a:cubicBezTo>
                <a:cubicBezTo>
                  <a:pt x="409551" y="37736"/>
                  <a:pt x="405491" y="35231"/>
                  <a:pt x="399704" y="35231"/>
                </a:cubicBezTo>
                <a:cubicBezTo>
                  <a:pt x="386057" y="35144"/>
                  <a:pt x="372410" y="35231"/>
                  <a:pt x="358763" y="35231"/>
                </a:cubicBezTo>
                <a:cubicBezTo>
                  <a:pt x="340971" y="35231"/>
                  <a:pt x="323178" y="35231"/>
                  <a:pt x="305385" y="35231"/>
                </a:cubicBezTo>
                <a:cubicBezTo>
                  <a:pt x="286210" y="35231"/>
                  <a:pt x="267122" y="35231"/>
                  <a:pt x="247947" y="35231"/>
                </a:cubicBezTo>
                <a:cubicBezTo>
                  <a:pt x="230068" y="35231"/>
                  <a:pt x="212102" y="35231"/>
                  <a:pt x="194223" y="35231"/>
                </a:cubicBezTo>
                <a:cubicBezTo>
                  <a:pt x="187313" y="35231"/>
                  <a:pt x="180317" y="34885"/>
                  <a:pt x="173580" y="36267"/>
                </a:cubicBezTo>
                <a:cubicBezTo>
                  <a:pt x="151901" y="40586"/>
                  <a:pt x="137476" y="51469"/>
                  <a:pt x="130826" y="69003"/>
                </a:cubicBezTo>
                <a:cubicBezTo>
                  <a:pt x="127371" y="78072"/>
                  <a:pt x="127803" y="87141"/>
                  <a:pt x="131430" y="96124"/>
                </a:cubicBezTo>
                <a:cubicBezTo>
                  <a:pt x="135058" y="105366"/>
                  <a:pt x="141622" y="112880"/>
                  <a:pt x="151037" y="118753"/>
                </a:cubicBezTo>
                <a:cubicBezTo>
                  <a:pt x="158897" y="123590"/>
                  <a:pt x="167707" y="126613"/>
                  <a:pt x="177467" y="127736"/>
                </a:cubicBezTo>
                <a:cubicBezTo>
                  <a:pt x="182995" y="128341"/>
                  <a:pt x="188609" y="128168"/>
                  <a:pt x="194137" y="128168"/>
                </a:cubicBezTo>
                <a:cubicBezTo>
                  <a:pt x="207266" y="128168"/>
                  <a:pt x="220481" y="128168"/>
                  <a:pt x="233609" y="128168"/>
                </a:cubicBezTo>
                <a:cubicBezTo>
                  <a:pt x="246479" y="128168"/>
                  <a:pt x="259435" y="128168"/>
                  <a:pt x="272304" y="128168"/>
                </a:cubicBezTo>
                <a:cubicBezTo>
                  <a:pt x="285433" y="128168"/>
                  <a:pt x="298648" y="128168"/>
                  <a:pt x="311777" y="128168"/>
                </a:cubicBezTo>
                <a:cubicBezTo>
                  <a:pt x="324646" y="128168"/>
                  <a:pt x="337602" y="128168"/>
                  <a:pt x="350472" y="128168"/>
                </a:cubicBezTo>
                <a:cubicBezTo>
                  <a:pt x="363600" y="128168"/>
                  <a:pt x="376815" y="128168"/>
                  <a:pt x="389944" y="128168"/>
                </a:cubicBezTo>
                <a:cubicBezTo>
                  <a:pt x="403073" y="128168"/>
                  <a:pt x="416115" y="128168"/>
                  <a:pt x="429244" y="128168"/>
                </a:cubicBezTo>
                <a:cubicBezTo>
                  <a:pt x="436672" y="128168"/>
                  <a:pt x="444100" y="128427"/>
                  <a:pt x="451441" y="127650"/>
                </a:cubicBezTo>
                <a:cubicBezTo>
                  <a:pt x="471739" y="125490"/>
                  <a:pt x="488495" y="118062"/>
                  <a:pt x="501710" y="105193"/>
                </a:cubicBezTo>
                <a:cubicBezTo>
                  <a:pt x="512766" y="94396"/>
                  <a:pt x="518812" y="81872"/>
                  <a:pt x="519935" y="67880"/>
                </a:cubicBezTo>
                <a:cubicBezTo>
                  <a:pt x="520712" y="58465"/>
                  <a:pt x="518812" y="49223"/>
                  <a:pt x="514494" y="40413"/>
                </a:cubicBezTo>
                <a:cubicBezTo>
                  <a:pt x="508102" y="27457"/>
                  <a:pt x="497651" y="17179"/>
                  <a:pt x="483140" y="9751"/>
                </a:cubicBezTo>
                <a:cubicBezTo>
                  <a:pt x="470098" y="3014"/>
                  <a:pt x="455674" y="77"/>
                  <a:pt x="440299" y="77"/>
                </a:cubicBezTo>
                <a:cubicBezTo>
                  <a:pt x="433217" y="77"/>
                  <a:pt x="426221" y="77"/>
                  <a:pt x="419138" y="77"/>
                </a:cubicBezTo>
                <a:cubicBezTo>
                  <a:pt x="411105" y="77"/>
                  <a:pt x="402986" y="77"/>
                  <a:pt x="394954" y="77"/>
                </a:cubicBezTo>
                <a:cubicBezTo>
                  <a:pt x="386144" y="77"/>
                  <a:pt x="377334" y="77"/>
                  <a:pt x="368524" y="7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3" name="Google Shape;1553;p39"/>
          <p:cNvSpPr/>
          <p:nvPr/>
        </p:nvSpPr>
        <p:spPr>
          <a:xfrm rot="-1247444">
            <a:off x="742526" y="4288044"/>
            <a:ext cx="520170" cy="163255"/>
          </a:xfrm>
          <a:custGeom>
            <a:avLst/>
            <a:gdLst/>
            <a:ahLst/>
            <a:cxnLst/>
            <a:rect l="l" t="t" r="r" b="b"/>
            <a:pathLst>
              <a:path w="520105" h="163235" extrusionOk="0">
                <a:moveTo>
                  <a:pt x="368351" y="77"/>
                </a:moveTo>
                <a:cubicBezTo>
                  <a:pt x="361787" y="77"/>
                  <a:pt x="355222" y="77"/>
                  <a:pt x="348658" y="77"/>
                </a:cubicBezTo>
                <a:cubicBezTo>
                  <a:pt x="339934" y="77"/>
                  <a:pt x="331211" y="77"/>
                  <a:pt x="322401" y="77"/>
                </a:cubicBezTo>
                <a:cubicBezTo>
                  <a:pt x="315836" y="77"/>
                  <a:pt x="309272" y="77"/>
                  <a:pt x="302708" y="77"/>
                </a:cubicBezTo>
                <a:cubicBezTo>
                  <a:pt x="295539" y="77"/>
                  <a:pt x="288370" y="77"/>
                  <a:pt x="281201" y="77"/>
                </a:cubicBezTo>
                <a:cubicBezTo>
                  <a:pt x="272995" y="77"/>
                  <a:pt x="264790" y="77"/>
                  <a:pt x="256584" y="77"/>
                </a:cubicBezTo>
                <a:cubicBezTo>
                  <a:pt x="247947" y="77"/>
                  <a:pt x="239224" y="77"/>
                  <a:pt x="230586" y="77"/>
                </a:cubicBezTo>
                <a:cubicBezTo>
                  <a:pt x="222381" y="77"/>
                  <a:pt x="214175" y="77"/>
                  <a:pt x="205970" y="77"/>
                </a:cubicBezTo>
                <a:cubicBezTo>
                  <a:pt x="195778" y="77"/>
                  <a:pt x="185672" y="77"/>
                  <a:pt x="175480" y="77"/>
                </a:cubicBezTo>
                <a:cubicBezTo>
                  <a:pt x="167189" y="77"/>
                  <a:pt x="158983" y="77"/>
                  <a:pt x="150691" y="77"/>
                </a:cubicBezTo>
                <a:cubicBezTo>
                  <a:pt x="140499" y="77"/>
                  <a:pt x="130394" y="77"/>
                  <a:pt x="120202" y="77"/>
                </a:cubicBezTo>
                <a:cubicBezTo>
                  <a:pt x="111219" y="77"/>
                  <a:pt x="102236" y="-182"/>
                  <a:pt x="93167" y="250"/>
                </a:cubicBezTo>
                <a:cubicBezTo>
                  <a:pt x="85653" y="595"/>
                  <a:pt x="78311" y="1632"/>
                  <a:pt x="71142" y="3446"/>
                </a:cubicBezTo>
                <a:cubicBezTo>
                  <a:pt x="49808" y="8801"/>
                  <a:pt x="32361" y="18734"/>
                  <a:pt x="19232" y="33503"/>
                </a:cubicBezTo>
                <a:cubicBezTo>
                  <a:pt x="7658" y="46459"/>
                  <a:pt x="1266" y="61143"/>
                  <a:pt x="144" y="77208"/>
                </a:cubicBezTo>
                <a:cubicBezTo>
                  <a:pt x="-720" y="90941"/>
                  <a:pt x="2303" y="103984"/>
                  <a:pt x="9472" y="116421"/>
                </a:cubicBezTo>
                <a:cubicBezTo>
                  <a:pt x="15777" y="127391"/>
                  <a:pt x="24587" y="136719"/>
                  <a:pt x="35902" y="144406"/>
                </a:cubicBezTo>
                <a:cubicBezTo>
                  <a:pt x="49549" y="153648"/>
                  <a:pt x="65096" y="159608"/>
                  <a:pt x="82630" y="162026"/>
                </a:cubicBezTo>
                <a:cubicBezTo>
                  <a:pt x="86689" y="162544"/>
                  <a:pt x="90835" y="163063"/>
                  <a:pt x="94981" y="163149"/>
                </a:cubicBezTo>
                <a:cubicBezTo>
                  <a:pt x="135749" y="163149"/>
                  <a:pt x="176430" y="163149"/>
                  <a:pt x="217198" y="163235"/>
                </a:cubicBezTo>
                <a:cubicBezTo>
                  <a:pt x="254080" y="163235"/>
                  <a:pt x="290961" y="163235"/>
                  <a:pt x="327842" y="163235"/>
                </a:cubicBezTo>
                <a:cubicBezTo>
                  <a:pt x="351681" y="163235"/>
                  <a:pt x="375520" y="163235"/>
                  <a:pt x="399359" y="163235"/>
                </a:cubicBezTo>
                <a:cubicBezTo>
                  <a:pt x="406700" y="163235"/>
                  <a:pt x="412574" y="158226"/>
                  <a:pt x="412746" y="152180"/>
                </a:cubicBezTo>
                <a:cubicBezTo>
                  <a:pt x="412919" y="146134"/>
                  <a:pt x="407305" y="140951"/>
                  <a:pt x="399963" y="140692"/>
                </a:cubicBezTo>
                <a:cubicBezTo>
                  <a:pt x="393485" y="140519"/>
                  <a:pt x="386921" y="140606"/>
                  <a:pt x="380443" y="140606"/>
                </a:cubicBezTo>
                <a:cubicBezTo>
                  <a:pt x="371979" y="140606"/>
                  <a:pt x="363514" y="140606"/>
                  <a:pt x="355049" y="140606"/>
                </a:cubicBezTo>
                <a:cubicBezTo>
                  <a:pt x="346671" y="140606"/>
                  <a:pt x="338207" y="140606"/>
                  <a:pt x="329829" y="140606"/>
                </a:cubicBezTo>
                <a:cubicBezTo>
                  <a:pt x="321364" y="140606"/>
                  <a:pt x="312900" y="140606"/>
                  <a:pt x="304435" y="140606"/>
                </a:cubicBezTo>
                <a:cubicBezTo>
                  <a:pt x="295884" y="140606"/>
                  <a:pt x="287333" y="140606"/>
                  <a:pt x="278782" y="140606"/>
                </a:cubicBezTo>
                <a:cubicBezTo>
                  <a:pt x="270231" y="140606"/>
                  <a:pt x="262112" y="140606"/>
                  <a:pt x="253734" y="140606"/>
                </a:cubicBezTo>
                <a:cubicBezTo>
                  <a:pt x="245270" y="140606"/>
                  <a:pt x="236805" y="140606"/>
                  <a:pt x="228341" y="140606"/>
                </a:cubicBezTo>
                <a:cubicBezTo>
                  <a:pt x="219962" y="140606"/>
                  <a:pt x="211498" y="140606"/>
                  <a:pt x="203120" y="140606"/>
                </a:cubicBezTo>
                <a:cubicBezTo>
                  <a:pt x="194655" y="140606"/>
                  <a:pt x="186191" y="140606"/>
                  <a:pt x="177726" y="140606"/>
                </a:cubicBezTo>
                <a:cubicBezTo>
                  <a:pt x="169262" y="140606"/>
                  <a:pt x="160797" y="140606"/>
                  <a:pt x="152332" y="140606"/>
                </a:cubicBezTo>
                <a:cubicBezTo>
                  <a:pt x="143954" y="140606"/>
                  <a:pt x="135490" y="140606"/>
                  <a:pt x="127112" y="140606"/>
                </a:cubicBezTo>
                <a:cubicBezTo>
                  <a:pt x="118647" y="140606"/>
                  <a:pt x="110183" y="140606"/>
                  <a:pt x="101718" y="140606"/>
                </a:cubicBezTo>
                <a:cubicBezTo>
                  <a:pt x="92390" y="140606"/>
                  <a:pt x="83321" y="139569"/>
                  <a:pt x="74597" y="136892"/>
                </a:cubicBezTo>
                <a:cubicBezTo>
                  <a:pt x="67083" y="134560"/>
                  <a:pt x="60259" y="131364"/>
                  <a:pt x="54127" y="127132"/>
                </a:cubicBezTo>
                <a:cubicBezTo>
                  <a:pt x="44798" y="120826"/>
                  <a:pt x="37802" y="113053"/>
                  <a:pt x="33224" y="103811"/>
                </a:cubicBezTo>
                <a:cubicBezTo>
                  <a:pt x="27437" y="92064"/>
                  <a:pt x="26487" y="79972"/>
                  <a:pt x="30029" y="67707"/>
                </a:cubicBezTo>
                <a:cubicBezTo>
                  <a:pt x="33138" y="57083"/>
                  <a:pt x="39443" y="47841"/>
                  <a:pt x="49031" y="40154"/>
                </a:cubicBezTo>
                <a:cubicBezTo>
                  <a:pt x="63109" y="28753"/>
                  <a:pt x="80125" y="22966"/>
                  <a:pt x="99991" y="22879"/>
                </a:cubicBezTo>
                <a:cubicBezTo>
                  <a:pt x="114933" y="22879"/>
                  <a:pt x="129789" y="22879"/>
                  <a:pt x="144732" y="22879"/>
                </a:cubicBezTo>
                <a:cubicBezTo>
                  <a:pt x="159329" y="22879"/>
                  <a:pt x="174012" y="22879"/>
                  <a:pt x="188609" y="22879"/>
                </a:cubicBezTo>
                <a:cubicBezTo>
                  <a:pt x="204674" y="22879"/>
                  <a:pt x="220740" y="22879"/>
                  <a:pt x="236805" y="22879"/>
                </a:cubicBezTo>
                <a:cubicBezTo>
                  <a:pt x="249847" y="22879"/>
                  <a:pt x="262976" y="22879"/>
                  <a:pt x="276018" y="22793"/>
                </a:cubicBezTo>
                <a:cubicBezTo>
                  <a:pt x="289924" y="22793"/>
                  <a:pt x="303830" y="22793"/>
                  <a:pt x="317736" y="22793"/>
                </a:cubicBezTo>
                <a:cubicBezTo>
                  <a:pt x="333802" y="22793"/>
                  <a:pt x="349867" y="22793"/>
                  <a:pt x="365932" y="22879"/>
                </a:cubicBezTo>
                <a:cubicBezTo>
                  <a:pt x="380529" y="22879"/>
                  <a:pt x="395213" y="22879"/>
                  <a:pt x="409810" y="22879"/>
                </a:cubicBezTo>
                <a:cubicBezTo>
                  <a:pt x="419915" y="22879"/>
                  <a:pt x="430021" y="22966"/>
                  <a:pt x="440127" y="22879"/>
                </a:cubicBezTo>
                <a:cubicBezTo>
                  <a:pt x="459733" y="22793"/>
                  <a:pt x="475021" y="29357"/>
                  <a:pt x="485213" y="43091"/>
                </a:cubicBezTo>
                <a:cubicBezTo>
                  <a:pt x="497910" y="60365"/>
                  <a:pt x="493246" y="82131"/>
                  <a:pt x="475108" y="95174"/>
                </a:cubicBezTo>
                <a:cubicBezTo>
                  <a:pt x="465607" y="101997"/>
                  <a:pt x="454551" y="105366"/>
                  <a:pt x="441940" y="105366"/>
                </a:cubicBezTo>
                <a:cubicBezTo>
                  <a:pt x="415165" y="105366"/>
                  <a:pt x="388476" y="105366"/>
                  <a:pt x="361700" y="105366"/>
                </a:cubicBezTo>
                <a:cubicBezTo>
                  <a:pt x="302880" y="105366"/>
                  <a:pt x="244147" y="105366"/>
                  <a:pt x="185327" y="105366"/>
                </a:cubicBezTo>
                <a:cubicBezTo>
                  <a:pt x="167966" y="105366"/>
                  <a:pt x="154837" y="93360"/>
                  <a:pt x="156478" y="79281"/>
                </a:cubicBezTo>
                <a:cubicBezTo>
                  <a:pt x="157860" y="67189"/>
                  <a:pt x="169866" y="58120"/>
                  <a:pt x="185241" y="57861"/>
                </a:cubicBezTo>
                <a:cubicBezTo>
                  <a:pt x="198369" y="57688"/>
                  <a:pt x="211584" y="57861"/>
                  <a:pt x="224713" y="57861"/>
                </a:cubicBezTo>
                <a:cubicBezTo>
                  <a:pt x="240778" y="57861"/>
                  <a:pt x="256844" y="57861"/>
                  <a:pt x="272995" y="57861"/>
                </a:cubicBezTo>
                <a:cubicBezTo>
                  <a:pt x="289147" y="57861"/>
                  <a:pt x="305299" y="57861"/>
                  <a:pt x="321450" y="57861"/>
                </a:cubicBezTo>
                <a:cubicBezTo>
                  <a:pt x="337602" y="57861"/>
                  <a:pt x="353754" y="57861"/>
                  <a:pt x="369906" y="57861"/>
                </a:cubicBezTo>
                <a:cubicBezTo>
                  <a:pt x="379407" y="57861"/>
                  <a:pt x="388908" y="57947"/>
                  <a:pt x="398409" y="57947"/>
                </a:cubicBezTo>
                <a:cubicBezTo>
                  <a:pt x="403332" y="57947"/>
                  <a:pt x="407564" y="56479"/>
                  <a:pt x="410501" y="53024"/>
                </a:cubicBezTo>
                <a:cubicBezTo>
                  <a:pt x="413351" y="49655"/>
                  <a:pt x="413956" y="45855"/>
                  <a:pt x="411883" y="42054"/>
                </a:cubicBezTo>
                <a:cubicBezTo>
                  <a:pt x="409551" y="37736"/>
                  <a:pt x="405491" y="35231"/>
                  <a:pt x="399704" y="35231"/>
                </a:cubicBezTo>
                <a:cubicBezTo>
                  <a:pt x="386057" y="35144"/>
                  <a:pt x="372410" y="35231"/>
                  <a:pt x="358763" y="35231"/>
                </a:cubicBezTo>
                <a:cubicBezTo>
                  <a:pt x="340971" y="35231"/>
                  <a:pt x="323178" y="35231"/>
                  <a:pt x="305385" y="35231"/>
                </a:cubicBezTo>
                <a:cubicBezTo>
                  <a:pt x="286210" y="35231"/>
                  <a:pt x="267122" y="35231"/>
                  <a:pt x="247947" y="35231"/>
                </a:cubicBezTo>
                <a:cubicBezTo>
                  <a:pt x="230068" y="35231"/>
                  <a:pt x="212102" y="35231"/>
                  <a:pt x="194223" y="35231"/>
                </a:cubicBezTo>
                <a:cubicBezTo>
                  <a:pt x="187313" y="35231"/>
                  <a:pt x="180317" y="34885"/>
                  <a:pt x="173580" y="36267"/>
                </a:cubicBezTo>
                <a:cubicBezTo>
                  <a:pt x="151901" y="40586"/>
                  <a:pt x="137476" y="51469"/>
                  <a:pt x="130826" y="69003"/>
                </a:cubicBezTo>
                <a:cubicBezTo>
                  <a:pt x="127371" y="78072"/>
                  <a:pt x="127803" y="87141"/>
                  <a:pt x="131430" y="96124"/>
                </a:cubicBezTo>
                <a:cubicBezTo>
                  <a:pt x="135058" y="105366"/>
                  <a:pt x="141622" y="112880"/>
                  <a:pt x="151037" y="118753"/>
                </a:cubicBezTo>
                <a:cubicBezTo>
                  <a:pt x="158897" y="123590"/>
                  <a:pt x="167707" y="126613"/>
                  <a:pt x="177467" y="127736"/>
                </a:cubicBezTo>
                <a:cubicBezTo>
                  <a:pt x="182995" y="128341"/>
                  <a:pt x="188609" y="128168"/>
                  <a:pt x="194137" y="128168"/>
                </a:cubicBezTo>
                <a:cubicBezTo>
                  <a:pt x="207266" y="128168"/>
                  <a:pt x="220481" y="128168"/>
                  <a:pt x="233609" y="128168"/>
                </a:cubicBezTo>
                <a:cubicBezTo>
                  <a:pt x="246479" y="128168"/>
                  <a:pt x="259435" y="128168"/>
                  <a:pt x="272304" y="128168"/>
                </a:cubicBezTo>
                <a:cubicBezTo>
                  <a:pt x="285433" y="128168"/>
                  <a:pt x="298648" y="128168"/>
                  <a:pt x="311777" y="128168"/>
                </a:cubicBezTo>
                <a:cubicBezTo>
                  <a:pt x="324646" y="128168"/>
                  <a:pt x="337602" y="128168"/>
                  <a:pt x="350472" y="128168"/>
                </a:cubicBezTo>
                <a:cubicBezTo>
                  <a:pt x="363600" y="128168"/>
                  <a:pt x="376815" y="128168"/>
                  <a:pt x="389944" y="128168"/>
                </a:cubicBezTo>
                <a:cubicBezTo>
                  <a:pt x="403073" y="128168"/>
                  <a:pt x="416115" y="128168"/>
                  <a:pt x="429244" y="128168"/>
                </a:cubicBezTo>
                <a:cubicBezTo>
                  <a:pt x="436672" y="128168"/>
                  <a:pt x="444100" y="128427"/>
                  <a:pt x="451441" y="127650"/>
                </a:cubicBezTo>
                <a:cubicBezTo>
                  <a:pt x="471739" y="125490"/>
                  <a:pt x="488495" y="118062"/>
                  <a:pt x="501710" y="105193"/>
                </a:cubicBezTo>
                <a:cubicBezTo>
                  <a:pt x="512766" y="94396"/>
                  <a:pt x="518812" y="81872"/>
                  <a:pt x="519935" y="67880"/>
                </a:cubicBezTo>
                <a:cubicBezTo>
                  <a:pt x="520712" y="58465"/>
                  <a:pt x="518812" y="49223"/>
                  <a:pt x="514494" y="40413"/>
                </a:cubicBezTo>
                <a:cubicBezTo>
                  <a:pt x="508102" y="27457"/>
                  <a:pt x="497651" y="17179"/>
                  <a:pt x="483140" y="9751"/>
                </a:cubicBezTo>
                <a:cubicBezTo>
                  <a:pt x="470098" y="3014"/>
                  <a:pt x="455674" y="77"/>
                  <a:pt x="440299" y="77"/>
                </a:cubicBezTo>
                <a:cubicBezTo>
                  <a:pt x="433217" y="77"/>
                  <a:pt x="426221" y="77"/>
                  <a:pt x="419138" y="77"/>
                </a:cubicBezTo>
                <a:cubicBezTo>
                  <a:pt x="411105" y="77"/>
                  <a:pt x="402986" y="77"/>
                  <a:pt x="394954" y="77"/>
                </a:cubicBezTo>
                <a:cubicBezTo>
                  <a:pt x="386144" y="77"/>
                  <a:pt x="377334" y="77"/>
                  <a:pt x="368524" y="77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med" p14:dur="700">
        <p15:prstTrans prst="peelOff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3" grpId="0"/>
      <p:bldP spid="146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44"/>
          <p:cNvSpPr/>
          <p:nvPr/>
        </p:nvSpPr>
        <p:spPr>
          <a:xfrm>
            <a:off x="707003" y="548388"/>
            <a:ext cx="367416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75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</a:rPr>
              <a:t>Cho tam giác ABC vuông tại A. Xét góc nhọn B. Cạnh AC gọi là cạnh đối của góc B, cạnh AB gọi là cạnh kề của góc B (H.4.2)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5374208" y="548388"/>
            <a:ext cx="2501161" cy="3546372"/>
            <a:chOff x="5236893" y="460923"/>
            <a:chExt cx="2501161" cy="3546372"/>
          </a:xfrm>
        </p:grpSpPr>
        <p:sp>
          <p:nvSpPr>
            <p:cNvPr id="24" name="Rectangle 23"/>
            <p:cNvSpPr/>
            <p:nvPr/>
          </p:nvSpPr>
          <p:spPr>
            <a:xfrm>
              <a:off x="7147462" y="3411109"/>
              <a:ext cx="175689" cy="163685"/>
            </a:xfrm>
            <a:prstGeom prst="rect">
              <a:avLst/>
            </a:prstGeom>
            <a:noFill/>
            <a:ln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2" name="Right Triangle 21"/>
            <p:cNvSpPr/>
            <p:nvPr/>
          </p:nvSpPr>
          <p:spPr>
            <a:xfrm flipH="1">
              <a:off x="5613621" y="830255"/>
              <a:ext cx="1709530" cy="2744540"/>
            </a:xfrm>
            <a:prstGeom prst="rtTriangle">
              <a:avLst/>
            </a:prstGeom>
            <a:noFill/>
            <a:ln w="28575">
              <a:solidFill>
                <a:srgbClr val="9A7A7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99499" y="3316975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</a:t>
              </a:r>
              <a:endParaRPr lang="en-US" sz="1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5236893" y="3316975"/>
              <a:ext cx="33855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</a:t>
              </a:r>
              <a:endParaRPr lang="en-US" sz="1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7147462" y="460923"/>
              <a:ext cx="3513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</a:t>
              </a:r>
              <a:endParaRPr lang="en-US" sz="18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6200000">
              <a:off x="6575556" y="2002766"/>
              <a:ext cx="198644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 đối của góc B </a:t>
              </a:r>
              <a:endParaRPr lang="en-US" sz="16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5522305" y="3668741"/>
              <a:ext cx="19303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 kề của góc B </a:t>
              </a:r>
              <a:endParaRPr lang="en-US" sz="16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rot="18165052">
              <a:off x="5561207" y="2002766"/>
              <a:ext cx="12442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>
                  <a:solidFill>
                    <a:schemeClr val="accent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cạnh huyền</a:t>
              </a:r>
              <a:endParaRPr lang="en-US" sz="1600">
                <a:solidFill>
                  <a:schemeClr val="accent1">
                    <a:lumMod val="50000"/>
                  </a:schemeClr>
                </a:solidFill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6287195" y="4188706"/>
            <a:ext cx="67518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9A7A7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H.4.2</a:t>
            </a:r>
            <a:endParaRPr lang="en-US" sz="1600">
              <a:solidFill>
                <a:srgbClr val="9A7A76"/>
              </a:solidFill>
            </a:endParaRPr>
          </a:p>
        </p:txBody>
      </p:sp>
      <p:sp>
        <p:nvSpPr>
          <p:cNvPr id="28" name="Arc 27"/>
          <p:cNvSpPr/>
          <p:nvPr/>
        </p:nvSpPr>
        <p:spPr>
          <a:xfrm>
            <a:off x="5735034" y="3420086"/>
            <a:ext cx="363473" cy="475797"/>
          </a:xfrm>
          <a:prstGeom prst="arc">
            <a:avLst/>
          </a:prstGeom>
          <a:ln w="1905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759" y="3657984"/>
            <a:ext cx="790652" cy="9183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ll/>
      </p:transition>
    </mc:Choice>
    <mc:Fallback xmlns="">
      <p:transition spd="med">
        <p:pull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27" grpId="0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8"/>
          <p:cNvGrpSpPr/>
          <p:nvPr/>
        </p:nvGrpSpPr>
        <p:grpSpPr>
          <a:xfrm rot="8827366">
            <a:off x="8440510" y="3481399"/>
            <a:ext cx="680576" cy="236683"/>
            <a:chOff x="2832375" y="669000"/>
            <a:chExt cx="491675" cy="215825"/>
          </a:xfrm>
        </p:grpSpPr>
        <p:sp>
          <p:nvSpPr>
            <p:cNvPr id="1359" name="Google Shape;1359;p38"/>
            <p:cNvSpPr/>
            <p:nvPr/>
          </p:nvSpPr>
          <p:spPr>
            <a:xfrm>
              <a:off x="2832375" y="669000"/>
              <a:ext cx="491675" cy="215825"/>
            </a:xfrm>
            <a:custGeom>
              <a:avLst/>
              <a:gdLst/>
              <a:ahLst/>
              <a:cxnLst/>
              <a:rect l="l" t="t" r="r" b="b"/>
              <a:pathLst>
                <a:path w="19667" h="8633" extrusionOk="0">
                  <a:moveTo>
                    <a:pt x="730" y="0"/>
                  </a:moveTo>
                  <a:cubicBezTo>
                    <a:pt x="305" y="0"/>
                    <a:pt x="1" y="365"/>
                    <a:pt x="1" y="730"/>
                  </a:cubicBezTo>
                  <a:lnTo>
                    <a:pt x="1" y="7903"/>
                  </a:lnTo>
                  <a:cubicBezTo>
                    <a:pt x="1" y="8329"/>
                    <a:pt x="335" y="8633"/>
                    <a:pt x="730" y="8633"/>
                  </a:cubicBezTo>
                  <a:lnTo>
                    <a:pt x="18968" y="8633"/>
                  </a:lnTo>
                  <a:cubicBezTo>
                    <a:pt x="19363" y="8633"/>
                    <a:pt x="19667" y="8298"/>
                    <a:pt x="19667" y="7903"/>
                  </a:cubicBezTo>
                  <a:lnTo>
                    <a:pt x="19667" y="730"/>
                  </a:lnTo>
                  <a:cubicBezTo>
                    <a:pt x="19667" y="304"/>
                    <a:pt x="19333" y="0"/>
                    <a:pt x="189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38"/>
            <p:cNvSpPr/>
            <p:nvPr/>
          </p:nvSpPr>
          <p:spPr>
            <a:xfrm>
              <a:off x="3078600" y="669000"/>
              <a:ext cx="245450" cy="215825"/>
            </a:xfrm>
            <a:custGeom>
              <a:avLst/>
              <a:gdLst/>
              <a:ahLst/>
              <a:cxnLst/>
              <a:rect l="l" t="t" r="r" b="b"/>
              <a:pathLst>
                <a:path w="9818" h="8633" extrusionOk="0">
                  <a:moveTo>
                    <a:pt x="0" y="0"/>
                  </a:moveTo>
                  <a:lnTo>
                    <a:pt x="0" y="8633"/>
                  </a:lnTo>
                  <a:lnTo>
                    <a:pt x="9119" y="8633"/>
                  </a:lnTo>
                  <a:cubicBezTo>
                    <a:pt x="9484" y="8633"/>
                    <a:pt x="9818" y="8329"/>
                    <a:pt x="9818" y="7903"/>
                  </a:cubicBezTo>
                  <a:lnTo>
                    <a:pt x="9818" y="578"/>
                  </a:lnTo>
                  <a:cubicBezTo>
                    <a:pt x="9818" y="213"/>
                    <a:pt x="9514" y="0"/>
                    <a:pt x="9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9308" y="2167970"/>
            <a:ext cx="653180" cy="9131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02751" y="547659"/>
            <a:ext cx="35766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/>
              <a:t>Xét góc C của tam giác ABC vuông tại A (H.4.3). Hãy chỉ ra cạnh đối và cạnh kề của góc C.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5625" y="906397"/>
            <a:ext cx="2786375" cy="3436330"/>
          </a:xfrm>
          <a:prstGeom prst="rect">
            <a:avLst/>
          </a:prstGeom>
        </p:spPr>
      </p:pic>
      <p:grpSp>
        <p:nvGrpSpPr>
          <p:cNvPr id="125" name="Google Shape;1576;p40"/>
          <p:cNvGrpSpPr/>
          <p:nvPr/>
        </p:nvGrpSpPr>
        <p:grpSpPr>
          <a:xfrm>
            <a:off x="7749133" y="547659"/>
            <a:ext cx="888547" cy="679278"/>
            <a:chOff x="7746676" y="868788"/>
            <a:chExt cx="888547" cy="679278"/>
          </a:xfrm>
        </p:grpSpPr>
        <p:sp>
          <p:nvSpPr>
            <p:cNvPr id="126" name="Google Shape;1577;p40"/>
            <p:cNvSpPr/>
            <p:nvPr/>
          </p:nvSpPr>
          <p:spPr>
            <a:xfrm rot="1701538">
              <a:off x="7754235" y="982518"/>
              <a:ext cx="520112" cy="163237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3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1"/>
                  </a:cubicBezTo>
                  <a:cubicBezTo>
                    <a:pt x="44798" y="120740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80"/>
                  </a:cubicBezTo>
                  <a:cubicBezTo>
                    <a:pt x="114933" y="22880"/>
                    <a:pt x="129789" y="22880"/>
                    <a:pt x="144732" y="22880"/>
                  </a:cubicBezTo>
                  <a:cubicBezTo>
                    <a:pt x="159329" y="22880"/>
                    <a:pt x="174012" y="22880"/>
                    <a:pt x="188609" y="22880"/>
                  </a:cubicBezTo>
                  <a:cubicBezTo>
                    <a:pt x="204674" y="22880"/>
                    <a:pt x="220740" y="22880"/>
                    <a:pt x="236805" y="22880"/>
                  </a:cubicBezTo>
                  <a:cubicBezTo>
                    <a:pt x="249847" y="22880"/>
                    <a:pt x="262976" y="22880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80"/>
                  </a:cubicBezTo>
                  <a:cubicBezTo>
                    <a:pt x="380529" y="22880"/>
                    <a:pt x="395213" y="22880"/>
                    <a:pt x="409810" y="22880"/>
                  </a:cubicBezTo>
                  <a:cubicBezTo>
                    <a:pt x="419915" y="22880"/>
                    <a:pt x="430021" y="22966"/>
                    <a:pt x="440127" y="22880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" name="Google Shape;1578;p40"/>
            <p:cNvSpPr/>
            <p:nvPr/>
          </p:nvSpPr>
          <p:spPr>
            <a:xfrm rot="-1247444">
              <a:off x="8103015" y="1297808"/>
              <a:ext cx="520170" cy="163255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4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2"/>
                  </a:cubicBezTo>
                  <a:cubicBezTo>
                    <a:pt x="44798" y="120826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79"/>
                  </a:cubicBezTo>
                  <a:cubicBezTo>
                    <a:pt x="114933" y="22879"/>
                    <a:pt x="129789" y="22879"/>
                    <a:pt x="144732" y="22879"/>
                  </a:cubicBezTo>
                  <a:cubicBezTo>
                    <a:pt x="159329" y="22879"/>
                    <a:pt x="174012" y="22879"/>
                    <a:pt x="188609" y="22879"/>
                  </a:cubicBezTo>
                  <a:cubicBezTo>
                    <a:pt x="204674" y="22879"/>
                    <a:pt x="220740" y="22879"/>
                    <a:pt x="236805" y="22879"/>
                  </a:cubicBezTo>
                  <a:cubicBezTo>
                    <a:pt x="249847" y="22879"/>
                    <a:pt x="262976" y="22879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79"/>
                  </a:cubicBezTo>
                  <a:cubicBezTo>
                    <a:pt x="380529" y="22879"/>
                    <a:pt x="395213" y="22879"/>
                    <a:pt x="409810" y="22879"/>
                  </a:cubicBezTo>
                  <a:cubicBezTo>
                    <a:pt x="419915" y="22879"/>
                    <a:pt x="430021" y="22966"/>
                    <a:pt x="440127" y="22879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8" name="Google Shape;1913;p42"/>
          <p:cNvSpPr/>
          <p:nvPr/>
        </p:nvSpPr>
        <p:spPr>
          <a:xfrm rot="2165">
            <a:off x="2040158" y="2787036"/>
            <a:ext cx="1301786" cy="413222"/>
          </a:xfrm>
          <a:prstGeom prst="chevron">
            <a:avLst>
              <a:gd name="adj" fmla="val 33665"/>
            </a:avLst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chemeClr val="bg1"/>
                </a:solidFill>
              </a:rPr>
              <a:t>Trả lời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902751" y="3500644"/>
            <a:ext cx="347046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000">
                <a:latin typeface="+mn-lt"/>
                <a:ea typeface="Dotum" panose="020B0600000101010101" pitchFamily="34" charset="-127"/>
                <a:cs typeface="Times New Roman" panose="02020603050405020304" pitchFamily="18" charset="0"/>
              </a:rPr>
              <a:t>Cạnh đối và cạnh kề của góc </a:t>
            </a:r>
            <a:r>
              <a:rPr lang="en-US" sz="2000">
                <a:latin typeface="+mn-lt"/>
                <a:ea typeface="Dotum" panose="020B0600000101010101" pitchFamily="34" charset="-127"/>
                <a:cs typeface="Times New Roman" panose="02020603050405020304" pitchFamily="18" charset="0"/>
              </a:rPr>
              <a:t> C </a:t>
            </a:r>
            <a:r>
              <a:rPr lang="vi-VN" sz="2000">
                <a:effectLst/>
                <a:latin typeface="+mn-lt"/>
                <a:ea typeface="Dotum" panose="020B0600000101010101" pitchFamily="34" charset="-127"/>
                <a:cs typeface="Times New Roman" panose="02020603050405020304" pitchFamily="18" charset="0"/>
              </a:rPr>
              <a:t>lần lượt là: </a:t>
            </a:r>
            <a:r>
              <a:rPr lang="en-US" sz="2000">
                <a:effectLst/>
                <a:latin typeface="+mn-lt"/>
                <a:ea typeface="Dotum" panose="020B0600000101010101" pitchFamily="34" charset="-127"/>
                <a:cs typeface="Times New Roman" panose="02020603050405020304" pitchFamily="18" charset="0"/>
              </a:rPr>
              <a:t>AB </a:t>
            </a:r>
            <a:r>
              <a:rPr lang="vi-VN" sz="2000">
                <a:effectLst/>
                <a:latin typeface="+mn-lt"/>
                <a:ea typeface="Dotum" panose="020B0600000101010101" pitchFamily="34" charset="-127"/>
                <a:cs typeface="Times New Roman" panose="02020603050405020304" pitchFamily="18" charset="0"/>
              </a:rPr>
              <a:t>và</a:t>
            </a:r>
            <a:r>
              <a:rPr lang="en-US" sz="2000">
                <a:effectLst/>
                <a:latin typeface="+mn-lt"/>
                <a:ea typeface="Dotum" panose="020B0600000101010101" pitchFamily="34" charset="-127"/>
                <a:cs typeface="Times New Roman" panose="02020603050405020304" pitchFamily="18" charset="0"/>
              </a:rPr>
              <a:t> AC</a:t>
            </a:r>
            <a:r>
              <a:rPr lang="vi-VN" sz="2000">
                <a:effectLst/>
                <a:latin typeface="+mn-lt"/>
                <a:ea typeface="Dotum" panose="020B0600000101010101" pitchFamily="34" charset="-127"/>
                <a:cs typeface="Times New Roman" panose="02020603050405020304" pitchFamily="18" charset="0"/>
              </a:rPr>
              <a:t>.</a:t>
            </a:r>
            <a:endParaRPr lang="en-US" sz="2000">
              <a:effectLst/>
              <a:latin typeface="+mn-lt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split orient="vert"/>
      </p:transition>
    </mc:Choice>
    <mc:Fallback xmlns="">
      <p:transition spd="med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76" name="Google Shape;1576;p40"/>
          <p:cNvGrpSpPr/>
          <p:nvPr/>
        </p:nvGrpSpPr>
        <p:grpSpPr>
          <a:xfrm rot="17670751">
            <a:off x="7818238" y="4104969"/>
            <a:ext cx="888547" cy="679278"/>
            <a:chOff x="7746676" y="868788"/>
            <a:chExt cx="888547" cy="679278"/>
          </a:xfrm>
        </p:grpSpPr>
        <p:sp>
          <p:nvSpPr>
            <p:cNvPr id="1577" name="Google Shape;1577;p40"/>
            <p:cNvSpPr/>
            <p:nvPr/>
          </p:nvSpPr>
          <p:spPr>
            <a:xfrm rot="1701538">
              <a:off x="7754235" y="982518"/>
              <a:ext cx="520112" cy="163237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3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1"/>
                  </a:cubicBezTo>
                  <a:cubicBezTo>
                    <a:pt x="44798" y="120740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80"/>
                  </a:cubicBezTo>
                  <a:cubicBezTo>
                    <a:pt x="114933" y="22880"/>
                    <a:pt x="129789" y="22880"/>
                    <a:pt x="144732" y="22880"/>
                  </a:cubicBezTo>
                  <a:cubicBezTo>
                    <a:pt x="159329" y="22880"/>
                    <a:pt x="174012" y="22880"/>
                    <a:pt x="188609" y="22880"/>
                  </a:cubicBezTo>
                  <a:cubicBezTo>
                    <a:pt x="204674" y="22880"/>
                    <a:pt x="220740" y="22880"/>
                    <a:pt x="236805" y="22880"/>
                  </a:cubicBezTo>
                  <a:cubicBezTo>
                    <a:pt x="249847" y="22880"/>
                    <a:pt x="262976" y="22880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80"/>
                  </a:cubicBezTo>
                  <a:cubicBezTo>
                    <a:pt x="380529" y="22880"/>
                    <a:pt x="395213" y="22880"/>
                    <a:pt x="409810" y="22880"/>
                  </a:cubicBezTo>
                  <a:cubicBezTo>
                    <a:pt x="419915" y="22880"/>
                    <a:pt x="430021" y="22966"/>
                    <a:pt x="440127" y="22880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78" name="Google Shape;1578;p40"/>
            <p:cNvSpPr/>
            <p:nvPr/>
          </p:nvSpPr>
          <p:spPr>
            <a:xfrm rot="-1247444">
              <a:off x="8103015" y="1297808"/>
              <a:ext cx="520170" cy="163255"/>
            </a:xfrm>
            <a:custGeom>
              <a:avLst/>
              <a:gdLst/>
              <a:ahLst/>
              <a:cxnLst/>
              <a:rect l="l" t="t" r="r" b="b"/>
              <a:pathLst>
                <a:path w="520105" h="163235" extrusionOk="0">
                  <a:moveTo>
                    <a:pt x="368351" y="77"/>
                  </a:moveTo>
                  <a:cubicBezTo>
                    <a:pt x="361787" y="77"/>
                    <a:pt x="355222" y="77"/>
                    <a:pt x="348658" y="77"/>
                  </a:cubicBezTo>
                  <a:cubicBezTo>
                    <a:pt x="339934" y="77"/>
                    <a:pt x="331211" y="77"/>
                    <a:pt x="322401" y="77"/>
                  </a:cubicBezTo>
                  <a:cubicBezTo>
                    <a:pt x="315836" y="77"/>
                    <a:pt x="309272" y="77"/>
                    <a:pt x="302708" y="77"/>
                  </a:cubicBezTo>
                  <a:cubicBezTo>
                    <a:pt x="295539" y="77"/>
                    <a:pt x="288370" y="77"/>
                    <a:pt x="281201" y="77"/>
                  </a:cubicBezTo>
                  <a:cubicBezTo>
                    <a:pt x="272995" y="77"/>
                    <a:pt x="264790" y="77"/>
                    <a:pt x="256584" y="77"/>
                  </a:cubicBezTo>
                  <a:cubicBezTo>
                    <a:pt x="247947" y="77"/>
                    <a:pt x="239224" y="77"/>
                    <a:pt x="230586" y="77"/>
                  </a:cubicBezTo>
                  <a:cubicBezTo>
                    <a:pt x="222381" y="77"/>
                    <a:pt x="214175" y="77"/>
                    <a:pt x="205970" y="77"/>
                  </a:cubicBezTo>
                  <a:cubicBezTo>
                    <a:pt x="195778" y="77"/>
                    <a:pt x="185672" y="77"/>
                    <a:pt x="175480" y="77"/>
                  </a:cubicBezTo>
                  <a:cubicBezTo>
                    <a:pt x="167189" y="77"/>
                    <a:pt x="158983" y="77"/>
                    <a:pt x="150691" y="77"/>
                  </a:cubicBezTo>
                  <a:cubicBezTo>
                    <a:pt x="140499" y="77"/>
                    <a:pt x="130394" y="77"/>
                    <a:pt x="120202" y="77"/>
                  </a:cubicBezTo>
                  <a:cubicBezTo>
                    <a:pt x="111219" y="77"/>
                    <a:pt x="102236" y="-182"/>
                    <a:pt x="93167" y="250"/>
                  </a:cubicBezTo>
                  <a:cubicBezTo>
                    <a:pt x="85653" y="595"/>
                    <a:pt x="78311" y="1632"/>
                    <a:pt x="71142" y="3446"/>
                  </a:cubicBezTo>
                  <a:cubicBezTo>
                    <a:pt x="49808" y="8801"/>
                    <a:pt x="32361" y="18734"/>
                    <a:pt x="19232" y="33503"/>
                  </a:cubicBezTo>
                  <a:cubicBezTo>
                    <a:pt x="7658" y="46459"/>
                    <a:pt x="1266" y="61143"/>
                    <a:pt x="144" y="77208"/>
                  </a:cubicBezTo>
                  <a:cubicBezTo>
                    <a:pt x="-720" y="90941"/>
                    <a:pt x="2303" y="103984"/>
                    <a:pt x="9472" y="116421"/>
                  </a:cubicBezTo>
                  <a:cubicBezTo>
                    <a:pt x="15777" y="127391"/>
                    <a:pt x="24587" y="136719"/>
                    <a:pt x="35902" y="144406"/>
                  </a:cubicBezTo>
                  <a:cubicBezTo>
                    <a:pt x="49549" y="153648"/>
                    <a:pt x="65096" y="159608"/>
                    <a:pt x="82630" y="162026"/>
                  </a:cubicBezTo>
                  <a:cubicBezTo>
                    <a:pt x="86689" y="162544"/>
                    <a:pt x="90835" y="163063"/>
                    <a:pt x="94981" y="163149"/>
                  </a:cubicBezTo>
                  <a:cubicBezTo>
                    <a:pt x="135749" y="163149"/>
                    <a:pt x="176430" y="163149"/>
                    <a:pt x="217198" y="163235"/>
                  </a:cubicBezTo>
                  <a:cubicBezTo>
                    <a:pt x="254080" y="163235"/>
                    <a:pt x="290961" y="163235"/>
                    <a:pt x="327842" y="163235"/>
                  </a:cubicBezTo>
                  <a:cubicBezTo>
                    <a:pt x="351681" y="163235"/>
                    <a:pt x="375520" y="163235"/>
                    <a:pt x="399359" y="163235"/>
                  </a:cubicBezTo>
                  <a:cubicBezTo>
                    <a:pt x="406700" y="163235"/>
                    <a:pt x="412574" y="158226"/>
                    <a:pt x="412746" y="152180"/>
                  </a:cubicBezTo>
                  <a:cubicBezTo>
                    <a:pt x="412919" y="146134"/>
                    <a:pt x="407305" y="140951"/>
                    <a:pt x="399963" y="140692"/>
                  </a:cubicBezTo>
                  <a:cubicBezTo>
                    <a:pt x="393485" y="140519"/>
                    <a:pt x="386921" y="140606"/>
                    <a:pt x="380443" y="140606"/>
                  </a:cubicBezTo>
                  <a:cubicBezTo>
                    <a:pt x="371979" y="140606"/>
                    <a:pt x="363514" y="140606"/>
                    <a:pt x="355049" y="140606"/>
                  </a:cubicBezTo>
                  <a:cubicBezTo>
                    <a:pt x="346671" y="140606"/>
                    <a:pt x="338207" y="140606"/>
                    <a:pt x="329829" y="140606"/>
                  </a:cubicBezTo>
                  <a:cubicBezTo>
                    <a:pt x="321364" y="140606"/>
                    <a:pt x="312900" y="140606"/>
                    <a:pt x="304435" y="140606"/>
                  </a:cubicBezTo>
                  <a:cubicBezTo>
                    <a:pt x="295884" y="140606"/>
                    <a:pt x="287333" y="140606"/>
                    <a:pt x="278782" y="140606"/>
                  </a:cubicBezTo>
                  <a:cubicBezTo>
                    <a:pt x="270231" y="140606"/>
                    <a:pt x="262112" y="140606"/>
                    <a:pt x="253734" y="140606"/>
                  </a:cubicBezTo>
                  <a:cubicBezTo>
                    <a:pt x="245270" y="140606"/>
                    <a:pt x="236805" y="140606"/>
                    <a:pt x="228341" y="140606"/>
                  </a:cubicBezTo>
                  <a:cubicBezTo>
                    <a:pt x="219962" y="140606"/>
                    <a:pt x="211498" y="140606"/>
                    <a:pt x="203120" y="140606"/>
                  </a:cubicBezTo>
                  <a:cubicBezTo>
                    <a:pt x="194655" y="140606"/>
                    <a:pt x="186191" y="140606"/>
                    <a:pt x="177726" y="140606"/>
                  </a:cubicBezTo>
                  <a:cubicBezTo>
                    <a:pt x="169262" y="140606"/>
                    <a:pt x="160797" y="140606"/>
                    <a:pt x="152332" y="140606"/>
                  </a:cubicBezTo>
                  <a:cubicBezTo>
                    <a:pt x="143954" y="140606"/>
                    <a:pt x="135490" y="140606"/>
                    <a:pt x="127112" y="140606"/>
                  </a:cubicBezTo>
                  <a:cubicBezTo>
                    <a:pt x="118647" y="140606"/>
                    <a:pt x="110183" y="140606"/>
                    <a:pt x="101718" y="140606"/>
                  </a:cubicBezTo>
                  <a:cubicBezTo>
                    <a:pt x="92390" y="140606"/>
                    <a:pt x="83321" y="139569"/>
                    <a:pt x="74597" y="136892"/>
                  </a:cubicBezTo>
                  <a:cubicBezTo>
                    <a:pt x="67083" y="134560"/>
                    <a:pt x="60259" y="131364"/>
                    <a:pt x="54127" y="127132"/>
                  </a:cubicBezTo>
                  <a:cubicBezTo>
                    <a:pt x="44798" y="120826"/>
                    <a:pt x="37802" y="113053"/>
                    <a:pt x="33224" y="103811"/>
                  </a:cubicBezTo>
                  <a:cubicBezTo>
                    <a:pt x="27437" y="92064"/>
                    <a:pt x="26487" y="79972"/>
                    <a:pt x="30029" y="67707"/>
                  </a:cubicBezTo>
                  <a:cubicBezTo>
                    <a:pt x="33138" y="57083"/>
                    <a:pt x="39443" y="47841"/>
                    <a:pt x="49031" y="40154"/>
                  </a:cubicBezTo>
                  <a:cubicBezTo>
                    <a:pt x="63109" y="28753"/>
                    <a:pt x="80125" y="22966"/>
                    <a:pt x="99991" y="22879"/>
                  </a:cubicBezTo>
                  <a:cubicBezTo>
                    <a:pt x="114933" y="22879"/>
                    <a:pt x="129789" y="22879"/>
                    <a:pt x="144732" y="22879"/>
                  </a:cubicBezTo>
                  <a:cubicBezTo>
                    <a:pt x="159329" y="22879"/>
                    <a:pt x="174012" y="22879"/>
                    <a:pt x="188609" y="22879"/>
                  </a:cubicBezTo>
                  <a:cubicBezTo>
                    <a:pt x="204674" y="22879"/>
                    <a:pt x="220740" y="22879"/>
                    <a:pt x="236805" y="22879"/>
                  </a:cubicBezTo>
                  <a:cubicBezTo>
                    <a:pt x="249847" y="22879"/>
                    <a:pt x="262976" y="22879"/>
                    <a:pt x="276018" y="22793"/>
                  </a:cubicBezTo>
                  <a:cubicBezTo>
                    <a:pt x="289924" y="22793"/>
                    <a:pt x="303830" y="22793"/>
                    <a:pt x="317736" y="22793"/>
                  </a:cubicBezTo>
                  <a:cubicBezTo>
                    <a:pt x="333802" y="22793"/>
                    <a:pt x="349867" y="22793"/>
                    <a:pt x="365932" y="22879"/>
                  </a:cubicBezTo>
                  <a:cubicBezTo>
                    <a:pt x="380529" y="22879"/>
                    <a:pt x="395213" y="22879"/>
                    <a:pt x="409810" y="22879"/>
                  </a:cubicBezTo>
                  <a:cubicBezTo>
                    <a:pt x="419915" y="22879"/>
                    <a:pt x="430021" y="22966"/>
                    <a:pt x="440127" y="22879"/>
                  </a:cubicBezTo>
                  <a:cubicBezTo>
                    <a:pt x="459733" y="22793"/>
                    <a:pt x="475021" y="29357"/>
                    <a:pt x="485213" y="43091"/>
                  </a:cubicBezTo>
                  <a:cubicBezTo>
                    <a:pt x="497910" y="60365"/>
                    <a:pt x="493246" y="82131"/>
                    <a:pt x="475108" y="95174"/>
                  </a:cubicBezTo>
                  <a:cubicBezTo>
                    <a:pt x="465607" y="101997"/>
                    <a:pt x="454551" y="105366"/>
                    <a:pt x="441940" y="105366"/>
                  </a:cubicBezTo>
                  <a:cubicBezTo>
                    <a:pt x="415165" y="105366"/>
                    <a:pt x="388476" y="105366"/>
                    <a:pt x="361700" y="105366"/>
                  </a:cubicBezTo>
                  <a:cubicBezTo>
                    <a:pt x="302880" y="105366"/>
                    <a:pt x="244147" y="105366"/>
                    <a:pt x="185327" y="105366"/>
                  </a:cubicBezTo>
                  <a:cubicBezTo>
                    <a:pt x="167966" y="105366"/>
                    <a:pt x="154837" y="93360"/>
                    <a:pt x="156478" y="79281"/>
                  </a:cubicBezTo>
                  <a:cubicBezTo>
                    <a:pt x="157860" y="67189"/>
                    <a:pt x="169866" y="58120"/>
                    <a:pt x="185241" y="57861"/>
                  </a:cubicBezTo>
                  <a:cubicBezTo>
                    <a:pt x="198369" y="57688"/>
                    <a:pt x="211584" y="57861"/>
                    <a:pt x="224713" y="57861"/>
                  </a:cubicBezTo>
                  <a:cubicBezTo>
                    <a:pt x="240778" y="57861"/>
                    <a:pt x="256844" y="57861"/>
                    <a:pt x="272995" y="57861"/>
                  </a:cubicBezTo>
                  <a:cubicBezTo>
                    <a:pt x="289147" y="57861"/>
                    <a:pt x="305299" y="57861"/>
                    <a:pt x="321450" y="57861"/>
                  </a:cubicBezTo>
                  <a:cubicBezTo>
                    <a:pt x="337602" y="57861"/>
                    <a:pt x="353754" y="57861"/>
                    <a:pt x="369906" y="57861"/>
                  </a:cubicBezTo>
                  <a:cubicBezTo>
                    <a:pt x="379407" y="57861"/>
                    <a:pt x="388908" y="57947"/>
                    <a:pt x="398409" y="57947"/>
                  </a:cubicBezTo>
                  <a:cubicBezTo>
                    <a:pt x="403332" y="57947"/>
                    <a:pt x="407564" y="56479"/>
                    <a:pt x="410501" y="53024"/>
                  </a:cubicBezTo>
                  <a:cubicBezTo>
                    <a:pt x="413351" y="49655"/>
                    <a:pt x="413956" y="45855"/>
                    <a:pt x="411883" y="42054"/>
                  </a:cubicBezTo>
                  <a:cubicBezTo>
                    <a:pt x="409551" y="37736"/>
                    <a:pt x="405491" y="35231"/>
                    <a:pt x="399704" y="35231"/>
                  </a:cubicBezTo>
                  <a:cubicBezTo>
                    <a:pt x="386057" y="35144"/>
                    <a:pt x="372410" y="35231"/>
                    <a:pt x="358763" y="35231"/>
                  </a:cubicBezTo>
                  <a:cubicBezTo>
                    <a:pt x="340971" y="35231"/>
                    <a:pt x="323178" y="35231"/>
                    <a:pt x="305385" y="35231"/>
                  </a:cubicBezTo>
                  <a:cubicBezTo>
                    <a:pt x="286210" y="35231"/>
                    <a:pt x="267122" y="35231"/>
                    <a:pt x="247947" y="35231"/>
                  </a:cubicBezTo>
                  <a:cubicBezTo>
                    <a:pt x="230068" y="35231"/>
                    <a:pt x="212102" y="35231"/>
                    <a:pt x="194223" y="35231"/>
                  </a:cubicBezTo>
                  <a:cubicBezTo>
                    <a:pt x="187313" y="35231"/>
                    <a:pt x="180317" y="34885"/>
                    <a:pt x="173580" y="36267"/>
                  </a:cubicBezTo>
                  <a:cubicBezTo>
                    <a:pt x="151901" y="40586"/>
                    <a:pt x="137476" y="51469"/>
                    <a:pt x="130826" y="69003"/>
                  </a:cubicBezTo>
                  <a:cubicBezTo>
                    <a:pt x="127371" y="78072"/>
                    <a:pt x="127803" y="87141"/>
                    <a:pt x="131430" y="96124"/>
                  </a:cubicBezTo>
                  <a:cubicBezTo>
                    <a:pt x="135058" y="105366"/>
                    <a:pt x="141622" y="112880"/>
                    <a:pt x="151037" y="118753"/>
                  </a:cubicBezTo>
                  <a:cubicBezTo>
                    <a:pt x="158897" y="123590"/>
                    <a:pt x="167707" y="126613"/>
                    <a:pt x="177467" y="127736"/>
                  </a:cubicBezTo>
                  <a:cubicBezTo>
                    <a:pt x="182995" y="128341"/>
                    <a:pt x="188609" y="128168"/>
                    <a:pt x="194137" y="128168"/>
                  </a:cubicBezTo>
                  <a:cubicBezTo>
                    <a:pt x="207266" y="128168"/>
                    <a:pt x="220481" y="128168"/>
                    <a:pt x="233609" y="128168"/>
                  </a:cubicBezTo>
                  <a:cubicBezTo>
                    <a:pt x="246479" y="128168"/>
                    <a:pt x="259435" y="128168"/>
                    <a:pt x="272304" y="128168"/>
                  </a:cubicBezTo>
                  <a:cubicBezTo>
                    <a:pt x="285433" y="128168"/>
                    <a:pt x="298648" y="128168"/>
                    <a:pt x="311777" y="128168"/>
                  </a:cubicBezTo>
                  <a:cubicBezTo>
                    <a:pt x="324646" y="128168"/>
                    <a:pt x="337602" y="128168"/>
                    <a:pt x="350472" y="128168"/>
                  </a:cubicBezTo>
                  <a:cubicBezTo>
                    <a:pt x="363600" y="128168"/>
                    <a:pt x="376815" y="128168"/>
                    <a:pt x="389944" y="128168"/>
                  </a:cubicBezTo>
                  <a:cubicBezTo>
                    <a:pt x="403073" y="128168"/>
                    <a:pt x="416115" y="128168"/>
                    <a:pt x="429244" y="128168"/>
                  </a:cubicBezTo>
                  <a:cubicBezTo>
                    <a:pt x="436672" y="128168"/>
                    <a:pt x="444100" y="128427"/>
                    <a:pt x="451441" y="127650"/>
                  </a:cubicBezTo>
                  <a:cubicBezTo>
                    <a:pt x="471739" y="125490"/>
                    <a:pt x="488495" y="118062"/>
                    <a:pt x="501710" y="105193"/>
                  </a:cubicBezTo>
                  <a:cubicBezTo>
                    <a:pt x="512766" y="94396"/>
                    <a:pt x="518812" y="81872"/>
                    <a:pt x="519935" y="67880"/>
                  </a:cubicBezTo>
                  <a:cubicBezTo>
                    <a:pt x="520712" y="58465"/>
                    <a:pt x="518812" y="49223"/>
                    <a:pt x="514494" y="40413"/>
                  </a:cubicBezTo>
                  <a:cubicBezTo>
                    <a:pt x="508102" y="27457"/>
                    <a:pt x="497651" y="17179"/>
                    <a:pt x="483140" y="9751"/>
                  </a:cubicBezTo>
                  <a:cubicBezTo>
                    <a:pt x="470098" y="3014"/>
                    <a:pt x="455674" y="77"/>
                    <a:pt x="440299" y="77"/>
                  </a:cubicBezTo>
                  <a:cubicBezTo>
                    <a:pt x="433217" y="77"/>
                    <a:pt x="426221" y="77"/>
                    <a:pt x="419138" y="77"/>
                  </a:cubicBezTo>
                  <a:cubicBezTo>
                    <a:pt x="411105" y="77"/>
                    <a:pt x="402986" y="77"/>
                    <a:pt x="394954" y="77"/>
                  </a:cubicBezTo>
                  <a:cubicBezTo>
                    <a:pt x="386144" y="77"/>
                    <a:pt x="377334" y="77"/>
                    <a:pt x="368524" y="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Google Shape;1652;p43"/>
              <p:cNvSpPr/>
              <p:nvPr/>
            </p:nvSpPr>
            <p:spPr>
              <a:xfrm>
                <a:off x="1019408" y="654320"/>
                <a:ext cx="7141196" cy="543953"/>
              </a:xfrm>
              <a:prstGeom prst="rect">
                <a:avLst/>
              </a:prstGeom>
              <a:solidFill>
                <a:srgbClr val="FEDE98"/>
              </a:solid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contrasting" dir="t">
                  <a:rot lat="0" lon="0" rev="1500000"/>
                </a:lightRig>
              </a:scene3d>
              <a:sp3d prstMaterial="metal">
                <a:bevelT w="88900" h="88900"/>
              </a:sp3d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100" b="1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Khái niệm sin, côsin, tang, côtang của góc nhọn </a:t>
                </a:r>
                <a14:m>
                  <m:oMath xmlns:m="http://schemas.openxmlformats.org/officeDocument/2006/math">
                    <m:r>
                      <a:rPr lang="vi-VN" sz="2100" b="1" i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𝛂</m:t>
                    </m:r>
                  </m:oMath>
                </a14:m>
                <a:endParaRPr lang="en-US" sz="2100"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Google Shape;1652;p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408" y="654320"/>
                <a:ext cx="7141196" cy="5439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>
                <a:outerShdw blurRad="149987" dist="250190" dir="8460000" algn="ctr">
                  <a:srgbClr val="000000">
                    <a:alpha val="28000"/>
                  </a:srgbClr>
                </a:outerShdw>
              </a:effec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67595" y="1530693"/>
                <a:ext cx="7644821" cy="25864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lnSpc>
                    <a:spcPct val="160000"/>
                  </a:lnSpc>
                  <a:buClr>
                    <a:srgbClr val="C00000"/>
                  </a:buClr>
                  <a:buFont typeface="Wingdings" panose="05000000000000000000" pitchFamily="2" charset="2"/>
                  <a:buChar char="q"/>
                </a:pPr>
                <a:r>
                  <a:rPr lang="en-US" sz="2000" b="1">
                    <a:solidFill>
                      <a:srgbClr val="C00000"/>
                    </a:solidFill>
                    <a:latin typeface="+mn-lt"/>
                  </a:rPr>
                  <a:t>HĐ1. </a:t>
                </a:r>
                <a:r>
                  <a:rPr lang="en-US" sz="2000">
                    <a:latin typeface="+mn-lt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US" sz="2000">
                    <a:latin typeface="+mn-lt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2000">
                    <a:latin typeface="+mn-lt"/>
                  </a:rPr>
                  <a:t> và tam giác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00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>
                    <a:latin typeface="+mn-lt"/>
                  </a:rPr>
                  <a:t>vuông tại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000">
                    <a:latin typeface="+mn-lt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000">
                    <a:latin typeface="+mn-lt"/>
                  </a:rPr>
                  <a:t> Chứng minh rằng:</a:t>
                </a:r>
              </a:p>
              <a:p>
                <a:pPr algn="just">
                  <a:lnSpc>
                    <a:spcPct val="160000"/>
                  </a:lnSpc>
                  <a:buClr>
                    <a:srgbClr val="C00000"/>
                  </a:buClr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) ∆</m:t>
                    </m:r>
                    <m:r>
                      <a:rPr lang="vi-VN" sz="20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vi-VN" sz="2000" i="1"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000" i="1">
                    <a:latin typeface="+mn-lt"/>
                    <a:ea typeface="Yu Gothic" panose="020B0400000000000000" pitchFamily="34" charset="-128"/>
                    <a:cs typeface="Cambria Math" panose="02040503050406030204" pitchFamily="18" charset="0"/>
                  </a:rPr>
                  <a:t>∽</a:t>
                </a:r>
                <a:r>
                  <a:rPr lang="en-US" sz="2000" i="1">
                    <a:latin typeface="+mn-lt"/>
                    <a:ea typeface="Yu Gothic" panose="020B0400000000000000" pitchFamily="34" charset="-128"/>
                    <a:cs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000" i="1">
                        <a:latin typeface="Cambria Math" panose="020405030504060302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∆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sSup>
                      <m:sSupPr>
                        <m:ctrlPr>
                          <a:rPr lang="vi-VN" sz="2000" b="0" i="1" smtClean="0">
                            <a:latin typeface="Cambria Math" panose="02040503050406030204" pitchFamily="18" charset="0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vi-VN" sz="2000" b="0" i="1" smtClean="0">
                            <a:latin typeface="Cambria Math" panose="02040503050406030204" pitchFamily="18" charset="0"/>
                            <a:ea typeface="Yu Gothic" panose="020B0400000000000000" pitchFamily="34" charset="-128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;</m:t>
                    </m:r>
                  </m:oMath>
                </a14:m>
                <a:endParaRPr lang="en-US" sz="2000">
                  <a:latin typeface="+mn-lt"/>
                  <a:ea typeface="Yu Gothic" panose="020B0400000000000000" pitchFamily="34" charset="-128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60000"/>
                  </a:lnSpc>
                  <a:buClr>
                    <a:srgbClr val="C00000"/>
                  </a:buClr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i="1" smtClean="0">
                          <a:latin typeface="Cambria Math" panose="02040503050406030204" pitchFamily="18" charset="0"/>
                        </a:rPr>
                        <m:t>) 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 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; 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 .</m:t>
                      </m:r>
                    </m:oMath>
                  </m:oMathPara>
                </a14:m>
                <a:endParaRPr lang="en-US" sz="2000">
                  <a:latin typeface="+mn-lt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7595" y="1530693"/>
                <a:ext cx="7644821" cy="2586414"/>
              </a:xfrm>
              <a:prstGeom prst="rect">
                <a:avLst/>
              </a:prstGeom>
              <a:blipFill>
                <a:blip r:embed="rId7"/>
                <a:stretch>
                  <a:fillRect l="-718" r="-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push dir="u"/>
      </p:transition>
    </mc:Choice>
    <mc:Fallback xmlns="">
      <p:transition spd="med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913;p42"/>
          <p:cNvSpPr/>
          <p:nvPr/>
        </p:nvSpPr>
        <p:spPr>
          <a:xfrm rot="2165">
            <a:off x="720242" y="481073"/>
            <a:ext cx="1029128" cy="413222"/>
          </a:xfrm>
          <a:prstGeom prst="chevron">
            <a:avLst>
              <a:gd name="adj" fmla="val 33665"/>
            </a:avLst>
          </a:prstGeom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900" b="1" i="1">
                <a:solidFill>
                  <a:schemeClr val="bg1"/>
                </a:solidFill>
              </a:rPr>
              <a:t>Giải</a:t>
            </a:r>
            <a:endParaRPr kumimoji="0" sz="1900" b="1" i="1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0455" y="1314011"/>
            <a:ext cx="3041653" cy="29001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597368" y="572969"/>
                <a:ext cx="3924427" cy="4026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vi-VN" sz="1800"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a) Xét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vi-VN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</m:acc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1800" i="1">
                            <a:effectLst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p>
                            <m:r>
                              <a:rPr lang="vi-VN" sz="1800" i="1">
                                <a:effectLst/>
                                <a:latin typeface="Cambria Math" panose="02040503050406030204" pitchFamily="18" charset="0"/>
                                <a:ea typeface="Dotum" panose="020B0600000101010101" pitchFamily="34" charset="-127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(giả thiết)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1800" b="0" i="1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  <m:r>
                      <a:rPr lang="en-US" sz="1800" b="0" i="0" smtClean="0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18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∽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18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vi-VN" sz="1800">
                    <a:effectLst/>
                    <a:latin typeface="+mn-lt"/>
                    <a:ea typeface="Yu Gothic" panose="020B0400000000000000" pitchFamily="34" charset="-128"/>
                    <a:cs typeface="Times New Roman" panose="02020603050405020304" pitchFamily="18" charset="0"/>
                  </a:rPr>
                  <a:t>(g.g)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𝐴𝐵𝐶</m:t>
                    </m:r>
                  </m:oMath>
                </a14:m>
                <a:r>
                  <a:rPr lang="vi-VN" sz="1800">
                    <a:effectLst/>
                    <a:latin typeface="+mn-lt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lang="en-US" sz="1800">
                    <a:effectLst/>
                    <a:latin typeface="+mn-lt"/>
                    <a:ea typeface="Arial" panose="020B0604020202020204" pitchFamily="34" charset="0"/>
                    <a:cs typeface="Times New Roman" panose="02020603050405020304" pitchFamily="18" charset="0"/>
                  </a:rPr>
                  <a:t>∽</a:t>
                </a:r>
                <a14:m>
                  <m:oMath xmlns:m="http://schemas.openxmlformats.org/officeDocument/2006/math"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∆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𝐴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𝐵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′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𝐶</m:t>
                    </m:r>
                    <m:r>
                      <a:rPr lang="vi-VN" sz="1800" i="1">
                        <a:effectLst/>
                        <a:latin typeface="Cambria Math" panose="02040503050406030204" pitchFamily="18" charset="0"/>
                        <a:ea typeface="Yu Gothic" panose="020B0400000000000000" pitchFamily="34" charset="-128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vi-VN" sz="1800">
                    <a:effectLst/>
                    <a:latin typeface="+mn-lt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nên ta có các </a:t>
                </a:r>
                <a:r>
                  <a:rPr lang="en-US" sz="1800">
                    <a:effectLst/>
                    <a:latin typeface="+mn-lt"/>
                    <a:ea typeface="Yu Gothic" panose="020B0400000000000000" pitchFamily="34" charset="-128"/>
                    <a:cs typeface="Times New Roman" panose="02020603050405020304" pitchFamily="18" charset="0"/>
                  </a:rPr>
                  <a:t>   </a:t>
                </a:r>
                <a:r>
                  <a:rPr lang="vi-VN" sz="1800">
                    <a:effectLst/>
                    <a:latin typeface="+mn-lt"/>
                    <a:ea typeface="Yu Gothic" panose="020B0400000000000000" pitchFamily="34" charset="-128"/>
                    <a:cs typeface="Times New Roman" panose="02020603050405020304" pitchFamily="18" charset="0"/>
                  </a:rPr>
                  <a:t>tỉ số:</a:t>
                </a:r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a-DK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da-DK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da-DK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da-DK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a-DK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da-DK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da-DK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  <m:r>
                        <a:rPr lang="da-DK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</m:t>
                      </m:r>
                    </m:oMath>
                  </m:oMathPara>
                </a14:m>
                <a:endParaRPr lang="en-US" sz="1800" i="1">
                  <a:effectLst/>
                  <a:latin typeface="+mn-lt"/>
                  <a:ea typeface="Dotum" panose="020B0600000101010101" pitchFamily="34" charset="-127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a-DK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num>
                        <m:den>
                          <m:r>
                            <a:rPr lang="da-DK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den>
                      </m:f>
                      <m:r>
                        <a:rPr lang="da-DK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r>
                            <a:rPr lang="da-DK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</m:t>
                          </m:r>
                          <m:r>
                            <a:rPr lang="da-DK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  <m:r>
                            <a:rPr lang="da-DK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𝐵</m:t>
                          </m:r>
                          <m:r>
                            <a:rPr lang="da-DK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′</m:t>
                          </m:r>
                        </m:den>
                      </m:f>
                      <m:r>
                        <a:rPr lang="da-DK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;</m:t>
                      </m:r>
                      <m:r>
                        <a:rPr lang="en-US" sz="1800" b="0" i="1" smtClean="0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  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da-DK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𝐴𝐵</m:t>
                          </m:r>
                        </m:num>
                        <m:den>
                          <m:r>
                            <a:rPr lang="da-DK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  <m:t>𝐴𝐶</m:t>
                          </m:r>
                        </m:den>
                      </m:f>
                      <m:r>
                        <a:rPr lang="da-DK" sz="1800" i="1">
                          <a:effectLst/>
                          <a:latin typeface="Cambria Math" panose="02040503050406030204" pitchFamily="18" charset="0"/>
                          <a:ea typeface="Dotum" panose="020B0600000101010101" pitchFamily="34" charset="-127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i="1">
                              <a:effectLst/>
                              <a:latin typeface="Cambria Math" panose="02040503050406030204" pitchFamily="18" charset="0"/>
                              <a:ea typeface="Dotum" panose="020B0600000101010101" pitchFamily="34" charset="-127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𝐴</m:t>
                              </m:r>
                            </m:e>
                            <m:sup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𝐶</m:t>
                              </m:r>
                            </m:e>
                            <m:sup>
                              <m:r>
                                <a:rPr lang="da-DK" sz="1800" i="1">
                                  <a:effectLst/>
                                  <a:latin typeface="Cambria Math" panose="02040503050406030204" pitchFamily="18" charset="0"/>
                                  <a:ea typeface="Dotum" panose="020B0600000101010101" pitchFamily="34" charset="-127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1800">
                  <a:effectLst/>
                  <a:latin typeface="+mn-lt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7368" y="572969"/>
                <a:ext cx="3924427" cy="4026936"/>
              </a:xfrm>
              <a:prstGeom prst="rect">
                <a:avLst/>
              </a:prstGeom>
              <a:blipFill>
                <a:blip r:embed="rId6"/>
                <a:stretch>
                  <a:fillRect l="-1242" r="-1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8313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Functions: Quadratic Functions and Equations - Math - 10th Grade by Slidesgo">
  <a:themeElements>
    <a:clrScheme name="Simple Light">
      <a:dk1>
        <a:srgbClr val="05135F"/>
      </a:dk1>
      <a:lt1>
        <a:srgbClr val="FEFEFE"/>
      </a:lt1>
      <a:dk2>
        <a:srgbClr val="FDBE2A"/>
      </a:dk2>
      <a:lt2>
        <a:srgbClr val="F1A141"/>
      </a:lt2>
      <a:accent1>
        <a:srgbClr val="FADDD9"/>
      </a:accent1>
      <a:accent2>
        <a:srgbClr val="EB6181"/>
      </a:accent2>
      <a:accent3>
        <a:srgbClr val="88D0F3"/>
      </a:accent3>
      <a:accent4>
        <a:srgbClr val="5F5FF6"/>
      </a:accent4>
      <a:accent5>
        <a:srgbClr val="4C5BA5"/>
      </a:accent5>
      <a:accent6>
        <a:srgbClr val="6CC37E"/>
      </a:accent6>
      <a:hlink>
        <a:srgbClr val="05135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1238</Words>
  <Application>Microsoft Office PowerPoint</Application>
  <PresentationFormat>On-screen Show (16:9)</PresentationFormat>
  <Paragraphs>130</Paragraphs>
  <Slides>24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24</vt:i4>
      </vt:variant>
    </vt:vector>
  </HeadingPairs>
  <TitlesOfParts>
    <vt:vector size="41" baseType="lpstr">
      <vt:lpstr>Arial</vt:lpstr>
      <vt:lpstr>Epilogue</vt:lpstr>
      <vt:lpstr>Assistant</vt:lpstr>
      <vt:lpstr>Times New Roman</vt:lpstr>
      <vt:lpstr>等线 Light</vt:lpstr>
      <vt:lpstr>Nunito Light</vt:lpstr>
      <vt:lpstr>Nunito</vt:lpstr>
      <vt:lpstr>Wingdings</vt:lpstr>
      <vt:lpstr>Dotum</vt:lpstr>
      <vt:lpstr>Elsie</vt:lpstr>
      <vt:lpstr>Anaheim</vt:lpstr>
      <vt:lpstr>Calibri</vt:lpstr>
      <vt:lpstr>Cambria Math</vt:lpstr>
      <vt:lpstr>DM Sans</vt:lpstr>
      <vt:lpstr>Functions: Quadratic Functions and Equations - Math - 10th Grade by Slidesgo</vt:lpstr>
      <vt:lpstr>1_Office 主题​​</vt:lpstr>
      <vt:lpstr>1_Office Theme</vt:lpstr>
      <vt:lpstr>CHÀO MỪNG CÁC EM  ĐẾN VỚI TIẾT HỌC  MÔN TOÁN 9!</vt:lpstr>
      <vt:lpstr>PowerPoint Presentation</vt:lpstr>
      <vt:lpstr>PowerPoint Presentation</vt:lpstr>
      <vt:lpstr>PowerPoint Presentation</vt:lpstr>
      <vt:lpstr>KHÁI NIỆM TỈ SỐ LƯỢNG GIÁC CỦA MỘT GÓC NHỌN</vt:lpstr>
      <vt:lpstr>PowerPoint Presentation</vt:lpstr>
      <vt:lpstr>PowerPoint Presentation</vt:lpstr>
      <vt:lpstr>PowerPoint Presentation</vt:lpstr>
      <vt:lpstr>PowerPoint Presentation</vt:lpstr>
      <vt:lpstr>Nhận xét</vt:lpstr>
      <vt:lpstr>GHI NHỚ</vt:lpstr>
      <vt:lpstr>GHI NHỚ</vt:lpstr>
      <vt:lpstr>Chú ý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Bảng tỉ số lượng giác của các góc đặc biệt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tailieugiaovien.edu.vn</dc:creator>
  <cp:lastModifiedBy>trungduchy1980</cp:lastModifiedBy>
  <cp:revision>1</cp:revision>
  <dcterms:modified xsi:type="dcterms:W3CDTF">2024-08-25T02:31:40Z</dcterms:modified>
</cp:coreProperties>
</file>