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AAFB-E6C1-46C1-AE67-066C8FF91D54}" type="datetimeFigureOut">
              <a:rPr lang="en-US" smtClean="0"/>
              <a:t>24-01-25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9223-5B1F-4129-B8B9-513B6C24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7AAFB-E6C1-46C1-AE67-066C8FF91D54}" type="datetimeFigureOut">
              <a:rPr lang="en-US" smtClean="0"/>
              <a:t>24-01-25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89223-5B1F-4129-B8B9-513B6C24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1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5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3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53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164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11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51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9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>
                <a:solidFill>
                  <a:srgbClr val="00B050"/>
                </a:solidFill>
                <a:latin typeface="Roboto Condensed" panose="02000000000000000000" pitchFamily="2" charset="0"/>
              </a:rPr>
              <a:t>MỘT SỐ MÁY NÉN THỦY LỰC</a:t>
            </a:r>
            <a:endParaRPr lang="en-US" dirty="0">
              <a:solidFill>
                <a:srgbClr val="00B050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9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12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667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1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79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21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30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9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67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80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96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5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9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4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35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34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3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347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67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7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45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404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9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97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640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203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5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(16:9)</PresentationFormat>
  <Paragraphs>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MÁY NÉN THỦY LỰC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nguyenvandam022022@outlook.com</dc:creator>
  <cp:lastModifiedBy>nguyenvandam022022@outlook.com</cp:lastModifiedBy>
  <cp:revision>2</cp:revision>
  <dcterms:created xsi:type="dcterms:W3CDTF">2025-01-24T10:29:16Z</dcterms:created>
  <dcterms:modified xsi:type="dcterms:W3CDTF">2025-01-24T10:29:56Z</dcterms:modified>
</cp:coreProperties>
</file>