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76" r:id="rId4"/>
    <p:sldId id="27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DBC2"/>
    <a:srgbClr val="CF1401"/>
    <a:srgbClr val="ED1E28"/>
    <a:srgbClr val="96DF96"/>
    <a:srgbClr val="F4747A"/>
    <a:srgbClr val="FF33CC"/>
    <a:srgbClr val="085DB1"/>
    <a:srgbClr val="84D7FF"/>
    <a:srgbClr val="F5B1C6"/>
    <a:srgbClr val="F6A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564" y="56"/>
      </p:cViewPr>
      <p:guideLst>
        <p:guide orient="horz" pos="206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50AB94-3E6F-4A68-972D-3A3865D0F3EA}" type="doc">
      <dgm:prSet loTypeId="urn:microsoft.com/office/officeart/2009/layout/ReverseList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2CE4E0C-F182-41D5-8135-DD1F8B64D18B}">
      <dgm:prSet phldrT="[Text]"/>
      <dgm:spPr/>
      <dgm:t>
        <a:bodyPr/>
        <a:lstStyle/>
        <a:p>
          <a:endParaRPr lang="en-US" dirty="0" smtClean="0"/>
        </a:p>
        <a:p>
          <a:endParaRPr lang="en-US" dirty="0" smtClean="0"/>
        </a:p>
        <a:p>
          <a:endParaRPr lang="en-US" dirty="0" smtClean="0"/>
        </a:p>
        <a:p>
          <a:r>
            <a:rPr lang="en-US" dirty="0" err="1" smtClean="0"/>
            <a:t>Công</a:t>
          </a:r>
          <a:r>
            <a:rPr lang="en-US" dirty="0" smtClean="0"/>
            <a:t> </a:t>
          </a:r>
          <a:r>
            <a:rPr lang="en-US" dirty="0" err="1" smtClean="0"/>
            <a:t>dân</a:t>
          </a:r>
          <a:r>
            <a:rPr lang="en-US" dirty="0" smtClean="0"/>
            <a:t> </a:t>
          </a:r>
          <a:r>
            <a:rPr lang="en-US" dirty="0" err="1" smtClean="0"/>
            <a:t>là</a:t>
          </a:r>
          <a:r>
            <a:rPr lang="en-US" dirty="0" smtClean="0"/>
            <a:t> </a:t>
          </a:r>
          <a:r>
            <a:rPr lang="en-US" dirty="0" err="1" smtClean="0"/>
            <a:t>người</a:t>
          </a:r>
          <a:r>
            <a:rPr lang="en-US" dirty="0" smtClean="0"/>
            <a:t> </a:t>
          </a:r>
          <a:r>
            <a:rPr lang="en-US" dirty="0" err="1" smtClean="0"/>
            <a:t>dân</a:t>
          </a:r>
          <a:r>
            <a:rPr lang="en-US" dirty="0" smtClean="0"/>
            <a:t> </a:t>
          </a:r>
          <a:r>
            <a:rPr lang="en-US" dirty="0" err="1" smtClean="0"/>
            <a:t>của</a:t>
          </a:r>
          <a:r>
            <a:rPr lang="en-US" dirty="0" smtClean="0"/>
            <a:t> </a:t>
          </a:r>
          <a:r>
            <a:rPr lang="en-US" dirty="0" err="1" smtClean="0"/>
            <a:t>một</a:t>
          </a:r>
          <a:r>
            <a:rPr lang="en-US" dirty="0" smtClean="0"/>
            <a:t> </a:t>
          </a:r>
          <a:r>
            <a:rPr lang="en-US" dirty="0" err="1" smtClean="0"/>
            <a:t>nước</a:t>
          </a:r>
          <a:endParaRPr lang="en-US" dirty="0"/>
        </a:p>
      </dgm:t>
    </dgm:pt>
    <dgm:pt modelId="{A92E24B8-AEBB-43BB-B099-A3038CEE97CE}" type="parTrans" cxnId="{5FCA5FFF-C0DE-42C0-A1F9-60E1C289EC09}">
      <dgm:prSet/>
      <dgm:spPr/>
      <dgm:t>
        <a:bodyPr/>
        <a:lstStyle/>
        <a:p>
          <a:endParaRPr lang="en-US"/>
        </a:p>
      </dgm:t>
    </dgm:pt>
    <dgm:pt modelId="{A6BCCDE5-4C89-4902-8637-75DD51190927}" type="sibTrans" cxnId="{5FCA5FFF-C0DE-42C0-A1F9-60E1C289EC09}">
      <dgm:prSet/>
      <dgm:spPr/>
      <dgm:t>
        <a:bodyPr/>
        <a:lstStyle/>
        <a:p>
          <a:endParaRPr lang="en-US"/>
        </a:p>
      </dgm:t>
    </dgm:pt>
    <dgm:pt modelId="{62C1C528-02B4-4B3B-9A0C-1B24C6371890}">
      <dgm:prSet phldrT="[Text]"/>
      <dgm:spPr/>
      <dgm:t>
        <a:bodyPr/>
        <a:lstStyle/>
        <a:p>
          <a:r>
            <a:rPr lang="en-US" dirty="0" err="1" smtClean="0"/>
            <a:t>Quốc</a:t>
          </a:r>
          <a:r>
            <a:rPr lang="en-US" dirty="0" smtClean="0"/>
            <a:t> </a:t>
          </a:r>
          <a:r>
            <a:rPr lang="en-US" dirty="0" err="1" smtClean="0"/>
            <a:t>tịch</a:t>
          </a:r>
          <a:r>
            <a:rPr lang="en-US" dirty="0" smtClean="0"/>
            <a:t> </a:t>
          </a:r>
          <a:r>
            <a:rPr lang="en-US" dirty="0" err="1" smtClean="0"/>
            <a:t>là</a:t>
          </a:r>
          <a:r>
            <a:rPr lang="en-US" dirty="0" smtClean="0"/>
            <a:t> </a:t>
          </a:r>
          <a:r>
            <a:rPr lang="en-US" dirty="0" err="1" smtClean="0"/>
            <a:t>căn</a:t>
          </a:r>
          <a:r>
            <a:rPr lang="en-US" dirty="0" smtClean="0"/>
            <a:t> </a:t>
          </a:r>
          <a:r>
            <a:rPr lang="en-US" dirty="0" err="1" smtClean="0"/>
            <a:t>cứ</a:t>
          </a:r>
          <a:r>
            <a:rPr lang="en-US" dirty="0" smtClean="0"/>
            <a:t> </a:t>
          </a:r>
          <a:r>
            <a:rPr lang="en-US" dirty="0" err="1" smtClean="0"/>
            <a:t>để</a:t>
          </a:r>
          <a:r>
            <a:rPr lang="en-US" dirty="0" smtClean="0"/>
            <a:t> </a:t>
          </a:r>
          <a:r>
            <a:rPr lang="en-US" dirty="0" err="1" smtClean="0"/>
            <a:t>xác</a:t>
          </a:r>
          <a:r>
            <a:rPr lang="en-US" dirty="0" smtClean="0"/>
            <a:t> </a:t>
          </a:r>
          <a:r>
            <a:rPr lang="en-US" dirty="0" err="1" smtClean="0"/>
            <a:t>định</a:t>
          </a:r>
          <a:r>
            <a:rPr lang="en-US" dirty="0" smtClean="0"/>
            <a:t> </a:t>
          </a:r>
          <a:r>
            <a:rPr lang="en-US" dirty="0" err="1" smtClean="0"/>
            <a:t>công</a:t>
          </a:r>
          <a:r>
            <a:rPr lang="en-US" dirty="0" smtClean="0"/>
            <a:t> </a:t>
          </a:r>
          <a:r>
            <a:rPr lang="en-US" dirty="0" err="1" smtClean="0"/>
            <a:t>dân</a:t>
          </a:r>
          <a:r>
            <a:rPr lang="en-US" dirty="0" smtClean="0"/>
            <a:t> </a:t>
          </a:r>
          <a:r>
            <a:rPr lang="en-US" dirty="0" err="1" smtClean="0"/>
            <a:t>của</a:t>
          </a:r>
          <a:r>
            <a:rPr lang="en-US" dirty="0" smtClean="0"/>
            <a:t> </a:t>
          </a:r>
          <a:r>
            <a:rPr lang="en-US" dirty="0" err="1" smtClean="0"/>
            <a:t>một</a:t>
          </a:r>
          <a:r>
            <a:rPr lang="en-US" dirty="0" smtClean="0"/>
            <a:t> </a:t>
          </a:r>
          <a:r>
            <a:rPr lang="en-US" dirty="0" err="1" smtClean="0"/>
            <a:t>nước</a:t>
          </a:r>
          <a:r>
            <a:rPr lang="en-US" dirty="0" smtClean="0"/>
            <a:t>, </a:t>
          </a:r>
          <a:r>
            <a:rPr lang="en-US" dirty="0" err="1" smtClean="0"/>
            <a:t>thể</a:t>
          </a:r>
          <a:r>
            <a:rPr lang="en-US" dirty="0" smtClean="0"/>
            <a:t> </a:t>
          </a:r>
          <a:r>
            <a:rPr lang="en-US" dirty="0" err="1" smtClean="0"/>
            <a:t>hiện</a:t>
          </a:r>
          <a:r>
            <a:rPr lang="en-US" dirty="0" smtClean="0"/>
            <a:t> </a:t>
          </a:r>
          <a:r>
            <a:rPr lang="en-US" dirty="0" err="1" smtClean="0"/>
            <a:t>mối</a:t>
          </a:r>
          <a:r>
            <a:rPr lang="en-US" dirty="0" smtClean="0"/>
            <a:t> </a:t>
          </a:r>
          <a:r>
            <a:rPr lang="en-US" dirty="0" err="1" smtClean="0"/>
            <a:t>quan</a:t>
          </a:r>
          <a:r>
            <a:rPr lang="en-US" dirty="0" smtClean="0"/>
            <a:t> </a:t>
          </a:r>
          <a:r>
            <a:rPr lang="en-US" dirty="0" err="1" smtClean="0"/>
            <a:t>hệ</a:t>
          </a:r>
          <a:r>
            <a:rPr lang="en-US" dirty="0" smtClean="0"/>
            <a:t> </a:t>
          </a:r>
          <a:r>
            <a:rPr lang="en-US" dirty="0" err="1" smtClean="0"/>
            <a:t>giữa</a:t>
          </a:r>
          <a:r>
            <a:rPr lang="en-US" dirty="0" smtClean="0"/>
            <a:t> </a:t>
          </a:r>
          <a:r>
            <a:rPr lang="en-US" dirty="0" err="1" smtClean="0"/>
            <a:t>nhà</a:t>
          </a:r>
          <a:r>
            <a:rPr lang="en-US" dirty="0" smtClean="0"/>
            <a:t> </a:t>
          </a:r>
          <a:r>
            <a:rPr lang="en-US" dirty="0" err="1" smtClean="0"/>
            <a:t>nước</a:t>
          </a:r>
          <a:r>
            <a:rPr lang="en-US" dirty="0" smtClean="0"/>
            <a:t> </a:t>
          </a:r>
          <a:r>
            <a:rPr lang="en-US" dirty="0" err="1" smtClean="0"/>
            <a:t>và</a:t>
          </a:r>
          <a:r>
            <a:rPr lang="en-US" dirty="0" smtClean="0"/>
            <a:t> </a:t>
          </a:r>
          <a:r>
            <a:rPr lang="en-US" dirty="0" err="1" smtClean="0"/>
            <a:t>công</a:t>
          </a:r>
          <a:r>
            <a:rPr lang="en-US" dirty="0" smtClean="0"/>
            <a:t> </a:t>
          </a:r>
          <a:r>
            <a:rPr lang="en-US" dirty="0" err="1" smtClean="0"/>
            <a:t>dân</a:t>
          </a:r>
          <a:r>
            <a:rPr lang="en-US" dirty="0" smtClean="0"/>
            <a:t> </a:t>
          </a:r>
          <a:r>
            <a:rPr lang="en-US" dirty="0" err="1" smtClean="0"/>
            <a:t>đó</a:t>
          </a:r>
          <a:r>
            <a:rPr lang="en-US" dirty="0" smtClean="0"/>
            <a:t>.</a:t>
          </a:r>
          <a:endParaRPr lang="en-US" dirty="0"/>
        </a:p>
      </dgm:t>
    </dgm:pt>
    <dgm:pt modelId="{FB5EE55F-5013-47CF-B77F-A6217F2B9CC7}" type="parTrans" cxnId="{F6950AD4-0A59-4A63-BF7C-5DE218FD7922}">
      <dgm:prSet/>
      <dgm:spPr/>
      <dgm:t>
        <a:bodyPr/>
        <a:lstStyle/>
        <a:p>
          <a:endParaRPr lang="en-US"/>
        </a:p>
      </dgm:t>
    </dgm:pt>
    <dgm:pt modelId="{9C2F2FE1-E66D-4286-90A9-9DC9F2AFC983}" type="sibTrans" cxnId="{F6950AD4-0A59-4A63-BF7C-5DE218FD7922}">
      <dgm:prSet/>
      <dgm:spPr/>
      <dgm:t>
        <a:bodyPr/>
        <a:lstStyle/>
        <a:p>
          <a:endParaRPr lang="en-US"/>
        </a:p>
      </dgm:t>
    </dgm:pt>
    <dgm:pt modelId="{67C439D8-644B-4C0D-932D-DEEAB2D8CEE5}" type="pres">
      <dgm:prSet presAssocID="{D150AB94-3E6F-4A68-972D-3A3865D0F3EA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68160D1-54D2-40C5-BF67-11E07B57B4B3}" type="pres">
      <dgm:prSet presAssocID="{D150AB94-3E6F-4A68-972D-3A3865D0F3EA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10FC62-5729-4447-BC7D-8C0ED06BAC36}" type="pres">
      <dgm:prSet presAssocID="{D150AB94-3E6F-4A68-972D-3A3865D0F3EA}" presName="LeftNode" presStyleLbl="bgImgPlace1" presStyleIdx="0" presStyleCnt="2">
        <dgm:presLayoutVars>
          <dgm:chMax val="2"/>
          <dgm:chPref val="2"/>
        </dgm:presLayoutVars>
      </dgm:prSet>
      <dgm:spPr/>
      <dgm:t>
        <a:bodyPr/>
        <a:lstStyle/>
        <a:p>
          <a:endParaRPr lang="en-US"/>
        </a:p>
      </dgm:t>
    </dgm:pt>
    <dgm:pt modelId="{4B13F298-E5C9-4056-BED9-7B151F34ADF8}" type="pres">
      <dgm:prSet presAssocID="{D150AB94-3E6F-4A68-972D-3A3865D0F3EA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04648F-ED67-4564-BDD8-21AE906C4ED5}" type="pres">
      <dgm:prSet presAssocID="{D150AB94-3E6F-4A68-972D-3A3865D0F3EA}" presName="RightNode" presStyleLbl="bgImgPlace1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5C61C86-FC14-4783-894B-7AD74FC71AED}" type="pres">
      <dgm:prSet presAssocID="{D150AB94-3E6F-4A68-972D-3A3865D0F3EA}" presName="TopArrow" presStyleLbl="node1" presStyleIdx="0" presStyleCnt="2"/>
      <dgm:spPr/>
    </dgm:pt>
    <dgm:pt modelId="{DC4933F2-8B57-4D9E-A78D-8CE01B129CCC}" type="pres">
      <dgm:prSet presAssocID="{D150AB94-3E6F-4A68-972D-3A3865D0F3EA}" presName="BottomArrow" presStyleLbl="node1" presStyleIdx="1" presStyleCnt="2"/>
      <dgm:spPr/>
    </dgm:pt>
  </dgm:ptLst>
  <dgm:cxnLst>
    <dgm:cxn modelId="{BF0DF251-5CA3-43F2-9B62-41EAF1403304}" type="presOf" srcId="{D150AB94-3E6F-4A68-972D-3A3865D0F3EA}" destId="{67C439D8-644B-4C0D-932D-DEEAB2D8CEE5}" srcOrd="0" destOrd="0" presId="urn:microsoft.com/office/officeart/2009/layout/ReverseList"/>
    <dgm:cxn modelId="{5FCA5FFF-C0DE-42C0-A1F9-60E1C289EC09}" srcId="{D150AB94-3E6F-4A68-972D-3A3865D0F3EA}" destId="{F2CE4E0C-F182-41D5-8135-DD1F8B64D18B}" srcOrd="0" destOrd="0" parTransId="{A92E24B8-AEBB-43BB-B099-A3038CEE97CE}" sibTransId="{A6BCCDE5-4C89-4902-8637-75DD51190927}"/>
    <dgm:cxn modelId="{79E2F6B8-CA40-4462-BD10-E27AB05B4624}" type="presOf" srcId="{F2CE4E0C-F182-41D5-8135-DD1F8B64D18B}" destId="{868160D1-54D2-40C5-BF67-11E07B57B4B3}" srcOrd="0" destOrd="0" presId="urn:microsoft.com/office/officeart/2009/layout/ReverseList"/>
    <dgm:cxn modelId="{960BBA7F-5CAB-41EA-BAA2-85CB1C046E65}" type="presOf" srcId="{F2CE4E0C-F182-41D5-8135-DD1F8B64D18B}" destId="{B310FC62-5729-4447-BC7D-8C0ED06BAC36}" srcOrd="1" destOrd="0" presId="urn:microsoft.com/office/officeart/2009/layout/ReverseList"/>
    <dgm:cxn modelId="{35CC0811-EF79-479C-9E03-0C5152176AEC}" type="presOf" srcId="{62C1C528-02B4-4B3B-9A0C-1B24C6371890}" destId="{4B13F298-E5C9-4056-BED9-7B151F34ADF8}" srcOrd="0" destOrd="0" presId="urn:microsoft.com/office/officeart/2009/layout/ReverseList"/>
    <dgm:cxn modelId="{F6950AD4-0A59-4A63-BF7C-5DE218FD7922}" srcId="{D150AB94-3E6F-4A68-972D-3A3865D0F3EA}" destId="{62C1C528-02B4-4B3B-9A0C-1B24C6371890}" srcOrd="1" destOrd="0" parTransId="{FB5EE55F-5013-47CF-B77F-A6217F2B9CC7}" sibTransId="{9C2F2FE1-E66D-4286-90A9-9DC9F2AFC983}"/>
    <dgm:cxn modelId="{A81A0C83-5243-432A-864E-F85CF11BF604}" type="presOf" srcId="{62C1C528-02B4-4B3B-9A0C-1B24C6371890}" destId="{9204648F-ED67-4564-BDD8-21AE906C4ED5}" srcOrd="1" destOrd="0" presId="urn:microsoft.com/office/officeart/2009/layout/ReverseList"/>
    <dgm:cxn modelId="{5A7B63E6-13DC-468B-9871-8735D5CE02D3}" type="presParOf" srcId="{67C439D8-644B-4C0D-932D-DEEAB2D8CEE5}" destId="{868160D1-54D2-40C5-BF67-11E07B57B4B3}" srcOrd="0" destOrd="0" presId="urn:microsoft.com/office/officeart/2009/layout/ReverseList"/>
    <dgm:cxn modelId="{75C602F0-BBB1-4E14-A30B-2FA7B4960C56}" type="presParOf" srcId="{67C439D8-644B-4C0D-932D-DEEAB2D8CEE5}" destId="{B310FC62-5729-4447-BC7D-8C0ED06BAC36}" srcOrd="1" destOrd="0" presId="urn:microsoft.com/office/officeart/2009/layout/ReverseList"/>
    <dgm:cxn modelId="{79674790-DFD6-4288-93A6-7E4C729B2DBC}" type="presParOf" srcId="{67C439D8-644B-4C0D-932D-DEEAB2D8CEE5}" destId="{4B13F298-E5C9-4056-BED9-7B151F34ADF8}" srcOrd="2" destOrd="0" presId="urn:microsoft.com/office/officeart/2009/layout/ReverseList"/>
    <dgm:cxn modelId="{2346AC7B-68D6-4BFC-9FC8-AE53810BBDE2}" type="presParOf" srcId="{67C439D8-644B-4C0D-932D-DEEAB2D8CEE5}" destId="{9204648F-ED67-4564-BDD8-21AE906C4ED5}" srcOrd="3" destOrd="0" presId="urn:microsoft.com/office/officeart/2009/layout/ReverseList"/>
    <dgm:cxn modelId="{59CCDFB9-9B2B-4990-AEE4-F6761DD7D8CF}" type="presParOf" srcId="{67C439D8-644B-4C0D-932D-DEEAB2D8CEE5}" destId="{65C61C86-FC14-4783-894B-7AD74FC71AED}" srcOrd="4" destOrd="0" presId="urn:microsoft.com/office/officeart/2009/layout/ReverseList"/>
    <dgm:cxn modelId="{B9FDA0A5-07AB-4C30-8393-1AECFA59FD5B}" type="presParOf" srcId="{67C439D8-644B-4C0D-932D-DEEAB2D8CEE5}" destId="{DC4933F2-8B57-4D9E-A78D-8CE01B129CCC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10FC62-5729-4447-BC7D-8C0ED06BAC36}">
      <dsp:nvSpPr>
        <dsp:cNvPr id="0" name=""/>
        <dsp:cNvSpPr/>
      </dsp:nvSpPr>
      <dsp:spPr>
        <a:xfrm rot="16200000">
          <a:off x="1209392" y="1645161"/>
          <a:ext cx="3483661" cy="2128886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146050" rIns="131445" bIns="14605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 smtClean="0"/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 smtClean="0"/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 smtClean="0"/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Công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dân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là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người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dân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của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một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nước</a:t>
          </a:r>
          <a:endParaRPr lang="en-US" sz="2300" kern="1200" dirty="0"/>
        </a:p>
      </dsp:txBody>
      <dsp:txXfrm rot="5400000">
        <a:off x="1990721" y="1071716"/>
        <a:ext cx="2024944" cy="3275777"/>
      </dsp:txXfrm>
    </dsp:sp>
    <dsp:sp modelId="{9204648F-ED67-4564-BDD8-21AE906C4ED5}">
      <dsp:nvSpPr>
        <dsp:cNvPr id="0" name=""/>
        <dsp:cNvSpPr/>
      </dsp:nvSpPr>
      <dsp:spPr>
        <a:xfrm rot="5400000">
          <a:off x="3434946" y="1645161"/>
          <a:ext cx="3483661" cy="2128886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tint val="50000"/>
            <a:hueOff val="11499901"/>
            <a:satOff val="-63047"/>
            <a:lumOff val="68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445" tIns="146050" rIns="87630" bIns="14605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Quốc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tịch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là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căn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cứ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để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xác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định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công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dân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của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một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nước</a:t>
          </a:r>
          <a:r>
            <a:rPr lang="en-US" sz="2300" kern="1200" dirty="0" smtClean="0"/>
            <a:t>, </a:t>
          </a:r>
          <a:r>
            <a:rPr lang="en-US" sz="2300" kern="1200" dirty="0" err="1" smtClean="0"/>
            <a:t>thể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hiện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mối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quan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hệ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giữa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nhà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nước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và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công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dân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đó</a:t>
          </a:r>
          <a:r>
            <a:rPr lang="en-US" sz="2300" kern="1200" dirty="0" smtClean="0"/>
            <a:t>.</a:t>
          </a:r>
          <a:endParaRPr lang="en-US" sz="2300" kern="1200" dirty="0"/>
        </a:p>
      </dsp:txBody>
      <dsp:txXfrm rot="-5400000">
        <a:off x="4112333" y="1071716"/>
        <a:ext cx="2024944" cy="3275777"/>
      </dsp:txXfrm>
    </dsp:sp>
    <dsp:sp modelId="{65C61C86-FC14-4783-894B-7AD74FC71AED}">
      <dsp:nvSpPr>
        <dsp:cNvPr id="0" name=""/>
        <dsp:cNvSpPr/>
      </dsp:nvSpPr>
      <dsp:spPr>
        <a:xfrm>
          <a:off x="2951004" y="0"/>
          <a:ext cx="2225554" cy="2225446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4933F2-8B57-4D9E-A78D-8CE01B129CCC}">
      <dsp:nvSpPr>
        <dsp:cNvPr id="0" name=""/>
        <dsp:cNvSpPr/>
      </dsp:nvSpPr>
      <dsp:spPr>
        <a:xfrm rot="10800000">
          <a:off x="2951004" y="3193220"/>
          <a:ext cx="2225554" cy="2225446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64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749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11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469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22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725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176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926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36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630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505F-0C82-4D6D-B004-FC5C444DBA51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436F-7EAC-4517-A803-86530C563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135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4505F-0C82-4D6D-B004-FC5C444DBA51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E436F-7EAC-4517-A803-86530C563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06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microsoft.com/office/2007/relationships/hdphoto" Target="../media/hdphoto2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g"/><Relationship Id="rId12" Type="http://schemas.microsoft.com/office/2007/relationships/hdphoto" Target="../media/hdphoto2.wdp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4.png"/><Relationship Id="rId5" Type="http://schemas.openxmlformats.org/officeDocument/2006/relationships/diagramColors" Target="../diagrams/colors1.xml"/><Relationship Id="rId10" Type="http://schemas.microsoft.com/office/2007/relationships/hdphoto" Target="../media/hdphoto3.wdp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5575">
              <a:schemeClr val="accent1">
                <a:lumMod val="60000"/>
                <a:lumOff val="40000"/>
              </a:schemeClr>
            </a:gs>
            <a:gs pos="54873">
              <a:srgbClr val="FBFD76"/>
            </a:gs>
            <a:gs pos="15000">
              <a:schemeClr val="accent1">
                <a:lumMod val="20000"/>
                <a:lumOff val="80000"/>
              </a:schemeClr>
            </a:gs>
            <a:gs pos="78000">
              <a:srgbClr val="FFCCFF"/>
            </a:gs>
            <a:gs pos="46000">
              <a:srgbClr val="FFFF00"/>
            </a:gs>
            <a:gs pos="43000">
              <a:srgbClr val="F5F94E"/>
            </a:gs>
            <a:gs pos="86726">
              <a:schemeClr val="accent1">
                <a:lumMod val="40000"/>
                <a:lumOff val="60000"/>
              </a:schemeClr>
            </a:gs>
            <a:gs pos="65000">
              <a:schemeClr val="accent1">
                <a:lumMod val="5000"/>
                <a:lumOff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 rot="16200000">
            <a:off x="3176341" y="-716918"/>
            <a:ext cx="6857998" cy="8291838"/>
          </a:xfrm>
          <a:prstGeom prst="rect">
            <a:avLst/>
          </a:prstGeom>
          <a:gradFill>
            <a:gsLst>
              <a:gs pos="73000">
                <a:schemeClr val="accent1">
                  <a:lumMod val="5000"/>
                  <a:lumOff val="95000"/>
                </a:schemeClr>
              </a:gs>
              <a:gs pos="0">
                <a:schemeClr val="bg1"/>
              </a:gs>
              <a:gs pos="50000">
                <a:srgbClr val="DFF1FA"/>
              </a:gs>
              <a:gs pos="97000">
                <a:srgbClr val="C7E8F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95"/>
          <a:stretch/>
        </p:blipFill>
        <p:spPr>
          <a:xfrm>
            <a:off x="9866524" y="13369"/>
            <a:ext cx="2325476" cy="6858000"/>
          </a:xfrm>
          <a:prstGeom prst="rect">
            <a:avLst/>
          </a:prstGeom>
        </p:spPr>
      </p:pic>
      <p:pic>
        <p:nvPicPr>
          <p:cNvPr id="1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503"/>
          <a:stretch/>
        </p:blipFill>
        <p:spPr>
          <a:xfrm>
            <a:off x="0" y="0"/>
            <a:ext cx="2459421" cy="68847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33" y="356078"/>
            <a:ext cx="6576661" cy="650192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89" b="93852" l="4369" r="97573">
                        <a14:foregroundMark x1="19417" y1="80738" x2="19417" y2="80738"/>
                        <a14:foregroundMark x1="67961" y1="45902" x2="67961" y2="45902"/>
                        <a14:foregroundMark x1="77184" y1="53279" x2="77184" y2="53279"/>
                        <a14:foregroundMark x1="90777" y1="52869" x2="90777" y2="52869"/>
                        <a14:foregroundMark x1="85922" y1="49180" x2="85922" y2="49180"/>
                        <a14:foregroundMark x1="90291" y1="47951" x2="90291" y2="47951"/>
                        <a14:foregroundMark x1="78155" y1="48361" x2="78155" y2="48361"/>
                        <a14:foregroundMark x1="65049" y1="57787" x2="65049" y2="57787"/>
                        <a14:foregroundMark x1="71845" y1="54918" x2="71845" y2="54918"/>
                        <a14:foregroundMark x1="70874" y1="51230" x2="70874" y2="51230"/>
                        <a14:foregroundMark x1="73786" y1="88115" x2="73786" y2="88115"/>
                        <a14:foregroundMark x1="82524" y1="88115" x2="82524" y2="88115"/>
                        <a14:foregroundMark x1="70874" y1="84016" x2="70874" y2="84016"/>
                        <a14:foregroundMark x1="77670" y1="83607" x2="77670" y2="83607"/>
                        <a14:foregroundMark x1="80097" y1="82787" x2="80097" y2="82787"/>
                        <a14:foregroundMark x1="74757" y1="91393" x2="74757" y2="91393"/>
                        <a14:foregroundMark x1="70874" y1="91393" x2="70874" y2="91393"/>
                        <a14:foregroundMark x1="67476" y1="93852" x2="67476" y2="93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453" y="1668635"/>
            <a:ext cx="4238622" cy="502050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76676" y="254698"/>
            <a:ext cx="9855583" cy="1200329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soft" dir="t">
              <a:rot lat="0" lon="0" rev="15600000"/>
            </a:lightRig>
          </a:scene3d>
          <a:sp3d>
            <a:bevelT w="82550" h="82550"/>
          </a:sp3d>
        </p:spPr>
        <p:txBody>
          <a:bodyPr wrap="non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 smtClean="0">
                <a:ln/>
                <a:solidFill>
                  <a:srgbClr val="FF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BÀI </a:t>
            </a:r>
            <a:r>
              <a:rPr lang="en-US" sz="3600" b="1" dirty="0">
                <a:ln/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en-US" sz="3600" b="1" cap="none" spc="0" dirty="0" smtClean="0">
                <a:ln/>
                <a:solidFill>
                  <a:srgbClr val="FF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: CÔNG DÂN NƯỚC </a:t>
            </a:r>
          </a:p>
          <a:p>
            <a:pPr algn="ctr"/>
            <a:r>
              <a:rPr lang="en-US" sz="3600" b="1" cap="none" spc="0" dirty="0" smtClean="0">
                <a:ln/>
                <a:solidFill>
                  <a:srgbClr val="FF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CỘNG HÒA XÃ HỘI CHỦ NGHĨA VIỆT NAM</a:t>
            </a:r>
            <a:endParaRPr lang="en-US" sz="3600" b="1" cap="none" spc="0" dirty="0">
              <a:ln/>
              <a:solidFill>
                <a:srgbClr val="FF0000"/>
              </a:solidFill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836" y1="24757" x2="9836" y2="24757"/>
                        <a14:foregroundMark x1="2049" y1="22816" x2="1230" y2="32524"/>
                        <a14:foregroundMark x1="8607" y1="20874" x2="30738" y2="3398"/>
                        <a14:foregroundMark x1="20902" y1="94660" x2="20902" y2="94660"/>
                        <a14:foregroundMark x1="38115" y1="96117" x2="38115" y2="96117"/>
                        <a14:foregroundMark x1="40984" y1="96602" x2="45082" y2="88350"/>
                        <a14:foregroundMark x1="45492" y1="88835" x2="39344" y2="76699"/>
                        <a14:foregroundMark x1="40574" y1="92718" x2="35246" y2="81553"/>
                        <a14:foregroundMark x1="29508" y1="94175" x2="28279" y2="70388"/>
                        <a14:foregroundMark x1="23361" y1="91748" x2="22131" y2="77184"/>
                        <a14:foregroundMark x1="60246" y1="96602" x2="60246" y2="96602"/>
                        <a14:foregroundMark x1="56967" y1="98058" x2="60656" y2="91748"/>
                        <a14:foregroundMark x1="57787" y1="98058" x2="68033" y2="92233"/>
                        <a14:foregroundMark x1="81967" y1="91262" x2="81967" y2="91262"/>
                        <a14:foregroundMark x1="88115" y1="89320" x2="88115" y2="89320"/>
                        <a14:foregroundMark x1="84016" y1="84951" x2="81557" y2="75243"/>
                        <a14:foregroundMark x1="80328" y1="86893" x2="76639" y2="80583"/>
                        <a14:foregroundMark x1="91803" y1="7767" x2="91803" y2="7767"/>
                        <a14:foregroundMark x1="88934" y1="16019" x2="88934" y2="16019"/>
                        <a14:foregroundMark x1="45902" y1="16019" x2="52049" y2="22816"/>
                        <a14:foregroundMark x1="43033" y1="65534" x2="43033" y2="65534"/>
                        <a14:foregroundMark x1="13525" y1="40777" x2="13525" y2="40777"/>
                        <a14:foregroundMark x1="66803" y1="92233" x2="65164" y2="79612"/>
                        <a14:foregroundMark x1="61885" y1="92233" x2="60656" y2="80097"/>
                        <a14:foregroundMark x1="59016" y1="60680" x2="59016" y2="60680"/>
                        <a14:foregroundMark x1="90164" y1="26214" x2="90164" y2="26214"/>
                        <a14:foregroundMark x1="88115" y1="33495" x2="93443" y2="296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923" y="1989386"/>
            <a:ext cx="4043163" cy="354319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30275" y="5532579"/>
            <a:ext cx="7072497" cy="1152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CÔNG DÂN 6</a:t>
            </a:r>
          </a:p>
        </p:txBody>
      </p:sp>
    </p:spTree>
    <p:extLst>
      <p:ext uri="{BB962C8B-B14F-4D97-AF65-F5344CB8AC3E}">
        <p14:creationId xmlns:p14="http://schemas.microsoft.com/office/powerpoint/2010/main" val="156559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Diagram 33"/>
          <p:cNvGraphicFramePr/>
          <p:nvPr>
            <p:extLst>
              <p:ext uri="{D42A27DB-BD31-4B8C-83A1-F6EECF244321}">
                <p14:modId xmlns:p14="http://schemas.microsoft.com/office/powerpoint/2010/main" val="651559570"/>
              </p:ext>
            </p:extLst>
          </p:nvPr>
        </p:nvGraphicFramePr>
        <p:xfrm>
          <a:off x="-147990" y="130946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930" y="-57589"/>
            <a:ext cx="2508069" cy="691558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0" y="295419"/>
            <a:ext cx="956603" cy="956603"/>
          </a:xfrm>
          <a:prstGeom prst="ellipse">
            <a:avLst/>
          </a:prstGeom>
          <a:solidFill>
            <a:srgbClr val="88C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29689" y="325117"/>
            <a:ext cx="110491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5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3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5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13" y="188823"/>
            <a:ext cx="714375" cy="1295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813" y="2628057"/>
            <a:ext cx="1075519" cy="107551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9836" y1="24757" x2="9836" y2="24757"/>
                        <a14:foregroundMark x1="2049" y1="22816" x2="1230" y2="32524"/>
                        <a14:foregroundMark x1="8607" y1="20874" x2="30738" y2="3398"/>
                        <a14:foregroundMark x1="20902" y1="94660" x2="20902" y2="94660"/>
                        <a14:foregroundMark x1="38115" y1="96117" x2="38115" y2="96117"/>
                        <a14:foregroundMark x1="40984" y1="96602" x2="45082" y2="88350"/>
                        <a14:foregroundMark x1="45492" y1="88835" x2="39344" y2="76699"/>
                        <a14:foregroundMark x1="40574" y1="92718" x2="35246" y2="81553"/>
                        <a14:foregroundMark x1="29508" y1="94175" x2="28279" y2="70388"/>
                        <a14:foregroundMark x1="23361" y1="91748" x2="22131" y2="77184"/>
                        <a14:foregroundMark x1="60246" y1="96602" x2="60246" y2="96602"/>
                        <a14:foregroundMark x1="56967" y1="98058" x2="60656" y2="91748"/>
                        <a14:foregroundMark x1="57787" y1="98058" x2="68033" y2="92233"/>
                        <a14:foregroundMark x1="81967" y1="91262" x2="81967" y2="91262"/>
                        <a14:foregroundMark x1="88115" y1="89320" x2="88115" y2="89320"/>
                        <a14:foregroundMark x1="84016" y1="84951" x2="81557" y2="75243"/>
                        <a14:foregroundMark x1="80328" y1="86893" x2="76639" y2="80583"/>
                        <a14:foregroundMark x1="91803" y1="7767" x2="91803" y2="7767"/>
                        <a14:foregroundMark x1="88934" y1="16019" x2="88934" y2="16019"/>
                        <a14:foregroundMark x1="45902" y1="16019" x2="52049" y2="22816"/>
                        <a14:foregroundMark x1="43033" y1="65534" x2="43033" y2="65534"/>
                        <a14:foregroundMark x1="13525" y1="40777" x2="13525" y2="40777"/>
                        <a14:foregroundMark x1="66803" y1="92233" x2="65164" y2="79612"/>
                        <a14:foregroundMark x1="61885" y1="92233" x2="60656" y2="80097"/>
                        <a14:foregroundMark x1="59016" y1="60680" x2="59016" y2="60680"/>
                        <a14:foregroundMark x1="90164" y1="26214" x2="90164" y2="26214"/>
                        <a14:foregroundMark x1="88115" y1="33495" x2="93443" y2="296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13" y="5026905"/>
            <a:ext cx="1494085" cy="156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98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4" grpId="0">
        <p:bldAsOne/>
      </p:bldGraphic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3279" y="-6557"/>
            <a:ext cx="5218386" cy="6858000"/>
          </a:xfrm>
          <a:prstGeom prst="rect">
            <a:avLst/>
          </a:prstGeom>
          <a:solidFill>
            <a:srgbClr val="A5A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07" r="967" b="14051"/>
          <a:stretch/>
        </p:blipFill>
        <p:spPr>
          <a:xfrm>
            <a:off x="4896200" y="-6557"/>
            <a:ext cx="7441809" cy="686855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620306" y="9208"/>
            <a:ext cx="801859" cy="84892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</a:t>
            </a:r>
            <a:endParaRPr lang="en-US" b="1" dirty="0"/>
          </a:p>
        </p:txBody>
      </p:sp>
      <p:sp>
        <p:nvSpPr>
          <p:cNvPr id="11" name="Oval 10"/>
          <p:cNvSpPr/>
          <p:nvPr/>
        </p:nvSpPr>
        <p:spPr>
          <a:xfrm>
            <a:off x="6560637" y="3433604"/>
            <a:ext cx="801859" cy="84892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3</a:t>
            </a:r>
            <a:endParaRPr lang="en-US" b="1" dirty="0"/>
          </a:p>
        </p:txBody>
      </p:sp>
      <p:sp>
        <p:nvSpPr>
          <p:cNvPr id="12" name="Oval 11"/>
          <p:cNvSpPr/>
          <p:nvPr/>
        </p:nvSpPr>
        <p:spPr>
          <a:xfrm>
            <a:off x="9874267" y="135322"/>
            <a:ext cx="801859" cy="84892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2</a:t>
            </a:r>
            <a:endParaRPr lang="en-US" b="1" dirty="0"/>
          </a:p>
        </p:txBody>
      </p:sp>
      <p:sp>
        <p:nvSpPr>
          <p:cNvPr id="13" name="Oval 12"/>
          <p:cNvSpPr/>
          <p:nvPr/>
        </p:nvSpPr>
        <p:spPr>
          <a:xfrm>
            <a:off x="9836065" y="3448759"/>
            <a:ext cx="801859" cy="84892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en-US" b="1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69" y="1693433"/>
            <a:ext cx="3986629" cy="497471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58" y="1668885"/>
            <a:ext cx="4002063" cy="496344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85" y="1594097"/>
            <a:ext cx="4103878" cy="511301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39" y="1594097"/>
            <a:ext cx="4210524" cy="248017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3" t="21379" r="17729" b="25287"/>
          <a:stretch/>
        </p:blipFill>
        <p:spPr>
          <a:xfrm>
            <a:off x="787764" y="4197938"/>
            <a:ext cx="4200493" cy="243438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87243" y="365017"/>
            <a:ext cx="4607012" cy="981423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b="1" dirty="0" err="1" smtClean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dirty="0" smtClean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tịch</a:t>
            </a:r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b="1" dirty="0" err="1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b="1" dirty="0" err="1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0215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3" r="15402"/>
          <a:stretch/>
        </p:blipFill>
        <p:spPr>
          <a:xfrm>
            <a:off x="-110360" y="-85888"/>
            <a:ext cx="4752697" cy="70159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42339" y="0"/>
            <a:ext cx="7549662" cy="6844136"/>
          </a:xfrm>
          <a:prstGeom prst="rect">
            <a:avLst/>
          </a:prstGeom>
          <a:gradFill>
            <a:gsLst>
              <a:gs pos="100000">
                <a:srgbClr val="C8D1F1"/>
              </a:gs>
              <a:gs pos="86000">
                <a:srgbClr val="DACFF6"/>
              </a:gs>
              <a:gs pos="32000">
                <a:srgbClr val="FFCCFF"/>
              </a:gs>
              <a:gs pos="69000">
                <a:srgbClr val="FBE3FE"/>
              </a:gs>
              <a:gs pos="11000">
                <a:schemeClr val="accent1">
                  <a:lumMod val="5000"/>
                  <a:lumOff val="9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 smtClean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000" dirty="0" smtClean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000" dirty="0" smtClean="0">
              <a:solidFill>
                <a:srgbClr val="0070C0"/>
              </a:solidFill>
            </a:endParaRPr>
          </a:p>
          <a:p>
            <a:r>
              <a:rPr lang="en-US" sz="2000" dirty="0" smtClean="0">
                <a:solidFill>
                  <a:srgbClr val="0070C0"/>
                </a:solidFill>
              </a:rPr>
              <a:t>1</a:t>
            </a:r>
            <a:r>
              <a:rPr lang="en-US" sz="2000" dirty="0">
                <a:solidFill>
                  <a:srgbClr val="0070C0"/>
                </a:solidFill>
              </a:rPr>
              <a:t>. Cha, </a:t>
            </a:r>
            <a:r>
              <a:rPr lang="en-US" sz="2000" dirty="0" err="1">
                <a:solidFill>
                  <a:srgbClr val="0070C0"/>
                </a:solidFill>
              </a:rPr>
              <a:t>mẹ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đều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là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công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dân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Việt</a:t>
            </a:r>
            <a:r>
              <a:rPr lang="en-US" sz="2000" dirty="0">
                <a:solidFill>
                  <a:srgbClr val="0070C0"/>
                </a:solidFill>
              </a:rPr>
              <a:t> Nam, </a:t>
            </a:r>
            <a:r>
              <a:rPr lang="en-US" sz="2000" dirty="0" err="1">
                <a:solidFill>
                  <a:srgbClr val="0070C0"/>
                </a:solidFill>
              </a:rPr>
              <a:t>được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sinh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ra</a:t>
            </a:r>
            <a:r>
              <a:rPr lang="en-US" sz="2000" dirty="0">
                <a:solidFill>
                  <a:srgbClr val="0070C0"/>
                </a:solidFill>
              </a:rPr>
              <a:t> ở </a:t>
            </a:r>
            <a:r>
              <a:rPr lang="en-US" sz="2000" dirty="0" err="1">
                <a:solidFill>
                  <a:srgbClr val="0070C0"/>
                </a:solidFill>
              </a:rPr>
              <a:t>Việt</a:t>
            </a:r>
            <a:r>
              <a:rPr lang="en-US" sz="2000" dirty="0">
                <a:solidFill>
                  <a:srgbClr val="0070C0"/>
                </a:solidFill>
              </a:rPr>
              <a:t> Nam </a:t>
            </a:r>
            <a:r>
              <a:rPr lang="en-US" sz="2000" dirty="0" err="1">
                <a:solidFill>
                  <a:srgbClr val="0070C0"/>
                </a:solidFill>
              </a:rPr>
              <a:t>hoặc</a:t>
            </a:r>
            <a:r>
              <a:rPr lang="en-US" sz="2000" dirty="0">
                <a:solidFill>
                  <a:srgbClr val="0070C0"/>
                </a:solidFill>
              </a:rPr>
              <a:t> ở </a:t>
            </a:r>
            <a:r>
              <a:rPr lang="en-US" sz="2000" dirty="0" err="1">
                <a:solidFill>
                  <a:srgbClr val="0070C0"/>
                </a:solidFill>
              </a:rPr>
              <a:t>nước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ngoài</a:t>
            </a:r>
            <a:r>
              <a:rPr lang="en-US" sz="2000" dirty="0" smtClean="0">
                <a:solidFill>
                  <a:srgbClr val="0070C0"/>
                </a:solidFill>
              </a:rPr>
              <a:t>.</a:t>
            </a:r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dirty="0">
                <a:solidFill>
                  <a:srgbClr val="0070C0"/>
                </a:solidFill>
              </a:rPr>
              <a:t>2. Cha </a:t>
            </a:r>
            <a:r>
              <a:rPr lang="en-US" sz="2000" dirty="0" err="1">
                <a:solidFill>
                  <a:srgbClr val="0070C0"/>
                </a:solidFill>
              </a:rPr>
              <a:t>hoặc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mẹ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là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công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dân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Việt</a:t>
            </a:r>
            <a:r>
              <a:rPr lang="en-US" sz="2000" dirty="0">
                <a:solidFill>
                  <a:srgbClr val="0070C0"/>
                </a:solidFill>
              </a:rPr>
              <a:t> Nam </a:t>
            </a:r>
            <a:r>
              <a:rPr lang="en-US" sz="2000" dirty="0" err="1">
                <a:solidFill>
                  <a:srgbClr val="0070C0"/>
                </a:solidFill>
              </a:rPr>
              <a:t>còn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người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kia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là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người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không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quốc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tịch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hoặc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có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mẹ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là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công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dân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Việt</a:t>
            </a:r>
            <a:r>
              <a:rPr lang="en-US" sz="2000" dirty="0">
                <a:solidFill>
                  <a:srgbClr val="0070C0"/>
                </a:solidFill>
              </a:rPr>
              <a:t> Nam </a:t>
            </a:r>
            <a:r>
              <a:rPr lang="en-US" sz="2000" dirty="0" err="1">
                <a:solidFill>
                  <a:srgbClr val="0070C0"/>
                </a:solidFill>
              </a:rPr>
              <a:t>còn</a:t>
            </a:r>
            <a:r>
              <a:rPr lang="en-US" sz="2000" dirty="0">
                <a:solidFill>
                  <a:srgbClr val="0070C0"/>
                </a:solidFill>
              </a:rPr>
              <a:t> cha </a:t>
            </a:r>
            <a:r>
              <a:rPr lang="en-US" sz="2000" dirty="0" err="1">
                <a:solidFill>
                  <a:srgbClr val="0070C0"/>
                </a:solidFill>
              </a:rPr>
              <a:t>không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rõ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là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ai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được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sinh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ra</a:t>
            </a:r>
            <a:r>
              <a:rPr lang="en-US" sz="2000" dirty="0">
                <a:solidFill>
                  <a:srgbClr val="0070C0"/>
                </a:solidFill>
              </a:rPr>
              <a:t> ở </a:t>
            </a:r>
            <a:r>
              <a:rPr lang="en-US" sz="2000" dirty="0" err="1">
                <a:solidFill>
                  <a:srgbClr val="0070C0"/>
                </a:solidFill>
              </a:rPr>
              <a:t>Việt</a:t>
            </a:r>
            <a:r>
              <a:rPr lang="en-US" sz="2000" dirty="0">
                <a:solidFill>
                  <a:srgbClr val="0070C0"/>
                </a:solidFill>
              </a:rPr>
              <a:t> Nam </a:t>
            </a:r>
            <a:r>
              <a:rPr lang="en-US" sz="2000" dirty="0" err="1">
                <a:solidFill>
                  <a:srgbClr val="0070C0"/>
                </a:solidFill>
              </a:rPr>
              <a:t>hoặc</a:t>
            </a:r>
            <a:r>
              <a:rPr lang="en-US" sz="2000" dirty="0">
                <a:solidFill>
                  <a:srgbClr val="0070C0"/>
                </a:solidFill>
              </a:rPr>
              <a:t> ở </a:t>
            </a:r>
            <a:r>
              <a:rPr lang="en-US" sz="2000" dirty="0" err="1">
                <a:solidFill>
                  <a:srgbClr val="0070C0"/>
                </a:solidFill>
              </a:rPr>
              <a:t>nước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ngoài</a:t>
            </a:r>
            <a:r>
              <a:rPr lang="en-US" sz="2000" dirty="0" smtClean="0">
                <a:solidFill>
                  <a:srgbClr val="0070C0"/>
                </a:solidFill>
              </a:rPr>
              <a:t>.</a:t>
            </a:r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dirty="0">
                <a:solidFill>
                  <a:srgbClr val="0070C0"/>
                </a:solidFill>
              </a:rPr>
              <a:t>3. Cha </a:t>
            </a:r>
            <a:r>
              <a:rPr lang="en-US" sz="2000" dirty="0" err="1">
                <a:solidFill>
                  <a:srgbClr val="0070C0"/>
                </a:solidFill>
              </a:rPr>
              <a:t>hoặc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mẹ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là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công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dân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Việt</a:t>
            </a:r>
            <a:r>
              <a:rPr lang="en-US" sz="2000" dirty="0">
                <a:solidFill>
                  <a:srgbClr val="0070C0"/>
                </a:solidFill>
              </a:rPr>
              <a:t> Nam, </a:t>
            </a:r>
            <a:r>
              <a:rPr lang="en-US" sz="2000" dirty="0" err="1">
                <a:solidFill>
                  <a:srgbClr val="0070C0"/>
                </a:solidFill>
              </a:rPr>
              <a:t>còn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người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kia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là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công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dân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nước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ngoài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nếu</a:t>
            </a:r>
            <a:r>
              <a:rPr lang="en-US" sz="2000" dirty="0">
                <a:solidFill>
                  <a:srgbClr val="0070C0"/>
                </a:solidFill>
              </a:rPr>
              <a:t> cha </a:t>
            </a:r>
            <a:r>
              <a:rPr lang="en-US" sz="2000" dirty="0" err="1">
                <a:solidFill>
                  <a:srgbClr val="0070C0"/>
                </a:solidFill>
              </a:rPr>
              <a:t>mẹ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có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sự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thỏa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thuận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bằng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văn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bản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về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việc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chọn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quốc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tịch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Việt</a:t>
            </a:r>
            <a:r>
              <a:rPr lang="en-US" sz="2000" dirty="0">
                <a:solidFill>
                  <a:srgbClr val="0070C0"/>
                </a:solidFill>
              </a:rPr>
              <a:t> Nam </a:t>
            </a:r>
            <a:r>
              <a:rPr lang="en-US" sz="2000" dirty="0" err="1">
                <a:solidFill>
                  <a:srgbClr val="0070C0"/>
                </a:solidFill>
              </a:rPr>
              <a:t>vào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thời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điểm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đăng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ký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khai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sinh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cho</a:t>
            </a:r>
            <a:r>
              <a:rPr lang="en-US" sz="2000" dirty="0">
                <a:solidFill>
                  <a:srgbClr val="0070C0"/>
                </a:solidFill>
              </a:rPr>
              <a:t> con</a:t>
            </a:r>
            <a:r>
              <a:rPr lang="en-US" sz="2000" dirty="0" smtClean="0">
                <a:solidFill>
                  <a:srgbClr val="0070C0"/>
                </a:solidFill>
              </a:rPr>
              <a:t>.</a:t>
            </a:r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dirty="0">
                <a:solidFill>
                  <a:srgbClr val="0070C0"/>
                </a:solidFill>
              </a:rPr>
              <a:t>4. Cha </a:t>
            </a:r>
            <a:r>
              <a:rPr lang="en-US" sz="2000" dirty="0" err="1">
                <a:solidFill>
                  <a:srgbClr val="0070C0"/>
                </a:solidFill>
              </a:rPr>
              <a:t>hoặc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mẹ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là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công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dân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Việt</a:t>
            </a:r>
            <a:r>
              <a:rPr lang="en-US" sz="2000" dirty="0">
                <a:solidFill>
                  <a:srgbClr val="0070C0"/>
                </a:solidFill>
              </a:rPr>
              <a:t> Nam </a:t>
            </a:r>
            <a:r>
              <a:rPr lang="en-US" sz="2000" dirty="0" err="1">
                <a:solidFill>
                  <a:srgbClr val="0070C0"/>
                </a:solidFill>
              </a:rPr>
              <a:t>còn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người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kia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là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công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dân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nước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ngoài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mà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được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sinh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ra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trên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lãnh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thổ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Việt</a:t>
            </a:r>
            <a:r>
              <a:rPr lang="en-US" sz="2000" dirty="0">
                <a:solidFill>
                  <a:srgbClr val="0070C0"/>
                </a:solidFill>
              </a:rPr>
              <a:t> Nam </a:t>
            </a:r>
            <a:r>
              <a:rPr lang="en-US" sz="2000" dirty="0" err="1">
                <a:solidFill>
                  <a:srgbClr val="0070C0"/>
                </a:solidFill>
              </a:rPr>
              <a:t>và</a:t>
            </a:r>
            <a:r>
              <a:rPr lang="en-US" sz="2000" dirty="0">
                <a:solidFill>
                  <a:srgbClr val="0070C0"/>
                </a:solidFill>
              </a:rPr>
              <a:t> cha </a:t>
            </a:r>
            <a:r>
              <a:rPr lang="en-US" sz="2000" dirty="0" err="1">
                <a:solidFill>
                  <a:srgbClr val="0070C0"/>
                </a:solidFill>
              </a:rPr>
              <a:t>mẹ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không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thỏa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thuận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được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việc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lựa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chọn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quốc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tịch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cho</a:t>
            </a:r>
            <a:r>
              <a:rPr lang="en-US" sz="2000" dirty="0">
                <a:solidFill>
                  <a:srgbClr val="0070C0"/>
                </a:solidFill>
              </a:rPr>
              <a:t> con</a:t>
            </a:r>
            <a:r>
              <a:rPr lang="en-US" sz="2000" dirty="0" smtClean="0">
                <a:solidFill>
                  <a:srgbClr val="0070C0"/>
                </a:solidFill>
              </a:rPr>
              <a:t>.</a:t>
            </a:r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dirty="0">
                <a:solidFill>
                  <a:srgbClr val="0070C0"/>
                </a:solidFill>
              </a:rPr>
              <a:t>5. </a:t>
            </a:r>
            <a:r>
              <a:rPr lang="en-US" sz="2000" dirty="0" err="1">
                <a:solidFill>
                  <a:srgbClr val="0070C0"/>
                </a:solidFill>
              </a:rPr>
              <a:t>Được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sinh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ra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trên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lãnh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thổ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Việt</a:t>
            </a:r>
            <a:r>
              <a:rPr lang="en-US" sz="2000" dirty="0">
                <a:solidFill>
                  <a:srgbClr val="0070C0"/>
                </a:solidFill>
              </a:rPr>
              <a:t> Nam </a:t>
            </a:r>
            <a:r>
              <a:rPr lang="en-US" sz="2000" dirty="0" err="1">
                <a:solidFill>
                  <a:srgbClr val="0070C0"/>
                </a:solidFill>
              </a:rPr>
              <a:t>mà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khi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sinh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ra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có</a:t>
            </a:r>
            <a:r>
              <a:rPr lang="en-US" sz="2000" dirty="0">
                <a:solidFill>
                  <a:srgbClr val="0070C0"/>
                </a:solidFill>
              </a:rPr>
              <a:t> cha </a:t>
            </a:r>
            <a:r>
              <a:rPr lang="en-US" sz="2000" dirty="0" err="1">
                <a:solidFill>
                  <a:srgbClr val="0070C0"/>
                </a:solidFill>
              </a:rPr>
              <a:t>mẹ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đều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là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người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không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quốc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tịch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nhưng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có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nơi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thường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trú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tại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Việt</a:t>
            </a:r>
            <a:r>
              <a:rPr lang="en-US" sz="2000" dirty="0">
                <a:solidFill>
                  <a:srgbClr val="0070C0"/>
                </a:solidFill>
              </a:rPr>
              <a:t> Nam</a:t>
            </a:r>
            <a:r>
              <a:rPr lang="en-US" sz="2000" dirty="0" smtClean="0">
                <a:solidFill>
                  <a:srgbClr val="0070C0"/>
                </a:solidFill>
              </a:rPr>
              <a:t>.</a:t>
            </a:r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dirty="0">
                <a:solidFill>
                  <a:srgbClr val="0070C0"/>
                </a:solidFill>
              </a:rPr>
              <a:t>6. </a:t>
            </a:r>
            <a:r>
              <a:rPr lang="en-US" sz="2000" dirty="0" err="1">
                <a:solidFill>
                  <a:srgbClr val="0070C0"/>
                </a:solidFill>
              </a:rPr>
              <a:t>Được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sinh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ra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trên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lãnh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thổ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Việt</a:t>
            </a:r>
            <a:r>
              <a:rPr lang="en-US" sz="2000" dirty="0">
                <a:solidFill>
                  <a:srgbClr val="0070C0"/>
                </a:solidFill>
              </a:rPr>
              <a:t> Nam </a:t>
            </a:r>
            <a:r>
              <a:rPr lang="en-US" sz="2000" dirty="0" err="1">
                <a:solidFill>
                  <a:srgbClr val="0070C0"/>
                </a:solidFill>
              </a:rPr>
              <a:t>mà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khi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sinh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ra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có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mẹ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là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người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không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quốc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tịch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nhưng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có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nơi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thường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trú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tại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Việt</a:t>
            </a:r>
            <a:r>
              <a:rPr lang="en-US" sz="2000" dirty="0">
                <a:solidFill>
                  <a:srgbClr val="0070C0"/>
                </a:solidFill>
              </a:rPr>
              <a:t> Nam, </a:t>
            </a:r>
            <a:r>
              <a:rPr lang="en-US" sz="2000" dirty="0" err="1">
                <a:solidFill>
                  <a:srgbClr val="0070C0"/>
                </a:solidFill>
              </a:rPr>
              <a:t>còn</a:t>
            </a:r>
            <a:r>
              <a:rPr lang="en-US" sz="2000" dirty="0">
                <a:solidFill>
                  <a:srgbClr val="0070C0"/>
                </a:solidFill>
              </a:rPr>
              <a:t> cha </a:t>
            </a:r>
            <a:r>
              <a:rPr lang="en-US" sz="2000" dirty="0" err="1">
                <a:solidFill>
                  <a:srgbClr val="0070C0"/>
                </a:solidFill>
              </a:rPr>
              <a:t>không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rõ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là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ai</a:t>
            </a:r>
            <a:r>
              <a:rPr lang="en-US" sz="2000" dirty="0" smtClean="0">
                <a:solidFill>
                  <a:srgbClr val="0070C0"/>
                </a:solidFill>
              </a:rPr>
              <a:t>.</a:t>
            </a:r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dirty="0">
                <a:solidFill>
                  <a:srgbClr val="0070C0"/>
                </a:solidFill>
              </a:rPr>
              <a:t>7. </a:t>
            </a:r>
            <a:r>
              <a:rPr lang="en-US" sz="2000" dirty="0" err="1">
                <a:solidFill>
                  <a:srgbClr val="0070C0"/>
                </a:solidFill>
              </a:rPr>
              <a:t>Người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được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nhập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quốc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tịch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Việt</a:t>
            </a:r>
            <a:r>
              <a:rPr lang="en-US" sz="2000" dirty="0">
                <a:solidFill>
                  <a:srgbClr val="0070C0"/>
                </a:solidFill>
              </a:rPr>
              <a:t> Nam</a:t>
            </a:r>
            <a:r>
              <a:rPr lang="en-US" sz="2000" dirty="0" smtClean="0">
                <a:solidFill>
                  <a:srgbClr val="0070C0"/>
                </a:solidFill>
              </a:rPr>
              <a:t>.</a:t>
            </a:r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dirty="0">
                <a:solidFill>
                  <a:srgbClr val="0070C0"/>
                </a:solidFill>
              </a:rPr>
              <a:t>8. </a:t>
            </a:r>
            <a:r>
              <a:rPr lang="en-US" sz="2000" dirty="0" err="1">
                <a:solidFill>
                  <a:srgbClr val="0070C0"/>
                </a:solidFill>
              </a:rPr>
              <a:t>Người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được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trở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lại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quốc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tịch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Việt</a:t>
            </a:r>
            <a:r>
              <a:rPr lang="en-US" sz="2000" dirty="0">
                <a:solidFill>
                  <a:srgbClr val="0070C0"/>
                </a:solidFill>
              </a:rPr>
              <a:t> Nam.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4642338" y="1551"/>
            <a:ext cx="7549662" cy="1005665"/>
          </a:xfrm>
          <a:prstGeom prst="roundRect">
            <a:avLst/>
          </a:prstGeom>
          <a:gradFill>
            <a:gsLst>
              <a:gs pos="100000">
                <a:srgbClr val="C8D1F1"/>
              </a:gs>
              <a:gs pos="86000">
                <a:srgbClr val="DACFF6"/>
              </a:gs>
              <a:gs pos="32000">
                <a:srgbClr val="FFCCFF"/>
              </a:gs>
              <a:gs pos="69000">
                <a:srgbClr val="FBE3FE"/>
              </a:gs>
              <a:gs pos="11000">
                <a:schemeClr val="accent1">
                  <a:lumMod val="5000"/>
                  <a:lumOff val="9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Theo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quy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Luật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Quốc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tịch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Việt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Nam.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quốc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tịch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Việt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Nam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thuộc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trường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00307315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</TotalTime>
  <Words>374</Words>
  <Application>Microsoft Office PowerPoint</Application>
  <PresentationFormat>Widescreen</PresentationFormat>
  <Paragraphs>26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Helvetica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do que</cp:lastModifiedBy>
  <cp:revision>109</cp:revision>
  <dcterms:created xsi:type="dcterms:W3CDTF">2021-07-12T08:45:55Z</dcterms:created>
  <dcterms:modified xsi:type="dcterms:W3CDTF">2025-02-26T07:54:42Z</dcterms:modified>
</cp:coreProperties>
</file>