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3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4.xml" ContentType="application/vnd.openxmlformats-officedocument.presentationml.tags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5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6.xml" ContentType="application/vnd.openxmlformats-officedocument.presentationml.tags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63" r:id="rId3"/>
  </p:sldMasterIdLst>
  <p:notesMasterIdLst>
    <p:notesMasterId r:id="rId69"/>
  </p:notesMasterIdLst>
  <p:handoutMasterIdLst>
    <p:handoutMasterId r:id="rId70"/>
  </p:handoutMasterIdLst>
  <p:sldIdLst>
    <p:sldId id="291" r:id="rId4"/>
    <p:sldId id="294" r:id="rId5"/>
    <p:sldId id="2007577262" r:id="rId6"/>
    <p:sldId id="326" r:id="rId7"/>
    <p:sldId id="2007577263" r:id="rId8"/>
    <p:sldId id="2007577264" r:id="rId9"/>
    <p:sldId id="2007577265" r:id="rId10"/>
    <p:sldId id="327" r:id="rId11"/>
    <p:sldId id="329" r:id="rId12"/>
    <p:sldId id="2007577195" r:id="rId13"/>
    <p:sldId id="2007577211" r:id="rId14"/>
    <p:sldId id="2007577266" r:id="rId15"/>
    <p:sldId id="2007577267" r:id="rId16"/>
    <p:sldId id="2007577213" r:id="rId17"/>
    <p:sldId id="2007577220" r:id="rId18"/>
    <p:sldId id="2007577268" r:id="rId19"/>
    <p:sldId id="2007577216" r:id="rId20"/>
    <p:sldId id="2007577269" r:id="rId21"/>
    <p:sldId id="2007577202" r:id="rId22"/>
    <p:sldId id="2007577218" r:id="rId23"/>
    <p:sldId id="2007577219" r:id="rId24"/>
    <p:sldId id="2007577270" r:id="rId25"/>
    <p:sldId id="2007577271" r:id="rId26"/>
    <p:sldId id="2007577272" r:id="rId27"/>
    <p:sldId id="2007577222" r:id="rId28"/>
    <p:sldId id="2007577224" r:id="rId29"/>
    <p:sldId id="2007577273" r:id="rId30"/>
    <p:sldId id="2007577274" r:id="rId31"/>
    <p:sldId id="2007577225" r:id="rId32"/>
    <p:sldId id="2007577275" r:id="rId33"/>
    <p:sldId id="2007577276" r:id="rId34"/>
    <p:sldId id="2007577277" r:id="rId35"/>
    <p:sldId id="2007577278" r:id="rId36"/>
    <p:sldId id="2007577282" r:id="rId37"/>
    <p:sldId id="2007577279" r:id="rId38"/>
    <p:sldId id="2007577281" r:id="rId39"/>
    <p:sldId id="2007577283" r:id="rId40"/>
    <p:sldId id="2007577284" r:id="rId41"/>
    <p:sldId id="2007577286" r:id="rId42"/>
    <p:sldId id="2007577287" r:id="rId43"/>
    <p:sldId id="2007577288" r:id="rId44"/>
    <p:sldId id="2007577289" r:id="rId45"/>
    <p:sldId id="2007577290" r:id="rId46"/>
    <p:sldId id="2007577280" r:id="rId47"/>
    <p:sldId id="2007577258" r:id="rId48"/>
    <p:sldId id="2007577291" r:id="rId49"/>
    <p:sldId id="2007577292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007577259" r:id="rId63"/>
    <p:sldId id="2007577256" r:id="rId64"/>
    <p:sldId id="2007577260" r:id="rId65"/>
    <p:sldId id="2007577257" r:id="rId66"/>
    <p:sldId id="2007577294" r:id="rId67"/>
    <p:sldId id="2007577293" r:id="rId68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E81"/>
    <a:srgbClr val="FF3300"/>
    <a:srgbClr val="006AB5"/>
    <a:srgbClr val="0051C8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00" autoAdjust="0"/>
    <p:restoredTop sz="94585" autoAdjust="0"/>
  </p:normalViewPr>
  <p:slideViewPr>
    <p:cSldViewPr snapToGrid="0" snapToObjects="1" showGuides="1">
      <p:cViewPr varScale="1">
        <p:scale>
          <a:sx n="56" d="100"/>
          <a:sy n="56" d="100"/>
        </p:scale>
        <p:origin x="738" y="60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7F81E-6028-4797-BA13-BBB0B0831042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4D6FA-D008-4A0B-BBB0-6F01CA5612C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17136-B673-4C0E-8906-73F66364D915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67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144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463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4659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8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991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4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695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10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4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5514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152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106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1968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454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71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461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044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707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2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18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919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346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8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170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681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8050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5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5046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52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1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0796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782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3709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0148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0864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4304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9462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7831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94D6FA-D008-4A0B-BBB0-6F01CA5612C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3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213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3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ED5B1-A101-40FF-8C9D-DA81E4D36B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44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4D6FA-D008-4A0B-BBB0-6F01CA5612C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31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BA6E31-AC64-4970-86B9-41287C10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E90E76-32B4-4DB4-96A2-7423AEFA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2264E28-B73F-4538-AFA8-F41D524BB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18CDA9-297D-4DDE-825C-3A3A5FD3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AB8F87-1B03-4921-A5B4-A2201C59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07A693-54EA-4F0E-BDA6-D539649D3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538705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3784B7-9BA9-4B6A-8685-B65AFB7A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45E752-F983-40A4-8A49-16ECE84A8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31C34D-1EC1-49B5-B398-C1F0F0BC6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37D80B-A573-4D77-81FD-FC0A1461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8932D6-1535-44B6-9B51-56A1BB8BF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F25E79-C030-49F9-A6CF-54FF11B4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5844625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39FDA-9953-4A57-9A82-15AF6FE36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3A5E982-83B9-47E5-A533-A1548B2AEE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0A4A3C-EF6B-4200-8679-076E6E67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52977D-46FD-441E-BF07-A78D9B179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4359A0-6B79-4FCD-BB0B-8BC992FC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7546712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EEF8F8-C955-44D5-9645-4C3BFE4CF8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587FBA6-2A96-46AA-9A42-B7E5C3F23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1056C6-972D-4250-91A5-26DD0BAC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BEF24A-4660-43DC-BC52-2C16D703A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566D72-9D69-49E8-800B-15119D91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96952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45A4-77E9-4681-8175-2BC31DD54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0EA6C1-CC37-4E58-9B05-796259EC8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FCDD6-2E17-4A41-A71A-9BB7BFEE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2160-95E9-4A5D-8195-3249123BF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B30A4-D039-4532-86DA-992C7E478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73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19B4-FF73-44B7-9ED3-8F56F86B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2861-488C-4AE6-B71C-BCF2A6F36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3AC50-A0F8-47A5-A510-B8800F090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431F1-74E2-4C87-8286-620EC866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A9030-C86C-4CA5-9B87-AE19E7999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0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BD7D8-460D-464A-938D-CFF50C6F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EC9F2-D3AC-4D89-8CA6-85D9EFA6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F347A-206E-4F57-B955-0073854B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AAB4C-429E-43E3-B3E4-985C46C5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8687D-7E6B-493C-A77C-F9AD70E4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84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900D-AE1B-40AF-8DE0-010E3145F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B94DE-D2D5-4FF5-BB74-277807CF47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FE6D2-E663-46F4-8F01-E346DF913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3D6FD9-C2E8-412E-BABC-F405D705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8BE6F-6D38-4078-81A8-F389DCEB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11BF-4E96-483C-8510-868ECC81A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61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453CD-A40D-483E-ABED-ABA1C5053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DCFA2-6B53-48AA-83C6-942F5212C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F2C00-A523-477E-B193-E9DA1CF70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63FBB-CA65-44A1-B112-4DF2E2D20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4336B-AAE4-48E0-BE80-5329128E5A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9FB5E9-9EED-4844-A66B-8257C545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D6271B-6EDC-4B42-B5CC-708EDE303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29A592-75C1-44E1-8F74-B1774E82B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10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E3DFF-1503-4B6A-874A-6990C397D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DA0AD9-4E8D-42A3-839E-86F0CBBF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2DDA6-306A-4400-87AC-201C1885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708157-395C-4CF9-A50F-EE7640A0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1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t="-1" r="35358" b="42743"/>
          <a:stretch>
            <a:fillRect/>
          </a:stretch>
        </p:blipFill>
        <p:spPr>
          <a:xfrm>
            <a:off x="-13063" y="-1"/>
            <a:ext cx="9163043" cy="5143501"/>
          </a:xfrm>
          <a:prstGeom prst="rect">
            <a:avLst/>
          </a:prstGeom>
        </p:spPr>
      </p:pic>
    </p:spTree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2C3841-E063-43EA-9C00-62DB184D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F94DE-D30D-4B06-84C0-92E00182E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9540F-CF0D-4D4C-B66B-8B424281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6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76B18-B7A3-40C5-BA4D-387BF90A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D5C46-DC61-40A0-B841-C74E5E8EE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D882B-10B0-404D-928B-B0888DC40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79D559-CE43-49BC-90F6-B28926F86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3FC589-7694-4D8C-9F49-CCE478AE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93430C-DC50-4B39-AAC1-EDE372AE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76E7-571A-450E-87EA-8CD87F66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EF4B7-B456-45F6-A843-7353635AF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6279A-342B-4CAB-8F47-3D86023DB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6BADCF-354E-4BF0-953F-90E2204E8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214737-0428-4BCB-9382-B094DC59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8931B-309F-46E3-84BF-F759E150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21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DCA0A-6D4D-4FC5-A2D1-621B8AE1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0C533D-8E1B-4F95-8305-82FEA268D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8DFEE-E352-4D01-B0EA-520281FC9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CFF10-B195-4F46-B494-8B531DA3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3B92C-5F82-4C4F-A18A-84E366128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65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858D74-B82B-4680-9985-E9DE3973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4E64F-6175-4EEE-A8AD-1DF12EBD7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A5CA4-36D0-4EFD-B304-34AADDD7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7C5AF-6871-4D64-AFBE-F5FBDC90E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D3A2E-8987-4819-8F05-4D119C609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369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272212-C47B-4846-B83D-E3B3CD4D3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9475BAB-790A-48CD-8AC6-6665F1BD98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87A664-5523-4081-A247-BA561F38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D839DF-AA85-4DA7-9E7F-230061374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D6841-080B-4E17-BC04-0A081552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90033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E21991-52DC-446F-A97E-24595B23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48ACEC-B052-4B41-8888-32C2F6D5C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B21B6B-9310-41B8-9A95-A4DBE0D4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37470C-1876-49F5-8E65-034272DA8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2E91AB-790D-4DAF-A98D-CEC2AD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84119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6C4ED1-6C92-405B-BE9A-524A4274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428B29-8B84-4BBC-8975-E7AD871EA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7A0FFC-8A16-4B6F-B1A2-356B9969E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7D1F14-9A48-4A7E-BE86-0DB25BA97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8CE208-D6F7-4506-AC83-3367C3342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952414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64F7E-7481-4AB7-B7F3-CD4D4EFA5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05818D-1BC8-41FE-BFF3-5BDB84ADE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3C0D4A-0A4A-4D9A-AC6D-2DC42694C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BAAF0-AF44-44FC-8713-065C9F99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76B8F-5278-42AE-BFB5-21154F41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C3E94-E765-4A37-8397-99074BFD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871162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38BA2-5931-41DA-AD2C-7DC04F6B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FFE5DE-1661-4FFE-937F-D59025F0F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FFF9E81-2DBC-4F3F-9532-99170DCF04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AF3878-2482-41D0-868A-3D3EEB2FF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89EB00-01A6-4852-BEE0-252B05E9D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304E5A-5558-4129-9A20-6193783F9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3075F73-FFAE-470A-9728-99840798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690684-D69E-46F5-96C1-98AB3F46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199915"/>
      </p:ext>
    </p:extLst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7CE1D2-5887-4150-B179-703A7E843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A6EB34-0D8D-4E32-9CA0-87ED5E09A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1DF8C8-FD1F-42C2-8EE4-3E1808AC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A591639-5B49-4F61-81FE-83F963742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159918"/>
      </p:ext>
    </p:extLst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C8FCFB3-A9C9-4A77-B611-83CB28F9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7B4DE3-FE81-4232-A961-AAA53A87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3CD38F-301D-4DF2-84C9-8CE2831D3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089675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92128E-8182-46CF-A6F9-FE519229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3E2C94-1B5E-4FFB-84B4-B6176C9A8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CD0D43-D93E-4164-8CC3-14C67AD198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A264E-DC32-4A8B-B326-5D13656FDB3D}" type="datetimeFigureOut">
              <a:rPr lang="zh-CN" altLang="en-US" smtClean="0"/>
              <a:t>2024/11/13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308040-9C29-452F-9423-CB1065A9E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46109-377D-48AD-9166-2565869A4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279A1-34A8-4F4F-8A69-A2CBFA182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37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 advClick="0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8FDE1-CB91-4F07-BD59-57DAD970A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F5BFD-9709-403A-9160-E67795A1E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BE4FC-895E-4AD8-BEFA-B5BA5BAC9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26808-732F-4FBA-A30A-E8B65D20DD6C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3B83D-3E16-4AFD-971C-075C56A41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064C5-822D-4543-B3C7-C6873D121C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5F705-CFDD-497C-90F7-387F9F941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6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36.png"/><Relationship Id="rId5" Type="http://schemas.openxmlformats.org/officeDocument/2006/relationships/image" Target="../media/image19.png"/><Relationship Id="rId1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jpeg"/><Relationship Id="rId3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53.png"/><Relationship Id="rId10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0.pn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29.png"/><Relationship Id="rId5" Type="http://schemas.openxmlformats.org/officeDocument/2006/relationships/image" Target="../media/image56.pn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slide" Target="slide5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image" Target="../media/image14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28.png"/><Relationship Id="rId4" Type="http://schemas.openxmlformats.org/officeDocument/2006/relationships/image" Target="../media/image1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12" Type="http://schemas.openxmlformats.org/officeDocument/2006/relationships/image" Target="../media/image52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53.png"/><Relationship Id="rId10" Type="http://schemas.openxmlformats.org/officeDocument/2006/relationships/image" Target="../media/image21.png"/><Relationship Id="rId4" Type="http://schemas.openxmlformats.org/officeDocument/2006/relationships/image" Target="../media/image34.png"/><Relationship Id="rId9" Type="http://schemas.openxmlformats.org/officeDocument/2006/relationships/image" Target="../media/image20.png"/><Relationship Id="rId14" Type="http://schemas.openxmlformats.org/officeDocument/2006/relationships/image" Target="../media/image3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gif"/><Relationship Id="rId15" Type="http://schemas.openxmlformats.org/officeDocument/2006/relationships/image" Target="../media/image88.gif"/><Relationship Id="rId10" Type="http://schemas.openxmlformats.org/officeDocument/2006/relationships/image" Target="../media/image84.gif"/><Relationship Id="rId4" Type="http://schemas.openxmlformats.org/officeDocument/2006/relationships/image" Target="../media/image78.gif"/><Relationship Id="rId9" Type="http://schemas.openxmlformats.org/officeDocument/2006/relationships/image" Target="../media/image83.png"/><Relationship Id="rId14" Type="http://schemas.openxmlformats.org/officeDocument/2006/relationships/image" Target="../media/image87.gi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slide" Target="slide55.xml"/><Relationship Id="rId18" Type="http://schemas.openxmlformats.org/officeDocument/2006/relationships/image" Target="../media/image87.gif"/><Relationship Id="rId3" Type="http://schemas.openxmlformats.org/officeDocument/2006/relationships/slideLayout" Target="../slideLayouts/slideLayout14.xml"/><Relationship Id="rId21" Type="http://schemas.openxmlformats.org/officeDocument/2006/relationships/slide" Target="slide50.xml"/><Relationship Id="rId7" Type="http://schemas.openxmlformats.org/officeDocument/2006/relationships/slide" Target="slide52.xml"/><Relationship Id="rId12" Type="http://schemas.openxmlformats.org/officeDocument/2006/relationships/image" Target="../media/image92.gif"/><Relationship Id="rId17" Type="http://schemas.openxmlformats.org/officeDocument/2006/relationships/slide" Target="slide57.xml"/><Relationship Id="rId2" Type="http://schemas.openxmlformats.org/officeDocument/2006/relationships/audio" Target="../media/media2.m4a"/><Relationship Id="rId16" Type="http://schemas.openxmlformats.org/officeDocument/2006/relationships/image" Target="../media/image94.gif"/><Relationship Id="rId20" Type="http://schemas.openxmlformats.org/officeDocument/2006/relationships/slide" Target="slide59.xml"/><Relationship Id="rId1" Type="http://schemas.microsoft.com/office/2007/relationships/media" Target="../media/media2.m4a"/><Relationship Id="rId6" Type="http://schemas.openxmlformats.org/officeDocument/2006/relationships/image" Target="../media/image90.gif"/><Relationship Id="rId11" Type="http://schemas.openxmlformats.org/officeDocument/2006/relationships/slide" Target="slide54.xml"/><Relationship Id="rId24" Type="http://schemas.openxmlformats.org/officeDocument/2006/relationships/image" Target="../media/image85.png"/><Relationship Id="rId5" Type="http://schemas.openxmlformats.org/officeDocument/2006/relationships/slide" Target="slide51.xml"/><Relationship Id="rId15" Type="http://schemas.openxmlformats.org/officeDocument/2006/relationships/slide" Target="slide56.xml"/><Relationship Id="rId23" Type="http://schemas.openxmlformats.org/officeDocument/2006/relationships/slide" Target="slide48.xml"/><Relationship Id="rId10" Type="http://schemas.openxmlformats.org/officeDocument/2006/relationships/image" Target="../media/image91.gif"/><Relationship Id="rId19" Type="http://schemas.openxmlformats.org/officeDocument/2006/relationships/slide" Target="slide58.xml"/><Relationship Id="rId4" Type="http://schemas.openxmlformats.org/officeDocument/2006/relationships/image" Target="../media/image89.jpeg"/><Relationship Id="rId9" Type="http://schemas.openxmlformats.org/officeDocument/2006/relationships/slide" Target="slide53.xml"/><Relationship Id="rId14" Type="http://schemas.openxmlformats.org/officeDocument/2006/relationships/image" Target="../media/image93.gif"/><Relationship Id="rId22" Type="http://schemas.openxmlformats.org/officeDocument/2006/relationships/image" Target="../media/image8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audio" Target="../media/audio3.wav"/><Relationship Id="rId7" Type="http://schemas.openxmlformats.org/officeDocument/2006/relationships/slide" Target="slide4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8.gif"/><Relationship Id="rId5" Type="http://schemas.openxmlformats.org/officeDocument/2006/relationships/image" Target="../media/image87.gif"/><Relationship Id="rId4" Type="http://schemas.openxmlformats.org/officeDocument/2006/relationships/image" Target="../media/image9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8.sv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45.png"/><Relationship Id="rId5" Type="http://schemas.openxmlformats.org/officeDocument/2006/relationships/image" Target="../media/image96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8.sv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45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8.svg"/><Relationship Id="rId3" Type="http://schemas.openxmlformats.org/officeDocument/2006/relationships/image" Target="../media/image18.png"/><Relationship Id="rId7" Type="http://schemas.openxmlformats.org/officeDocument/2006/relationships/image" Target="../media/image58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45.png"/><Relationship Id="rId5" Type="http://schemas.openxmlformats.org/officeDocument/2006/relationships/image" Target="../media/image96.png"/><Relationship Id="rId15" Type="http://schemas.openxmlformats.org/officeDocument/2006/relationships/image" Target="../media/image101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092A71-6B26-4158-BE90-46E5CDFBE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3083656" y="1345652"/>
            <a:ext cx="411958" cy="4119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581979" y="1345652"/>
            <a:ext cx="411958" cy="4119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080302" y="1345652"/>
            <a:ext cx="411958" cy="4119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563450" y="1551631"/>
            <a:ext cx="103511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2001954" y="1628364"/>
            <a:ext cx="103511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0" y="446448"/>
            <a:ext cx="8810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MÙA XUÂN NHO NHỎ</a:t>
            </a:r>
            <a:endParaRPr lang="zh-CN" altLang="en-US" sz="6000" b="1" dirty="0">
              <a:solidFill>
                <a:schemeClr val="accent2"/>
              </a:solidFill>
              <a:latin typeface="Times New Roman" panose="02020603050405020304" pitchFamily="18" charset="0"/>
              <a:ea typeface="字酷堂海藏楷体" panose="0201060903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9" name="文本框 22">
            <a:extLst>
              <a:ext uri="{FF2B5EF4-FFF2-40B4-BE49-F238E27FC236}">
                <a16:creationId xmlns:a16="http://schemas.microsoft.com/office/drawing/2014/main" id="{F9C0D616-675D-442B-8A26-EB61D830CCC9}"/>
              </a:ext>
            </a:extLst>
          </p:cNvPr>
          <p:cNvSpPr txBox="1"/>
          <p:nvPr/>
        </p:nvSpPr>
        <p:spPr>
          <a:xfrm>
            <a:off x="-69521" y="57954"/>
            <a:ext cx="872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vi-VN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42, 43, 44: Đọc văn bản 1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字酷堂海藏楷体" panose="0201060903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7FF0CBC5-17AF-4B89-A492-1EE9DAF5AFEE}"/>
              </a:ext>
            </a:extLst>
          </p:cNvPr>
          <p:cNvSpPr txBox="1"/>
          <p:nvPr/>
        </p:nvSpPr>
        <p:spPr>
          <a:xfrm>
            <a:off x="4492260" y="1607403"/>
            <a:ext cx="331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Thanh </a:t>
            </a:r>
            <a:r>
              <a:rPr lang="en-US" altLang="zh-CN" sz="32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字酷堂海藏楷体" panose="02010609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endParaRPr lang="zh-CN" altLang="en-US" sz="3200" b="1" dirty="0">
              <a:solidFill>
                <a:schemeClr val="accent2"/>
              </a:solidFill>
              <a:latin typeface="Times New Roman" panose="02020603050405020304" pitchFamily="18" charset="0"/>
              <a:ea typeface="字酷堂海藏楷体" panose="0201060903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23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6548480-7F01-488C-B0CA-7F5EF449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7D0E27-2D57-4F17-B313-99FFACBFF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C5413A-CB58-4101-A06D-B5611AFA0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F144921-816B-4018-B5FF-0BEB7851DF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690615-83A1-4D2B-8B77-4141A0D11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E27AEE-6C44-4D62-B5C6-5B1E2B2FD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61" y="-212133"/>
            <a:ext cx="5153887" cy="257912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1B6220E-5D05-4E70-936D-E7C1200062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29" y="4085044"/>
            <a:ext cx="931749" cy="7189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759EE534-F95F-469D-BED3-DA27378251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480B724-160E-4EBB-9EA9-04431B340C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AABCB31-7164-48E2-98BD-5BECA7E23B6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8"/>
            <a:ext cx="2228746" cy="2451243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4A6A5AF4-D922-4F56-AAE5-29B78742AC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4" y="2520043"/>
            <a:ext cx="1572928" cy="785632"/>
          </a:xfrm>
          <a:prstGeom prst="rect">
            <a:avLst/>
          </a:prstGeom>
        </p:spPr>
      </p:pic>
      <p:sp>
        <p:nvSpPr>
          <p:cNvPr id="43" name="添加标题">
            <a:extLst>
              <a:ext uri="{FF2B5EF4-FFF2-40B4-BE49-F238E27FC236}">
                <a16:creationId xmlns:a16="http://schemas.microsoft.com/office/drawing/2014/main" id="{045E49C3-8905-48D6-AF42-F167826159D7}"/>
              </a:ext>
            </a:extLst>
          </p:cNvPr>
          <p:cNvSpPr/>
          <p:nvPr/>
        </p:nvSpPr>
        <p:spPr>
          <a:xfrm>
            <a:off x="1900270" y="137718"/>
            <a:ext cx="27818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sz="405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sz="405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giả</a:t>
            </a:r>
            <a:endParaRPr lang="en-US" sz="405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0AB1A36-6F70-4664-A322-3A7E2D769636}"/>
              </a:ext>
            </a:extLst>
          </p:cNvPr>
          <p:cNvSpPr txBox="1"/>
          <p:nvPr/>
        </p:nvSpPr>
        <p:spPr>
          <a:xfrm>
            <a:off x="3617366" y="3827385"/>
            <a:ext cx="3380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>
              <a:defRPr/>
            </a:pPr>
            <a:r>
              <a:rPr lang="en-US" altLang="zh-CN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Thanh </a:t>
            </a:r>
            <a:r>
              <a:rPr lang="en-US" altLang="zh-CN" sz="3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Hải</a:t>
            </a:r>
            <a:endParaRPr lang="zh-CN" altLang="en-US" sz="36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722509B-532E-49E9-9CD4-4AF50DCD25C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240" y="-182320"/>
            <a:ext cx="1725308" cy="1897547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2B868040-BF1C-45C0-8B51-511C7B07E3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4231514">
            <a:off x="1479747" y="395040"/>
            <a:ext cx="514782" cy="399908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C938989-6516-478D-B853-734A4F1A46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50" y="688847"/>
            <a:ext cx="957673" cy="62324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CD21A8E0-05C2-48BF-AA97-B75115CEDAF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828" y="2232018"/>
            <a:ext cx="4365171" cy="2911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E9C091-7207-4B95-BEFC-A7B46D583FC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99776" y="1051552"/>
            <a:ext cx="2523809" cy="2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64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A269A8-B742-40B6-BBB8-B2FF7312A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8119"/>
            <a:ext cx="9143999" cy="51435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9601157-E874-4DB9-867E-BAE1A13BF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8571" y="2706535"/>
            <a:ext cx="4256977" cy="24369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4F3A-7055-4C84-B6FD-54326F8F9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76D00B-D2EC-4E97-AD9F-39B8B801C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5B8301-77B2-47A3-8350-44F243BDF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5237132-FAB1-4DF2-AF2F-A9E6DFE5F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7"/>
            <a:ext cx="1703939" cy="18740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08CA85-07C5-4564-9DC4-1650634F6CD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00743F7-528A-4D3E-A232-F151BD8AA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61" y="-212133"/>
            <a:ext cx="5153887" cy="257912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B51EAB6-C886-42DC-AA3B-AEBC37E1B0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684734"/>
            <a:ext cx="806748" cy="52502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CD7174-F48F-4D03-9AFE-573FDD7FED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F5A7A7-624B-4064-B03F-C30AD6F229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pic>
        <p:nvPicPr>
          <p:cNvPr id="48" name="图片 8">
            <a:extLst>
              <a:ext uri="{FF2B5EF4-FFF2-40B4-BE49-F238E27FC236}">
                <a16:creationId xmlns:a16="http://schemas.microsoft.com/office/drawing/2014/main" id="{4D9331C6-AAB1-4336-8E51-1B85B432979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5505" y="-274288"/>
            <a:ext cx="3884651" cy="3884651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1FF0F31-5C8D-4532-BBAC-BDD62CEAC33A}"/>
              </a:ext>
            </a:extLst>
          </p:cNvPr>
          <p:cNvSpPr/>
          <p:nvPr/>
        </p:nvSpPr>
        <p:spPr>
          <a:xfrm>
            <a:off x="5593458" y="1462705"/>
            <a:ext cx="2360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nét tiêu biểu về nhà thơ Thanh Hải ?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34CAF-DDB9-4DFD-9847-713E7AE72A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07698" y="1635922"/>
            <a:ext cx="2523963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074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09601157-E874-4DB9-867E-BAE1A13BF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609" y="3347144"/>
            <a:ext cx="3137938" cy="17963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4F3A-7055-4C84-B6FD-54326F8F9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76D00B-D2EC-4E97-AD9F-39B8B801C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5B8301-77B2-47A3-8350-44F243BDF3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5237132-FAB1-4DF2-AF2F-A9E6DFE5F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7"/>
            <a:ext cx="1703939" cy="18740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08CA85-07C5-4564-9DC4-1650634F6C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B51EAB6-C886-42DC-AA3B-AEBC37E1B0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684734"/>
            <a:ext cx="806748" cy="52502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CD7174-F48F-4D03-9AFE-573FDD7FE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F5A7A7-624B-4064-B03F-C30AD6F22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sp>
        <p:nvSpPr>
          <p:cNvPr id="39" name="Google Shape;622;p36">
            <a:extLst>
              <a:ext uri="{FF2B5EF4-FFF2-40B4-BE49-F238E27FC236}">
                <a16:creationId xmlns:a16="http://schemas.microsoft.com/office/drawing/2014/main" id="{691CE8A4-F637-4A4A-B762-9765993D36BA}"/>
              </a:ext>
            </a:extLst>
          </p:cNvPr>
          <p:cNvSpPr/>
          <p:nvPr/>
        </p:nvSpPr>
        <p:spPr>
          <a:xfrm>
            <a:off x="6108376" y="2766463"/>
            <a:ext cx="2984505" cy="1366470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C0001"/>
              </a:solidFill>
            </a:endParaRPr>
          </a:p>
        </p:txBody>
      </p:sp>
      <p:sp>
        <p:nvSpPr>
          <p:cNvPr id="37" name="添加标题">
            <a:extLst>
              <a:ext uri="{FF2B5EF4-FFF2-40B4-BE49-F238E27FC236}">
                <a16:creationId xmlns:a16="http://schemas.microsoft.com/office/drawing/2014/main" id="{62160BE6-21EB-42FF-BEEC-0CA9F4B30CA0}"/>
              </a:ext>
            </a:extLst>
          </p:cNvPr>
          <p:cNvSpPr/>
          <p:nvPr/>
        </p:nvSpPr>
        <p:spPr>
          <a:xfrm>
            <a:off x="2321847" y="197513"/>
            <a:ext cx="495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giả</a:t>
            </a:r>
            <a:endParaRPr lang="en-US" sz="36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69FBFD-4B3A-47EC-9EE4-74A1CABE87E0}"/>
              </a:ext>
            </a:extLst>
          </p:cNvPr>
          <p:cNvCxnSpPr>
            <a:cxnSpLocks/>
          </p:cNvCxnSpPr>
          <p:nvPr/>
        </p:nvCxnSpPr>
        <p:spPr>
          <a:xfrm>
            <a:off x="2509061" y="189828"/>
            <a:ext cx="125969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34EDB6-4547-4E36-A8A7-48DA7D31232A}"/>
              </a:ext>
            </a:extLst>
          </p:cNvPr>
          <p:cNvCxnSpPr>
            <a:cxnSpLocks/>
          </p:cNvCxnSpPr>
          <p:nvPr/>
        </p:nvCxnSpPr>
        <p:spPr>
          <a:xfrm>
            <a:off x="6017610" y="713763"/>
            <a:ext cx="125969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393B879-D83B-47A6-96C7-650178EB5964}"/>
              </a:ext>
            </a:extLst>
          </p:cNvPr>
          <p:cNvCxnSpPr>
            <a:cxnSpLocks/>
          </p:cNvCxnSpPr>
          <p:nvPr/>
        </p:nvCxnSpPr>
        <p:spPr>
          <a:xfrm>
            <a:off x="2713238" y="1571039"/>
            <a:ext cx="4960049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6" name="图片 5">
            <a:extLst>
              <a:ext uri="{FF2B5EF4-FFF2-40B4-BE49-F238E27FC236}">
                <a16:creationId xmlns:a16="http://schemas.microsoft.com/office/drawing/2014/main" id="{7B9351F7-BA9F-4B4C-94CD-4037DDB718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810285"/>
            <a:ext cx="832395" cy="832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2DFBA-0F30-4D08-9E46-55AB66ABBC5E}"/>
              </a:ext>
            </a:extLst>
          </p:cNvPr>
          <p:cNvSpPr/>
          <p:nvPr/>
        </p:nvSpPr>
        <p:spPr>
          <a:xfrm>
            <a:off x="2713238" y="1086207"/>
            <a:ext cx="32608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Hải (1930-1980). </a:t>
            </a:r>
          </a:p>
        </p:txBody>
      </p:sp>
      <p:pic>
        <p:nvPicPr>
          <p:cNvPr id="47" name="图片 5">
            <a:extLst>
              <a:ext uri="{FF2B5EF4-FFF2-40B4-BE49-F238E27FC236}">
                <a16:creationId xmlns:a16="http://schemas.microsoft.com/office/drawing/2014/main" id="{424390E0-5A5E-48CB-924B-25922083F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1582203"/>
            <a:ext cx="832395" cy="83239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8AD0688-3A00-4ADD-ADDA-676960DCC2C5}"/>
              </a:ext>
            </a:extLst>
          </p:cNvPr>
          <p:cNvCxnSpPr>
            <a:cxnSpLocks/>
          </p:cNvCxnSpPr>
          <p:nvPr/>
        </p:nvCxnSpPr>
        <p:spPr>
          <a:xfrm>
            <a:off x="2765089" y="2287213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5064FE8-1E2F-4B13-8DE6-8585791CF7CA}"/>
              </a:ext>
            </a:extLst>
          </p:cNvPr>
          <p:cNvSpPr/>
          <p:nvPr/>
        </p:nvSpPr>
        <p:spPr>
          <a:xfrm>
            <a:off x="2713238" y="1776689"/>
            <a:ext cx="43268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khai sinh là Phạm Bá Ngoãn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/>
          </a:p>
        </p:txBody>
      </p:sp>
      <p:pic>
        <p:nvPicPr>
          <p:cNvPr id="50" name="图片 5">
            <a:extLst>
              <a:ext uri="{FF2B5EF4-FFF2-40B4-BE49-F238E27FC236}">
                <a16:creationId xmlns:a16="http://schemas.microsoft.com/office/drawing/2014/main" id="{3DC7F822-C6D6-416D-8D10-BEA3B16C79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2376015"/>
            <a:ext cx="832395" cy="832395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B82527-876D-49BD-B903-4B6BED0113BB}"/>
              </a:ext>
            </a:extLst>
          </p:cNvPr>
          <p:cNvCxnSpPr>
            <a:cxnSpLocks/>
          </p:cNvCxnSpPr>
          <p:nvPr/>
        </p:nvCxnSpPr>
        <p:spPr>
          <a:xfrm>
            <a:off x="2784770" y="2908922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122291C-AED5-4A1E-84A4-78A6CE28F373}"/>
              </a:ext>
            </a:extLst>
          </p:cNvPr>
          <p:cNvSpPr/>
          <p:nvPr/>
        </p:nvSpPr>
        <p:spPr>
          <a:xfrm>
            <a:off x="2725641" y="2454730"/>
            <a:ext cx="5269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Quê quán: Phong Điền- Thừa Thiên Huế </a:t>
            </a:r>
          </a:p>
        </p:txBody>
      </p:sp>
      <p:pic>
        <p:nvPicPr>
          <p:cNvPr id="54" name="图片 5">
            <a:extLst>
              <a:ext uri="{FF2B5EF4-FFF2-40B4-BE49-F238E27FC236}">
                <a16:creationId xmlns:a16="http://schemas.microsoft.com/office/drawing/2014/main" id="{F24D122C-ACA9-4925-9E54-15A484A7EA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31" y="3115238"/>
            <a:ext cx="832395" cy="832395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352DFC7-EDC5-4860-BCDE-9B7E4565C6C4}"/>
              </a:ext>
            </a:extLst>
          </p:cNvPr>
          <p:cNvCxnSpPr>
            <a:cxnSpLocks/>
          </p:cNvCxnSpPr>
          <p:nvPr/>
        </p:nvCxnSpPr>
        <p:spPr>
          <a:xfrm>
            <a:off x="2784770" y="3820248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4C277BB-BD41-4DD1-B5CD-06BF23F85F1A}"/>
              </a:ext>
            </a:extLst>
          </p:cNvPr>
          <p:cNvSpPr/>
          <p:nvPr/>
        </p:nvSpPr>
        <p:spPr>
          <a:xfrm>
            <a:off x="2726618" y="2920984"/>
            <a:ext cx="5269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thơ trưởng thành trong kháng chiến chống Pháp, chống Mỹ.</a:t>
            </a:r>
          </a:p>
        </p:txBody>
      </p:sp>
      <p:pic>
        <p:nvPicPr>
          <p:cNvPr id="57" name="图片 5">
            <a:extLst>
              <a:ext uri="{FF2B5EF4-FFF2-40B4-BE49-F238E27FC236}">
                <a16:creationId xmlns:a16="http://schemas.microsoft.com/office/drawing/2014/main" id="{178342B1-DC48-47D1-B22A-8310B0F2FB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38" y="3854312"/>
            <a:ext cx="832395" cy="83239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8744AF8-4154-47DD-8FA7-33E80B670AB0}"/>
              </a:ext>
            </a:extLst>
          </p:cNvPr>
          <p:cNvCxnSpPr>
            <a:cxnSpLocks/>
          </p:cNvCxnSpPr>
          <p:nvPr/>
        </p:nvCxnSpPr>
        <p:spPr>
          <a:xfrm>
            <a:off x="2809577" y="4917409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A14D791-2F52-4C49-B66D-F21640B09CE7}"/>
              </a:ext>
            </a:extLst>
          </p:cNvPr>
          <p:cNvSpPr/>
          <p:nvPr/>
        </p:nvSpPr>
        <p:spPr>
          <a:xfrm>
            <a:off x="2738045" y="3819412"/>
            <a:ext cx="52446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cây bút có công trong việc xây dựng nền văn học Cách mạng miền Nam ngay từ những ngày đầu.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8E64812-779F-42C1-9454-608806ED25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038" y="1653843"/>
            <a:ext cx="2150079" cy="2755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341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 animBg="1"/>
      <p:bldP spid="37" grpId="0"/>
      <p:bldP spid="12" grpId="0"/>
      <p:bldP spid="49" grpId="0"/>
      <p:bldP spid="52" grpId="0"/>
      <p:bldP spid="56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09601157-E874-4DB9-867E-BAE1A13BF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609" y="3347144"/>
            <a:ext cx="3137938" cy="17963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4F3A-7055-4C84-B6FD-54326F8F92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76D00B-D2EC-4E97-AD9F-39B8B801C9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5B8301-77B2-47A3-8350-44F243BDF3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5237132-FAB1-4DF2-AF2F-A9E6DFE5F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7"/>
            <a:ext cx="1703939" cy="187404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08CA85-07C5-4564-9DC4-1650634F6C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B51EAB6-C886-42DC-AA3B-AEBC37E1B0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684734"/>
            <a:ext cx="806748" cy="52502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CD7174-F48F-4D03-9AFE-573FDD7FE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F5A7A7-624B-4064-B03F-C30AD6F229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sp>
        <p:nvSpPr>
          <p:cNvPr id="39" name="Google Shape;622;p36">
            <a:extLst>
              <a:ext uri="{FF2B5EF4-FFF2-40B4-BE49-F238E27FC236}">
                <a16:creationId xmlns:a16="http://schemas.microsoft.com/office/drawing/2014/main" id="{691CE8A4-F637-4A4A-B762-9765993D36BA}"/>
              </a:ext>
            </a:extLst>
          </p:cNvPr>
          <p:cNvSpPr/>
          <p:nvPr/>
        </p:nvSpPr>
        <p:spPr>
          <a:xfrm>
            <a:off x="6108376" y="2766463"/>
            <a:ext cx="2984505" cy="1366470"/>
          </a:xfrm>
          <a:prstGeom prst="roundRect">
            <a:avLst>
              <a:gd name="adj" fmla="val 2800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C0001"/>
              </a:solidFill>
            </a:endParaRPr>
          </a:p>
        </p:txBody>
      </p:sp>
      <p:sp>
        <p:nvSpPr>
          <p:cNvPr id="37" name="添加标题">
            <a:extLst>
              <a:ext uri="{FF2B5EF4-FFF2-40B4-BE49-F238E27FC236}">
                <a16:creationId xmlns:a16="http://schemas.microsoft.com/office/drawing/2014/main" id="{62160BE6-21EB-42FF-BEEC-0CA9F4B30CA0}"/>
              </a:ext>
            </a:extLst>
          </p:cNvPr>
          <p:cNvSpPr/>
          <p:nvPr/>
        </p:nvSpPr>
        <p:spPr>
          <a:xfrm>
            <a:off x="2509061" y="173364"/>
            <a:ext cx="495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69FBFD-4B3A-47EC-9EE4-74A1CABE87E0}"/>
              </a:ext>
            </a:extLst>
          </p:cNvPr>
          <p:cNvCxnSpPr>
            <a:cxnSpLocks/>
          </p:cNvCxnSpPr>
          <p:nvPr/>
        </p:nvCxnSpPr>
        <p:spPr>
          <a:xfrm>
            <a:off x="2509061" y="189828"/>
            <a:ext cx="125969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34EDB6-4547-4E36-A8A7-48DA7D31232A}"/>
              </a:ext>
            </a:extLst>
          </p:cNvPr>
          <p:cNvCxnSpPr>
            <a:cxnSpLocks/>
          </p:cNvCxnSpPr>
          <p:nvPr/>
        </p:nvCxnSpPr>
        <p:spPr>
          <a:xfrm>
            <a:off x="6017610" y="713763"/>
            <a:ext cx="1259698" cy="0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393B879-D83B-47A6-96C7-650178EB5964}"/>
              </a:ext>
            </a:extLst>
          </p:cNvPr>
          <p:cNvCxnSpPr>
            <a:cxnSpLocks/>
          </p:cNvCxnSpPr>
          <p:nvPr/>
        </p:nvCxnSpPr>
        <p:spPr>
          <a:xfrm>
            <a:off x="2713238" y="1571039"/>
            <a:ext cx="4960049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6" name="图片 5">
            <a:extLst>
              <a:ext uri="{FF2B5EF4-FFF2-40B4-BE49-F238E27FC236}">
                <a16:creationId xmlns:a16="http://schemas.microsoft.com/office/drawing/2014/main" id="{7B9351F7-BA9F-4B4C-94CD-4037DDB718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810285"/>
            <a:ext cx="832395" cy="8323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2DFBA-0F30-4D08-9E46-55AB66ABBC5E}"/>
              </a:ext>
            </a:extLst>
          </p:cNvPr>
          <p:cNvSpPr/>
          <p:nvPr/>
        </p:nvSpPr>
        <p:spPr>
          <a:xfrm>
            <a:off x="2713238" y="1086207"/>
            <a:ext cx="4564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đồng chí trung kiên ( 1962) </a:t>
            </a:r>
            <a:endParaRPr lang="en-US" sz="2400" dirty="0"/>
          </a:p>
        </p:txBody>
      </p:sp>
      <p:pic>
        <p:nvPicPr>
          <p:cNvPr id="47" name="图片 5">
            <a:extLst>
              <a:ext uri="{FF2B5EF4-FFF2-40B4-BE49-F238E27FC236}">
                <a16:creationId xmlns:a16="http://schemas.microsoft.com/office/drawing/2014/main" id="{424390E0-5A5E-48CB-924B-25922083F9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1582203"/>
            <a:ext cx="832395" cy="832395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8AD0688-3A00-4ADD-ADDA-676960DCC2C5}"/>
              </a:ext>
            </a:extLst>
          </p:cNvPr>
          <p:cNvCxnSpPr>
            <a:cxnSpLocks/>
          </p:cNvCxnSpPr>
          <p:nvPr/>
        </p:nvCxnSpPr>
        <p:spPr>
          <a:xfrm>
            <a:off x="2765089" y="2287213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45064FE8-1E2F-4B13-8DE6-8585791CF7CA}"/>
              </a:ext>
            </a:extLst>
          </p:cNvPr>
          <p:cNvSpPr/>
          <p:nvPr/>
        </p:nvSpPr>
        <p:spPr>
          <a:xfrm>
            <a:off x="2713238" y="1776689"/>
            <a:ext cx="5206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Huế mùa này ( 1970 và tập II viết 1975) </a:t>
            </a:r>
            <a:endParaRPr lang="en-US" sz="2400" dirty="0"/>
          </a:p>
        </p:txBody>
      </p:sp>
      <p:pic>
        <p:nvPicPr>
          <p:cNvPr id="50" name="图片 5">
            <a:extLst>
              <a:ext uri="{FF2B5EF4-FFF2-40B4-BE49-F238E27FC236}">
                <a16:creationId xmlns:a16="http://schemas.microsoft.com/office/drawing/2014/main" id="{3DC7F822-C6D6-416D-8D10-BEA3B16C796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50" y="2376015"/>
            <a:ext cx="832395" cy="832395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B82527-876D-49BD-B903-4B6BED0113BB}"/>
              </a:ext>
            </a:extLst>
          </p:cNvPr>
          <p:cNvCxnSpPr>
            <a:cxnSpLocks/>
          </p:cNvCxnSpPr>
          <p:nvPr/>
        </p:nvCxnSpPr>
        <p:spPr>
          <a:xfrm>
            <a:off x="2765089" y="3081025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B122291C-AED5-4A1E-84A4-78A6CE28F373}"/>
              </a:ext>
            </a:extLst>
          </p:cNvPr>
          <p:cNvSpPr/>
          <p:nvPr/>
        </p:nvSpPr>
        <p:spPr>
          <a:xfrm>
            <a:off x="2713238" y="2570501"/>
            <a:ext cx="3996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Dấu võng Trường Sơn ( 1977) </a:t>
            </a:r>
            <a:endParaRPr lang="en-US" sz="2400" dirty="0"/>
          </a:p>
        </p:txBody>
      </p:sp>
      <p:pic>
        <p:nvPicPr>
          <p:cNvPr id="54" name="图片 5">
            <a:extLst>
              <a:ext uri="{FF2B5EF4-FFF2-40B4-BE49-F238E27FC236}">
                <a16:creationId xmlns:a16="http://schemas.microsoft.com/office/drawing/2014/main" id="{F24D122C-ACA9-4925-9E54-15A484A7EA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331" y="3115238"/>
            <a:ext cx="832395" cy="832395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352DFC7-EDC5-4860-BCDE-9B7E4565C6C4}"/>
              </a:ext>
            </a:extLst>
          </p:cNvPr>
          <p:cNvCxnSpPr>
            <a:cxnSpLocks/>
          </p:cNvCxnSpPr>
          <p:nvPr/>
        </p:nvCxnSpPr>
        <p:spPr>
          <a:xfrm>
            <a:off x="2784770" y="3820248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44C277BB-BD41-4DD1-B5CD-06BF23F85F1A}"/>
              </a:ext>
            </a:extLst>
          </p:cNvPr>
          <p:cNvSpPr/>
          <p:nvPr/>
        </p:nvSpPr>
        <p:spPr>
          <a:xfrm>
            <a:off x="2732919" y="3309724"/>
            <a:ext cx="34612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Mưa xuân đất này ( 1982) </a:t>
            </a:r>
            <a:endParaRPr lang="en-US" sz="2400" dirty="0"/>
          </a:p>
        </p:txBody>
      </p:sp>
      <p:pic>
        <p:nvPicPr>
          <p:cNvPr id="57" name="图片 5">
            <a:extLst>
              <a:ext uri="{FF2B5EF4-FFF2-40B4-BE49-F238E27FC236}">
                <a16:creationId xmlns:a16="http://schemas.microsoft.com/office/drawing/2014/main" id="{178342B1-DC48-47D1-B22A-8310B0F2FB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138" y="3854312"/>
            <a:ext cx="832395" cy="83239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8744AF8-4154-47DD-8FA7-33E80B670AB0}"/>
              </a:ext>
            </a:extLst>
          </p:cNvPr>
          <p:cNvCxnSpPr>
            <a:cxnSpLocks/>
          </p:cNvCxnSpPr>
          <p:nvPr/>
        </p:nvCxnSpPr>
        <p:spPr>
          <a:xfrm>
            <a:off x="2809577" y="4559322"/>
            <a:ext cx="4972142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A14D791-2F52-4C49-B66D-F21640B09CE7}"/>
              </a:ext>
            </a:extLst>
          </p:cNvPr>
          <p:cNvSpPr/>
          <p:nvPr/>
        </p:nvSpPr>
        <p:spPr>
          <a:xfrm>
            <a:off x="2757726" y="4048798"/>
            <a:ext cx="3627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Hải thơ tuyển( 1982)</a:t>
            </a:r>
          </a:p>
        </p:txBody>
      </p:sp>
    </p:spTree>
    <p:extLst>
      <p:ext uri="{BB962C8B-B14F-4D97-AF65-F5344CB8AC3E}">
        <p14:creationId xmlns:p14="http://schemas.microsoft.com/office/powerpoint/2010/main" val="3355630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7" grpId="0"/>
      <p:bldP spid="12" grpId="0"/>
      <p:bldP spid="49" grpId="0"/>
      <p:bldP spid="52" grpId="0"/>
      <p:bldP spid="56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pic>
        <p:nvPicPr>
          <p:cNvPr id="10" name="图片 13" descr="C:\Users\Administrator\Desktop\3a87d5d65ea40f1894161d566048c99a.png3a87d5d65ea40f1894161d566048c99a">
            <a:extLst>
              <a:ext uri="{FF2B5EF4-FFF2-40B4-BE49-F238E27FC236}">
                <a16:creationId xmlns:a16="http://schemas.microsoft.com/office/drawing/2014/main" id="{BA19A59F-126A-4C6C-9F24-2DF8F2A7B8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52345" y="764305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9">
            <a:extLst>
              <a:ext uri="{FF2B5EF4-FFF2-40B4-BE49-F238E27FC236}">
                <a16:creationId xmlns:a16="http://schemas.microsoft.com/office/drawing/2014/main" id="{F566E2E6-C642-4762-A034-38DC56BD1F3A}"/>
              </a:ext>
            </a:extLst>
          </p:cNvPr>
          <p:cNvSpPr txBox="1"/>
          <p:nvPr/>
        </p:nvSpPr>
        <p:spPr>
          <a:xfrm>
            <a:off x="2916050" y="2497867"/>
            <a:ext cx="381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</a:t>
            </a:r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phẩm</a:t>
            </a:r>
            <a:endParaRPr kumimoji="1" lang="zh-CN" altLang="en-US" sz="4800" b="1" dirty="0">
              <a:solidFill>
                <a:srgbClr val="718C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B9067FFD-BECD-4016-966B-94EC21F843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063"/>
            <a:ext cx="2271919" cy="2498726"/>
          </a:xfrm>
          <a:prstGeom prst="rect">
            <a:avLst/>
          </a:prstGeom>
        </p:spPr>
      </p:pic>
      <p:pic>
        <p:nvPicPr>
          <p:cNvPr id="16" name="图片 31">
            <a:extLst>
              <a:ext uri="{FF2B5EF4-FFF2-40B4-BE49-F238E27FC236}">
                <a16:creationId xmlns:a16="http://schemas.microsoft.com/office/drawing/2014/main" id="{8500D36C-E0EE-4360-B504-0CFE78AF7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5" y="1702444"/>
            <a:ext cx="2097237" cy="1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572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F70E05-745B-4B6B-812A-094EC3D4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4BC24-72E1-4E37-9EDA-D23D9E08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273" y="1138111"/>
            <a:ext cx="3530364" cy="297006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869B4E-2085-42CE-83DF-D4024D0862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309" y="4403617"/>
            <a:ext cx="777229" cy="59969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B2DAA-3995-4F37-BAD8-F014C0EC7C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787" y="4684849"/>
            <a:ext cx="1943213" cy="4640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22C7EF-B97D-4993-899B-8D73FCB99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1442" y="-22124"/>
            <a:ext cx="806748" cy="525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1C2F85-B401-4B03-A1E9-FE932D65DF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" y="4269346"/>
            <a:ext cx="902487" cy="96414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EC6292-3536-4ADD-A1CB-E16663B922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8455" y="-495927"/>
            <a:ext cx="1725308" cy="18975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8DF7751-32D1-4156-ABD0-BEDD97FD09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" y="140572"/>
            <a:ext cx="394030" cy="392415"/>
          </a:xfrm>
          <a:prstGeom prst="rect">
            <a:avLst/>
          </a:prstGeom>
        </p:spPr>
      </p:pic>
      <p:pic>
        <p:nvPicPr>
          <p:cNvPr id="45" name="图片 27">
            <a:extLst>
              <a:ext uri="{FF2B5EF4-FFF2-40B4-BE49-F238E27FC236}">
                <a16:creationId xmlns:a16="http://schemas.microsoft.com/office/drawing/2014/main" id="{3B0FC9DB-1A17-4ABC-9744-EB56F34A662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260" y="714414"/>
            <a:ext cx="576790" cy="77343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483D8BA-5C55-4F3F-8D0E-7F84145C81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8659" y="3541690"/>
            <a:ext cx="1395313" cy="1851114"/>
          </a:xfrm>
          <a:prstGeom prst="rect">
            <a:avLst/>
          </a:prstGeom>
        </p:spPr>
      </p:pic>
      <p:sp>
        <p:nvSpPr>
          <p:cNvPr id="20" name="WordArt 17" descr="White marble">
            <a:extLst>
              <a:ext uri="{FF2B5EF4-FFF2-40B4-BE49-F238E27FC236}">
                <a16:creationId xmlns:a16="http://schemas.microsoft.com/office/drawing/2014/main" id="{D905694D-A0CA-4297-85DA-6717E1163A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69164" y="-30498"/>
            <a:ext cx="548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0" dirty="0">
                <a:ln w="9525">
                  <a:round/>
                  <a:headEnd/>
                  <a:tailEnd/>
                </a:ln>
                <a:blipFill dpi="0" rotWithShape="0">
                  <a:blip r:embed="rId13"/>
                  <a:srcRect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 XUÂN NHO NHỎ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22BCF5A0-9B81-4B87-9CD3-73FA62001B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9764" y="502902"/>
            <a:ext cx="1569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THANH HẢI</a:t>
            </a:r>
          </a:p>
        </p:txBody>
      </p:sp>
      <p:sp>
        <p:nvSpPr>
          <p:cNvPr id="25" name="Text Box 19">
            <a:extLst>
              <a:ext uri="{FF2B5EF4-FFF2-40B4-BE49-F238E27FC236}">
                <a16:creationId xmlns:a16="http://schemas.microsoft.com/office/drawing/2014/main" id="{37CC1671-29F6-46E4-8F4D-F8E1344AC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464" y="616790"/>
            <a:ext cx="232627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Mọc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giữa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dòng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sông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xanh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bông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tím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biếc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Ơi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chim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chiền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chiện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Hót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chi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mà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vang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trời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Từng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giọt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long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lanh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rơi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đưa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tay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hứng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05DD8FE1-57A7-42D4-841F-2F93C52A0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128" y="2203895"/>
            <a:ext cx="23791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cầm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súng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Lộc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giắt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đầy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trên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lưng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người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ra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đồng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Lộc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trải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dài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nương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mạ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cả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như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hối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hả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B486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cả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như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xôn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B48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…</a:t>
            </a:r>
          </a:p>
        </p:txBody>
      </p:sp>
      <p:sp>
        <p:nvSpPr>
          <p:cNvPr id="27" name="Text Box 25">
            <a:extLst>
              <a:ext uri="{FF2B5EF4-FFF2-40B4-BE49-F238E27FC236}">
                <a16:creationId xmlns:a16="http://schemas.microsoft.com/office/drawing/2014/main" id="{727B4AA4-EA14-4F7E-A185-6DB269E80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15" y="674222"/>
            <a:ext cx="237917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Ta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con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chim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hót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Ta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cành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hoa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Ta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nhập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hoà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ca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nốt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trầm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xao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xuyến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nhỏ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Lặng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lẽ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dâng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cho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đời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Dù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hai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mươi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Dù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là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tóc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bạc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ta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xin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hát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Câu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nam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ai,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nam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bình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Nước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non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ngàn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dặm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Nước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non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ngàn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dặm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mình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Nhịp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phách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tiền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Huế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8" name="Text Box 27">
            <a:extLst>
              <a:ext uri="{FF2B5EF4-FFF2-40B4-BE49-F238E27FC236}">
                <a16:creationId xmlns:a16="http://schemas.microsoft.com/office/drawing/2014/main" id="{B7056FFE-D8CF-48D2-A0D6-A0190ADE19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261" y="3773176"/>
            <a:ext cx="28194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nước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bốn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nghìn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vả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gian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lao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Đất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nước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như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vì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sao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Cứ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đi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lên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phía</a:t>
            </a:r>
            <a:r>
              <a: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trước</a:t>
            </a:r>
            <a:endParaRPr kumimoji="0" lang="en-US" alt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1226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6E984B-08F3-4E9A-AEAF-6B10FBD03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618"/>
            <a:ext cx="9144000" cy="537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BFCDA-3650-487A-A051-478159CC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992" y="3735909"/>
            <a:ext cx="1006046" cy="1335537"/>
          </a:xfrm>
          <a:prstGeom prst="rect">
            <a:avLst/>
          </a:prstGeom>
        </p:spPr>
      </p:pic>
      <p:pic>
        <p:nvPicPr>
          <p:cNvPr id="7" name="图片 19">
            <a:extLst>
              <a:ext uri="{FF2B5EF4-FFF2-40B4-BE49-F238E27FC236}">
                <a16:creationId xmlns:a16="http://schemas.microsoft.com/office/drawing/2014/main" id="{71AB266A-D224-4091-94F1-4AF2E3EDC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69588"/>
            <a:ext cx="1703939" cy="1874045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C81FDDA6-7F60-4D59-8519-0D433D7B5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97697"/>
            <a:ext cx="2455452" cy="945804"/>
          </a:xfrm>
          <a:prstGeom prst="rect">
            <a:avLst/>
          </a:prstGeom>
        </p:spPr>
      </p:pic>
      <p:pic>
        <p:nvPicPr>
          <p:cNvPr id="9" name="图片 37">
            <a:extLst>
              <a:ext uri="{FF2B5EF4-FFF2-40B4-BE49-F238E27FC236}">
                <a16:creationId xmlns:a16="http://schemas.microsoft.com/office/drawing/2014/main" id="{01B17330-ADB7-4604-BF6E-229CDD040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0475">
            <a:off x="114163" y="947247"/>
            <a:ext cx="806748" cy="525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45DC7A-65C2-4463-9739-ECE3DBF3F3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101" y="0"/>
            <a:ext cx="61432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07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A269A8-B742-40B6-BBB8-B2FF7312A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" y="-55662"/>
            <a:ext cx="9143999" cy="54104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9601157-E874-4DB9-867E-BAE1A13BF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8571" y="2706535"/>
            <a:ext cx="4256977" cy="24369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4F3A-7055-4C84-B6FD-54326F8F9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76D00B-D2EC-4E97-AD9F-39B8B801C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5B8301-77B2-47A3-8350-44F243BDF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5237132-FAB1-4DF2-AF2F-A9E6DFE5F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7"/>
            <a:ext cx="1703939" cy="18740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F5A7A7-624B-4064-B03F-C30AD6F229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08CA85-07C5-4564-9DC4-1650634F6C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CD7174-F48F-4D03-9AFE-573FDD7FED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00743F7-528A-4D3E-A232-F151BD8AA8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94406" y="2366993"/>
            <a:ext cx="2761142" cy="1381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530E2C0-6B14-444E-BC3B-7406CCBE55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240" y="-182320"/>
            <a:ext cx="1725308" cy="189754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B51EAB6-C886-42DC-AA3B-AEBC37E1B0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684734"/>
            <a:ext cx="806748" cy="525026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C686B342-616A-4A58-9BEB-E0C250BEF3B2}"/>
              </a:ext>
            </a:extLst>
          </p:cNvPr>
          <p:cNvSpPr/>
          <p:nvPr/>
        </p:nvSpPr>
        <p:spPr>
          <a:xfrm>
            <a:off x="2279418" y="408076"/>
            <a:ext cx="5095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Hoàn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cảnh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sáng</a:t>
            </a:r>
            <a:r>
              <a:rPr lang="en-US" altLang="zh-CN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endParaRPr lang="en-US" altLang="zh-CN" sz="2800" spc="45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义启小魏楷" panose="02010601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1" name="图形 70">
            <a:extLst>
              <a:ext uri="{FF2B5EF4-FFF2-40B4-BE49-F238E27FC236}">
                <a16:creationId xmlns:a16="http://schemas.microsoft.com/office/drawing/2014/main" id="{8C3F5C81-DA7D-41CF-B3FA-E97A429BF1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91375" y="1229661"/>
            <a:ext cx="520610" cy="353795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D467D17C-49DD-4493-8FDB-41A946D6FA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27" y="-55662"/>
            <a:ext cx="986958" cy="986958"/>
          </a:xfrm>
          <a:prstGeom prst="rect">
            <a:avLst/>
          </a:prstGeom>
        </p:spPr>
      </p:pic>
      <p:sp>
        <p:nvSpPr>
          <p:cNvPr id="26" name="文本框 7">
            <a:extLst>
              <a:ext uri="{FF2B5EF4-FFF2-40B4-BE49-F238E27FC236}">
                <a16:creationId xmlns:a16="http://schemas.microsoft.com/office/drawing/2014/main" id="{C6B72017-2EF2-4DB9-8537-EA0543C01002}"/>
              </a:ext>
            </a:extLst>
          </p:cNvPr>
          <p:cNvSpPr txBox="1"/>
          <p:nvPr/>
        </p:nvSpPr>
        <p:spPr>
          <a:xfrm>
            <a:off x="2953656" y="1192605"/>
            <a:ext cx="4789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viết bài thơ trên giường bệnh trước khi mất (15/12/1980)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56A412-B543-4D7B-A1BF-CBBDA14F4B8B}"/>
              </a:ext>
            </a:extLst>
          </p:cNvPr>
          <p:cNvCxnSpPr>
            <a:cxnSpLocks/>
          </p:cNvCxnSpPr>
          <p:nvPr/>
        </p:nvCxnSpPr>
        <p:spPr>
          <a:xfrm>
            <a:off x="2953655" y="438232"/>
            <a:ext cx="1087049" cy="6743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A4256-3314-44D3-B0BD-564E4B344564}"/>
              </a:ext>
            </a:extLst>
          </p:cNvPr>
          <p:cNvCxnSpPr>
            <a:cxnSpLocks/>
          </p:cNvCxnSpPr>
          <p:nvPr/>
        </p:nvCxnSpPr>
        <p:spPr>
          <a:xfrm>
            <a:off x="5667946" y="982518"/>
            <a:ext cx="1087049" cy="6743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2195C-99CF-45B7-92B5-DD0D63039FF1}"/>
              </a:ext>
            </a:extLst>
          </p:cNvPr>
          <p:cNvCxnSpPr>
            <a:cxnSpLocks/>
          </p:cNvCxnSpPr>
          <p:nvPr/>
        </p:nvCxnSpPr>
        <p:spPr>
          <a:xfrm>
            <a:off x="2974721" y="1968311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形 70">
            <a:extLst>
              <a:ext uri="{FF2B5EF4-FFF2-40B4-BE49-F238E27FC236}">
                <a16:creationId xmlns:a16="http://schemas.microsoft.com/office/drawing/2014/main" id="{FEC64A43-9FD4-433D-8A2E-F130E127E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2150222" y="1481718"/>
            <a:ext cx="520610" cy="353795"/>
          </a:xfrm>
          <a:prstGeom prst="rect">
            <a:avLst/>
          </a:prstGeom>
        </p:spPr>
      </p:pic>
      <p:pic>
        <p:nvPicPr>
          <p:cNvPr id="31" name="图形 70">
            <a:extLst>
              <a:ext uri="{FF2B5EF4-FFF2-40B4-BE49-F238E27FC236}">
                <a16:creationId xmlns:a16="http://schemas.microsoft.com/office/drawing/2014/main" id="{5590F6E7-5BD7-41A2-BCB2-56483A8B88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279417" y="1580862"/>
            <a:ext cx="743069" cy="504973"/>
          </a:xfrm>
          <a:prstGeom prst="rect">
            <a:avLst/>
          </a:prstGeom>
        </p:spPr>
      </p:pic>
      <p:pic>
        <p:nvPicPr>
          <p:cNvPr id="32" name="图形 70">
            <a:extLst>
              <a:ext uri="{FF2B5EF4-FFF2-40B4-BE49-F238E27FC236}">
                <a16:creationId xmlns:a16="http://schemas.microsoft.com/office/drawing/2014/main" id="{4B3BC637-E5B5-4931-9854-E741536463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4305" y="2216254"/>
            <a:ext cx="520610" cy="35379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65A6FC1F-A649-4F9D-BF49-140A420F2818}"/>
              </a:ext>
            </a:extLst>
          </p:cNvPr>
          <p:cNvSpPr txBox="1"/>
          <p:nvPr/>
        </p:nvSpPr>
        <p:spPr>
          <a:xfrm>
            <a:off x="2986603" y="2134459"/>
            <a:ext cx="468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như một lời tâm niệm chân thành, một lời gửi gắm thiết tha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4650FA-5367-45E2-AC44-779C8C942F6C}"/>
              </a:ext>
            </a:extLst>
          </p:cNvPr>
          <p:cNvCxnSpPr>
            <a:cxnSpLocks/>
          </p:cNvCxnSpPr>
          <p:nvPr/>
        </p:nvCxnSpPr>
        <p:spPr>
          <a:xfrm>
            <a:off x="2847651" y="2954904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形 70">
            <a:extLst>
              <a:ext uri="{FF2B5EF4-FFF2-40B4-BE49-F238E27FC236}">
                <a16:creationId xmlns:a16="http://schemas.microsoft.com/office/drawing/2014/main" id="{C80A481C-B011-45FF-BB1F-01DCFE81D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2023152" y="2468311"/>
            <a:ext cx="520610" cy="353795"/>
          </a:xfrm>
          <a:prstGeom prst="rect">
            <a:avLst/>
          </a:prstGeom>
        </p:spPr>
      </p:pic>
      <p:pic>
        <p:nvPicPr>
          <p:cNvPr id="40" name="图形 70">
            <a:extLst>
              <a:ext uri="{FF2B5EF4-FFF2-40B4-BE49-F238E27FC236}">
                <a16:creationId xmlns:a16="http://schemas.microsoft.com/office/drawing/2014/main" id="{6C5F064A-EB28-4C88-8038-EC92591E8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152347" y="2567455"/>
            <a:ext cx="743069" cy="504973"/>
          </a:xfrm>
          <a:prstGeom prst="rect">
            <a:avLst/>
          </a:prstGeom>
        </p:spPr>
      </p:pic>
      <p:pic>
        <p:nvPicPr>
          <p:cNvPr id="41" name="图形 70">
            <a:extLst>
              <a:ext uri="{FF2B5EF4-FFF2-40B4-BE49-F238E27FC236}">
                <a16:creationId xmlns:a16="http://schemas.microsoft.com/office/drawing/2014/main" id="{70B7DAF0-4928-4226-9525-1BA099C402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49193" y="3107119"/>
            <a:ext cx="520610" cy="353795"/>
          </a:xfrm>
          <a:prstGeom prst="rect">
            <a:avLst/>
          </a:prstGeom>
        </p:spPr>
      </p:pic>
      <p:sp>
        <p:nvSpPr>
          <p:cNvPr id="42" name="文本框 7">
            <a:extLst>
              <a:ext uri="{FF2B5EF4-FFF2-40B4-BE49-F238E27FC236}">
                <a16:creationId xmlns:a16="http://schemas.microsoft.com/office/drawing/2014/main" id="{17B470E5-B65D-413C-ABEA-11C10E0F663E}"/>
              </a:ext>
            </a:extLst>
          </p:cNvPr>
          <p:cNvSpPr txBox="1"/>
          <p:nvPr/>
        </p:nvSpPr>
        <p:spPr>
          <a:xfrm>
            <a:off x="2871491" y="3104571"/>
            <a:ext cx="468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thời thể hiện khát vọng dâng hiến “mùa xuân nho nhỏ” của mình vào “mùa xuân lớn” của cuộc đời chung.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9F1DC5-00D5-4E8E-81D9-3AB6BF1C22FF}"/>
              </a:ext>
            </a:extLst>
          </p:cNvPr>
          <p:cNvCxnSpPr>
            <a:cxnSpLocks/>
          </p:cNvCxnSpPr>
          <p:nvPr/>
        </p:nvCxnSpPr>
        <p:spPr>
          <a:xfrm>
            <a:off x="2710310" y="4120234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形 70">
            <a:extLst>
              <a:ext uri="{FF2B5EF4-FFF2-40B4-BE49-F238E27FC236}">
                <a16:creationId xmlns:a16="http://schemas.microsoft.com/office/drawing/2014/main" id="{8CEA77A4-198B-4DC7-9EEF-B650171C1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1908040" y="3359176"/>
            <a:ext cx="520610" cy="353795"/>
          </a:xfrm>
          <a:prstGeom prst="rect">
            <a:avLst/>
          </a:prstGeom>
        </p:spPr>
      </p:pic>
      <p:pic>
        <p:nvPicPr>
          <p:cNvPr id="45" name="图形 70">
            <a:extLst>
              <a:ext uri="{FF2B5EF4-FFF2-40B4-BE49-F238E27FC236}">
                <a16:creationId xmlns:a16="http://schemas.microsoft.com/office/drawing/2014/main" id="{842CB520-63FD-4889-98F6-3FF0928AD4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037235" y="3458320"/>
            <a:ext cx="743069" cy="5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61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6" grpId="0"/>
      <p:bldP spid="33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087807" y="242889"/>
            <a:ext cx="3021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Hoàn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ra đ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ời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8F51823-6F20-4BB6-B702-72F04E8B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70" y="809354"/>
            <a:ext cx="4921959" cy="4000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1B938-110C-4DF4-9D3B-CED64B677A2F}"/>
              </a:ext>
            </a:extLst>
          </p:cNvPr>
          <p:cNvSpPr/>
          <p:nvPr/>
        </p:nvSpPr>
        <p:spPr>
          <a:xfrm>
            <a:off x="1336062" y="2571750"/>
            <a:ext cx="298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 hoàn cảnh sáng tác của bài thơ người đọc càng hiểu và trân trọng tưởng, tình cảm của nhà thơ.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0BA0C7E6-9FF7-4054-B3E1-E6CC3E2E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4" y="1771385"/>
            <a:ext cx="1572928" cy="785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6C4C5-A33C-40A4-9624-E72B659CDE97}"/>
              </a:ext>
            </a:extLst>
          </p:cNvPr>
          <p:cNvCxnSpPr>
            <a:cxnSpLocks/>
          </p:cNvCxnSpPr>
          <p:nvPr/>
        </p:nvCxnSpPr>
        <p:spPr>
          <a:xfrm>
            <a:off x="1336061" y="214048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29B688-53DF-4F2B-84C4-51A9287CECAE}"/>
              </a:ext>
            </a:extLst>
          </p:cNvPr>
          <p:cNvCxnSpPr>
            <a:cxnSpLocks/>
          </p:cNvCxnSpPr>
          <p:nvPr/>
        </p:nvCxnSpPr>
        <p:spPr>
          <a:xfrm>
            <a:off x="4320885" y="850839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349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F70E05-745B-4B6B-812A-094EC3D4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5" y="0"/>
            <a:ext cx="9143999" cy="51980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4BC24-72E1-4E37-9EDA-D23D9E08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661" y="-212133"/>
            <a:ext cx="5153887" cy="25791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34B23D-8720-4B56-96AE-40362419A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488" y="3747727"/>
            <a:ext cx="2166257" cy="14448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869B4E-2085-42CE-83DF-D4024D08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94" y="4695616"/>
            <a:ext cx="462389" cy="3567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B2DAA-3995-4F37-BAD8-F014C0EC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87" y="4921921"/>
            <a:ext cx="1156058" cy="2760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22C7EF-B97D-4993-899B-8D73FCB99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947" y="1181896"/>
            <a:ext cx="806748" cy="525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1C2F85-B401-4B03-A1E9-FE932D65D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858"/>
            <a:ext cx="1572928" cy="78563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483D8BA-5C55-4F3F-8D0E-7F84145C81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5900" y="4413439"/>
            <a:ext cx="589342" cy="78186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385332-AC73-4980-9ED2-F9A5C2D8411C}"/>
              </a:ext>
            </a:extLst>
          </p:cNvPr>
          <p:cNvSpPr txBox="1"/>
          <p:nvPr/>
        </p:nvSpPr>
        <p:spPr>
          <a:xfrm>
            <a:off x="560958" y="154861"/>
            <a:ext cx="232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>
              <a:defRPr/>
            </a:pPr>
            <a:r>
              <a:rPr lang="en-US" altLang="zh-C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sz="2800" dirty="0" err="1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Tác</a:t>
            </a:r>
            <a:r>
              <a:rPr lang="en-US" altLang="zh-CN" sz="2800" dirty="0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85000"/>
                    <a:lumOff val="15000"/>
                  </a:prstClr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phẩm</a:t>
            </a:r>
            <a:endParaRPr lang="zh-CN" altLang="en-US" sz="2800" dirty="0">
              <a:solidFill>
                <a:prstClr val="black">
                  <a:lumMod val="85000"/>
                  <a:lumOff val="15000"/>
                </a:prstClr>
              </a:solidFill>
              <a:effectLst/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DEC6292-3536-4ADD-A1CB-E16663B922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495" y="-410074"/>
            <a:ext cx="1725308" cy="18975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8DF7751-32D1-4156-ABD0-BEDD97FD09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" y="140572"/>
            <a:ext cx="394030" cy="392415"/>
          </a:xfrm>
          <a:prstGeom prst="rect">
            <a:avLst/>
          </a:prstGeom>
        </p:spPr>
      </p:pic>
      <p:sp>
        <p:nvSpPr>
          <p:cNvPr id="13" name="文本框 45">
            <a:extLst>
              <a:ext uri="{FF2B5EF4-FFF2-40B4-BE49-F238E27FC236}">
                <a16:creationId xmlns:a16="http://schemas.microsoft.com/office/drawing/2014/main" id="{D969FD01-AEE1-4387-BAD6-FCDDF3AA6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267" y="1844923"/>
            <a:ext cx="116719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Thể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thơ</a:t>
            </a:r>
            <a:endParaRPr lang="zh-CN" altLang="zh-CN" sz="2100" b="1" dirty="0">
              <a:solidFill>
                <a:srgbClr val="C00000"/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49">
            <a:extLst>
              <a:ext uri="{FF2B5EF4-FFF2-40B4-BE49-F238E27FC236}">
                <a16:creationId xmlns:a16="http://schemas.microsoft.com/office/drawing/2014/main" id="{6287CAE7-B9AD-4C76-995A-FFF3BDF41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29" y="2180453"/>
            <a:ext cx="180135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it-IT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chữ với nhịp điệu luân chuyển tự nhiên, sôi nổi, thiết tha, trầm lắng có lúc lại hối hả, phấn chấn.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5">
            <a:extLst>
              <a:ext uri="{FF2B5EF4-FFF2-40B4-BE49-F238E27FC236}">
                <a16:creationId xmlns:a16="http://schemas.microsoft.com/office/drawing/2014/main" id="{A5DF2B7C-6551-4FDD-A2C9-26793A9A9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484" y="1346802"/>
            <a:ext cx="28939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Phương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thức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đạt</a:t>
            </a:r>
            <a:endParaRPr lang="zh-CN" altLang="zh-CN" sz="2100" b="1" dirty="0">
              <a:solidFill>
                <a:srgbClr val="C00000"/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49">
            <a:extLst>
              <a:ext uri="{FF2B5EF4-FFF2-40B4-BE49-F238E27FC236}">
                <a16:creationId xmlns:a16="http://schemas.microsoft.com/office/drawing/2014/main" id="{6A1D57CE-B20D-4B14-9D0C-B73345F35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9484" y="1714011"/>
            <a:ext cx="12791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cảm.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45">
            <a:extLst>
              <a:ext uri="{FF2B5EF4-FFF2-40B4-BE49-F238E27FC236}">
                <a16:creationId xmlns:a16="http://schemas.microsoft.com/office/drawing/2014/main" id="{9971D32F-AE26-4676-82FC-9A36A81D5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323" y="2795158"/>
            <a:ext cx="3201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nl-NL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cảm xúc</a:t>
            </a:r>
            <a:endParaRPr lang="zh-CN" altLang="zh-CN" sz="4000" b="1" dirty="0">
              <a:solidFill>
                <a:srgbClr val="C00000"/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49">
            <a:extLst>
              <a:ext uri="{FF2B5EF4-FFF2-40B4-BE49-F238E27FC236}">
                <a16:creationId xmlns:a16="http://schemas.microsoft.com/office/drawing/2014/main" id="{72228B2B-55AA-4FE8-B533-FDAF26ACF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4536" y="3229512"/>
            <a:ext cx="38043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defRPr/>
            </a:pPr>
            <a:r>
              <a:rPr lang="vi-V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nguồn từ mùa xuân của thiên nhiên đất trời xứ Huế đến mùa xuân cách mạng và mùa xuân trong lòng người.</a:t>
            </a:r>
            <a:endParaRPr lang="zh-CN" altLang="en-US" sz="18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015504" y="1291726"/>
            <a:ext cx="3131468" cy="4178949"/>
            <a:chOff x="4317198" y="1749987"/>
            <a:chExt cx="4175291" cy="557193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3405942-5DBA-4E20-A228-03B817B86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2903" y="1752651"/>
              <a:ext cx="1207374" cy="3627238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4317198" y="1749987"/>
              <a:ext cx="4175291" cy="5571932"/>
              <a:chOff x="4317198" y="1749987"/>
              <a:chExt cx="4175291" cy="557193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3F80E114-6822-408F-8D51-958EC0E63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7052" y="5319002"/>
                <a:ext cx="1950282" cy="1611691"/>
              </a:xfrm>
              <a:prstGeom prst="rect">
                <a:avLst/>
              </a:prstGeom>
            </p:spPr>
          </p:pic>
          <p:grpSp>
            <p:nvGrpSpPr>
              <p:cNvPr id="2" name="组合 1"/>
              <p:cNvGrpSpPr/>
              <p:nvPr/>
            </p:nvGrpSpPr>
            <p:grpSpPr>
              <a:xfrm>
                <a:off x="4317198" y="1749987"/>
                <a:ext cx="4175291" cy="5571932"/>
                <a:chOff x="4317198" y="1749987"/>
                <a:chExt cx="4175291" cy="5571932"/>
              </a:xfrm>
            </p:grpSpPr>
            <p:pic>
              <p:nvPicPr>
                <p:cNvPr id="3" name="图片 2">
                  <a:extLst>
                    <a:ext uri="{FF2B5EF4-FFF2-40B4-BE49-F238E27FC236}">
                      <a16:creationId xmlns:a16="http://schemas.microsoft.com/office/drawing/2014/main" id="{F89657BA-BC72-4EF9-AA16-3B5AECF11C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33881" y="1749987"/>
                  <a:ext cx="3858608" cy="5571932"/>
                </a:xfrm>
                <a:prstGeom prst="rect">
                  <a:avLst/>
                </a:prstGeom>
              </p:spPr>
            </p:pic>
            <p:pic>
              <p:nvPicPr>
                <p:cNvPr id="31" name="图片 30">
                  <a:extLst>
                    <a:ext uri="{FF2B5EF4-FFF2-40B4-BE49-F238E27FC236}">
                      <a16:creationId xmlns:a16="http://schemas.microsoft.com/office/drawing/2014/main" id="{D4FAF1D5-2A2D-4BEE-B780-EE4E14765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7198" y="2112498"/>
                  <a:ext cx="2394008" cy="2633004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FA346C7-1EE0-457C-8F94-0A1ACDDCC5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14" y="925391"/>
            <a:ext cx="806748" cy="52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13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75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/>
      <p:bldP spid="14" grpId="0"/>
      <p:bldP spid="22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4"/>
            <a:ext cx="3560211" cy="12339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KHỞI ĐỘNG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3425529" y="456471"/>
            <a:ext cx="1614697" cy="63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en-US" altLang="zh-CN" sz="3200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Bố</a:t>
            </a:r>
            <a:r>
              <a:rPr lang="en-US" altLang="zh-CN" sz="3200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cục</a:t>
            </a:r>
            <a:endParaRPr lang="zh-CN" altLang="en-US" sz="3200" b="1" dirty="0">
              <a:solidFill>
                <a:srgbClr val="006AB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" name="图片 14">
            <a:extLst>
              <a:ext uri="{FF2B5EF4-FFF2-40B4-BE49-F238E27FC236}">
                <a16:creationId xmlns:a16="http://schemas.microsoft.com/office/drawing/2014/main" id="{F0735272-A64E-44E1-979E-7C2F8998F3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0124" y="48957"/>
            <a:ext cx="806748" cy="525026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5E8672A-BBAA-4C20-9BD2-1CFAA6D88071}"/>
              </a:ext>
            </a:extLst>
          </p:cNvPr>
          <p:cNvSpPr txBox="1"/>
          <p:nvPr/>
        </p:nvSpPr>
        <p:spPr>
          <a:xfrm>
            <a:off x="888082" y="824092"/>
            <a:ext cx="759272" cy="8540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9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BB669ADA-5CA7-4C34-B5BC-77DAC482DFDF}"/>
              </a:ext>
            </a:extLst>
          </p:cNvPr>
          <p:cNvSpPr txBox="1"/>
          <p:nvPr/>
        </p:nvSpPr>
        <p:spPr>
          <a:xfrm>
            <a:off x="2834766" y="2617401"/>
            <a:ext cx="721488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95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53">
            <a:extLst>
              <a:ext uri="{FF2B5EF4-FFF2-40B4-BE49-F238E27FC236}">
                <a16:creationId xmlns:a16="http://schemas.microsoft.com/office/drawing/2014/main" id="{3579CFEB-4D26-46C0-B053-9CD99BAF2D54}"/>
              </a:ext>
            </a:extLst>
          </p:cNvPr>
          <p:cNvSpPr txBox="1"/>
          <p:nvPr/>
        </p:nvSpPr>
        <p:spPr>
          <a:xfrm>
            <a:off x="6016562" y="1019151"/>
            <a:ext cx="759272" cy="8540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950" dirty="0">
                <a:solidFill>
                  <a:prstClr val="black">
                    <a:lumMod val="85000"/>
                    <a:lumOff val="15000"/>
                  </a:prstClr>
                </a:solidFill>
                <a:latin typeface="印品嗨宋" panose="02000500000000000000" pitchFamily="2" charset="-122"/>
                <a:ea typeface="印品嗨宋" panose="02000500000000000000" pitchFamily="2" charset="-122"/>
              </a:rPr>
              <a:t>3</a:t>
            </a:r>
          </a:p>
        </p:txBody>
      </p:sp>
      <p:sp>
        <p:nvSpPr>
          <p:cNvPr id="14" name="文本框 26">
            <a:extLst>
              <a:ext uri="{FF2B5EF4-FFF2-40B4-BE49-F238E27FC236}">
                <a16:creationId xmlns:a16="http://schemas.microsoft.com/office/drawing/2014/main" id="{68E938A4-823E-4BA3-8F0F-94034FD87602}"/>
              </a:ext>
            </a:extLst>
          </p:cNvPr>
          <p:cNvSpPr txBox="1"/>
          <p:nvPr/>
        </p:nvSpPr>
        <p:spPr>
          <a:xfrm>
            <a:off x="-46574" y="1700289"/>
            <a:ext cx="28813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1- khổ1: Cảm xúc của tác giả trước mùa xuân thiên nhiên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27">
            <a:extLst>
              <a:ext uri="{FF2B5EF4-FFF2-40B4-BE49-F238E27FC236}">
                <a16:creationId xmlns:a16="http://schemas.microsoft.com/office/drawing/2014/main" id="{3D1E72A9-AF6D-4009-B50B-89A40F87D9D2}"/>
              </a:ext>
            </a:extLst>
          </p:cNvPr>
          <p:cNvSpPr txBox="1"/>
          <p:nvPr/>
        </p:nvSpPr>
        <p:spPr>
          <a:xfrm>
            <a:off x="1894882" y="3534447"/>
            <a:ext cx="339189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2- Khổ 2 &amp; 3: Cảm xúc của tác giả trước mùa xuân đất 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28">
            <a:extLst>
              <a:ext uri="{FF2B5EF4-FFF2-40B4-BE49-F238E27FC236}">
                <a16:creationId xmlns:a16="http://schemas.microsoft.com/office/drawing/2014/main" id="{81153A22-42F0-47F6-BD3B-F75C79E0A7BE}"/>
              </a:ext>
            </a:extLst>
          </p:cNvPr>
          <p:cNvSpPr txBox="1"/>
          <p:nvPr/>
        </p:nvSpPr>
        <p:spPr>
          <a:xfrm>
            <a:off x="4671149" y="1792615"/>
            <a:ext cx="435135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R="0" lvl="0" indent="0" algn="ctr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小考拉体" panose="02000503000000000000" pitchFamily="2" charset="-122"/>
                <a:ea typeface="小考拉体" panose="02000503000000000000" pitchFamily="2" charset="-122"/>
              </a:defRPr>
            </a:lvl1pPr>
          </a:lstStyle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3- Khổ 4,5&amp; 6: Khát vọng được dâng hiến “mùa xuân nho nhỏ” của mình vào mùa xuân lớn của cuộc đời chung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形 31">
            <a:extLst>
              <a:ext uri="{FF2B5EF4-FFF2-40B4-BE49-F238E27FC236}">
                <a16:creationId xmlns:a16="http://schemas.microsoft.com/office/drawing/2014/main" id="{9123ABAD-F1AC-4882-8BD3-4C91B105C2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lum bright="-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75672" y="2517590"/>
            <a:ext cx="499714" cy="946024"/>
          </a:xfrm>
          <a:prstGeom prst="rect">
            <a:avLst/>
          </a:prstGeom>
        </p:spPr>
      </p:pic>
      <p:pic>
        <p:nvPicPr>
          <p:cNvPr id="20" name="图形 32">
            <a:extLst>
              <a:ext uri="{FF2B5EF4-FFF2-40B4-BE49-F238E27FC236}">
                <a16:creationId xmlns:a16="http://schemas.microsoft.com/office/drawing/2014/main" id="{697DDE38-F3AA-49CD-9451-BDEF5E537E4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lum bright="-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6198" y="839902"/>
            <a:ext cx="499714" cy="946024"/>
          </a:xfrm>
          <a:prstGeom prst="rect">
            <a:avLst/>
          </a:prstGeom>
        </p:spPr>
      </p:pic>
      <p:pic>
        <p:nvPicPr>
          <p:cNvPr id="21" name="图形 33">
            <a:extLst>
              <a:ext uri="{FF2B5EF4-FFF2-40B4-BE49-F238E27FC236}">
                <a16:creationId xmlns:a16="http://schemas.microsoft.com/office/drawing/2014/main" id="{D25B1D11-67C2-4B3D-91AF-519D5BF08C9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lum bright="-2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9954" y="709065"/>
            <a:ext cx="499714" cy="94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21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pic>
        <p:nvPicPr>
          <p:cNvPr id="10" name="图片 13" descr="C:\Users\Administrator\Desktop\3a87d5d65ea40f1894161d566048c99a.png3a87d5d65ea40f1894161d566048c99a">
            <a:extLst>
              <a:ext uri="{FF2B5EF4-FFF2-40B4-BE49-F238E27FC236}">
                <a16:creationId xmlns:a16="http://schemas.microsoft.com/office/drawing/2014/main" id="{BA19A59F-126A-4C6C-9F24-2DF8F2A7B8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52345" y="764305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6">
            <a:extLst>
              <a:ext uri="{FF2B5EF4-FFF2-40B4-BE49-F238E27FC236}">
                <a16:creationId xmlns:a16="http://schemas.microsoft.com/office/drawing/2014/main" id="{77AF068D-C0F3-480F-B342-DE4572B02F3E}"/>
              </a:ext>
            </a:extLst>
          </p:cNvPr>
          <p:cNvSpPr txBox="1"/>
          <p:nvPr/>
        </p:nvSpPr>
        <p:spPr>
          <a:xfrm>
            <a:off x="3666497" y="1028695"/>
            <a:ext cx="1493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F566E2E6-C642-4762-A034-38DC56BD1F3A}"/>
              </a:ext>
            </a:extLst>
          </p:cNvPr>
          <p:cNvSpPr txBox="1"/>
          <p:nvPr/>
        </p:nvSpPr>
        <p:spPr>
          <a:xfrm>
            <a:off x="1976207" y="2806547"/>
            <a:ext cx="6595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II.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Đọc-Hiểu</a:t>
            </a:r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endParaRPr kumimoji="1" lang="zh-CN" altLang="en-US" sz="4800" b="1" dirty="0">
              <a:solidFill>
                <a:srgbClr val="718C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B9067FFD-BECD-4016-966B-94EC21F843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063"/>
            <a:ext cx="2271919" cy="2498726"/>
          </a:xfrm>
          <a:prstGeom prst="rect">
            <a:avLst/>
          </a:prstGeom>
        </p:spPr>
      </p:pic>
      <p:pic>
        <p:nvPicPr>
          <p:cNvPr id="16" name="图片 31">
            <a:extLst>
              <a:ext uri="{FF2B5EF4-FFF2-40B4-BE49-F238E27FC236}">
                <a16:creationId xmlns:a16="http://schemas.microsoft.com/office/drawing/2014/main" id="{8500D36C-E0EE-4360-B504-0CFE78AF7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5" y="1702444"/>
            <a:ext cx="2097237" cy="1047509"/>
          </a:xfrm>
          <a:prstGeom prst="rect">
            <a:avLst/>
          </a:prstGeom>
        </p:spPr>
      </p:pic>
      <p:pic>
        <p:nvPicPr>
          <p:cNvPr id="14" name="图片 39">
            <a:extLst>
              <a:ext uri="{FF2B5EF4-FFF2-40B4-BE49-F238E27FC236}">
                <a16:creationId xmlns:a16="http://schemas.microsoft.com/office/drawing/2014/main" id="{426CF783-3129-42A0-A5B9-8DF7F6BECE4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97" y="1086555"/>
            <a:ext cx="1075664" cy="7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4879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0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087807" y="242889"/>
            <a:ext cx="4798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8F51823-6F20-4BB6-B702-72F04E8B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70" y="809354"/>
            <a:ext cx="4921959" cy="4000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1B938-110C-4DF4-9D3B-CED64B677A2F}"/>
              </a:ext>
            </a:extLst>
          </p:cNvPr>
          <p:cNvSpPr/>
          <p:nvPr/>
        </p:nvSpPr>
        <p:spPr>
          <a:xfrm>
            <a:off x="1336062" y="2571750"/>
            <a:ext cx="29848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em văn bản nên đọc theo giọng điệu như thế nào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0BA0C7E6-9FF7-4054-B3E1-E6CC3E2E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4" y="1771385"/>
            <a:ext cx="1572928" cy="785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6C4C5-A33C-40A4-9624-E72B659CDE97}"/>
              </a:ext>
            </a:extLst>
          </p:cNvPr>
          <p:cNvCxnSpPr>
            <a:cxnSpLocks/>
          </p:cNvCxnSpPr>
          <p:nvPr/>
        </p:nvCxnSpPr>
        <p:spPr>
          <a:xfrm>
            <a:off x="1336061" y="214048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29B688-53DF-4F2B-84C4-51A9287CECAE}"/>
              </a:ext>
            </a:extLst>
          </p:cNvPr>
          <p:cNvCxnSpPr>
            <a:cxnSpLocks/>
          </p:cNvCxnSpPr>
          <p:nvPr/>
        </p:nvCxnSpPr>
        <p:spPr>
          <a:xfrm>
            <a:off x="4320885" y="850839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59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087807" y="242889"/>
            <a:ext cx="4798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thích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8F51823-6F20-4BB6-B702-72F04E8B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70" y="809354"/>
            <a:ext cx="4921959" cy="4000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1B938-110C-4DF4-9D3B-CED64B677A2F}"/>
              </a:ext>
            </a:extLst>
          </p:cNvPr>
          <p:cNvSpPr/>
          <p:nvPr/>
        </p:nvSpPr>
        <p:spPr>
          <a:xfrm>
            <a:off x="1336062" y="2571750"/>
            <a:ext cx="2984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ở từng đoạn: Đọc với giọng vui tươi và suy ngẫm, nhịp thơ lúc nhanh bừng bừng phấn khởi, lúc chậm khoan thai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0BA0C7E6-9FF7-4054-B3E1-E6CC3E2E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4" y="1771385"/>
            <a:ext cx="1572928" cy="785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6C4C5-A33C-40A4-9624-E72B659CDE97}"/>
              </a:ext>
            </a:extLst>
          </p:cNvPr>
          <p:cNvCxnSpPr>
            <a:cxnSpLocks/>
          </p:cNvCxnSpPr>
          <p:nvPr/>
        </p:nvCxnSpPr>
        <p:spPr>
          <a:xfrm>
            <a:off x="1336061" y="214048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29B688-53DF-4F2B-84C4-51A9287CECAE}"/>
              </a:ext>
            </a:extLst>
          </p:cNvPr>
          <p:cNvCxnSpPr>
            <a:cxnSpLocks/>
          </p:cNvCxnSpPr>
          <p:nvPr/>
        </p:nvCxnSpPr>
        <p:spPr>
          <a:xfrm>
            <a:off x="4320885" y="850839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76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087807" y="242889"/>
            <a:ext cx="4798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hiểu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chi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tiết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8F51823-6F20-4BB6-B702-72F04E8B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70" y="809354"/>
            <a:ext cx="4921959" cy="4000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1B938-110C-4DF4-9D3B-CED64B677A2F}"/>
              </a:ext>
            </a:extLst>
          </p:cNvPr>
          <p:cNvSpPr/>
          <p:nvPr/>
        </p:nvSpPr>
        <p:spPr>
          <a:xfrm>
            <a:off x="1336062" y="2571750"/>
            <a:ext cx="2984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 ở từng đoạn: Đọc với giọng vui tươi và suy ngẫm, nhịp thơ lúc nhanh bừng bừng phấn khởi, lúc chậm khoan thai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0BA0C7E6-9FF7-4054-B3E1-E6CC3E2E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4" y="1771385"/>
            <a:ext cx="1572928" cy="785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6C4C5-A33C-40A4-9624-E72B659CDE97}"/>
              </a:ext>
            </a:extLst>
          </p:cNvPr>
          <p:cNvCxnSpPr>
            <a:cxnSpLocks/>
          </p:cNvCxnSpPr>
          <p:nvPr/>
        </p:nvCxnSpPr>
        <p:spPr>
          <a:xfrm>
            <a:off x="1336061" y="214048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29B688-53DF-4F2B-84C4-51A9287CECAE}"/>
              </a:ext>
            </a:extLst>
          </p:cNvPr>
          <p:cNvCxnSpPr>
            <a:cxnSpLocks/>
          </p:cNvCxnSpPr>
          <p:nvPr/>
        </p:nvCxnSpPr>
        <p:spPr>
          <a:xfrm>
            <a:off x="4320885" y="850839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102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58080" y="-32175"/>
            <a:ext cx="595636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2.1. </a:t>
            </a:r>
            <a:r>
              <a:rPr lang="vi-VN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 xúc của tác giả trước vẻ đẹp mùa xuân thiên nhiên</a:t>
            </a:r>
            <a:endParaRPr lang="zh-CN" altLang="en-US" b="1" dirty="0">
              <a:solidFill>
                <a:srgbClr val="006AB5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431801" y="1269643"/>
            <a:ext cx="5276538" cy="2720039"/>
            <a:chOff x="0" y="0"/>
            <a:chExt cx="7620000" cy="434848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0"/>
              <a:ext cx="7473704" cy="4166222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27200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Mọc giữa dòng sông xanh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Một bông hoa tím biếc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Ơi con chim chiền chiện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Hót chi mà vang trời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Từng giọt long lanh rơi</a:t>
            </a:r>
          </a:p>
          <a:p>
            <a:pPr>
              <a:lnSpc>
                <a:spcPct val="120000"/>
              </a:lnSpc>
            </a:pPr>
            <a:r>
              <a:rPr lang="vi-VN" sz="2400" dirty="0">
                <a:latin typeface="+mj-lt"/>
              </a:rPr>
              <a:t>Tôi đưa tay tôi hứng</a:t>
            </a:r>
            <a:endParaRPr lang="en-US" sz="3200" i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4505984"/>
            <a:ext cx="1545473" cy="7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56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292102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622787" y="2211658"/>
            <a:ext cx="29235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người cho rằng khổ thơ đầu là một bức tranh xứ Huế vào xuân em có đồng ý không? Vì Sao 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955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168261" y="180546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693737" y="1269813"/>
            <a:ext cx="5276538" cy="2720039"/>
            <a:chOff x="0" y="0"/>
            <a:chExt cx="7620000" cy="434848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0"/>
              <a:ext cx="7473704" cy="4166222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27200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Mọc giữa dòng sông xanh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 bông hoa tím biếc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 con chim chiền chiện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Hót chi mà vang trời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89" y="3339387"/>
            <a:ext cx="1545473" cy="77191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2CB521-07EE-433B-9020-999E960723A8}"/>
              </a:ext>
            </a:extLst>
          </p:cNvPr>
          <p:cNvCxnSpPr>
            <a:cxnSpLocks/>
          </p:cNvCxnSpPr>
          <p:nvPr/>
        </p:nvCxnSpPr>
        <p:spPr>
          <a:xfrm>
            <a:off x="3229175" y="1624179"/>
            <a:ext cx="18351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D717D0-0067-4910-9985-140AC5C90701}"/>
              </a:ext>
            </a:extLst>
          </p:cNvPr>
          <p:cNvCxnSpPr>
            <a:cxnSpLocks/>
          </p:cNvCxnSpPr>
          <p:nvPr/>
        </p:nvCxnSpPr>
        <p:spPr>
          <a:xfrm>
            <a:off x="2538579" y="2046210"/>
            <a:ext cx="21996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D2096BD-1BBA-411C-A696-F8A66A5515C6}"/>
              </a:ext>
            </a:extLst>
          </p:cNvPr>
          <p:cNvCxnSpPr>
            <a:cxnSpLocks/>
          </p:cNvCxnSpPr>
          <p:nvPr/>
        </p:nvCxnSpPr>
        <p:spPr>
          <a:xfrm>
            <a:off x="2864693" y="2493819"/>
            <a:ext cx="201423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1D59EC-F9BF-46DB-A26F-0C64D473121D}"/>
              </a:ext>
            </a:extLst>
          </p:cNvPr>
          <p:cNvCxnSpPr>
            <a:cxnSpLocks/>
          </p:cNvCxnSpPr>
          <p:nvPr/>
        </p:nvCxnSpPr>
        <p:spPr>
          <a:xfrm>
            <a:off x="1950293" y="2915850"/>
            <a:ext cx="5882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157AA2-0CB8-4BA3-AB05-D0FCD743DC6C}"/>
              </a:ext>
            </a:extLst>
          </p:cNvPr>
          <p:cNvCxnSpPr>
            <a:cxnSpLocks/>
          </p:cNvCxnSpPr>
          <p:nvPr/>
        </p:nvCxnSpPr>
        <p:spPr>
          <a:xfrm flipV="1">
            <a:off x="3376245" y="2915850"/>
            <a:ext cx="105507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F68BC9FA-129D-4D5F-8C9E-4FE45DCEF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398" y="470608"/>
            <a:ext cx="2210202" cy="13019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FD42EE-9D4C-4E94-BBB5-B5267D2B7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754" y="2915851"/>
            <a:ext cx="2289557" cy="137142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A7D0F7-567F-4615-8151-C4F92629EF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18" y="1408476"/>
            <a:ext cx="1778603" cy="1327111"/>
          </a:xfrm>
          <a:prstGeom prst="rect">
            <a:avLst/>
          </a:prstGeom>
        </p:spPr>
      </p:pic>
      <p:sp>
        <p:nvSpPr>
          <p:cNvPr id="28" name="Arrow: Curved Left 27">
            <a:extLst>
              <a:ext uri="{FF2B5EF4-FFF2-40B4-BE49-F238E27FC236}">
                <a16:creationId xmlns:a16="http://schemas.microsoft.com/office/drawing/2014/main" id="{EFAE6AA8-DCA8-4EE0-ADBA-ED9B508342EE}"/>
              </a:ext>
            </a:extLst>
          </p:cNvPr>
          <p:cNvSpPr/>
          <p:nvPr/>
        </p:nvSpPr>
        <p:spPr>
          <a:xfrm rot="17314104">
            <a:off x="5384943" y="1464569"/>
            <a:ext cx="435391" cy="10739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4AC40D-311E-4910-8B18-8E1E06646A04}"/>
              </a:ext>
            </a:extLst>
          </p:cNvPr>
          <p:cNvSpPr/>
          <p:nvPr/>
        </p:nvSpPr>
        <p:spPr>
          <a:xfrm>
            <a:off x="5856820" y="2066284"/>
            <a:ext cx="33191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-&gt;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Màu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sắc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hài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hoà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tràn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đầy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sức</a:t>
            </a:r>
            <a:r>
              <a:rPr lang="en-US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sống</a:t>
            </a:r>
            <a:endParaRPr lang="en-US" sz="2400" b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6" name="Arrow: Curved Left 35">
            <a:extLst>
              <a:ext uri="{FF2B5EF4-FFF2-40B4-BE49-F238E27FC236}">
                <a16:creationId xmlns:a16="http://schemas.microsoft.com/office/drawing/2014/main" id="{0DAC12DC-50AF-48C1-AF6A-C2B674FCFA3A}"/>
              </a:ext>
            </a:extLst>
          </p:cNvPr>
          <p:cNvSpPr/>
          <p:nvPr/>
        </p:nvSpPr>
        <p:spPr>
          <a:xfrm rot="19371889" flipH="1">
            <a:off x="1436154" y="3336725"/>
            <a:ext cx="416452" cy="10739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7B42C59-4B6E-4F5D-AE42-4402FD4BB418}"/>
              </a:ext>
            </a:extLst>
          </p:cNvPr>
          <p:cNvSpPr/>
          <p:nvPr/>
        </p:nvSpPr>
        <p:spPr>
          <a:xfrm>
            <a:off x="2146599" y="4073672"/>
            <a:ext cx="31741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2400" b="1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-&gt; Âm thanh vang vọng, vui tươi</a:t>
            </a:r>
            <a:endParaRPr lang="en-US" sz="2400" b="1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0597BE-5AF7-44D1-A9DC-A132BC1C8702}"/>
              </a:ext>
            </a:extLst>
          </p:cNvPr>
          <p:cNvSpPr/>
          <p:nvPr/>
        </p:nvSpPr>
        <p:spPr>
          <a:xfrm>
            <a:off x="5263143" y="4412816"/>
            <a:ext cx="2985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04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8" grpId="0" animBg="1"/>
      <p:bldP spid="29" grpId="0"/>
      <p:bldP spid="36" grpId="0" animBg="1"/>
      <p:bldP spid="37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292102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622787" y="2211658"/>
            <a:ext cx="30042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tác giả lại chọn bông hoa tím biếc mà không phải là màu khác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062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Google Shape;1596;p39">
            <a:extLst>
              <a:ext uri="{FF2B5EF4-FFF2-40B4-BE49-F238E27FC236}">
                <a16:creationId xmlns:a16="http://schemas.microsoft.com/office/drawing/2014/main" id="{896E4A75-6D1A-4F28-B1F8-7AD3FF10D491}"/>
              </a:ext>
            </a:extLst>
          </p:cNvPr>
          <p:cNvSpPr/>
          <p:nvPr/>
        </p:nvSpPr>
        <p:spPr>
          <a:xfrm>
            <a:off x="447743" y="2064297"/>
            <a:ext cx="2612651" cy="999113"/>
          </a:xfrm>
          <a:custGeom>
            <a:avLst/>
            <a:gdLst/>
            <a:ahLst/>
            <a:cxnLst/>
            <a:rect l="l" t="t" r="r" b="b"/>
            <a:pathLst>
              <a:path w="22093" h="8538" extrusionOk="0">
                <a:moveTo>
                  <a:pt x="547" y="0"/>
                </a:moveTo>
                <a:cubicBezTo>
                  <a:pt x="247" y="0"/>
                  <a:pt x="1" y="229"/>
                  <a:pt x="19" y="528"/>
                </a:cubicBezTo>
                <a:lnTo>
                  <a:pt x="19" y="810"/>
                </a:lnTo>
                <a:lnTo>
                  <a:pt x="476" y="810"/>
                </a:lnTo>
                <a:cubicBezTo>
                  <a:pt x="560" y="643"/>
                  <a:pt x="732" y="542"/>
                  <a:pt x="913" y="542"/>
                </a:cubicBezTo>
                <a:cubicBezTo>
                  <a:pt x="961" y="542"/>
                  <a:pt x="1009" y="549"/>
                  <a:pt x="1057" y="563"/>
                </a:cubicBezTo>
                <a:cubicBezTo>
                  <a:pt x="1180" y="616"/>
                  <a:pt x="1304" y="722"/>
                  <a:pt x="1339" y="863"/>
                </a:cubicBezTo>
                <a:cubicBezTo>
                  <a:pt x="1429" y="1211"/>
                  <a:pt x="1152" y="1452"/>
                  <a:pt x="877" y="1452"/>
                </a:cubicBezTo>
                <a:cubicBezTo>
                  <a:pt x="721" y="1452"/>
                  <a:pt x="565" y="1375"/>
                  <a:pt x="476" y="1197"/>
                </a:cubicBezTo>
                <a:lnTo>
                  <a:pt x="19" y="1197"/>
                </a:lnTo>
                <a:lnTo>
                  <a:pt x="19" y="2993"/>
                </a:lnTo>
                <a:lnTo>
                  <a:pt x="476" y="2993"/>
                </a:lnTo>
                <a:cubicBezTo>
                  <a:pt x="559" y="2810"/>
                  <a:pt x="729" y="2721"/>
                  <a:pt x="898" y="2721"/>
                </a:cubicBezTo>
                <a:cubicBezTo>
                  <a:pt x="1086" y="2721"/>
                  <a:pt x="1274" y="2832"/>
                  <a:pt x="1339" y="3045"/>
                </a:cubicBezTo>
                <a:cubicBezTo>
                  <a:pt x="1427" y="3327"/>
                  <a:pt x="1216" y="3644"/>
                  <a:pt x="899" y="3644"/>
                </a:cubicBezTo>
                <a:cubicBezTo>
                  <a:pt x="723" y="3644"/>
                  <a:pt x="547" y="3538"/>
                  <a:pt x="476" y="3362"/>
                </a:cubicBezTo>
                <a:lnTo>
                  <a:pt x="19" y="3362"/>
                </a:lnTo>
                <a:lnTo>
                  <a:pt x="19" y="5158"/>
                </a:lnTo>
                <a:lnTo>
                  <a:pt x="476" y="5158"/>
                </a:lnTo>
                <a:cubicBezTo>
                  <a:pt x="547" y="4999"/>
                  <a:pt x="723" y="4894"/>
                  <a:pt x="899" y="4894"/>
                </a:cubicBezTo>
                <a:cubicBezTo>
                  <a:pt x="915" y="4893"/>
                  <a:pt x="931" y="4892"/>
                  <a:pt x="947" y="4892"/>
                </a:cubicBezTo>
                <a:cubicBezTo>
                  <a:pt x="1534" y="4892"/>
                  <a:pt x="1534" y="5811"/>
                  <a:pt x="947" y="5811"/>
                </a:cubicBezTo>
                <a:cubicBezTo>
                  <a:pt x="931" y="5811"/>
                  <a:pt x="915" y="5811"/>
                  <a:pt x="899" y="5809"/>
                </a:cubicBezTo>
                <a:cubicBezTo>
                  <a:pt x="723" y="5809"/>
                  <a:pt x="547" y="5704"/>
                  <a:pt x="476" y="5545"/>
                </a:cubicBezTo>
                <a:lnTo>
                  <a:pt x="19" y="5545"/>
                </a:lnTo>
                <a:lnTo>
                  <a:pt x="19" y="7341"/>
                </a:lnTo>
                <a:lnTo>
                  <a:pt x="476" y="7341"/>
                </a:lnTo>
                <a:cubicBezTo>
                  <a:pt x="565" y="7157"/>
                  <a:pt x="722" y="7078"/>
                  <a:pt x="880" y="7078"/>
                </a:cubicBezTo>
                <a:cubicBezTo>
                  <a:pt x="1160" y="7078"/>
                  <a:pt x="1440" y="7326"/>
                  <a:pt x="1339" y="7675"/>
                </a:cubicBezTo>
                <a:cubicBezTo>
                  <a:pt x="1304" y="7816"/>
                  <a:pt x="1180" y="7922"/>
                  <a:pt x="1040" y="7957"/>
                </a:cubicBezTo>
                <a:cubicBezTo>
                  <a:pt x="989" y="7978"/>
                  <a:pt x="936" y="7988"/>
                  <a:pt x="884" y="7988"/>
                </a:cubicBezTo>
                <a:cubicBezTo>
                  <a:pt x="718" y="7988"/>
                  <a:pt x="556" y="7888"/>
                  <a:pt x="476" y="7728"/>
                </a:cubicBezTo>
                <a:lnTo>
                  <a:pt x="19" y="7728"/>
                </a:lnTo>
                <a:lnTo>
                  <a:pt x="19" y="8010"/>
                </a:lnTo>
                <a:cubicBezTo>
                  <a:pt x="19" y="8309"/>
                  <a:pt x="247" y="8538"/>
                  <a:pt x="547" y="8538"/>
                </a:cubicBezTo>
                <a:lnTo>
                  <a:pt x="21565" y="8538"/>
                </a:lnTo>
                <a:cubicBezTo>
                  <a:pt x="21846" y="8538"/>
                  <a:pt x="22093" y="8309"/>
                  <a:pt x="22093" y="8010"/>
                </a:cubicBezTo>
                <a:lnTo>
                  <a:pt x="22093" y="546"/>
                </a:lnTo>
                <a:lnTo>
                  <a:pt x="22093" y="528"/>
                </a:lnTo>
                <a:cubicBezTo>
                  <a:pt x="22093" y="229"/>
                  <a:pt x="21846" y="0"/>
                  <a:pt x="215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grpSp>
        <p:nvGrpSpPr>
          <p:cNvPr id="35" name="Google Shape;1597;p39">
            <a:extLst>
              <a:ext uri="{FF2B5EF4-FFF2-40B4-BE49-F238E27FC236}">
                <a16:creationId xmlns:a16="http://schemas.microsoft.com/office/drawing/2014/main" id="{D015CE53-A8E1-413B-A78E-9E6195961E03}"/>
              </a:ext>
            </a:extLst>
          </p:cNvPr>
          <p:cNvGrpSpPr/>
          <p:nvPr/>
        </p:nvGrpSpPr>
        <p:grpSpPr>
          <a:xfrm>
            <a:off x="492999" y="1731388"/>
            <a:ext cx="356476" cy="541976"/>
            <a:chOff x="799475" y="3777675"/>
            <a:chExt cx="112700" cy="171350"/>
          </a:xfrm>
        </p:grpSpPr>
        <p:sp>
          <p:nvSpPr>
            <p:cNvPr id="36" name="Google Shape;1598;p39">
              <a:extLst>
                <a:ext uri="{FF2B5EF4-FFF2-40B4-BE49-F238E27FC236}">
                  <a16:creationId xmlns:a16="http://schemas.microsoft.com/office/drawing/2014/main" id="{E79E2993-B6E1-4011-99D9-63F7BDC3AAC7}"/>
                </a:ext>
              </a:extLst>
            </p:cNvPr>
            <p:cNvSpPr/>
            <p:nvPr/>
          </p:nvSpPr>
          <p:spPr>
            <a:xfrm>
              <a:off x="832050" y="3868150"/>
              <a:ext cx="46675" cy="80875"/>
            </a:xfrm>
            <a:custGeom>
              <a:avLst/>
              <a:gdLst/>
              <a:ahLst/>
              <a:cxnLst/>
              <a:rect l="l" t="t" r="r" b="b"/>
              <a:pathLst>
                <a:path w="1867" h="3235" extrusionOk="0">
                  <a:moveTo>
                    <a:pt x="1866" y="1"/>
                  </a:moveTo>
                  <a:lnTo>
                    <a:pt x="933" y="230"/>
                  </a:lnTo>
                  <a:lnTo>
                    <a:pt x="0" y="441"/>
                  </a:lnTo>
                  <a:lnTo>
                    <a:pt x="1373" y="3064"/>
                  </a:lnTo>
                  <a:cubicBezTo>
                    <a:pt x="1403" y="3182"/>
                    <a:pt x="1494" y="3235"/>
                    <a:pt x="1585" y="3235"/>
                  </a:cubicBezTo>
                  <a:cubicBezTo>
                    <a:pt x="1711" y="3235"/>
                    <a:pt x="1837" y="3132"/>
                    <a:pt x="1796" y="2958"/>
                  </a:cubicBezTo>
                  <a:lnTo>
                    <a:pt x="18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37" name="Google Shape;1599;p39">
              <a:extLst>
                <a:ext uri="{FF2B5EF4-FFF2-40B4-BE49-F238E27FC236}">
                  <a16:creationId xmlns:a16="http://schemas.microsoft.com/office/drawing/2014/main" id="{93B318F3-434A-43BE-9967-F94EDF68753F}"/>
                </a:ext>
              </a:extLst>
            </p:cNvPr>
            <p:cNvSpPr/>
            <p:nvPr/>
          </p:nvSpPr>
          <p:spPr>
            <a:xfrm>
              <a:off x="800800" y="3848875"/>
              <a:ext cx="111375" cy="60150"/>
            </a:xfrm>
            <a:custGeom>
              <a:avLst/>
              <a:gdLst/>
              <a:ahLst/>
              <a:cxnLst/>
              <a:rect l="l" t="t" r="r" b="b"/>
              <a:pathLst>
                <a:path w="4455" h="2406" extrusionOk="0">
                  <a:moveTo>
                    <a:pt x="2844" y="1"/>
                  </a:moveTo>
                  <a:cubicBezTo>
                    <a:pt x="2571" y="1"/>
                    <a:pt x="2276" y="34"/>
                    <a:pt x="1972" y="103"/>
                  </a:cubicBezTo>
                  <a:cubicBezTo>
                    <a:pt x="828" y="367"/>
                    <a:pt x="1" y="1071"/>
                    <a:pt x="141" y="1687"/>
                  </a:cubicBezTo>
                  <a:cubicBezTo>
                    <a:pt x="245" y="2142"/>
                    <a:pt x="849" y="2405"/>
                    <a:pt x="1618" y="2405"/>
                  </a:cubicBezTo>
                  <a:cubicBezTo>
                    <a:pt x="1890" y="2405"/>
                    <a:pt x="2184" y="2372"/>
                    <a:pt x="2483" y="2303"/>
                  </a:cubicBezTo>
                  <a:cubicBezTo>
                    <a:pt x="3644" y="2039"/>
                    <a:pt x="4454" y="1335"/>
                    <a:pt x="4313" y="719"/>
                  </a:cubicBezTo>
                  <a:cubicBezTo>
                    <a:pt x="4209" y="264"/>
                    <a:pt x="3616" y="1"/>
                    <a:pt x="28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38" name="Google Shape;1600;p39">
              <a:extLst>
                <a:ext uri="{FF2B5EF4-FFF2-40B4-BE49-F238E27FC236}">
                  <a16:creationId xmlns:a16="http://schemas.microsoft.com/office/drawing/2014/main" id="{B94EB780-A45E-4048-8B26-8166D81CB10E}"/>
                </a:ext>
              </a:extLst>
            </p:cNvPr>
            <p:cNvSpPr/>
            <p:nvPr/>
          </p:nvSpPr>
          <p:spPr>
            <a:xfrm>
              <a:off x="818400" y="3792598"/>
              <a:ext cx="72200" cy="95725"/>
            </a:xfrm>
            <a:custGeom>
              <a:avLst/>
              <a:gdLst/>
              <a:ahLst/>
              <a:cxnLst/>
              <a:rect l="l" t="t" r="r" b="b"/>
              <a:pathLst>
                <a:path w="2888" h="3829" extrusionOk="0">
                  <a:moveTo>
                    <a:pt x="838" y="0"/>
                  </a:moveTo>
                  <a:cubicBezTo>
                    <a:pt x="528" y="0"/>
                    <a:pt x="175" y="139"/>
                    <a:pt x="1" y="689"/>
                  </a:cubicBezTo>
                  <a:lnTo>
                    <a:pt x="89" y="3506"/>
                  </a:lnTo>
                  <a:cubicBezTo>
                    <a:pt x="89" y="3506"/>
                    <a:pt x="562" y="3829"/>
                    <a:pt x="1197" y="3829"/>
                  </a:cubicBezTo>
                  <a:cubicBezTo>
                    <a:pt x="1710" y="3829"/>
                    <a:pt x="2329" y="3617"/>
                    <a:pt x="2888" y="2854"/>
                  </a:cubicBezTo>
                  <a:lnTo>
                    <a:pt x="1427" y="143"/>
                  </a:lnTo>
                  <a:cubicBezTo>
                    <a:pt x="1427" y="143"/>
                    <a:pt x="1154" y="0"/>
                    <a:pt x="838" y="0"/>
                  </a:cubicBezTo>
                  <a:close/>
                </a:path>
              </a:pathLst>
            </a:custGeom>
            <a:solidFill>
              <a:srgbClr val="68B7B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39" name="Google Shape;1601;p39">
              <a:extLst>
                <a:ext uri="{FF2B5EF4-FFF2-40B4-BE49-F238E27FC236}">
                  <a16:creationId xmlns:a16="http://schemas.microsoft.com/office/drawing/2014/main" id="{54F47700-D2D9-4B90-96CD-9217E30D57CA}"/>
                </a:ext>
              </a:extLst>
            </p:cNvPr>
            <p:cNvSpPr/>
            <p:nvPr/>
          </p:nvSpPr>
          <p:spPr>
            <a:xfrm>
              <a:off x="799475" y="3777675"/>
              <a:ext cx="78375" cy="48975"/>
            </a:xfrm>
            <a:custGeom>
              <a:avLst/>
              <a:gdLst/>
              <a:ahLst/>
              <a:cxnLst/>
              <a:rect l="l" t="t" r="r" b="b"/>
              <a:pathLst>
                <a:path w="3135" h="1959" extrusionOk="0">
                  <a:moveTo>
                    <a:pt x="1874" y="0"/>
                  </a:moveTo>
                  <a:cubicBezTo>
                    <a:pt x="1708" y="0"/>
                    <a:pt x="1533" y="21"/>
                    <a:pt x="1356" y="64"/>
                  </a:cubicBezTo>
                  <a:cubicBezTo>
                    <a:pt x="564" y="240"/>
                    <a:pt x="1" y="803"/>
                    <a:pt x="124" y="1314"/>
                  </a:cubicBezTo>
                  <a:cubicBezTo>
                    <a:pt x="220" y="1710"/>
                    <a:pt x="687" y="1958"/>
                    <a:pt x="1263" y="1958"/>
                  </a:cubicBezTo>
                  <a:cubicBezTo>
                    <a:pt x="1428" y="1958"/>
                    <a:pt x="1602" y="1938"/>
                    <a:pt x="1779" y="1895"/>
                  </a:cubicBezTo>
                  <a:cubicBezTo>
                    <a:pt x="2571" y="1719"/>
                    <a:pt x="3134" y="1155"/>
                    <a:pt x="3011" y="645"/>
                  </a:cubicBezTo>
                  <a:cubicBezTo>
                    <a:pt x="2929" y="248"/>
                    <a:pt x="2454" y="0"/>
                    <a:pt x="1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</p:grpSp>
      <p:sp>
        <p:nvSpPr>
          <p:cNvPr id="40" name="Google Shape;1610;p39">
            <a:extLst>
              <a:ext uri="{FF2B5EF4-FFF2-40B4-BE49-F238E27FC236}">
                <a16:creationId xmlns:a16="http://schemas.microsoft.com/office/drawing/2014/main" id="{6049E6ED-A755-4B75-BA27-A31AFA33D013}"/>
              </a:ext>
            </a:extLst>
          </p:cNvPr>
          <p:cNvSpPr/>
          <p:nvPr/>
        </p:nvSpPr>
        <p:spPr>
          <a:xfrm>
            <a:off x="6052349" y="1143439"/>
            <a:ext cx="2864977" cy="1270299"/>
          </a:xfrm>
          <a:custGeom>
            <a:avLst/>
            <a:gdLst/>
            <a:ahLst/>
            <a:cxnLst/>
            <a:rect l="l" t="t" r="r" b="b"/>
            <a:pathLst>
              <a:path w="22093" h="8538" extrusionOk="0">
                <a:moveTo>
                  <a:pt x="547" y="0"/>
                </a:moveTo>
                <a:cubicBezTo>
                  <a:pt x="247" y="0"/>
                  <a:pt x="1" y="229"/>
                  <a:pt x="19" y="528"/>
                </a:cubicBezTo>
                <a:lnTo>
                  <a:pt x="19" y="810"/>
                </a:lnTo>
                <a:lnTo>
                  <a:pt x="476" y="810"/>
                </a:lnTo>
                <a:cubicBezTo>
                  <a:pt x="560" y="643"/>
                  <a:pt x="732" y="542"/>
                  <a:pt x="913" y="542"/>
                </a:cubicBezTo>
                <a:cubicBezTo>
                  <a:pt x="961" y="542"/>
                  <a:pt x="1009" y="549"/>
                  <a:pt x="1057" y="563"/>
                </a:cubicBezTo>
                <a:cubicBezTo>
                  <a:pt x="1180" y="616"/>
                  <a:pt x="1304" y="722"/>
                  <a:pt x="1339" y="863"/>
                </a:cubicBezTo>
                <a:cubicBezTo>
                  <a:pt x="1429" y="1211"/>
                  <a:pt x="1152" y="1452"/>
                  <a:pt x="877" y="1452"/>
                </a:cubicBezTo>
                <a:cubicBezTo>
                  <a:pt x="721" y="1452"/>
                  <a:pt x="565" y="1375"/>
                  <a:pt x="476" y="1197"/>
                </a:cubicBezTo>
                <a:lnTo>
                  <a:pt x="19" y="1197"/>
                </a:lnTo>
                <a:lnTo>
                  <a:pt x="19" y="2993"/>
                </a:lnTo>
                <a:lnTo>
                  <a:pt x="476" y="2993"/>
                </a:lnTo>
                <a:cubicBezTo>
                  <a:pt x="559" y="2810"/>
                  <a:pt x="729" y="2721"/>
                  <a:pt x="898" y="2721"/>
                </a:cubicBezTo>
                <a:cubicBezTo>
                  <a:pt x="1086" y="2721"/>
                  <a:pt x="1274" y="2832"/>
                  <a:pt x="1339" y="3045"/>
                </a:cubicBezTo>
                <a:cubicBezTo>
                  <a:pt x="1427" y="3327"/>
                  <a:pt x="1216" y="3644"/>
                  <a:pt x="899" y="3644"/>
                </a:cubicBezTo>
                <a:cubicBezTo>
                  <a:pt x="723" y="3644"/>
                  <a:pt x="547" y="3538"/>
                  <a:pt x="476" y="3362"/>
                </a:cubicBezTo>
                <a:lnTo>
                  <a:pt x="19" y="3362"/>
                </a:lnTo>
                <a:lnTo>
                  <a:pt x="19" y="5158"/>
                </a:lnTo>
                <a:lnTo>
                  <a:pt x="476" y="5158"/>
                </a:lnTo>
                <a:cubicBezTo>
                  <a:pt x="547" y="4999"/>
                  <a:pt x="723" y="4894"/>
                  <a:pt x="899" y="4894"/>
                </a:cubicBezTo>
                <a:cubicBezTo>
                  <a:pt x="915" y="4893"/>
                  <a:pt x="931" y="4892"/>
                  <a:pt x="947" y="4892"/>
                </a:cubicBezTo>
                <a:cubicBezTo>
                  <a:pt x="1534" y="4892"/>
                  <a:pt x="1534" y="5811"/>
                  <a:pt x="947" y="5811"/>
                </a:cubicBezTo>
                <a:cubicBezTo>
                  <a:pt x="931" y="5811"/>
                  <a:pt x="915" y="5811"/>
                  <a:pt x="899" y="5809"/>
                </a:cubicBezTo>
                <a:cubicBezTo>
                  <a:pt x="723" y="5809"/>
                  <a:pt x="547" y="5704"/>
                  <a:pt x="476" y="5545"/>
                </a:cubicBezTo>
                <a:lnTo>
                  <a:pt x="19" y="5545"/>
                </a:lnTo>
                <a:lnTo>
                  <a:pt x="19" y="7341"/>
                </a:lnTo>
                <a:lnTo>
                  <a:pt x="476" y="7341"/>
                </a:lnTo>
                <a:cubicBezTo>
                  <a:pt x="565" y="7157"/>
                  <a:pt x="722" y="7078"/>
                  <a:pt x="880" y="7078"/>
                </a:cubicBezTo>
                <a:cubicBezTo>
                  <a:pt x="1160" y="7078"/>
                  <a:pt x="1440" y="7326"/>
                  <a:pt x="1339" y="7675"/>
                </a:cubicBezTo>
                <a:cubicBezTo>
                  <a:pt x="1304" y="7816"/>
                  <a:pt x="1180" y="7922"/>
                  <a:pt x="1040" y="7957"/>
                </a:cubicBezTo>
                <a:cubicBezTo>
                  <a:pt x="989" y="7978"/>
                  <a:pt x="936" y="7988"/>
                  <a:pt x="884" y="7988"/>
                </a:cubicBezTo>
                <a:cubicBezTo>
                  <a:pt x="718" y="7988"/>
                  <a:pt x="556" y="7888"/>
                  <a:pt x="476" y="7728"/>
                </a:cubicBezTo>
                <a:lnTo>
                  <a:pt x="19" y="7728"/>
                </a:lnTo>
                <a:lnTo>
                  <a:pt x="19" y="8010"/>
                </a:lnTo>
                <a:cubicBezTo>
                  <a:pt x="19" y="8309"/>
                  <a:pt x="247" y="8538"/>
                  <a:pt x="547" y="8538"/>
                </a:cubicBezTo>
                <a:lnTo>
                  <a:pt x="21565" y="8538"/>
                </a:lnTo>
                <a:cubicBezTo>
                  <a:pt x="21846" y="8538"/>
                  <a:pt x="22093" y="8309"/>
                  <a:pt x="22093" y="8010"/>
                </a:cubicBezTo>
                <a:lnTo>
                  <a:pt x="22093" y="546"/>
                </a:lnTo>
                <a:lnTo>
                  <a:pt x="22093" y="528"/>
                </a:lnTo>
                <a:cubicBezTo>
                  <a:pt x="22093" y="229"/>
                  <a:pt x="21846" y="0"/>
                  <a:pt x="215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grpSp>
        <p:nvGrpSpPr>
          <p:cNvPr id="41" name="Google Shape;1611;p39">
            <a:extLst>
              <a:ext uri="{FF2B5EF4-FFF2-40B4-BE49-F238E27FC236}">
                <a16:creationId xmlns:a16="http://schemas.microsoft.com/office/drawing/2014/main" id="{D75F2056-1DF4-4198-9684-CF5DD17C5EA4}"/>
              </a:ext>
            </a:extLst>
          </p:cNvPr>
          <p:cNvGrpSpPr/>
          <p:nvPr/>
        </p:nvGrpSpPr>
        <p:grpSpPr>
          <a:xfrm>
            <a:off x="6218083" y="912291"/>
            <a:ext cx="356476" cy="541975"/>
            <a:chOff x="799475" y="3777675"/>
            <a:chExt cx="112700" cy="171350"/>
          </a:xfrm>
        </p:grpSpPr>
        <p:sp>
          <p:nvSpPr>
            <p:cNvPr id="42" name="Google Shape;1612;p39">
              <a:extLst>
                <a:ext uri="{FF2B5EF4-FFF2-40B4-BE49-F238E27FC236}">
                  <a16:creationId xmlns:a16="http://schemas.microsoft.com/office/drawing/2014/main" id="{23898C34-89B5-48D3-AB14-A2FC2AE1391F}"/>
                </a:ext>
              </a:extLst>
            </p:cNvPr>
            <p:cNvSpPr/>
            <p:nvPr/>
          </p:nvSpPr>
          <p:spPr>
            <a:xfrm>
              <a:off x="832050" y="3868150"/>
              <a:ext cx="46675" cy="80875"/>
            </a:xfrm>
            <a:custGeom>
              <a:avLst/>
              <a:gdLst/>
              <a:ahLst/>
              <a:cxnLst/>
              <a:rect l="l" t="t" r="r" b="b"/>
              <a:pathLst>
                <a:path w="1867" h="3235" extrusionOk="0">
                  <a:moveTo>
                    <a:pt x="1866" y="1"/>
                  </a:moveTo>
                  <a:lnTo>
                    <a:pt x="933" y="230"/>
                  </a:lnTo>
                  <a:lnTo>
                    <a:pt x="0" y="441"/>
                  </a:lnTo>
                  <a:lnTo>
                    <a:pt x="1373" y="3064"/>
                  </a:lnTo>
                  <a:cubicBezTo>
                    <a:pt x="1403" y="3182"/>
                    <a:pt x="1494" y="3235"/>
                    <a:pt x="1585" y="3235"/>
                  </a:cubicBezTo>
                  <a:cubicBezTo>
                    <a:pt x="1711" y="3235"/>
                    <a:pt x="1837" y="3132"/>
                    <a:pt x="1796" y="2958"/>
                  </a:cubicBezTo>
                  <a:lnTo>
                    <a:pt x="18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43" name="Google Shape;1613;p39">
              <a:extLst>
                <a:ext uri="{FF2B5EF4-FFF2-40B4-BE49-F238E27FC236}">
                  <a16:creationId xmlns:a16="http://schemas.microsoft.com/office/drawing/2014/main" id="{3ABB9CA3-255E-4418-91DD-32B0ED087F17}"/>
                </a:ext>
              </a:extLst>
            </p:cNvPr>
            <p:cNvSpPr/>
            <p:nvPr/>
          </p:nvSpPr>
          <p:spPr>
            <a:xfrm>
              <a:off x="800800" y="3848875"/>
              <a:ext cx="111375" cy="60150"/>
            </a:xfrm>
            <a:custGeom>
              <a:avLst/>
              <a:gdLst/>
              <a:ahLst/>
              <a:cxnLst/>
              <a:rect l="l" t="t" r="r" b="b"/>
              <a:pathLst>
                <a:path w="4455" h="2406" extrusionOk="0">
                  <a:moveTo>
                    <a:pt x="2844" y="1"/>
                  </a:moveTo>
                  <a:cubicBezTo>
                    <a:pt x="2571" y="1"/>
                    <a:pt x="2276" y="34"/>
                    <a:pt x="1972" y="103"/>
                  </a:cubicBezTo>
                  <a:cubicBezTo>
                    <a:pt x="828" y="367"/>
                    <a:pt x="1" y="1071"/>
                    <a:pt x="141" y="1687"/>
                  </a:cubicBezTo>
                  <a:cubicBezTo>
                    <a:pt x="245" y="2142"/>
                    <a:pt x="849" y="2405"/>
                    <a:pt x="1618" y="2405"/>
                  </a:cubicBezTo>
                  <a:cubicBezTo>
                    <a:pt x="1890" y="2405"/>
                    <a:pt x="2184" y="2372"/>
                    <a:pt x="2483" y="2303"/>
                  </a:cubicBezTo>
                  <a:cubicBezTo>
                    <a:pt x="3644" y="2039"/>
                    <a:pt x="4454" y="1335"/>
                    <a:pt x="4313" y="719"/>
                  </a:cubicBezTo>
                  <a:cubicBezTo>
                    <a:pt x="4209" y="264"/>
                    <a:pt x="3616" y="1"/>
                    <a:pt x="28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44" name="Google Shape;1614;p39">
              <a:extLst>
                <a:ext uri="{FF2B5EF4-FFF2-40B4-BE49-F238E27FC236}">
                  <a16:creationId xmlns:a16="http://schemas.microsoft.com/office/drawing/2014/main" id="{3977DCEE-F7B1-4302-ACFE-527F5813AB03}"/>
                </a:ext>
              </a:extLst>
            </p:cNvPr>
            <p:cNvSpPr/>
            <p:nvPr/>
          </p:nvSpPr>
          <p:spPr>
            <a:xfrm>
              <a:off x="818400" y="3789775"/>
              <a:ext cx="72200" cy="95725"/>
            </a:xfrm>
            <a:custGeom>
              <a:avLst/>
              <a:gdLst/>
              <a:ahLst/>
              <a:cxnLst/>
              <a:rect l="l" t="t" r="r" b="b"/>
              <a:pathLst>
                <a:path w="2888" h="3829" extrusionOk="0">
                  <a:moveTo>
                    <a:pt x="838" y="0"/>
                  </a:moveTo>
                  <a:cubicBezTo>
                    <a:pt x="528" y="0"/>
                    <a:pt x="175" y="139"/>
                    <a:pt x="1" y="689"/>
                  </a:cubicBezTo>
                  <a:lnTo>
                    <a:pt x="89" y="3506"/>
                  </a:lnTo>
                  <a:cubicBezTo>
                    <a:pt x="89" y="3506"/>
                    <a:pt x="562" y="3829"/>
                    <a:pt x="1197" y="3829"/>
                  </a:cubicBezTo>
                  <a:cubicBezTo>
                    <a:pt x="1710" y="3829"/>
                    <a:pt x="2329" y="3617"/>
                    <a:pt x="2888" y="2854"/>
                  </a:cubicBezTo>
                  <a:lnTo>
                    <a:pt x="1427" y="143"/>
                  </a:lnTo>
                  <a:cubicBezTo>
                    <a:pt x="1427" y="143"/>
                    <a:pt x="1154" y="0"/>
                    <a:pt x="838" y="0"/>
                  </a:cubicBezTo>
                  <a:close/>
                </a:path>
              </a:pathLst>
            </a:custGeom>
            <a:solidFill>
              <a:srgbClr val="EF818B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  <p:sp>
          <p:nvSpPr>
            <p:cNvPr id="45" name="Google Shape;1615;p39">
              <a:extLst>
                <a:ext uri="{FF2B5EF4-FFF2-40B4-BE49-F238E27FC236}">
                  <a16:creationId xmlns:a16="http://schemas.microsoft.com/office/drawing/2014/main" id="{BA2DB33E-4EDF-460A-B1E8-900D8E5DAB25}"/>
                </a:ext>
              </a:extLst>
            </p:cNvPr>
            <p:cNvSpPr/>
            <p:nvPr/>
          </p:nvSpPr>
          <p:spPr>
            <a:xfrm>
              <a:off x="799475" y="3777675"/>
              <a:ext cx="78375" cy="48975"/>
            </a:xfrm>
            <a:custGeom>
              <a:avLst/>
              <a:gdLst/>
              <a:ahLst/>
              <a:cxnLst/>
              <a:rect l="l" t="t" r="r" b="b"/>
              <a:pathLst>
                <a:path w="3135" h="1959" extrusionOk="0">
                  <a:moveTo>
                    <a:pt x="1874" y="0"/>
                  </a:moveTo>
                  <a:cubicBezTo>
                    <a:pt x="1708" y="0"/>
                    <a:pt x="1533" y="21"/>
                    <a:pt x="1356" y="64"/>
                  </a:cubicBezTo>
                  <a:cubicBezTo>
                    <a:pt x="564" y="240"/>
                    <a:pt x="1" y="803"/>
                    <a:pt x="124" y="1314"/>
                  </a:cubicBezTo>
                  <a:cubicBezTo>
                    <a:pt x="220" y="1710"/>
                    <a:pt x="687" y="1958"/>
                    <a:pt x="1263" y="1958"/>
                  </a:cubicBezTo>
                  <a:cubicBezTo>
                    <a:pt x="1428" y="1958"/>
                    <a:pt x="1602" y="1938"/>
                    <a:pt x="1779" y="1895"/>
                  </a:cubicBezTo>
                  <a:cubicBezTo>
                    <a:pt x="2571" y="1719"/>
                    <a:pt x="3134" y="1155"/>
                    <a:pt x="3011" y="645"/>
                  </a:cubicBezTo>
                  <a:cubicBezTo>
                    <a:pt x="2929" y="248"/>
                    <a:pt x="2454" y="0"/>
                    <a:pt x="1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/>
            </a:p>
          </p:txBody>
        </p:sp>
      </p:grpSp>
      <p:sp>
        <p:nvSpPr>
          <p:cNvPr id="46" name="Google Shape;1637;p39">
            <a:extLst>
              <a:ext uri="{FF2B5EF4-FFF2-40B4-BE49-F238E27FC236}">
                <a16:creationId xmlns:a16="http://schemas.microsoft.com/office/drawing/2014/main" id="{73A9A5B2-BEDD-4851-B27E-42499367C139}"/>
              </a:ext>
            </a:extLst>
          </p:cNvPr>
          <p:cNvSpPr txBox="1"/>
          <p:nvPr/>
        </p:nvSpPr>
        <p:spPr>
          <a:xfrm>
            <a:off x="700445" y="2108575"/>
            <a:ext cx="2325730" cy="3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Google Shape;1639;p39">
            <a:extLst>
              <a:ext uri="{FF2B5EF4-FFF2-40B4-BE49-F238E27FC236}">
                <a16:creationId xmlns:a16="http://schemas.microsoft.com/office/drawing/2014/main" id="{BBC6AEA5-DD70-477B-A6E3-FC80C1C12F5D}"/>
              </a:ext>
            </a:extLst>
          </p:cNvPr>
          <p:cNvSpPr txBox="1"/>
          <p:nvPr/>
        </p:nvSpPr>
        <p:spPr>
          <a:xfrm>
            <a:off x="6195271" y="1243461"/>
            <a:ext cx="2705633" cy="3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trưng khơi d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bao khát khao h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vọng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">
            <a:extLst>
              <a:ext uri="{FF2B5EF4-FFF2-40B4-BE49-F238E27FC236}">
                <a16:creationId xmlns:a16="http://schemas.microsoft.com/office/drawing/2014/main" id="{BFB026D7-AB12-439F-89FA-3EA91A3FB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86" y="1602131"/>
            <a:ext cx="2683394" cy="162321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CC2E1267-91BF-4079-9A09-A7C16C2DB30F}"/>
              </a:ext>
            </a:extLst>
          </p:cNvPr>
          <p:cNvSpPr txBox="1"/>
          <p:nvPr/>
        </p:nvSpPr>
        <p:spPr>
          <a:xfrm>
            <a:off x="3436459" y="1954324"/>
            <a:ext cx="18721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1BB7E54-9DBE-4DE7-8F47-1AC2F12358F0}"/>
              </a:ext>
            </a:extLst>
          </p:cNvPr>
          <p:cNvSpPr/>
          <p:nvPr/>
        </p:nvSpPr>
        <p:spPr>
          <a:xfrm>
            <a:off x="2138998" y="3424519"/>
            <a:ext cx="4754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=&gt; 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tác giả hình tượng hoá trên nền dịu mát của con sông Hương.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5857AB6-6B1B-4FE7-9270-65085F93A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108" y="115351"/>
            <a:ext cx="2289557" cy="13714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B3A510-ED5F-4D4F-8BF9-0E1FACEC5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7769" y="3326369"/>
            <a:ext cx="2289557" cy="1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383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0" grpId="0" animBg="1"/>
      <p:bldP spid="46" grpId="0"/>
      <p:bldP spid="47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FB078-CFCA-434D-A983-CC210843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06" y="1195559"/>
            <a:ext cx="3269747" cy="27523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61CD-4F71-48CF-931C-D8760330F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6806" y="1195559"/>
            <a:ext cx="3178019" cy="11461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B1A7BB-7987-482B-84B8-79F62828E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2577" y="2255644"/>
            <a:ext cx="2317849" cy="1194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EF952-89EF-4DFE-85A8-88B0B8ED1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0426" y="2255644"/>
            <a:ext cx="890093" cy="18777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F3F02E-A8D8-4E28-9C43-0D0D87534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2576" y="3202257"/>
            <a:ext cx="2317849" cy="9988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FA12B7-A797-4CCB-9F6E-E46521D1C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083799" y="-495933"/>
            <a:ext cx="2060201" cy="2264565"/>
          </a:xfrm>
          <a:prstGeom prst="rect">
            <a:avLst/>
          </a:prstGeom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52A43511-D890-45F0-A694-2FE423DA47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3014"/>
            <a:ext cx="2271919" cy="24987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5A148DE-72C0-407A-BAF0-943E3B8BC053}"/>
              </a:ext>
            </a:extLst>
          </p:cNvPr>
          <p:cNvSpPr txBox="1"/>
          <p:nvPr/>
        </p:nvSpPr>
        <p:spPr>
          <a:xfrm>
            <a:off x="1886349" y="86701"/>
            <a:ext cx="5259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6A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ẢNH BÍ MẬT</a:t>
            </a:r>
          </a:p>
        </p:txBody>
      </p:sp>
      <p:sp>
        <p:nvSpPr>
          <p:cNvPr id="21" name="Rectangle 20">
            <a:hlinkClick r:id="rId10" action="ppaction://hlinksldjump"/>
            <a:extLst>
              <a:ext uri="{FF2B5EF4-FFF2-40B4-BE49-F238E27FC236}">
                <a16:creationId xmlns:a16="http://schemas.microsoft.com/office/drawing/2014/main" id="{6212C407-6820-42A7-87FA-FBA73DF1DE0B}"/>
              </a:ext>
            </a:extLst>
          </p:cNvPr>
          <p:cNvSpPr/>
          <p:nvPr/>
        </p:nvSpPr>
        <p:spPr>
          <a:xfrm>
            <a:off x="1899220" y="1236727"/>
            <a:ext cx="418563" cy="349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 21">
            <a:hlinkClick r:id="rId11" action="ppaction://hlinksldjump"/>
            <a:extLst>
              <a:ext uri="{FF2B5EF4-FFF2-40B4-BE49-F238E27FC236}">
                <a16:creationId xmlns:a16="http://schemas.microsoft.com/office/drawing/2014/main" id="{9B341E77-B8A5-40B7-9E84-8B164C6B511F}"/>
              </a:ext>
            </a:extLst>
          </p:cNvPr>
          <p:cNvSpPr/>
          <p:nvPr/>
        </p:nvSpPr>
        <p:spPr>
          <a:xfrm>
            <a:off x="1899220" y="1593660"/>
            <a:ext cx="418563" cy="349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ectangle 22">
            <a:hlinkClick r:id="rId12" action="ppaction://hlinksldjump"/>
            <a:extLst>
              <a:ext uri="{FF2B5EF4-FFF2-40B4-BE49-F238E27FC236}">
                <a16:creationId xmlns:a16="http://schemas.microsoft.com/office/drawing/2014/main" id="{56E2AECF-4E6E-42FA-9BFE-383FE4517437}"/>
              </a:ext>
            </a:extLst>
          </p:cNvPr>
          <p:cNvSpPr/>
          <p:nvPr/>
        </p:nvSpPr>
        <p:spPr>
          <a:xfrm>
            <a:off x="1899220" y="1950593"/>
            <a:ext cx="418563" cy="349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hlinkClick r:id="rId13" action="ppaction://hlinksldjump"/>
            <a:extLst>
              <a:ext uri="{FF2B5EF4-FFF2-40B4-BE49-F238E27FC236}">
                <a16:creationId xmlns:a16="http://schemas.microsoft.com/office/drawing/2014/main" id="{90352C4F-B57F-4929-BA8E-89B7E2C38A36}"/>
              </a:ext>
            </a:extLst>
          </p:cNvPr>
          <p:cNvSpPr/>
          <p:nvPr/>
        </p:nvSpPr>
        <p:spPr>
          <a:xfrm>
            <a:off x="1899220" y="2293374"/>
            <a:ext cx="418563" cy="3499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2BA329-C818-400E-B64F-C0B02E48ABC0}"/>
              </a:ext>
            </a:extLst>
          </p:cNvPr>
          <p:cNvSpPr/>
          <p:nvPr/>
        </p:nvSpPr>
        <p:spPr>
          <a:xfrm>
            <a:off x="6471440" y="2468639"/>
            <a:ext cx="418563" cy="3499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5D96BE-7D5D-478C-8B2F-0A296F35B346}"/>
              </a:ext>
            </a:extLst>
          </p:cNvPr>
          <p:cNvSpPr/>
          <p:nvPr/>
        </p:nvSpPr>
        <p:spPr>
          <a:xfrm>
            <a:off x="6471440" y="2825572"/>
            <a:ext cx="418563" cy="3499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C89A22-E791-4C8D-81DB-98650BC6674B}"/>
              </a:ext>
            </a:extLst>
          </p:cNvPr>
          <p:cNvSpPr/>
          <p:nvPr/>
        </p:nvSpPr>
        <p:spPr>
          <a:xfrm>
            <a:off x="6471440" y="3182505"/>
            <a:ext cx="418563" cy="3499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2C6EC9-546B-4306-80AF-0FAD0FEB0F37}"/>
              </a:ext>
            </a:extLst>
          </p:cNvPr>
          <p:cNvSpPr/>
          <p:nvPr/>
        </p:nvSpPr>
        <p:spPr>
          <a:xfrm>
            <a:off x="6471440" y="3525286"/>
            <a:ext cx="418563" cy="3499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C2C500F3-1386-44E6-B4EF-547EA7659F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71543" y="3792989"/>
            <a:ext cx="2091109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89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0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292102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622787" y="2211658"/>
            <a:ext cx="23648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em tại sao tác giả lại không cụ thể hoá tên gọi loài hoa, bông hoa kia, dòng sông kia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12" name="组合 4">
            <a:extLst>
              <a:ext uri="{FF2B5EF4-FFF2-40B4-BE49-F238E27FC236}">
                <a16:creationId xmlns:a16="http://schemas.microsoft.com/office/drawing/2014/main" id="{4763461B-8835-4C35-A684-1CFDFDB55C24}"/>
              </a:ext>
            </a:extLst>
          </p:cNvPr>
          <p:cNvGrpSpPr/>
          <p:nvPr/>
        </p:nvGrpSpPr>
        <p:grpSpPr>
          <a:xfrm>
            <a:off x="718848" y="1269765"/>
            <a:ext cx="2265465" cy="2197174"/>
            <a:chOff x="957770" y="1467711"/>
            <a:chExt cx="3021028" cy="2825105"/>
          </a:xfrm>
        </p:grpSpPr>
        <p:grpSp>
          <p:nvGrpSpPr>
            <p:cNvPr id="13" name="组合 5">
              <a:extLst>
                <a:ext uri="{FF2B5EF4-FFF2-40B4-BE49-F238E27FC236}">
                  <a16:creationId xmlns:a16="http://schemas.microsoft.com/office/drawing/2014/main" id="{DBBAE8AA-7D33-4946-BDEB-DFD57C0FEF10}"/>
                </a:ext>
              </a:extLst>
            </p:cNvPr>
            <p:cNvGrpSpPr/>
            <p:nvPr/>
          </p:nvGrpSpPr>
          <p:grpSpPr>
            <a:xfrm>
              <a:off x="957770" y="1467711"/>
              <a:ext cx="3021028" cy="2825105"/>
              <a:chOff x="1570902" y="3815673"/>
              <a:chExt cx="2534920" cy="2370523"/>
            </a:xfrm>
          </p:grpSpPr>
          <p:sp>
            <p:nvSpPr>
              <p:cNvPr id="16" name="矩形 11">
                <a:extLst>
                  <a:ext uri="{FF2B5EF4-FFF2-40B4-BE49-F238E27FC236}">
                    <a16:creationId xmlns:a16="http://schemas.microsoft.com/office/drawing/2014/main" id="{2BB68437-E8BA-431C-B903-9EAEC693EC91}"/>
                  </a:ext>
                </a:extLst>
              </p:cNvPr>
              <p:cNvSpPr/>
              <p:nvPr/>
            </p:nvSpPr>
            <p:spPr>
              <a:xfrm>
                <a:off x="1570902" y="4544008"/>
                <a:ext cx="2534920" cy="1642188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17" name="圆角矩形 12">
                <a:extLst>
                  <a:ext uri="{FF2B5EF4-FFF2-40B4-BE49-F238E27FC236}">
                    <a16:creationId xmlns:a16="http://schemas.microsoft.com/office/drawing/2014/main" id="{205AE43B-018C-4DE0-8319-8C7D00EE7156}"/>
                  </a:ext>
                </a:extLst>
              </p:cNvPr>
              <p:cNvSpPr/>
              <p:nvPr/>
            </p:nvSpPr>
            <p:spPr>
              <a:xfrm>
                <a:off x="2305774" y="3815673"/>
                <a:ext cx="1065176" cy="1065176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5" name="Freeform 394">
              <a:extLst>
                <a:ext uri="{FF2B5EF4-FFF2-40B4-BE49-F238E27FC236}">
                  <a16:creationId xmlns:a16="http://schemas.microsoft.com/office/drawing/2014/main" id="{82AC78AF-F402-4FCB-A5A2-C460A2D036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7458" y="1884941"/>
              <a:ext cx="501650" cy="434975"/>
            </a:xfrm>
            <a:custGeom>
              <a:avLst/>
              <a:gdLst>
                <a:gd name="T0" fmla="*/ 39 w 183"/>
                <a:gd name="T1" fmla="*/ 1 h 159"/>
                <a:gd name="T2" fmla="*/ 57 w 183"/>
                <a:gd name="T3" fmla="*/ 16 h 159"/>
                <a:gd name="T4" fmla="*/ 22 w 183"/>
                <a:gd name="T5" fmla="*/ 16 h 159"/>
                <a:gd name="T6" fmla="*/ 39 w 183"/>
                <a:gd name="T7" fmla="*/ 1 h 159"/>
                <a:gd name="T8" fmla="*/ 106 w 183"/>
                <a:gd name="T9" fmla="*/ 32 h 159"/>
                <a:gd name="T10" fmla="*/ 147 w 183"/>
                <a:gd name="T11" fmla="*/ 49 h 159"/>
                <a:gd name="T12" fmla="*/ 163 w 183"/>
                <a:gd name="T13" fmla="*/ 90 h 159"/>
                <a:gd name="T14" fmla="*/ 147 w 183"/>
                <a:gd name="T15" fmla="*/ 130 h 159"/>
                <a:gd name="T16" fmla="*/ 106 w 183"/>
                <a:gd name="T17" fmla="*/ 147 h 159"/>
                <a:gd name="T18" fmla="*/ 66 w 183"/>
                <a:gd name="T19" fmla="*/ 130 h 159"/>
                <a:gd name="T20" fmla="*/ 49 w 183"/>
                <a:gd name="T21" fmla="*/ 90 h 159"/>
                <a:gd name="T22" fmla="*/ 66 w 183"/>
                <a:gd name="T23" fmla="*/ 49 h 159"/>
                <a:gd name="T24" fmla="*/ 106 w 183"/>
                <a:gd name="T25" fmla="*/ 32 h 159"/>
                <a:gd name="T26" fmla="*/ 99 w 183"/>
                <a:gd name="T27" fmla="*/ 62 h 159"/>
                <a:gd name="T28" fmla="*/ 76 w 183"/>
                <a:gd name="T29" fmla="*/ 71 h 159"/>
                <a:gd name="T30" fmla="*/ 79 w 183"/>
                <a:gd name="T31" fmla="*/ 96 h 159"/>
                <a:gd name="T32" fmla="*/ 95 w 183"/>
                <a:gd name="T33" fmla="*/ 82 h 159"/>
                <a:gd name="T34" fmla="*/ 99 w 183"/>
                <a:gd name="T35" fmla="*/ 62 h 159"/>
                <a:gd name="T36" fmla="*/ 134 w 183"/>
                <a:gd name="T37" fmla="*/ 62 h 159"/>
                <a:gd name="T38" fmla="*/ 106 w 183"/>
                <a:gd name="T39" fmla="*/ 50 h 159"/>
                <a:gd name="T40" fmla="*/ 79 w 183"/>
                <a:gd name="T41" fmla="*/ 62 h 159"/>
                <a:gd name="T42" fmla="*/ 67 w 183"/>
                <a:gd name="T43" fmla="*/ 90 h 159"/>
                <a:gd name="T44" fmla="*/ 79 w 183"/>
                <a:gd name="T45" fmla="*/ 117 h 159"/>
                <a:gd name="T46" fmla="*/ 106 w 183"/>
                <a:gd name="T47" fmla="*/ 129 h 159"/>
                <a:gd name="T48" fmla="*/ 134 w 183"/>
                <a:gd name="T49" fmla="*/ 117 h 159"/>
                <a:gd name="T50" fmla="*/ 145 w 183"/>
                <a:gd name="T51" fmla="*/ 90 h 159"/>
                <a:gd name="T52" fmla="*/ 134 w 183"/>
                <a:gd name="T53" fmla="*/ 62 h 159"/>
                <a:gd name="T54" fmla="*/ 77 w 183"/>
                <a:gd name="T55" fmla="*/ 0 h 159"/>
                <a:gd name="T56" fmla="*/ 64 w 183"/>
                <a:gd name="T57" fmla="*/ 24 h 159"/>
                <a:gd name="T58" fmla="*/ 21 w 183"/>
                <a:gd name="T59" fmla="*/ 24 h 159"/>
                <a:gd name="T60" fmla="*/ 0 w 183"/>
                <a:gd name="T61" fmla="*/ 45 h 159"/>
                <a:gd name="T62" fmla="*/ 0 w 183"/>
                <a:gd name="T63" fmla="*/ 137 h 159"/>
                <a:gd name="T64" fmla="*/ 21 w 183"/>
                <a:gd name="T65" fmla="*/ 159 h 159"/>
                <a:gd name="T66" fmla="*/ 161 w 183"/>
                <a:gd name="T67" fmla="*/ 159 h 159"/>
                <a:gd name="T68" fmla="*/ 183 w 183"/>
                <a:gd name="T69" fmla="*/ 137 h 159"/>
                <a:gd name="T70" fmla="*/ 183 w 183"/>
                <a:gd name="T71" fmla="*/ 45 h 159"/>
                <a:gd name="T72" fmla="*/ 161 w 183"/>
                <a:gd name="T73" fmla="*/ 24 h 159"/>
                <a:gd name="T74" fmla="*/ 154 w 183"/>
                <a:gd name="T75" fmla="*/ 24 h 159"/>
                <a:gd name="T76" fmla="*/ 140 w 183"/>
                <a:gd name="T77" fmla="*/ 0 h 159"/>
                <a:gd name="T78" fmla="*/ 77 w 183"/>
                <a:gd name="T79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3" h="159">
                  <a:moveTo>
                    <a:pt x="39" y="1"/>
                  </a:moveTo>
                  <a:cubicBezTo>
                    <a:pt x="48" y="1"/>
                    <a:pt x="55" y="8"/>
                    <a:pt x="57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3" y="8"/>
                    <a:pt x="30" y="1"/>
                    <a:pt x="39" y="1"/>
                  </a:cubicBezTo>
                  <a:close/>
                  <a:moveTo>
                    <a:pt x="106" y="32"/>
                  </a:moveTo>
                  <a:cubicBezTo>
                    <a:pt x="122" y="32"/>
                    <a:pt x="136" y="39"/>
                    <a:pt x="147" y="49"/>
                  </a:cubicBezTo>
                  <a:cubicBezTo>
                    <a:pt x="157" y="59"/>
                    <a:pt x="163" y="74"/>
                    <a:pt x="163" y="90"/>
                  </a:cubicBezTo>
                  <a:cubicBezTo>
                    <a:pt x="163" y="105"/>
                    <a:pt x="157" y="120"/>
                    <a:pt x="147" y="130"/>
                  </a:cubicBezTo>
                  <a:cubicBezTo>
                    <a:pt x="136" y="140"/>
                    <a:pt x="122" y="147"/>
                    <a:pt x="106" y="147"/>
                  </a:cubicBezTo>
                  <a:cubicBezTo>
                    <a:pt x="90" y="147"/>
                    <a:pt x="76" y="140"/>
                    <a:pt x="66" y="130"/>
                  </a:cubicBezTo>
                  <a:cubicBezTo>
                    <a:pt x="55" y="120"/>
                    <a:pt x="49" y="105"/>
                    <a:pt x="49" y="90"/>
                  </a:cubicBezTo>
                  <a:cubicBezTo>
                    <a:pt x="49" y="74"/>
                    <a:pt x="55" y="59"/>
                    <a:pt x="66" y="49"/>
                  </a:cubicBezTo>
                  <a:cubicBezTo>
                    <a:pt x="76" y="39"/>
                    <a:pt x="90" y="32"/>
                    <a:pt x="106" y="32"/>
                  </a:cubicBezTo>
                  <a:close/>
                  <a:moveTo>
                    <a:pt x="99" y="62"/>
                  </a:moveTo>
                  <a:cubicBezTo>
                    <a:pt x="92" y="57"/>
                    <a:pt x="81" y="62"/>
                    <a:pt x="76" y="71"/>
                  </a:cubicBezTo>
                  <a:cubicBezTo>
                    <a:pt x="70" y="81"/>
                    <a:pt x="72" y="92"/>
                    <a:pt x="79" y="96"/>
                  </a:cubicBezTo>
                  <a:cubicBezTo>
                    <a:pt x="86" y="100"/>
                    <a:pt x="90" y="92"/>
                    <a:pt x="95" y="82"/>
                  </a:cubicBezTo>
                  <a:cubicBezTo>
                    <a:pt x="101" y="73"/>
                    <a:pt x="106" y="66"/>
                    <a:pt x="99" y="62"/>
                  </a:cubicBezTo>
                  <a:close/>
                  <a:moveTo>
                    <a:pt x="134" y="62"/>
                  </a:moveTo>
                  <a:cubicBezTo>
                    <a:pt x="127" y="55"/>
                    <a:pt x="117" y="50"/>
                    <a:pt x="106" y="50"/>
                  </a:cubicBezTo>
                  <a:cubicBezTo>
                    <a:pt x="95" y="50"/>
                    <a:pt x="86" y="55"/>
                    <a:pt x="79" y="62"/>
                  </a:cubicBezTo>
                  <a:cubicBezTo>
                    <a:pt x="72" y="69"/>
                    <a:pt x="67" y="79"/>
                    <a:pt x="67" y="90"/>
                  </a:cubicBezTo>
                  <a:cubicBezTo>
                    <a:pt x="67" y="100"/>
                    <a:pt x="72" y="110"/>
                    <a:pt x="79" y="117"/>
                  </a:cubicBezTo>
                  <a:cubicBezTo>
                    <a:pt x="86" y="124"/>
                    <a:pt x="95" y="129"/>
                    <a:pt x="106" y="129"/>
                  </a:cubicBezTo>
                  <a:cubicBezTo>
                    <a:pt x="117" y="129"/>
                    <a:pt x="127" y="124"/>
                    <a:pt x="134" y="117"/>
                  </a:cubicBezTo>
                  <a:cubicBezTo>
                    <a:pt x="141" y="110"/>
                    <a:pt x="145" y="100"/>
                    <a:pt x="145" y="90"/>
                  </a:cubicBezTo>
                  <a:cubicBezTo>
                    <a:pt x="145" y="79"/>
                    <a:pt x="141" y="69"/>
                    <a:pt x="134" y="62"/>
                  </a:cubicBezTo>
                  <a:close/>
                  <a:moveTo>
                    <a:pt x="77" y="0"/>
                  </a:moveTo>
                  <a:cubicBezTo>
                    <a:pt x="64" y="24"/>
                    <a:pt x="64" y="24"/>
                    <a:pt x="64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9" y="24"/>
                    <a:pt x="0" y="34"/>
                    <a:pt x="0" y="4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9"/>
                    <a:pt x="9" y="159"/>
                    <a:pt x="21" y="159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73" y="159"/>
                    <a:pt x="183" y="149"/>
                    <a:pt x="183" y="137"/>
                  </a:cubicBezTo>
                  <a:cubicBezTo>
                    <a:pt x="183" y="45"/>
                    <a:pt x="183" y="45"/>
                    <a:pt x="183" y="45"/>
                  </a:cubicBezTo>
                  <a:cubicBezTo>
                    <a:pt x="183" y="34"/>
                    <a:pt x="173" y="24"/>
                    <a:pt x="161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40" y="0"/>
                    <a:pt x="140" y="0"/>
                    <a:pt x="140" y="0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60203" tIns="30102" rIns="60203" bIns="30102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1">
            <a:extLst>
              <a:ext uri="{FF2B5EF4-FFF2-40B4-BE49-F238E27FC236}">
                <a16:creationId xmlns:a16="http://schemas.microsoft.com/office/drawing/2014/main" id="{080F372D-FF54-4509-A379-90A3CCBFA6E8}"/>
              </a:ext>
            </a:extLst>
          </p:cNvPr>
          <p:cNvGrpSpPr/>
          <p:nvPr/>
        </p:nvGrpSpPr>
        <p:grpSpPr>
          <a:xfrm>
            <a:off x="3418013" y="1269766"/>
            <a:ext cx="2461960" cy="2462785"/>
            <a:chOff x="4557142" y="1467712"/>
            <a:chExt cx="3283057" cy="3283713"/>
          </a:xfrm>
        </p:grpSpPr>
        <p:grpSp>
          <p:nvGrpSpPr>
            <p:cNvPr id="19" name="组合 12">
              <a:extLst>
                <a:ext uri="{FF2B5EF4-FFF2-40B4-BE49-F238E27FC236}">
                  <a16:creationId xmlns:a16="http://schemas.microsoft.com/office/drawing/2014/main" id="{FB1EA08F-BEFF-411B-A299-CEA87F023C86}"/>
                </a:ext>
              </a:extLst>
            </p:cNvPr>
            <p:cNvGrpSpPr/>
            <p:nvPr/>
          </p:nvGrpSpPr>
          <p:grpSpPr>
            <a:xfrm>
              <a:off x="4557142" y="1467712"/>
              <a:ext cx="3283057" cy="3283713"/>
              <a:chOff x="1570902" y="3815673"/>
              <a:chExt cx="2754786" cy="2755337"/>
            </a:xfrm>
          </p:grpSpPr>
          <p:sp>
            <p:nvSpPr>
              <p:cNvPr id="21" name="矩形 18">
                <a:extLst>
                  <a:ext uri="{FF2B5EF4-FFF2-40B4-BE49-F238E27FC236}">
                    <a16:creationId xmlns:a16="http://schemas.microsoft.com/office/drawing/2014/main" id="{55383E6E-B67F-4671-9722-5A336DAAD314}"/>
                  </a:ext>
                </a:extLst>
              </p:cNvPr>
              <p:cNvSpPr/>
              <p:nvPr/>
            </p:nvSpPr>
            <p:spPr>
              <a:xfrm>
                <a:off x="1570902" y="4544007"/>
                <a:ext cx="2754786" cy="2027003"/>
              </a:xfrm>
              <a:prstGeom prst="rect">
                <a:avLst/>
              </a:prstGeom>
              <a:noFill/>
              <a:ln w="190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2" name="圆角矩形 19">
                <a:extLst>
                  <a:ext uri="{FF2B5EF4-FFF2-40B4-BE49-F238E27FC236}">
                    <a16:creationId xmlns:a16="http://schemas.microsoft.com/office/drawing/2014/main" id="{E680F368-19FC-4D1D-9165-89CEB3EC8A9F}"/>
                  </a:ext>
                </a:extLst>
              </p:cNvPr>
              <p:cNvSpPr/>
              <p:nvPr/>
            </p:nvSpPr>
            <p:spPr>
              <a:xfrm>
                <a:off x="2305774" y="3815673"/>
                <a:ext cx="1065176" cy="1065176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5564472-4CF3-4EF2-9FD6-E077073E11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1599" y="1884941"/>
              <a:ext cx="392112" cy="466725"/>
            </a:xfrm>
            <a:custGeom>
              <a:avLst/>
              <a:gdLst>
                <a:gd name="T0" fmla="*/ 323 w 671"/>
                <a:gd name="T1" fmla="*/ 326 h 798"/>
                <a:gd name="T2" fmla="*/ 323 w 671"/>
                <a:gd name="T3" fmla="*/ 798 h 798"/>
                <a:gd name="T4" fmla="*/ 671 w 671"/>
                <a:gd name="T5" fmla="*/ 675 h 798"/>
                <a:gd name="T6" fmla="*/ 671 w 671"/>
                <a:gd name="T7" fmla="*/ 203 h 798"/>
                <a:gd name="T8" fmla="*/ 323 w 671"/>
                <a:gd name="T9" fmla="*/ 326 h 798"/>
                <a:gd name="T10" fmla="*/ 292 w 671"/>
                <a:gd name="T11" fmla="*/ 356 h 798"/>
                <a:gd name="T12" fmla="*/ 292 w 671"/>
                <a:gd name="T13" fmla="*/ 422 h 798"/>
                <a:gd name="T14" fmla="*/ 228 w 671"/>
                <a:gd name="T15" fmla="*/ 391 h 798"/>
                <a:gd name="T16" fmla="*/ 228 w 671"/>
                <a:gd name="T17" fmla="*/ 320 h 798"/>
                <a:gd name="T18" fmla="*/ 292 w 671"/>
                <a:gd name="T19" fmla="*/ 356 h 798"/>
                <a:gd name="T20" fmla="*/ 577 w 671"/>
                <a:gd name="T21" fmla="*/ 152 h 798"/>
                <a:gd name="T22" fmla="*/ 559 w 671"/>
                <a:gd name="T23" fmla="*/ 143 h 798"/>
                <a:gd name="T24" fmla="*/ 224 w 671"/>
                <a:gd name="T25" fmla="*/ 260 h 798"/>
                <a:gd name="T26" fmla="*/ 214 w 671"/>
                <a:gd name="T27" fmla="*/ 269 h 798"/>
                <a:gd name="T28" fmla="*/ 214 w 671"/>
                <a:gd name="T29" fmla="*/ 748 h 798"/>
                <a:gd name="T30" fmla="*/ 305 w 671"/>
                <a:gd name="T31" fmla="*/ 797 h 798"/>
                <a:gd name="T32" fmla="*/ 305 w 671"/>
                <a:gd name="T33" fmla="*/ 326 h 798"/>
                <a:gd name="T34" fmla="*/ 231 w 671"/>
                <a:gd name="T35" fmla="*/ 287 h 798"/>
                <a:gd name="T36" fmla="*/ 232 w 671"/>
                <a:gd name="T37" fmla="*/ 286 h 798"/>
                <a:gd name="T38" fmla="*/ 568 w 671"/>
                <a:gd name="T39" fmla="*/ 170 h 798"/>
                <a:gd name="T40" fmla="*/ 577 w 671"/>
                <a:gd name="T41" fmla="*/ 152 h 798"/>
                <a:gd name="T42" fmla="*/ 78 w 671"/>
                <a:gd name="T43" fmla="*/ 216 h 798"/>
                <a:gd name="T44" fmla="*/ 78 w 671"/>
                <a:gd name="T45" fmla="*/ 281 h 798"/>
                <a:gd name="T46" fmla="*/ 14 w 671"/>
                <a:gd name="T47" fmla="*/ 250 h 798"/>
                <a:gd name="T48" fmla="*/ 14 w 671"/>
                <a:gd name="T49" fmla="*/ 180 h 798"/>
                <a:gd name="T50" fmla="*/ 78 w 671"/>
                <a:gd name="T51" fmla="*/ 216 h 798"/>
                <a:gd name="T52" fmla="*/ 363 w 671"/>
                <a:gd name="T53" fmla="*/ 11 h 798"/>
                <a:gd name="T54" fmla="*/ 346 w 671"/>
                <a:gd name="T55" fmla="*/ 2 h 798"/>
                <a:gd name="T56" fmla="*/ 10 w 671"/>
                <a:gd name="T57" fmla="*/ 119 h 798"/>
                <a:gd name="T58" fmla="*/ 0 w 671"/>
                <a:gd name="T59" fmla="*/ 128 h 798"/>
                <a:gd name="T60" fmla="*/ 0 w 671"/>
                <a:gd name="T61" fmla="*/ 608 h 798"/>
                <a:gd name="T62" fmla="*/ 92 w 671"/>
                <a:gd name="T63" fmla="*/ 656 h 798"/>
                <a:gd name="T64" fmla="*/ 92 w 671"/>
                <a:gd name="T65" fmla="*/ 186 h 798"/>
                <a:gd name="T66" fmla="*/ 17 w 671"/>
                <a:gd name="T67" fmla="*/ 146 h 798"/>
                <a:gd name="T68" fmla="*/ 18 w 671"/>
                <a:gd name="T69" fmla="*/ 146 h 798"/>
                <a:gd name="T70" fmla="*/ 354 w 671"/>
                <a:gd name="T71" fmla="*/ 29 h 798"/>
                <a:gd name="T72" fmla="*/ 363 w 671"/>
                <a:gd name="T73" fmla="*/ 11 h 798"/>
                <a:gd name="T74" fmla="*/ 185 w 671"/>
                <a:gd name="T75" fmla="*/ 290 h 798"/>
                <a:gd name="T76" fmla="*/ 185 w 671"/>
                <a:gd name="T77" fmla="*/ 355 h 798"/>
                <a:gd name="T78" fmla="*/ 121 w 671"/>
                <a:gd name="T79" fmla="*/ 324 h 798"/>
                <a:gd name="T80" fmla="*/ 121 w 671"/>
                <a:gd name="T81" fmla="*/ 254 h 798"/>
                <a:gd name="T82" fmla="*/ 185 w 671"/>
                <a:gd name="T83" fmla="*/ 290 h 798"/>
                <a:gd name="T84" fmla="*/ 470 w 671"/>
                <a:gd name="T85" fmla="*/ 85 h 798"/>
                <a:gd name="T86" fmla="*/ 453 w 671"/>
                <a:gd name="T87" fmla="*/ 76 h 798"/>
                <a:gd name="T88" fmla="*/ 117 w 671"/>
                <a:gd name="T89" fmla="*/ 193 h 798"/>
                <a:gd name="T90" fmla="*/ 107 w 671"/>
                <a:gd name="T91" fmla="*/ 202 h 798"/>
                <a:gd name="T92" fmla="*/ 107 w 671"/>
                <a:gd name="T93" fmla="*/ 682 h 798"/>
                <a:gd name="T94" fmla="*/ 199 w 671"/>
                <a:gd name="T95" fmla="*/ 730 h 798"/>
                <a:gd name="T96" fmla="*/ 199 w 671"/>
                <a:gd name="T97" fmla="*/ 260 h 798"/>
                <a:gd name="T98" fmla="*/ 124 w 671"/>
                <a:gd name="T99" fmla="*/ 220 h 798"/>
                <a:gd name="T100" fmla="*/ 125 w 671"/>
                <a:gd name="T101" fmla="*/ 219 h 798"/>
                <a:gd name="T102" fmla="*/ 461 w 671"/>
                <a:gd name="T103" fmla="*/ 103 h 798"/>
                <a:gd name="T104" fmla="*/ 470 w 671"/>
                <a:gd name="T105" fmla="*/ 85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71" h="798">
                  <a:moveTo>
                    <a:pt x="323" y="326"/>
                  </a:moveTo>
                  <a:lnTo>
                    <a:pt x="323" y="798"/>
                  </a:lnTo>
                  <a:lnTo>
                    <a:pt x="671" y="675"/>
                  </a:lnTo>
                  <a:lnTo>
                    <a:pt x="671" y="203"/>
                  </a:lnTo>
                  <a:lnTo>
                    <a:pt x="323" y="326"/>
                  </a:lnTo>
                  <a:close/>
                  <a:moveTo>
                    <a:pt x="292" y="356"/>
                  </a:moveTo>
                  <a:lnTo>
                    <a:pt x="292" y="422"/>
                  </a:lnTo>
                  <a:cubicBezTo>
                    <a:pt x="260" y="416"/>
                    <a:pt x="228" y="391"/>
                    <a:pt x="228" y="391"/>
                  </a:cubicBezTo>
                  <a:lnTo>
                    <a:pt x="228" y="320"/>
                  </a:lnTo>
                  <a:cubicBezTo>
                    <a:pt x="267" y="352"/>
                    <a:pt x="292" y="356"/>
                    <a:pt x="292" y="356"/>
                  </a:cubicBezTo>
                  <a:close/>
                  <a:moveTo>
                    <a:pt x="577" y="152"/>
                  </a:moveTo>
                  <a:cubicBezTo>
                    <a:pt x="575" y="145"/>
                    <a:pt x="567" y="141"/>
                    <a:pt x="559" y="143"/>
                  </a:cubicBezTo>
                  <a:lnTo>
                    <a:pt x="224" y="260"/>
                  </a:lnTo>
                  <a:cubicBezTo>
                    <a:pt x="219" y="261"/>
                    <a:pt x="215" y="265"/>
                    <a:pt x="214" y="269"/>
                  </a:cubicBezTo>
                  <a:lnTo>
                    <a:pt x="214" y="748"/>
                  </a:lnTo>
                  <a:cubicBezTo>
                    <a:pt x="226" y="772"/>
                    <a:pt x="275" y="797"/>
                    <a:pt x="305" y="797"/>
                  </a:cubicBezTo>
                  <a:lnTo>
                    <a:pt x="305" y="326"/>
                  </a:lnTo>
                  <a:cubicBezTo>
                    <a:pt x="289" y="324"/>
                    <a:pt x="253" y="305"/>
                    <a:pt x="231" y="287"/>
                  </a:cubicBezTo>
                  <a:cubicBezTo>
                    <a:pt x="231" y="286"/>
                    <a:pt x="232" y="286"/>
                    <a:pt x="232" y="286"/>
                  </a:cubicBezTo>
                  <a:lnTo>
                    <a:pt x="568" y="170"/>
                  </a:lnTo>
                  <a:cubicBezTo>
                    <a:pt x="575" y="167"/>
                    <a:pt x="579" y="159"/>
                    <a:pt x="577" y="152"/>
                  </a:cubicBezTo>
                  <a:close/>
                  <a:moveTo>
                    <a:pt x="78" y="216"/>
                  </a:moveTo>
                  <a:lnTo>
                    <a:pt x="78" y="281"/>
                  </a:lnTo>
                  <a:cubicBezTo>
                    <a:pt x="46" y="275"/>
                    <a:pt x="14" y="250"/>
                    <a:pt x="14" y="250"/>
                  </a:cubicBezTo>
                  <a:lnTo>
                    <a:pt x="14" y="180"/>
                  </a:lnTo>
                  <a:cubicBezTo>
                    <a:pt x="53" y="212"/>
                    <a:pt x="78" y="216"/>
                    <a:pt x="78" y="216"/>
                  </a:cubicBezTo>
                  <a:close/>
                  <a:moveTo>
                    <a:pt x="363" y="11"/>
                  </a:moveTo>
                  <a:cubicBezTo>
                    <a:pt x="361" y="4"/>
                    <a:pt x="353" y="0"/>
                    <a:pt x="346" y="2"/>
                  </a:cubicBezTo>
                  <a:lnTo>
                    <a:pt x="10" y="119"/>
                  </a:lnTo>
                  <a:cubicBezTo>
                    <a:pt x="5" y="121"/>
                    <a:pt x="2" y="124"/>
                    <a:pt x="0" y="128"/>
                  </a:cubicBezTo>
                  <a:lnTo>
                    <a:pt x="0" y="608"/>
                  </a:lnTo>
                  <a:cubicBezTo>
                    <a:pt x="12" y="631"/>
                    <a:pt x="61" y="656"/>
                    <a:pt x="92" y="656"/>
                  </a:cubicBezTo>
                  <a:lnTo>
                    <a:pt x="92" y="186"/>
                  </a:lnTo>
                  <a:cubicBezTo>
                    <a:pt x="76" y="183"/>
                    <a:pt x="40" y="164"/>
                    <a:pt x="17" y="146"/>
                  </a:cubicBezTo>
                  <a:cubicBezTo>
                    <a:pt x="18" y="146"/>
                    <a:pt x="18" y="146"/>
                    <a:pt x="18" y="146"/>
                  </a:cubicBezTo>
                  <a:lnTo>
                    <a:pt x="354" y="29"/>
                  </a:lnTo>
                  <a:cubicBezTo>
                    <a:pt x="362" y="26"/>
                    <a:pt x="366" y="19"/>
                    <a:pt x="363" y="11"/>
                  </a:cubicBezTo>
                  <a:close/>
                  <a:moveTo>
                    <a:pt x="185" y="290"/>
                  </a:moveTo>
                  <a:lnTo>
                    <a:pt x="185" y="355"/>
                  </a:lnTo>
                  <a:cubicBezTo>
                    <a:pt x="153" y="349"/>
                    <a:pt x="121" y="324"/>
                    <a:pt x="121" y="324"/>
                  </a:cubicBezTo>
                  <a:lnTo>
                    <a:pt x="121" y="254"/>
                  </a:lnTo>
                  <a:cubicBezTo>
                    <a:pt x="160" y="286"/>
                    <a:pt x="185" y="290"/>
                    <a:pt x="185" y="290"/>
                  </a:cubicBezTo>
                  <a:close/>
                  <a:moveTo>
                    <a:pt x="470" y="85"/>
                  </a:moveTo>
                  <a:cubicBezTo>
                    <a:pt x="468" y="78"/>
                    <a:pt x="460" y="74"/>
                    <a:pt x="453" y="76"/>
                  </a:cubicBezTo>
                  <a:lnTo>
                    <a:pt x="117" y="193"/>
                  </a:lnTo>
                  <a:cubicBezTo>
                    <a:pt x="112" y="195"/>
                    <a:pt x="108" y="198"/>
                    <a:pt x="107" y="202"/>
                  </a:cubicBezTo>
                  <a:lnTo>
                    <a:pt x="107" y="682"/>
                  </a:lnTo>
                  <a:cubicBezTo>
                    <a:pt x="119" y="705"/>
                    <a:pt x="168" y="730"/>
                    <a:pt x="199" y="730"/>
                  </a:cubicBezTo>
                  <a:lnTo>
                    <a:pt x="199" y="260"/>
                  </a:lnTo>
                  <a:cubicBezTo>
                    <a:pt x="183" y="257"/>
                    <a:pt x="146" y="238"/>
                    <a:pt x="124" y="220"/>
                  </a:cubicBezTo>
                  <a:cubicBezTo>
                    <a:pt x="125" y="220"/>
                    <a:pt x="125" y="220"/>
                    <a:pt x="125" y="219"/>
                  </a:cubicBezTo>
                  <a:lnTo>
                    <a:pt x="461" y="103"/>
                  </a:lnTo>
                  <a:cubicBezTo>
                    <a:pt x="469" y="100"/>
                    <a:pt x="473" y="93"/>
                    <a:pt x="470" y="8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 18">
            <a:extLst>
              <a:ext uri="{FF2B5EF4-FFF2-40B4-BE49-F238E27FC236}">
                <a16:creationId xmlns:a16="http://schemas.microsoft.com/office/drawing/2014/main" id="{EDD51381-3CC4-42CB-94D2-10791B0738FC}"/>
              </a:ext>
            </a:extLst>
          </p:cNvPr>
          <p:cNvGrpSpPr/>
          <p:nvPr/>
        </p:nvGrpSpPr>
        <p:grpSpPr>
          <a:xfrm>
            <a:off x="6117176" y="1269764"/>
            <a:ext cx="2461960" cy="2462785"/>
            <a:chOff x="8156513" y="1467710"/>
            <a:chExt cx="3283057" cy="3283713"/>
          </a:xfrm>
        </p:grpSpPr>
        <p:sp>
          <p:nvSpPr>
            <p:cNvPr id="24" name="矩形 21">
              <a:extLst>
                <a:ext uri="{FF2B5EF4-FFF2-40B4-BE49-F238E27FC236}">
                  <a16:creationId xmlns:a16="http://schemas.microsoft.com/office/drawing/2014/main" id="{B40FCA1E-1404-4F19-822E-673B19A081CB}"/>
                </a:ext>
              </a:extLst>
            </p:cNvPr>
            <p:cNvSpPr/>
            <p:nvPr/>
          </p:nvSpPr>
          <p:spPr>
            <a:xfrm>
              <a:off x="8156513" y="2335713"/>
              <a:ext cx="3283057" cy="2415710"/>
            </a:xfrm>
            <a:prstGeom prst="rect">
              <a:avLst/>
            </a:prstGeom>
            <a:noFill/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25" name="圆角矩形 22">
              <a:extLst>
                <a:ext uri="{FF2B5EF4-FFF2-40B4-BE49-F238E27FC236}">
                  <a16:creationId xmlns:a16="http://schemas.microsoft.com/office/drawing/2014/main" id="{F56225C1-B6E1-4E53-910E-EA4E556F9AC3}"/>
                </a:ext>
              </a:extLst>
            </p:cNvPr>
            <p:cNvSpPr/>
            <p:nvPr/>
          </p:nvSpPr>
          <p:spPr>
            <a:xfrm>
              <a:off x="9032308" y="1467710"/>
              <a:ext cx="1269439" cy="1269439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7406D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26" name="组合 19">
              <a:extLst>
                <a:ext uri="{FF2B5EF4-FFF2-40B4-BE49-F238E27FC236}">
                  <a16:creationId xmlns:a16="http://schemas.microsoft.com/office/drawing/2014/main" id="{07015509-2EEA-4C0A-B808-572ACEDDC5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398496" y="1847624"/>
              <a:ext cx="509607" cy="509607"/>
              <a:chOff x="1437735" y="704204"/>
              <a:chExt cx="492531" cy="493274"/>
            </a:xfrm>
            <a:solidFill>
              <a:schemeClr val="bg1"/>
            </a:solidFill>
          </p:grpSpPr>
          <p:sp>
            <p:nvSpPr>
              <p:cNvPr id="27" name="饼形 26">
                <a:extLst>
                  <a:ext uri="{FF2B5EF4-FFF2-40B4-BE49-F238E27FC236}">
                    <a16:creationId xmlns:a16="http://schemas.microsoft.com/office/drawing/2014/main" id="{EDC1D5E2-2AE4-4721-A040-D4B82BE001A2}"/>
                  </a:ext>
                </a:extLst>
              </p:cNvPr>
              <p:cNvSpPr/>
              <p:nvPr/>
            </p:nvSpPr>
            <p:spPr>
              <a:xfrm flipH="1">
                <a:off x="1483162" y="752095"/>
                <a:ext cx="447104" cy="445383"/>
              </a:xfrm>
              <a:prstGeom prst="pi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28" name="椭圆 34">
                <a:extLst>
                  <a:ext uri="{FF2B5EF4-FFF2-40B4-BE49-F238E27FC236}">
                    <a16:creationId xmlns:a16="http://schemas.microsoft.com/office/drawing/2014/main" id="{7EC62E91-7E40-4335-9184-A7B17D79E2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37735" y="704204"/>
                <a:ext cx="222355" cy="222692"/>
              </a:xfrm>
              <a:custGeom>
                <a:avLst/>
                <a:gdLst/>
                <a:ahLst/>
                <a:cxnLst/>
                <a:rect l="l" t="t" r="r" b="b"/>
                <a:pathLst>
                  <a:path w="223200" h="223200">
                    <a:moveTo>
                      <a:pt x="223200" y="0"/>
                    </a:moveTo>
                    <a:lnTo>
                      <a:pt x="223200" y="223200"/>
                    </a:lnTo>
                    <a:lnTo>
                      <a:pt x="0" y="223200"/>
                    </a:lnTo>
                    <a:cubicBezTo>
                      <a:pt x="0" y="99930"/>
                      <a:pt x="99930" y="0"/>
                      <a:pt x="22320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7406D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9" name="TextBox 73">
            <a:extLst>
              <a:ext uri="{FF2B5EF4-FFF2-40B4-BE49-F238E27FC236}">
                <a16:creationId xmlns:a16="http://schemas.microsoft.com/office/drawing/2014/main" id="{2C988407-C3CF-452D-A039-759C8C08D133}"/>
              </a:ext>
            </a:extLst>
          </p:cNvPr>
          <p:cNvSpPr txBox="1"/>
          <p:nvPr/>
        </p:nvSpPr>
        <p:spPr>
          <a:xfrm>
            <a:off x="6193104" y="2378251"/>
            <a:ext cx="2158205" cy="1015663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73">
            <a:extLst>
              <a:ext uri="{FF2B5EF4-FFF2-40B4-BE49-F238E27FC236}">
                <a16:creationId xmlns:a16="http://schemas.microsoft.com/office/drawing/2014/main" id="{9C434EC5-2D13-4481-9DCE-8195F7667586}"/>
              </a:ext>
            </a:extLst>
          </p:cNvPr>
          <p:cNvSpPr txBox="1"/>
          <p:nvPr/>
        </p:nvSpPr>
        <p:spPr>
          <a:xfrm>
            <a:off x="792691" y="2143500"/>
            <a:ext cx="1982481" cy="1323439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73">
            <a:extLst>
              <a:ext uri="{FF2B5EF4-FFF2-40B4-BE49-F238E27FC236}">
                <a16:creationId xmlns:a16="http://schemas.microsoft.com/office/drawing/2014/main" id="{7E1030AD-BB80-4D24-85E5-C1380E09CE27}"/>
              </a:ext>
            </a:extLst>
          </p:cNvPr>
          <p:cNvSpPr txBox="1"/>
          <p:nvPr/>
        </p:nvSpPr>
        <p:spPr>
          <a:xfrm>
            <a:off x="3524255" y="2183180"/>
            <a:ext cx="2481584" cy="1631216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giả muốn gợi ra cho người đọc thấy cái linh hồn của cảnh vật, cái hài hoà tự nhiên của màu sắc.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5" name="图片 15">
            <a:extLst>
              <a:ext uri="{FF2B5EF4-FFF2-40B4-BE49-F238E27FC236}">
                <a16:creationId xmlns:a16="http://schemas.microsoft.com/office/drawing/2014/main" id="{AFDABE85-37DB-4DA1-9063-95FF1EB0E2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80" y="427000"/>
            <a:ext cx="1572928" cy="7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72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292102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622787" y="2211658"/>
            <a:ext cx="27613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NT tiêu biểu và cấu tạo ngữ pháp của 2 câu thơ đầu có đặc biệt ? Cấu tạo đặc biệt ấy có tác dụng gì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37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38093" y="167431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431801" y="1265046"/>
            <a:ext cx="4181160" cy="2720039"/>
            <a:chOff x="0" y="0"/>
            <a:chExt cx="7620000" cy="434848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0"/>
              <a:ext cx="7473704" cy="4166222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27200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Mọc giữa dòng sông xanh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 bông hoa tím biếc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 con chim chiền chiện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Hót chi mà vang trời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67" y="4294968"/>
            <a:ext cx="1545473" cy="7719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4FB29D-1E40-402E-9144-0F0BB712FB31}"/>
              </a:ext>
            </a:extLst>
          </p:cNvPr>
          <p:cNvCxnSpPr>
            <a:cxnSpLocks/>
          </p:cNvCxnSpPr>
          <p:nvPr/>
        </p:nvCxnSpPr>
        <p:spPr>
          <a:xfrm>
            <a:off x="1899138" y="1624179"/>
            <a:ext cx="6330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8172D797-2024-4DD6-B0CC-4C48D96F9A08}"/>
              </a:ext>
            </a:extLst>
          </p:cNvPr>
          <p:cNvSpPr/>
          <p:nvPr/>
        </p:nvSpPr>
        <p:spPr>
          <a:xfrm rot="4538000">
            <a:off x="1253321" y="1316214"/>
            <a:ext cx="356959" cy="6330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8F461-90BD-4EFA-A232-C8C760C9C0B3}"/>
              </a:ext>
            </a:extLst>
          </p:cNvPr>
          <p:cNvSpPr/>
          <p:nvPr/>
        </p:nvSpPr>
        <p:spPr>
          <a:xfrm>
            <a:off x="-29143" y="1887734"/>
            <a:ext cx="1576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Đảo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trật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tự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pháp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2400" dirty="0"/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8CD98400-A761-437B-B523-EF4421714FC0}"/>
              </a:ext>
            </a:extLst>
          </p:cNvPr>
          <p:cNvSpPr/>
          <p:nvPr/>
        </p:nvSpPr>
        <p:spPr>
          <a:xfrm rot="16200000" flipH="1">
            <a:off x="5418027" y="1262669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C41A5-4161-4484-83FA-C14BE644EC95}"/>
              </a:ext>
            </a:extLst>
          </p:cNvPr>
          <p:cNvSpPr/>
          <p:nvPr/>
        </p:nvSpPr>
        <p:spPr>
          <a:xfrm>
            <a:off x="6019762" y="1381301"/>
            <a:ext cx="2692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Tạo ấn tượng đột ngột, bất ngờ thú vị.</a:t>
            </a:r>
            <a:endParaRPr lang="en-US" sz="2400" dirty="0"/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4C0A4716-D95E-4156-B5E2-CB4ED66829AD}"/>
              </a:ext>
            </a:extLst>
          </p:cNvPr>
          <p:cNvSpPr/>
          <p:nvPr/>
        </p:nvSpPr>
        <p:spPr>
          <a:xfrm rot="17760711" flipH="1">
            <a:off x="5344053" y="2998700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7F5AFD-333F-44EF-9484-9F5FA954A883}"/>
              </a:ext>
            </a:extLst>
          </p:cNvPr>
          <p:cNvSpPr/>
          <p:nvPr/>
        </p:nvSpPr>
        <p:spPr>
          <a:xfrm>
            <a:off x="5676485" y="3588638"/>
            <a:ext cx="32359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Hình ảnh sự vật trở nên sống động như đang diễn ra trước mắt.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48364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3" grpId="0" animBg="1"/>
      <p:bldP spid="6" grpId="0"/>
      <p:bldP spid="16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58080" y="-32175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mùa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431801" y="1265046"/>
            <a:ext cx="4181160" cy="2720039"/>
            <a:chOff x="0" y="0"/>
            <a:chExt cx="7620000" cy="434848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0"/>
              <a:ext cx="7473704" cy="4166222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272004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Mọc giữa dòng sông xanh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 bông hoa tím biếc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Ơi con chim chiền chiện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Hót chi mà vang trời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67" y="4294968"/>
            <a:ext cx="1545473" cy="7719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4FB29D-1E40-402E-9144-0F0BB712FB31}"/>
              </a:ext>
            </a:extLst>
          </p:cNvPr>
          <p:cNvCxnSpPr>
            <a:cxnSpLocks/>
          </p:cNvCxnSpPr>
          <p:nvPr/>
        </p:nvCxnSpPr>
        <p:spPr>
          <a:xfrm>
            <a:off x="1899138" y="2468241"/>
            <a:ext cx="3900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8172D797-2024-4DD6-B0CC-4C48D96F9A08}"/>
              </a:ext>
            </a:extLst>
          </p:cNvPr>
          <p:cNvSpPr/>
          <p:nvPr/>
        </p:nvSpPr>
        <p:spPr>
          <a:xfrm rot="5903625">
            <a:off x="1572105" y="1748655"/>
            <a:ext cx="356959" cy="63304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78F461-90BD-4EFA-A232-C8C760C9C0B3}"/>
              </a:ext>
            </a:extLst>
          </p:cNvPr>
          <p:cNvSpPr/>
          <p:nvPr/>
        </p:nvSpPr>
        <p:spPr>
          <a:xfrm>
            <a:off x="-29143" y="1887734"/>
            <a:ext cx="15763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thán</a:t>
            </a:r>
            <a:endParaRPr lang="en-US" sz="2400" dirty="0"/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8CD98400-A761-437B-B523-EF4421714FC0}"/>
              </a:ext>
            </a:extLst>
          </p:cNvPr>
          <p:cNvSpPr/>
          <p:nvPr/>
        </p:nvSpPr>
        <p:spPr>
          <a:xfrm rot="16200000" flipH="1">
            <a:off x="5418027" y="1262669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DC41A5-4161-4484-83FA-C14BE644EC95}"/>
              </a:ext>
            </a:extLst>
          </p:cNvPr>
          <p:cNvSpPr/>
          <p:nvPr/>
        </p:nvSpPr>
        <p:spPr>
          <a:xfrm>
            <a:off x="6019762" y="1381301"/>
            <a:ext cx="26921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gọi chú chim xinh nhỏ bé và lanh lợi</a:t>
            </a:r>
            <a:endParaRPr lang="en-US" sz="2400" dirty="0"/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4C0A4716-D95E-4156-B5E2-CB4ED66829AD}"/>
              </a:ext>
            </a:extLst>
          </p:cNvPr>
          <p:cNvSpPr/>
          <p:nvPr/>
        </p:nvSpPr>
        <p:spPr>
          <a:xfrm rot="17760711" flipH="1">
            <a:off x="5344053" y="2998700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97F5AFD-333F-44EF-9484-9F5FA954A883}"/>
              </a:ext>
            </a:extLst>
          </p:cNvPr>
          <p:cNvSpPr/>
          <p:nvPr/>
        </p:nvSpPr>
        <p:spPr>
          <a:xfrm>
            <a:off x="5676485" y="3588638"/>
            <a:ext cx="32359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nghe bằng cả trái tim xao động, bằng trí tưởng tượng, liên tưởng độc đáo..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2523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3" grpId="0" animBg="1"/>
      <p:bldP spid="6" grpId="0"/>
      <p:bldP spid="16" grpId="0" animBg="1"/>
      <p:bldP spid="17" grpId="0"/>
      <p:bldP spid="18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292102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670320" y="2454645"/>
            <a:ext cx="2761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 của em về bức tranh xuân xứ Huế?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807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087807" y="242889"/>
            <a:ext cx="4798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buNone/>
            </a:pP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xứ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Huế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vào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xuân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58F51823-6F20-4BB6-B702-72F04E8B6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70" y="809354"/>
            <a:ext cx="4921959" cy="40008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B11B938-110C-4DF4-9D3B-CED64B677A2F}"/>
              </a:ext>
            </a:extLst>
          </p:cNvPr>
          <p:cNvSpPr/>
          <p:nvPr/>
        </p:nvSpPr>
        <p:spPr>
          <a:xfrm>
            <a:off x="1336062" y="2571750"/>
            <a:ext cx="298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 thơ mộng với vẻ đẹp trong trẻo đầy sức sống của thiên nhiên đất trời mùa xuân.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5">
            <a:extLst>
              <a:ext uri="{FF2B5EF4-FFF2-40B4-BE49-F238E27FC236}">
                <a16:creationId xmlns:a16="http://schemas.microsoft.com/office/drawing/2014/main" id="{0BA0C7E6-9FF7-4054-B3E1-E6CC3E2E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934" y="1771385"/>
            <a:ext cx="1572928" cy="78563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A36C4C5-A33C-40A4-9624-E72B659CDE97}"/>
              </a:ext>
            </a:extLst>
          </p:cNvPr>
          <p:cNvCxnSpPr>
            <a:cxnSpLocks/>
          </p:cNvCxnSpPr>
          <p:nvPr/>
        </p:nvCxnSpPr>
        <p:spPr>
          <a:xfrm>
            <a:off x="1336061" y="214048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29B688-53DF-4F2B-84C4-51A9287CECAE}"/>
              </a:ext>
            </a:extLst>
          </p:cNvPr>
          <p:cNvCxnSpPr>
            <a:cxnSpLocks/>
          </p:cNvCxnSpPr>
          <p:nvPr/>
        </p:nvCxnSpPr>
        <p:spPr>
          <a:xfrm>
            <a:off x="4320885" y="850839"/>
            <a:ext cx="1087049" cy="6743"/>
          </a:xfrm>
          <a:prstGeom prst="line">
            <a:avLst/>
          </a:prstGeom>
          <a:ln w="762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4376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-481621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543752" y="1418751"/>
            <a:ext cx="2761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cảnh trời đất vào xuân đó, cảm xúc của tác giả được diễn tả tập trung ở chi tiết nào?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36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77706" y="242889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 xúc của tác giả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431801" y="1269643"/>
            <a:ext cx="5276538" cy="1051527"/>
            <a:chOff x="0" y="-4"/>
            <a:chExt cx="7620000" cy="434848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-4"/>
              <a:ext cx="7473704" cy="3785193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9472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4505984"/>
            <a:ext cx="1545473" cy="7719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5E8C35-DC5F-496F-98A8-72828E6DC9C7}"/>
              </a:ext>
            </a:extLst>
          </p:cNvPr>
          <p:cNvCxnSpPr>
            <a:cxnSpLocks/>
          </p:cNvCxnSpPr>
          <p:nvPr/>
        </p:nvCxnSpPr>
        <p:spPr>
          <a:xfrm>
            <a:off x="2685650" y="1675334"/>
            <a:ext cx="20589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85DA87D4-A339-4148-B5F2-1380F62229A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5591" y="931543"/>
            <a:ext cx="4771400" cy="47714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9655506-C350-4E3D-BAEA-505D57C27AB8}"/>
              </a:ext>
            </a:extLst>
          </p:cNvPr>
          <p:cNvSpPr/>
          <p:nvPr/>
        </p:nvSpPr>
        <p:spPr>
          <a:xfrm>
            <a:off x="4730639" y="2831915"/>
            <a:ext cx="2761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hiểu “giọt long lanh” là giọt gì ? Có mấy cách hiểu ở đây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79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58080" y="-32175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 xúc của tác giả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288724" y="1271035"/>
            <a:ext cx="5276538" cy="1051527"/>
            <a:chOff x="0" y="-4"/>
            <a:chExt cx="7620000" cy="434848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-4"/>
              <a:ext cx="7473704" cy="3785193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9472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4505984"/>
            <a:ext cx="1545473" cy="7719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FFF41-44C6-4ECB-AE7F-632F953599EE}"/>
              </a:ext>
            </a:extLst>
          </p:cNvPr>
          <p:cNvCxnSpPr>
            <a:cxnSpLocks/>
          </p:cNvCxnSpPr>
          <p:nvPr/>
        </p:nvCxnSpPr>
        <p:spPr>
          <a:xfrm>
            <a:off x="2685650" y="1675334"/>
            <a:ext cx="20589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3FDE26CA-090F-4E32-8EE9-47AC7C028553}"/>
              </a:ext>
            </a:extLst>
          </p:cNvPr>
          <p:cNvSpPr/>
          <p:nvPr/>
        </p:nvSpPr>
        <p:spPr>
          <a:xfrm rot="14622375" flipH="1">
            <a:off x="4915068" y="789759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0E054-84B3-4A85-88EB-7D00934FF512}"/>
              </a:ext>
            </a:extLst>
          </p:cNvPr>
          <p:cNvSpPr/>
          <p:nvPr/>
        </p:nvSpPr>
        <p:spPr>
          <a:xfrm>
            <a:off x="5441319" y="397540"/>
            <a:ext cx="3504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Cách hiểu 1: giọt mưa xuân long lanh trong ánh sáng của trời xuân.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B78A50-72C3-4CB9-AD13-F7C494165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745" y="1151269"/>
            <a:ext cx="2142845" cy="1438991"/>
          </a:xfrm>
          <a:prstGeom prst="rect">
            <a:avLst/>
          </a:prstGeom>
        </p:spPr>
      </p:pic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F5E716D3-E8FA-487A-AF07-E08939DAAC90}"/>
              </a:ext>
            </a:extLst>
          </p:cNvPr>
          <p:cNvSpPr/>
          <p:nvPr/>
        </p:nvSpPr>
        <p:spPr>
          <a:xfrm rot="2111820">
            <a:off x="1099180" y="1310876"/>
            <a:ext cx="410113" cy="7685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CD6FCE-77CD-4AF7-AF79-C4E5334FD556}"/>
              </a:ext>
            </a:extLst>
          </p:cNvPr>
          <p:cNvSpPr/>
          <p:nvPr/>
        </p:nvSpPr>
        <p:spPr>
          <a:xfrm>
            <a:off x="81998" y="2334379"/>
            <a:ext cx="214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Cách hiểu 2: giọt âm thanh có hình khối.</a:t>
            </a:r>
            <a:endParaRPr lang="en-US" sz="1800" dirty="0"/>
          </a:p>
        </p:txBody>
      </p:sp>
      <p:pic>
        <p:nvPicPr>
          <p:cNvPr id="19" name="图片 14">
            <a:extLst>
              <a:ext uri="{FF2B5EF4-FFF2-40B4-BE49-F238E27FC236}">
                <a16:creationId xmlns:a16="http://schemas.microsoft.com/office/drawing/2014/main" id="{49EED10A-E4F5-4DFC-954B-5051B8C5728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3862" y="1151269"/>
            <a:ext cx="4771400" cy="4771400"/>
          </a:xfrm>
          <a:prstGeom prst="rect">
            <a:avLst/>
          </a:prstGeom>
        </p:spPr>
      </p:pic>
      <p:sp>
        <p:nvSpPr>
          <p:cNvPr id="20" name="矩形 15">
            <a:extLst>
              <a:ext uri="{FF2B5EF4-FFF2-40B4-BE49-F238E27FC236}">
                <a16:creationId xmlns:a16="http://schemas.microsoft.com/office/drawing/2014/main" id="{B4EF8674-3ABA-4A3C-9CC7-2506559C0610}"/>
              </a:ext>
            </a:extLst>
          </p:cNvPr>
          <p:cNvSpPr/>
          <p:nvPr/>
        </p:nvSpPr>
        <p:spPr>
          <a:xfrm>
            <a:off x="2798910" y="3051641"/>
            <a:ext cx="27613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 theo cách thứ 2 thì ở đây tác giả đã có sự chuyển đổi cảm giác như thế nào?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53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5" grpId="0" animBg="1"/>
      <p:bldP spid="16" grpId="0"/>
      <p:bldP spid="17" grpId="0" animBg="1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D1A5928E-2E30-41ED-8086-462D65DDC257}"/>
              </a:ext>
            </a:extLst>
          </p:cNvPr>
          <p:cNvSpPr/>
          <p:nvPr/>
        </p:nvSpPr>
        <p:spPr>
          <a:xfrm>
            <a:off x="799300" y="248182"/>
            <a:ext cx="7663405" cy="1413163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D68D136-DABE-4C99-9C26-A138FBC9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72" y="3257153"/>
            <a:ext cx="3393676" cy="1696838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7827B83A-C391-4B5E-B751-60ACE2AA4CA6}"/>
              </a:ext>
            </a:extLst>
          </p:cNvPr>
          <p:cNvSpPr/>
          <p:nvPr/>
        </p:nvSpPr>
        <p:spPr>
          <a:xfrm>
            <a:off x="4572000" y="2660073"/>
            <a:ext cx="3964532" cy="946371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3200" b="1" dirty="0">
              <a:solidFill>
                <a:srgbClr val="153E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78764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358080" y="-32175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 xúc của tác giả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288724" y="1271035"/>
            <a:ext cx="5276538" cy="1051527"/>
            <a:chOff x="0" y="-4"/>
            <a:chExt cx="7620000" cy="434848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-4"/>
              <a:ext cx="7473704" cy="3785193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834224" y="1180083"/>
            <a:ext cx="5175234" cy="94724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 giọt long lanh rơi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Tôi đưa tay tôi hứng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4505984"/>
            <a:ext cx="1545473" cy="77191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6FFF41-44C6-4ECB-AE7F-632F953599EE}"/>
              </a:ext>
            </a:extLst>
          </p:cNvPr>
          <p:cNvCxnSpPr>
            <a:cxnSpLocks/>
          </p:cNvCxnSpPr>
          <p:nvPr/>
        </p:nvCxnSpPr>
        <p:spPr>
          <a:xfrm>
            <a:off x="2685650" y="1675334"/>
            <a:ext cx="20589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Curved Right 14">
            <a:extLst>
              <a:ext uri="{FF2B5EF4-FFF2-40B4-BE49-F238E27FC236}">
                <a16:creationId xmlns:a16="http://schemas.microsoft.com/office/drawing/2014/main" id="{3FDE26CA-090F-4E32-8EE9-47AC7C028553}"/>
              </a:ext>
            </a:extLst>
          </p:cNvPr>
          <p:cNvSpPr/>
          <p:nvPr/>
        </p:nvSpPr>
        <p:spPr>
          <a:xfrm rot="14622375" flipH="1">
            <a:off x="4915068" y="789759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00E054-84B3-4A85-88EB-7D00934FF512}"/>
              </a:ext>
            </a:extLst>
          </p:cNvPr>
          <p:cNvSpPr/>
          <p:nvPr/>
        </p:nvSpPr>
        <p:spPr>
          <a:xfrm>
            <a:off x="5441319" y="397540"/>
            <a:ext cx="35044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Cách hiểu 1: giọt mưa xuân long lanh trong ánh sáng của trời xuân.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B78A50-72C3-4CB9-AD13-F7C494165E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7228" y="1494301"/>
            <a:ext cx="2142845" cy="1438991"/>
          </a:xfrm>
          <a:prstGeom prst="rect">
            <a:avLst/>
          </a:prstGeom>
        </p:spPr>
      </p:pic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F5E716D3-E8FA-487A-AF07-E08939DAAC90}"/>
              </a:ext>
            </a:extLst>
          </p:cNvPr>
          <p:cNvSpPr/>
          <p:nvPr/>
        </p:nvSpPr>
        <p:spPr>
          <a:xfrm rot="2111820">
            <a:off x="1099180" y="1310876"/>
            <a:ext cx="410113" cy="7685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CD6FCE-77CD-4AF7-AF79-C4E5334FD556}"/>
              </a:ext>
            </a:extLst>
          </p:cNvPr>
          <p:cNvSpPr/>
          <p:nvPr/>
        </p:nvSpPr>
        <p:spPr>
          <a:xfrm>
            <a:off x="81998" y="2334379"/>
            <a:ext cx="214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Cách hiểu 2: giọt âm thanh có hình khối.</a:t>
            </a:r>
            <a:endParaRPr lang="en-US" sz="18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1C3757-62BC-4139-A1E5-9149622E1AC2}"/>
              </a:ext>
            </a:extLst>
          </p:cNvPr>
          <p:cNvCxnSpPr>
            <a:cxnSpLocks/>
          </p:cNvCxnSpPr>
          <p:nvPr/>
        </p:nvCxnSpPr>
        <p:spPr>
          <a:xfrm>
            <a:off x="1996631" y="2109092"/>
            <a:ext cx="2575369" cy="182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Curved Right 21">
            <a:extLst>
              <a:ext uri="{FF2B5EF4-FFF2-40B4-BE49-F238E27FC236}">
                <a16:creationId xmlns:a16="http://schemas.microsoft.com/office/drawing/2014/main" id="{42F9A00D-2871-4DBD-BA31-53588DAD086D}"/>
              </a:ext>
            </a:extLst>
          </p:cNvPr>
          <p:cNvSpPr/>
          <p:nvPr/>
        </p:nvSpPr>
        <p:spPr>
          <a:xfrm rot="340575" flipH="1">
            <a:off x="3571518" y="2199804"/>
            <a:ext cx="407997" cy="72302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5F31F1-DB3D-47EE-A3E0-FBAAC330FB8D}"/>
              </a:ext>
            </a:extLst>
          </p:cNvPr>
          <p:cNvSpPr/>
          <p:nvPr/>
        </p:nvSpPr>
        <p:spPr>
          <a:xfrm>
            <a:off x="2656338" y="3143282"/>
            <a:ext cx="3504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kern="100" dirty="0">
                <a:latin typeface="Times New Roman" panose="02020603050405020304" pitchFamily="18" charset="0"/>
                <a:ea typeface="SimSun" panose="02010600030101010101" pitchFamily="2" charset="-122"/>
              </a:rPr>
              <a:t>=&gt; Sự chuyển đổi cảm giác,(tiếng chim như có hình khối để tác giả có thể đưa tay ra hứng( cách hiểu NT).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B4EC1-8112-4AFD-9D03-767D9CE48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131" y="3187758"/>
            <a:ext cx="1266310" cy="9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845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5" grpId="0" animBg="1"/>
      <p:bldP spid="16" grpId="0"/>
      <p:bldP spid="17" grpId="0" animBg="1"/>
      <p:bldP spid="18" grpId="0"/>
      <p:bldP spid="22" grpId="0" animBg="1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-481621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543752" y="1418751"/>
            <a:ext cx="2761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cách miêu tả em cảm nhận được cảm xúc của tác giả ra sao 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749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1642863" y="242889"/>
            <a:ext cx="59563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*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6AB5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 xúc của tác giả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F541D1-7B50-4299-9F72-7D97D5B0BA7A}"/>
              </a:ext>
            </a:extLst>
          </p:cNvPr>
          <p:cNvGrpSpPr/>
          <p:nvPr/>
        </p:nvGrpSpPr>
        <p:grpSpPr>
          <a:xfrm>
            <a:off x="1431801" y="1269643"/>
            <a:ext cx="5276538" cy="1051527"/>
            <a:chOff x="0" y="-4"/>
            <a:chExt cx="7620000" cy="4348484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BD116AAD-99DE-4A00-A314-31E14B5CAC37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324CE5C3-96FB-4197-9CE7-BFCD6BB36E87}"/>
                </a:ext>
              </a:extLst>
            </p:cNvPr>
            <p:cNvSpPr/>
            <p:nvPr/>
          </p:nvSpPr>
          <p:spPr>
            <a:xfrm>
              <a:off x="0" y="-4"/>
              <a:ext cx="7473704" cy="3785193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矩形 25">
            <a:extLst>
              <a:ext uri="{FF2B5EF4-FFF2-40B4-BE49-F238E27FC236}">
                <a16:creationId xmlns:a16="http://schemas.microsoft.com/office/drawing/2014/main" id="{4398FA3B-00A7-4BB1-A424-B34A116CA019}"/>
              </a:ext>
            </a:extLst>
          </p:cNvPr>
          <p:cNvSpPr/>
          <p:nvPr/>
        </p:nvSpPr>
        <p:spPr>
          <a:xfrm>
            <a:off x="1441652" y="1327264"/>
            <a:ext cx="5266688" cy="1015663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Huy động nhiều giác quan để tiếp cận với thiên nhiên tươi đẹp thể hiện được cảm xúc của nhà thơ...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cs typeface="Times New Roman" pitchFamily="18" charset="0"/>
            </a:endParaRPr>
          </a:p>
        </p:txBody>
      </p:sp>
      <p:pic>
        <p:nvPicPr>
          <p:cNvPr id="13" name="图片 15">
            <a:extLst>
              <a:ext uri="{FF2B5EF4-FFF2-40B4-BE49-F238E27FC236}">
                <a16:creationId xmlns:a16="http://schemas.microsoft.com/office/drawing/2014/main" id="{516EB0EB-4E22-47F8-B5F5-72CA8E638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643" y="4505984"/>
            <a:ext cx="1545473" cy="77191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819406A-5488-469A-B28A-BDB289E522E9}"/>
              </a:ext>
            </a:extLst>
          </p:cNvPr>
          <p:cNvGrpSpPr/>
          <p:nvPr/>
        </p:nvGrpSpPr>
        <p:grpSpPr>
          <a:xfrm>
            <a:off x="1330497" y="2746113"/>
            <a:ext cx="5276538" cy="1051527"/>
            <a:chOff x="0" y="-4"/>
            <a:chExt cx="7620000" cy="434848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AE9FA93-DC78-4C6D-9531-6AA4E6BD0E0F}"/>
                </a:ext>
              </a:extLst>
            </p:cNvPr>
            <p:cNvSpPr/>
            <p:nvPr/>
          </p:nvSpPr>
          <p:spPr>
            <a:xfrm>
              <a:off x="304800" y="71690"/>
              <a:ext cx="7315200" cy="427679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FFA9F2DF-46E6-4764-8F41-B69449D07B39}"/>
                </a:ext>
              </a:extLst>
            </p:cNvPr>
            <p:cNvSpPr/>
            <p:nvPr/>
          </p:nvSpPr>
          <p:spPr>
            <a:xfrm>
              <a:off x="0" y="-4"/>
              <a:ext cx="7473704" cy="3785193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4ECF9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矩形 25">
            <a:extLst>
              <a:ext uri="{FF2B5EF4-FFF2-40B4-BE49-F238E27FC236}">
                <a16:creationId xmlns:a16="http://schemas.microsoft.com/office/drawing/2014/main" id="{45074E35-575E-4CAF-BF1B-C6EEC69E10D6}"/>
              </a:ext>
            </a:extLst>
          </p:cNvPr>
          <p:cNvSpPr/>
          <p:nvPr/>
        </p:nvSpPr>
        <p:spPr>
          <a:xfrm>
            <a:off x="1377706" y="2791902"/>
            <a:ext cx="5175234" cy="11740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Niềm say sưa, ngây ngất của tác giả trước vẻ đẹp của thiên nhiên, đất nước vào xuân.</a:t>
            </a:r>
          </a:p>
          <a:p>
            <a:pPr lvl="0" algn="just">
              <a:lnSpc>
                <a:spcPct val="120000"/>
              </a:lnSpc>
            </a:pPr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 Light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Flap PNG Images | Vector and PSD Files | Free Download on Pngtree">
            <a:extLst>
              <a:ext uri="{FF2B5EF4-FFF2-40B4-BE49-F238E27FC236}">
                <a16:creationId xmlns:a16="http://schemas.microsoft.com/office/drawing/2014/main" id="{2CCB567D-5EE9-424A-B9F9-A18B3AB6A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26" y="-35064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lap PNG Images | Vector and PSD Files | Free Download on Pngtree">
            <a:extLst>
              <a:ext uri="{FF2B5EF4-FFF2-40B4-BE49-F238E27FC236}">
                <a16:creationId xmlns:a16="http://schemas.microsoft.com/office/drawing/2014/main" id="{D6DA54DF-C708-4196-8A59-BE22B07F2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9" y="-19475"/>
            <a:ext cx="1260304" cy="126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lap PNG Images | Vector and PSD Files | Free Download on Pngtree">
            <a:extLst>
              <a:ext uri="{FF2B5EF4-FFF2-40B4-BE49-F238E27FC236}">
                <a16:creationId xmlns:a16="http://schemas.microsoft.com/office/drawing/2014/main" id="{FFB1451B-5D60-4005-B84E-C4190731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584" y="3123726"/>
            <a:ext cx="2188874" cy="21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914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-481621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543752" y="1418751"/>
            <a:ext cx="27613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khổ thơ thứ nhất, em cảm nhận được điều gì về con người, tâm hồn nhà thơ Thanh Hải ?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53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sp>
        <p:nvSpPr>
          <p:cNvPr id="4" name="文本框 2"/>
          <p:cNvSpPr txBox="1">
            <a:spLocks noChangeArrowheads="1"/>
          </p:cNvSpPr>
          <p:nvPr/>
        </p:nvSpPr>
        <p:spPr bwMode="auto">
          <a:xfrm>
            <a:off x="2487522" y="399540"/>
            <a:ext cx="4461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>
              <a:lnSpc>
                <a:spcPct val="100000"/>
              </a:lnSpc>
              <a:buNone/>
            </a:pP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Nhà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</a:t>
            </a:r>
            <a:r>
              <a:rPr lang="vi-VN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ơ</a:t>
            </a:r>
            <a:r>
              <a:rPr lang="en-US" altLang="zh-CN" b="1" dirty="0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Thanh </a:t>
            </a:r>
            <a:r>
              <a:rPr lang="en-US" altLang="zh-CN" b="1" dirty="0" err="1">
                <a:solidFill>
                  <a:srgbClr val="006AB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Hải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6AB5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1" name="图片 15">
            <a:extLst>
              <a:ext uri="{FF2B5EF4-FFF2-40B4-BE49-F238E27FC236}">
                <a16:creationId xmlns:a16="http://schemas.microsoft.com/office/drawing/2014/main" id="{212F409D-191E-45CB-84BD-284F2F69C6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78" y="4144292"/>
            <a:ext cx="1572928" cy="785632"/>
          </a:xfrm>
          <a:prstGeom prst="rect">
            <a:avLst/>
          </a:prstGeom>
        </p:spPr>
      </p:pic>
      <p:pic>
        <p:nvPicPr>
          <p:cNvPr id="12" name="图片 28">
            <a:extLst>
              <a:ext uri="{FF2B5EF4-FFF2-40B4-BE49-F238E27FC236}">
                <a16:creationId xmlns:a16="http://schemas.microsoft.com/office/drawing/2014/main" id="{6A859AC9-FFC2-46E3-8D01-A5524A8A9A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7609927" y="1378103"/>
            <a:ext cx="737345" cy="442432"/>
          </a:xfrm>
          <a:prstGeom prst="rect">
            <a:avLst/>
          </a:prstGeom>
        </p:spPr>
      </p:pic>
      <p:grpSp>
        <p:nvGrpSpPr>
          <p:cNvPr id="13" name="组合 40">
            <a:extLst>
              <a:ext uri="{FF2B5EF4-FFF2-40B4-BE49-F238E27FC236}">
                <a16:creationId xmlns:a16="http://schemas.microsoft.com/office/drawing/2014/main" id="{991F0F60-4573-4BD9-A968-FBD43230FE0A}"/>
              </a:ext>
            </a:extLst>
          </p:cNvPr>
          <p:cNvGrpSpPr/>
          <p:nvPr/>
        </p:nvGrpSpPr>
        <p:grpSpPr>
          <a:xfrm>
            <a:off x="3018901" y="1503755"/>
            <a:ext cx="2550027" cy="2344257"/>
            <a:chOff x="4161629" y="1536409"/>
            <a:chExt cx="3868742" cy="3780224"/>
          </a:xfrm>
        </p:grpSpPr>
        <p:grpSp>
          <p:nvGrpSpPr>
            <p:cNvPr id="14" name="组合 26">
              <a:extLst>
                <a:ext uri="{FF2B5EF4-FFF2-40B4-BE49-F238E27FC236}">
                  <a16:creationId xmlns:a16="http://schemas.microsoft.com/office/drawing/2014/main" id="{685139CF-12AA-482D-BFE6-1521C73EDCC4}"/>
                </a:ext>
              </a:extLst>
            </p:cNvPr>
            <p:cNvGrpSpPr/>
            <p:nvPr/>
          </p:nvGrpSpPr>
          <p:grpSpPr>
            <a:xfrm>
              <a:off x="4161629" y="1536409"/>
              <a:ext cx="3868742" cy="3780224"/>
              <a:chOff x="4161629" y="1536409"/>
              <a:chExt cx="3868742" cy="3780224"/>
            </a:xfrm>
          </p:grpSpPr>
          <p:grpSp>
            <p:nvGrpSpPr>
              <p:cNvPr id="16" name="组合 1">
                <a:extLst>
                  <a:ext uri="{FF2B5EF4-FFF2-40B4-BE49-F238E27FC236}">
                    <a16:creationId xmlns:a16="http://schemas.microsoft.com/office/drawing/2014/main" id="{6ECA705E-173E-404F-9947-73D7AF92AF0A}"/>
                  </a:ext>
                </a:extLst>
              </p:cNvPr>
              <p:cNvGrpSpPr/>
              <p:nvPr/>
            </p:nvGrpSpPr>
            <p:grpSpPr>
              <a:xfrm>
                <a:off x="4161629" y="1536409"/>
                <a:ext cx="3868742" cy="3780224"/>
                <a:chOff x="3870529" y="1937576"/>
                <a:chExt cx="4450944" cy="4349105"/>
              </a:xfrm>
            </p:grpSpPr>
            <p:sp>
              <p:nvSpPr>
                <p:cNvPr id="21" name="Teardrop 32">
                  <a:extLst>
                    <a:ext uri="{FF2B5EF4-FFF2-40B4-BE49-F238E27FC236}">
                      <a16:creationId xmlns:a16="http://schemas.microsoft.com/office/drawing/2014/main" id="{BAF54FBA-00A6-4CE2-943E-4C87475D8F6C}"/>
                    </a:ext>
                  </a:extLst>
                </p:cNvPr>
                <p:cNvSpPr/>
                <p:nvPr/>
              </p:nvSpPr>
              <p:spPr>
                <a:xfrm rot="5400000">
                  <a:off x="3870530" y="1943278"/>
                  <a:ext cx="1970297" cy="1970299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ardrop 35">
                  <a:extLst>
                    <a:ext uri="{FF2B5EF4-FFF2-40B4-BE49-F238E27FC236}">
                      <a16:creationId xmlns:a16="http://schemas.microsoft.com/office/drawing/2014/main" id="{FB315702-4151-4149-9293-855D15304C19}"/>
                    </a:ext>
                  </a:extLst>
                </p:cNvPr>
                <p:cNvSpPr/>
                <p:nvPr/>
              </p:nvSpPr>
              <p:spPr>
                <a:xfrm rot="16200000" flipH="1">
                  <a:off x="6351175" y="1937575"/>
                  <a:ext cx="1970297" cy="1970299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ardrop 38">
                  <a:extLst>
                    <a:ext uri="{FF2B5EF4-FFF2-40B4-BE49-F238E27FC236}">
                      <a16:creationId xmlns:a16="http://schemas.microsoft.com/office/drawing/2014/main" id="{48702FB1-30CA-4D37-B6EB-C54CDBF60747}"/>
                    </a:ext>
                  </a:extLst>
                </p:cNvPr>
                <p:cNvSpPr/>
                <p:nvPr/>
              </p:nvSpPr>
              <p:spPr>
                <a:xfrm rot="16200000" flipV="1">
                  <a:off x="3870530" y="4316383"/>
                  <a:ext cx="1970297" cy="1970299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Teardrop 41">
                  <a:extLst>
                    <a:ext uri="{FF2B5EF4-FFF2-40B4-BE49-F238E27FC236}">
                      <a16:creationId xmlns:a16="http://schemas.microsoft.com/office/drawing/2014/main" id="{BDCDE268-5BD4-4BA1-81E6-6B2CD94D0475}"/>
                    </a:ext>
                  </a:extLst>
                </p:cNvPr>
                <p:cNvSpPr/>
                <p:nvPr/>
              </p:nvSpPr>
              <p:spPr>
                <a:xfrm rot="5400000" flipH="1" flipV="1">
                  <a:off x="6351175" y="4316383"/>
                  <a:ext cx="1970297" cy="1970299"/>
                </a:xfrm>
                <a:prstGeom prst="teardrop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" name="Group 27">
                  <a:extLst>
                    <a:ext uri="{FF2B5EF4-FFF2-40B4-BE49-F238E27FC236}">
                      <a16:creationId xmlns:a16="http://schemas.microsoft.com/office/drawing/2014/main" id="{341311AB-CB47-4699-911B-C315CA62DA8A}"/>
                    </a:ext>
                  </a:extLst>
                </p:cNvPr>
                <p:cNvGrpSpPr/>
                <p:nvPr/>
              </p:nvGrpSpPr>
              <p:grpSpPr>
                <a:xfrm>
                  <a:off x="4534812" y="2575433"/>
                  <a:ext cx="758262" cy="758262"/>
                  <a:chOff x="10996613" y="1925638"/>
                  <a:chExt cx="534987" cy="534988"/>
                </a:xfrm>
                <a:solidFill>
                  <a:schemeClr val="bg1"/>
                </a:solidFill>
              </p:grpSpPr>
              <p:sp>
                <p:nvSpPr>
                  <p:cNvPr id="34" name="Freeform 6">
                    <a:extLst>
                      <a:ext uri="{FF2B5EF4-FFF2-40B4-BE49-F238E27FC236}">
                        <a16:creationId xmlns:a16="http://schemas.microsoft.com/office/drawing/2014/main" id="{7ABD0C0E-85EE-4E16-A868-38B818F7E3C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0996613" y="1925638"/>
                    <a:ext cx="534987" cy="534988"/>
                  </a:xfrm>
                  <a:custGeom>
                    <a:avLst/>
                    <a:gdLst>
                      <a:gd name="T0" fmla="*/ 1446 w 3370"/>
                      <a:gd name="T1" fmla="*/ 543 h 3371"/>
                      <a:gd name="T2" fmla="*/ 1099 w 3370"/>
                      <a:gd name="T3" fmla="*/ 703 h 3371"/>
                      <a:gd name="T4" fmla="*/ 750 w 3370"/>
                      <a:gd name="T5" fmla="*/ 523 h 3371"/>
                      <a:gd name="T6" fmla="*/ 518 w 3370"/>
                      <a:gd name="T7" fmla="*/ 737 h 3371"/>
                      <a:gd name="T8" fmla="*/ 710 w 3370"/>
                      <a:gd name="T9" fmla="*/ 1069 h 3371"/>
                      <a:gd name="T10" fmla="*/ 568 w 3370"/>
                      <a:gd name="T11" fmla="*/ 1428 h 3371"/>
                      <a:gd name="T12" fmla="*/ 192 w 3370"/>
                      <a:gd name="T13" fmla="*/ 1536 h 3371"/>
                      <a:gd name="T14" fmla="*/ 524 w 3370"/>
                      <a:gd name="T15" fmla="*/ 1916 h 3371"/>
                      <a:gd name="T16" fmla="*/ 665 w 3370"/>
                      <a:gd name="T17" fmla="*/ 2204 h 3371"/>
                      <a:gd name="T18" fmla="*/ 526 w 3370"/>
                      <a:gd name="T19" fmla="*/ 2621 h 3371"/>
                      <a:gd name="T20" fmla="*/ 749 w 3370"/>
                      <a:gd name="T21" fmla="*/ 2861 h 3371"/>
                      <a:gd name="T22" fmla="*/ 1044 w 3370"/>
                      <a:gd name="T23" fmla="*/ 2666 h 3371"/>
                      <a:gd name="T24" fmla="*/ 1325 w 3370"/>
                      <a:gd name="T25" fmla="*/ 2773 h 3371"/>
                      <a:gd name="T26" fmla="*/ 1519 w 3370"/>
                      <a:gd name="T27" fmla="*/ 3167 h 3371"/>
                      <a:gd name="T28" fmla="*/ 1851 w 3370"/>
                      <a:gd name="T29" fmla="*/ 3167 h 3371"/>
                      <a:gd name="T30" fmla="*/ 2048 w 3370"/>
                      <a:gd name="T31" fmla="*/ 2773 h 3371"/>
                      <a:gd name="T32" fmla="*/ 2351 w 3370"/>
                      <a:gd name="T33" fmla="*/ 2666 h 3371"/>
                      <a:gd name="T34" fmla="*/ 2631 w 3370"/>
                      <a:gd name="T35" fmla="*/ 2854 h 3371"/>
                      <a:gd name="T36" fmla="*/ 2676 w 3370"/>
                      <a:gd name="T37" fmla="*/ 2370 h 3371"/>
                      <a:gd name="T38" fmla="*/ 2743 w 3370"/>
                      <a:gd name="T39" fmla="*/ 2123 h 3371"/>
                      <a:gd name="T40" fmla="*/ 2870 w 3370"/>
                      <a:gd name="T41" fmla="*/ 1902 h 3371"/>
                      <a:gd name="T42" fmla="*/ 3181 w 3370"/>
                      <a:gd name="T43" fmla="*/ 1529 h 3371"/>
                      <a:gd name="T44" fmla="*/ 2803 w 3370"/>
                      <a:gd name="T45" fmla="*/ 1421 h 3371"/>
                      <a:gd name="T46" fmla="*/ 2659 w 3370"/>
                      <a:gd name="T47" fmla="*/ 1063 h 3371"/>
                      <a:gd name="T48" fmla="*/ 2849 w 3370"/>
                      <a:gd name="T49" fmla="*/ 732 h 3371"/>
                      <a:gd name="T50" fmla="*/ 2618 w 3370"/>
                      <a:gd name="T51" fmla="*/ 519 h 3371"/>
                      <a:gd name="T52" fmla="*/ 2268 w 3370"/>
                      <a:gd name="T53" fmla="*/ 700 h 3371"/>
                      <a:gd name="T54" fmla="*/ 1913 w 3370"/>
                      <a:gd name="T55" fmla="*/ 540 h 3371"/>
                      <a:gd name="T56" fmla="*/ 1532 w 3370"/>
                      <a:gd name="T57" fmla="*/ 189 h 3371"/>
                      <a:gd name="T58" fmla="*/ 1973 w 3370"/>
                      <a:gd name="T59" fmla="*/ 60 h 3371"/>
                      <a:gd name="T60" fmla="*/ 2233 w 3370"/>
                      <a:gd name="T61" fmla="*/ 468 h 3371"/>
                      <a:gd name="T62" fmla="*/ 2659 w 3370"/>
                      <a:gd name="T63" fmla="*/ 331 h 3371"/>
                      <a:gd name="T64" fmla="*/ 3022 w 3370"/>
                      <a:gd name="T65" fmla="*/ 652 h 3371"/>
                      <a:gd name="T66" fmla="*/ 3005 w 3370"/>
                      <a:gd name="T67" fmla="*/ 868 h 3371"/>
                      <a:gd name="T68" fmla="*/ 3260 w 3370"/>
                      <a:gd name="T69" fmla="*/ 1353 h 3371"/>
                      <a:gd name="T70" fmla="*/ 3370 w 3370"/>
                      <a:gd name="T71" fmla="*/ 1537 h 3371"/>
                      <a:gd name="T72" fmla="*/ 3286 w 3370"/>
                      <a:gd name="T73" fmla="*/ 2001 h 3371"/>
                      <a:gd name="T74" fmla="*/ 2865 w 3370"/>
                      <a:gd name="T75" fmla="*/ 2309 h 3371"/>
                      <a:gd name="T76" fmla="*/ 3033 w 3370"/>
                      <a:gd name="T77" fmla="*/ 2690 h 3371"/>
                      <a:gd name="T78" fmla="*/ 2689 w 3370"/>
                      <a:gd name="T79" fmla="*/ 3034 h 3371"/>
                      <a:gd name="T80" fmla="*/ 2309 w 3370"/>
                      <a:gd name="T81" fmla="*/ 2866 h 3371"/>
                      <a:gd name="T82" fmla="*/ 2001 w 3370"/>
                      <a:gd name="T83" fmla="*/ 3287 h 3371"/>
                      <a:gd name="T84" fmla="*/ 1536 w 3370"/>
                      <a:gd name="T85" fmla="*/ 3371 h 3371"/>
                      <a:gd name="T86" fmla="*/ 1352 w 3370"/>
                      <a:gd name="T87" fmla="*/ 3260 h 3371"/>
                      <a:gd name="T88" fmla="*/ 871 w 3370"/>
                      <a:gd name="T89" fmla="*/ 3010 h 3371"/>
                      <a:gd name="T90" fmla="*/ 656 w 3370"/>
                      <a:gd name="T91" fmla="*/ 3026 h 3371"/>
                      <a:gd name="T92" fmla="*/ 335 w 3370"/>
                      <a:gd name="T93" fmla="*/ 2663 h 3371"/>
                      <a:gd name="T94" fmla="*/ 473 w 3370"/>
                      <a:gd name="T95" fmla="*/ 2242 h 3371"/>
                      <a:gd name="T96" fmla="*/ 60 w 3370"/>
                      <a:gd name="T97" fmla="*/ 1988 h 3371"/>
                      <a:gd name="T98" fmla="*/ 3 w 3370"/>
                      <a:gd name="T99" fmla="*/ 1511 h 3371"/>
                      <a:gd name="T100" fmla="*/ 141 w 3370"/>
                      <a:gd name="T101" fmla="*/ 1347 h 3371"/>
                      <a:gd name="T102" fmla="*/ 344 w 3370"/>
                      <a:gd name="T103" fmla="*/ 843 h 3371"/>
                      <a:gd name="T104" fmla="*/ 361 w 3370"/>
                      <a:gd name="T105" fmla="*/ 629 h 3371"/>
                      <a:gd name="T106" fmla="*/ 741 w 3370"/>
                      <a:gd name="T107" fmla="*/ 332 h 3371"/>
                      <a:gd name="T108" fmla="*/ 1206 w 3370"/>
                      <a:gd name="T109" fmla="*/ 440 h 3371"/>
                      <a:gd name="T110" fmla="*/ 1409 w 3370"/>
                      <a:gd name="T111" fmla="*/ 40 h 33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3370" h="3371">
                        <a:moveTo>
                          <a:pt x="1532" y="189"/>
                        </a:moveTo>
                        <a:lnTo>
                          <a:pt x="1524" y="192"/>
                        </a:lnTo>
                        <a:lnTo>
                          <a:pt x="1518" y="198"/>
                        </a:lnTo>
                        <a:lnTo>
                          <a:pt x="1513" y="205"/>
                        </a:lnTo>
                        <a:lnTo>
                          <a:pt x="1463" y="503"/>
                        </a:lnTo>
                        <a:lnTo>
                          <a:pt x="1457" y="524"/>
                        </a:lnTo>
                        <a:lnTo>
                          <a:pt x="1446" y="543"/>
                        </a:lnTo>
                        <a:lnTo>
                          <a:pt x="1432" y="558"/>
                        </a:lnTo>
                        <a:lnTo>
                          <a:pt x="1414" y="571"/>
                        </a:lnTo>
                        <a:lnTo>
                          <a:pt x="1394" y="579"/>
                        </a:lnTo>
                        <a:lnTo>
                          <a:pt x="1317" y="602"/>
                        </a:lnTo>
                        <a:lnTo>
                          <a:pt x="1242" y="631"/>
                        </a:lnTo>
                        <a:lnTo>
                          <a:pt x="1169" y="665"/>
                        </a:lnTo>
                        <a:lnTo>
                          <a:pt x="1099" y="703"/>
                        </a:lnTo>
                        <a:lnTo>
                          <a:pt x="1079" y="712"/>
                        </a:lnTo>
                        <a:lnTo>
                          <a:pt x="1058" y="716"/>
                        </a:lnTo>
                        <a:lnTo>
                          <a:pt x="1036" y="715"/>
                        </a:lnTo>
                        <a:lnTo>
                          <a:pt x="1015" y="710"/>
                        </a:lnTo>
                        <a:lnTo>
                          <a:pt x="995" y="699"/>
                        </a:lnTo>
                        <a:lnTo>
                          <a:pt x="753" y="525"/>
                        </a:lnTo>
                        <a:lnTo>
                          <a:pt x="750" y="523"/>
                        </a:lnTo>
                        <a:lnTo>
                          <a:pt x="745" y="522"/>
                        </a:lnTo>
                        <a:lnTo>
                          <a:pt x="741" y="522"/>
                        </a:lnTo>
                        <a:lnTo>
                          <a:pt x="738" y="522"/>
                        </a:lnTo>
                        <a:lnTo>
                          <a:pt x="735" y="523"/>
                        </a:lnTo>
                        <a:lnTo>
                          <a:pt x="732" y="524"/>
                        </a:lnTo>
                        <a:lnTo>
                          <a:pt x="728" y="527"/>
                        </a:lnTo>
                        <a:lnTo>
                          <a:pt x="518" y="737"/>
                        </a:lnTo>
                        <a:lnTo>
                          <a:pt x="514" y="745"/>
                        </a:lnTo>
                        <a:lnTo>
                          <a:pt x="513" y="754"/>
                        </a:lnTo>
                        <a:lnTo>
                          <a:pt x="516" y="762"/>
                        </a:lnTo>
                        <a:lnTo>
                          <a:pt x="691" y="1008"/>
                        </a:lnTo>
                        <a:lnTo>
                          <a:pt x="702" y="1027"/>
                        </a:lnTo>
                        <a:lnTo>
                          <a:pt x="709" y="1048"/>
                        </a:lnTo>
                        <a:lnTo>
                          <a:pt x="710" y="1069"/>
                        </a:lnTo>
                        <a:lnTo>
                          <a:pt x="706" y="1091"/>
                        </a:lnTo>
                        <a:lnTo>
                          <a:pt x="696" y="1111"/>
                        </a:lnTo>
                        <a:lnTo>
                          <a:pt x="658" y="1181"/>
                        </a:lnTo>
                        <a:lnTo>
                          <a:pt x="626" y="1255"/>
                        </a:lnTo>
                        <a:lnTo>
                          <a:pt x="598" y="1329"/>
                        </a:lnTo>
                        <a:lnTo>
                          <a:pt x="576" y="1406"/>
                        </a:lnTo>
                        <a:lnTo>
                          <a:pt x="568" y="1428"/>
                        </a:lnTo>
                        <a:lnTo>
                          <a:pt x="556" y="1445"/>
                        </a:lnTo>
                        <a:lnTo>
                          <a:pt x="540" y="1460"/>
                        </a:lnTo>
                        <a:lnTo>
                          <a:pt x="521" y="1471"/>
                        </a:lnTo>
                        <a:lnTo>
                          <a:pt x="500" y="1477"/>
                        </a:lnTo>
                        <a:lnTo>
                          <a:pt x="206" y="1526"/>
                        </a:lnTo>
                        <a:lnTo>
                          <a:pt x="198" y="1529"/>
                        </a:lnTo>
                        <a:lnTo>
                          <a:pt x="192" y="1536"/>
                        </a:lnTo>
                        <a:lnTo>
                          <a:pt x="190" y="1545"/>
                        </a:lnTo>
                        <a:lnTo>
                          <a:pt x="190" y="1841"/>
                        </a:lnTo>
                        <a:lnTo>
                          <a:pt x="192" y="1850"/>
                        </a:lnTo>
                        <a:lnTo>
                          <a:pt x="198" y="1856"/>
                        </a:lnTo>
                        <a:lnTo>
                          <a:pt x="206" y="1859"/>
                        </a:lnTo>
                        <a:lnTo>
                          <a:pt x="504" y="1910"/>
                        </a:lnTo>
                        <a:lnTo>
                          <a:pt x="524" y="1916"/>
                        </a:lnTo>
                        <a:lnTo>
                          <a:pt x="544" y="1927"/>
                        </a:lnTo>
                        <a:lnTo>
                          <a:pt x="559" y="1942"/>
                        </a:lnTo>
                        <a:lnTo>
                          <a:pt x="571" y="1959"/>
                        </a:lnTo>
                        <a:lnTo>
                          <a:pt x="580" y="1980"/>
                        </a:lnTo>
                        <a:lnTo>
                          <a:pt x="602" y="2057"/>
                        </a:lnTo>
                        <a:lnTo>
                          <a:pt x="631" y="2131"/>
                        </a:lnTo>
                        <a:lnTo>
                          <a:pt x="665" y="2204"/>
                        </a:lnTo>
                        <a:lnTo>
                          <a:pt x="703" y="2274"/>
                        </a:lnTo>
                        <a:lnTo>
                          <a:pt x="713" y="2294"/>
                        </a:lnTo>
                        <a:lnTo>
                          <a:pt x="717" y="2316"/>
                        </a:lnTo>
                        <a:lnTo>
                          <a:pt x="716" y="2337"/>
                        </a:lnTo>
                        <a:lnTo>
                          <a:pt x="710" y="2359"/>
                        </a:lnTo>
                        <a:lnTo>
                          <a:pt x="699" y="2378"/>
                        </a:lnTo>
                        <a:lnTo>
                          <a:pt x="526" y="2621"/>
                        </a:lnTo>
                        <a:lnTo>
                          <a:pt x="523" y="2629"/>
                        </a:lnTo>
                        <a:lnTo>
                          <a:pt x="524" y="2637"/>
                        </a:lnTo>
                        <a:lnTo>
                          <a:pt x="528" y="2646"/>
                        </a:lnTo>
                        <a:lnTo>
                          <a:pt x="738" y="2855"/>
                        </a:lnTo>
                        <a:lnTo>
                          <a:pt x="741" y="2858"/>
                        </a:lnTo>
                        <a:lnTo>
                          <a:pt x="745" y="2860"/>
                        </a:lnTo>
                        <a:lnTo>
                          <a:pt x="749" y="2861"/>
                        </a:lnTo>
                        <a:lnTo>
                          <a:pt x="752" y="2861"/>
                        </a:lnTo>
                        <a:lnTo>
                          <a:pt x="755" y="2861"/>
                        </a:lnTo>
                        <a:lnTo>
                          <a:pt x="759" y="2859"/>
                        </a:lnTo>
                        <a:lnTo>
                          <a:pt x="762" y="2858"/>
                        </a:lnTo>
                        <a:lnTo>
                          <a:pt x="1009" y="2681"/>
                        </a:lnTo>
                        <a:lnTo>
                          <a:pt x="1026" y="2672"/>
                        </a:lnTo>
                        <a:lnTo>
                          <a:pt x="1044" y="2666"/>
                        </a:lnTo>
                        <a:lnTo>
                          <a:pt x="1063" y="2664"/>
                        </a:lnTo>
                        <a:lnTo>
                          <a:pt x="1079" y="2666"/>
                        </a:lnTo>
                        <a:lnTo>
                          <a:pt x="1096" y="2670"/>
                        </a:lnTo>
                        <a:lnTo>
                          <a:pt x="1111" y="2677"/>
                        </a:lnTo>
                        <a:lnTo>
                          <a:pt x="1181" y="2713"/>
                        </a:lnTo>
                        <a:lnTo>
                          <a:pt x="1252" y="2746"/>
                        </a:lnTo>
                        <a:lnTo>
                          <a:pt x="1325" y="2773"/>
                        </a:lnTo>
                        <a:lnTo>
                          <a:pt x="1400" y="2795"/>
                        </a:lnTo>
                        <a:lnTo>
                          <a:pt x="1420" y="2803"/>
                        </a:lnTo>
                        <a:lnTo>
                          <a:pt x="1438" y="2816"/>
                        </a:lnTo>
                        <a:lnTo>
                          <a:pt x="1453" y="2831"/>
                        </a:lnTo>
                        <a:lnTo>
                          <a:pt x="1463" y="2849"/>
                        </a:lnTo>
                        <a:lnTo>
                          <a:pt x="1469" y="2871"/>
                        </a:lnTo>
                        <a:lnTo>
                          <a:pt x="1519" y="3167"/>
                        </a:lnTo>
                        <a:lnTo>
                          <a:pt x="1522" y="3175"/>
                        </a:lnTo>
                        <a:lnTo>
                          <a:pt x="1529" y="3180"/>
                        </a:lnTo>
                        <a:lnTo>
                          <a:pt x="1537" y="3182"/>
                        </a:lnTo>
                        <a:lnTo>
                          <a:pt x="1834" y="3182"/>
                        </a:lnTo>
                        <a:lnTo>
                          <a:pt x="1842" y="3180"/>
                        </a:lnTo>
                        <a:lnTo>
                          <a:pt x="1848" y="3175"/>
                        </a:lnTo>
                        <a:lnTo>
                          <a:pt x="1851" y="3167"/>
                        </a:lnTo>
                        <a:lnTo>
                          <a:pt x="1902" y="2871"/>
                        </a:lnTo>
                        <a:lnTo>
                          <a:pt x="1908" y="2850"/>
                        </a:lnTo>
                        <a:lnTo>
                          <a:pt x="1918" y="2831"/>
                        </a:lnTo>
                        <a:lnTo>
                          <a:pt x="1932" y="2816"/>
                        </a:lnTo>
                        <a:lnTo>
                          <a:pt x="1951" y="2803"/>
                        </a:lnTo>
                        <a:lnTo>
                          <a:pt x="1971" y="2795"/>
                        </a:lnTo>
                        <a:lnTo>
                          <a:pt x="2048" y="2773"/>
                        </a:lnTo>
                        <a:lnTo>
                          <a:pt x="2123" y="2745"/>
                        </a:lnTo>
                        <a:lnTo>
                          <a:pt x="2196" y="2711"/>
                        </a:lnTo>
                        <a:lnTo>
                          <a:pt x="2266" y="2672"/>
                        </a:lnTo>
                        <a:lnTo>
                          <a:pt x="2287" y="2664"/>
                        </a:lnTo>
                        <a:lnTo>
                          <a:pt x="2308" y="2660"/>
                        </a:lnTo>
                        <a:lnTo>
                          <a:pt x="2330" y="2661"/>
                        </a:lnTo>
                        <a:lnTo>
                          <a:pt x="2351" y="2666"/>
                        </a:lnTo>
                        <a:lnTo>
                          <a:pt x="2370" y="2677"/>
                        </a:lnTo>
                        <a:lnTo>
                          <a:pt x="2614" y="2850"/>
                        </a:lnTo>
                        <a:lnTo>
                          <a:pt x="2617" y="2853"/>
                        </a:lnTo>
                        <a:lnTo>
                          <a:pt x="2620" y="2854"/>
                        </a:lnTo>
                        <a:lnTo>
                          <a:pt x="2625" y="2855"/>
                        </a:lnTo>
                        <a:lnTo>
                          <a:pt x="2628" y="2855"/>
                        </a:lnTo>
                        <a:lnTo>
                          <a:pt x="2631" y="2854"/>
                        </a:lnTo>
                        <a:lnTo>
                          <a:pt x="2635" y="2851"/>
                        </a:lnTo>
                        <a:lnTo>
                          <a:pt x="2638" y="2848"/>
                        </a:lnTo>
                        <a:lnTo>
                          <a:pt x="2848" y="2638"/>
                        </a:lnTo>
                        <a:lnTo>
                          <a:pt x="2853" y="2631"/>
                        </a:lnTo>
                        <a:lnTo>
                          <a:pt x="2853" y="2623"/>
                        </a:lnTo>
                        <a:lnTo>
                          <a:pt x="2850" y="2615"/>
                        </a:lnTo>
                        <a:lnTo>
                          <a:pt x="2676" y="2370"/>
                        </a:lnTo>
                        <a:lnTo>
                          <a:pt x="2665" y="2351"/>
                        </a:lnTo>
                        <a:lnTo>
                          <a:pt x="2659" y="2329"/>
                        </a:lnTo>
                        <a:lnTo>
                          <a:pt x="2659" y="2308"/>
                        </a:lnTo>
                        <a:lnTo>
                          <a:pt x="2663" y="2286"/>
                        </a:lnTo>
                        <a:lnTo>
                          <a:pt x="2672" y="2267"/>
                        </a:lnTo>
                        <a:lnTo>
                          <a:pt x="2711" y="2196"/>
                        </a:lnTo>
                        <a:lnTo>
                          <a:pt x="2743" y="2123"/>
                        </a:lnTo>
                        <a:lnTo>
                          <a:pt x="2772" y="2048"/>
                        </a:lnTo>
                        <a:lnTo>
                          <a:pt x="2794" y="1972"/>
                        </a:lnTo>
                        <a:lnTo>
                          <a:pt x="2803" y="1951"/>
                        </a:lnTo>
                        <a:lnTo>
                          <a:pt x="2814" y="1933"/>
                        </a:lnTo>
                        <a:lnTo>
                          <a:pt x="2830" y="1918"/>
                        </a:lnTo>
                        <a:lnTo>
                          <a:pt x="2849" y="1908"/>
                        </a:lnTo>
                        <a:lnTo>
                          <a:pt x="2870" y="1902"/>
                        </a:lnTo>
                        <a:lnTo>
                          <a:pt x="3166" y="1852"/>
                        </a:lnTo>
                        <a:lnTo>
                          <a:pt x="3174" y="1849"/>
                        </a:lnTo>
                        <a:lnTo>
                          <a:pt x="3180" y="1843"/>
                        </a:lnTo>
                        <a:lnTo>
                          <a:pt x="3182" y="1834"/>
                        </a:lnTo>
                        <a:lnTo>
                          <a:pt x="3183" y="1834"/>
                        </a:lnTo>
                        <a:lnTo>
                          <a:pt x="3183" y="1537"/>
                        </a:lnTo>
                        <a:lnTo>
                          <a:pt x="3181" y="1529"/>
                        </a:lnTo>
                        <a:lnTo>
                          <a:pt x="3175" y="1523"/>
                        </a:lnTo>
                        <a:lnTo>
                          <a:pt x="3167" y="1519"/>
                        </a:lnTo>
                        <a:lnTo>
                          <a:pt x="2871" y="1469"/>
                        </a:lnTo>
                        <a:lnTo>
                          <a:pt x="2850" y="1464"/>
                        </a:lnTo>
                        <a:lnTo>
                          <a:pt x="2831" y="1452"/>
                        </a:lnTo>
                        <a:lnTo>
                          <a:pt x="2815" y="1438"/>
                        </a:lnTo>
                        <a:lnTo>
                          <a:pt x="2803" y="1421"/>
                        </a:lnTo>
                        <a:lnTo>
                          <a:pt x="2796" y="1399"/>
                        </a:lnTo>
                        <a:lnTo>
                          <a:pt x="2773" y="1322"/>
                        </a:lnTo>
                        <a:lnTo>
                          <a:pt x="2744" y="1248"/>
                        </a:lnTo>
                        <a:lnTo>
                          <a:pt x="2712" y="1175"/>
                        </a:lnTo>
                        <a:lnTo>
                          <a:pt x="2673" y="1104"/>
                        </a:lnTo>
                        <a:lnTo>
                          <a:pt x="2663" y="1085"/>
                        </a:lnTo>
                        <a:lnTo>
                          <a:pt x="2659" y="1063"/>
                        </a:lnTo>
                        <a:lnTo>
                          <a:pt x="2660" y="1042"/>
                        </a:lnTo>
                        <a:lnTo>
                          <a:pt x="2666" y="1020"/>
                        </a:lnTo>
                        <a:lnTo>
                          <a:pt x="2677" y="1001"/>
                        </a:lnTo>
                        <a:lnTo>
                          <a:pt x="2851" y="757"/>
                        </a:lnTo>
                        <a:lnTo>
                          <a:pt x="2854" y="749"/>
                        </a:lnTo>
                        <a:lnTo>
                          <a:pt x="2853" y="740"/>
                        </a:lnTo>
                        <a:lnTo>
                          <a:pt x="2849" y="732"/>
                        </a:lnTo>
                        <a:lnTo>
                          <a:pt x="2639" y="522"/>
                        </a:lnTo>
                        <a:lnTo>
                          <a:pt x="2635" y="520"/>
                        </a:lnTo>
                        <a:lnTo>
                          <a:pt x="2632" y="518"/>
                        </a:lnTo>
                        <a:lnTo>
                          <a:pt x="2629" y="517"/>
                        </a:lnTo>
                        <a:lnTo>
                          <a:pt x="2626" y="517"/>
                        </a:lnTo>
                        <a:lnTo>
                          <a:pt x="2622" y="517"/>
                        </a:lnTo>
                        <a:lnTo>
                          <a:pt x="2618" y="519"/>
                        </a:lnTo>
                        <a:lnTo>
                          <a:pt x="2615" y="520"/>
                        </a:lnTo>
                        <a:lnTo>
                          <a:pt x="2372" y="695"/>
                        </a:lnTo>
                        <a:lnTo>
                          <a:pt x="2352" y="706"/>
                        </a:lnTo>
                        <a:lnTo>
                          <a:pt x="2332" y="712"/>
                        </a:lnTo>
                        <a:lnTo>
                          <a:pt x="2310" y="713"/>
                        </a:lnTo>
                        <a:lnTo>
                          <a:pt x="2289" y="709"/>
                        </a:lnTo>
                        <a:lnTo>
                          <a:pt x="2268" y="700"/>
                        </a:lnTo>
                        <a:lnTo>
                          <a:pt x="2196" y="661"/>
                        </a:lnTo>
                        <a:lnTo>
                          <a:pt x="2122" y="627"/>
                        </a:lnTo>
                        <a:lnTo>
                          <a:pt x="2045" y="598"/>
                        </a:lnTo>
                        <a:lnTo>
                          <a:pt x="1966" y="576"/>
                        </a:lnTo>
                        <a:lnTo>
                          <a:pt x="1946" y="567"/>
                        </a:lnTo>
                        <a:lnTo>
                          <a:pt x="1928" y="555"/>
                        </a:lnTo>
                        <a:lnTo>
                          <a:pt x="1913" y="540"/>
                        </a:lnTo>
                        <a:lnTo>
                          <a:pt x="1903" y="520"/>
                        </a:lnTo>
                        <a:lnTo>
                          <a:pt x="1896" y="499"/>
                        </a:lnTo>
                        <a:lnTo>
                          <a:pt x="1847" y="205"/>
                        </a:lnTo>
                        <a:lnTo>
                          <a:pt x="1843" y="198"/>
                        </a:lnTo>
                        <a:lnTo>
                          <a:pt x="1837" y="192"/>
                        </a:lnTo>
                        <a:lnTo>
                          <a:pt x="1829" y="189"/>
                        </a:lnTo>
                        <a:lnTo>
                          <a:pt x="1532" y="189"/>
                        </a:lnTo>
                        <a:close/>
                        <a:moveTo>
                          <a:pt x="1531" y="0"/>
                        </a:moveTo>
                        <a:lnTo>
                          <a:pt x="1827" y="0"/>
                        </a:lnTo>
                        <a:lnTo>
                          <a:pt x="1861" y="3"/>
                        </a:lnTo>
                        <a:lnTo>
                          <a:pt x="1892" y="10"/>
                        </a:lnTo>
                        <a:lnTo>
                          <a:pt x="1922" y="24"/>
                        </a:lnTo>
                        <a:lnTo>
                          <a:pt x="1950" y="40"/>
                        </a:lnTo>
                        <a:lnTo>
                          <a:pt x="1973" y="60"/>
                        </a:lnTo>
                        <a:lnTo>
                          <a:pt x="1995" y="84"/>
                        </a:lnTo>
                        <a:lnTo>
                          <a:pt x="2012" y="112"/>
                        </a:lnTo>
                        <a:lnTo>
                          <a:pt x="2024" y="141"/>
                        </a:lnTo>
                        <a:lnTo>
                          <a:pt x="2033" y="174"/>
                        </a:lnTo>
                        <a:lnTo>
                          <a:pt x="2073" y="408"/>
                        </a:lnTo>
                        <a:lnTo>
                          <a:pt x="2153" y="435"/>
                        </a:lnTo>
                        <a:lnTo>
                          <a:pt x="2233" y="468"/>
                        </a:lnTo>
                        <a:lnTo>
                          <a:pt x="2310" y="506"/>
                        </a:lnTo>
                        <a:lnTo>
                          <a:pt x="2506" y="367"/>
                        </a:lnTo>
                        <a:lnTo>
                          <a:pt x="2533" y="349"/>
                        </a:lnTo>
                        <a:lnTo>
                          <a:pt x="2563" y="338"/>
                        </a:lnTo>
                        <a:lnTo>
                          <a:pt x="2594" y="330"/>
                        </a:lnTo>
                        <a:lnTo>
                          <a:pt x="2627" y="328"/>
                        </a:lnTo>
                        <a:lnTo>
                          <a:pt x="2659" y="331"/>
                        </a:lnTo>
                        <a:lnTo>
                          <a:pt x="2691" y="338"/>
                        </a:lnTo>
                        <a:lnTo>
                          <a:pt x="2721" y="350"/>
                        </a:lnTo>
                        <a:lnTo>
                          <a:pt x="2748" y="368"/>
                        </a:lnTo>
                        <a:lnTo>
                          <a:pt x="2773" y="389"/>
                        </a:lnTo>
                        <a:lnTo>
                          <a:pt x="2983" y="599"/>
                        </a:lnTo>
                        <a:lnTo>
                          <a:pt x="3005" y="624"/>
                        </a:lnTo>
                        <a:lnTo>
                          <a:pt x="3022" y="652"/>
                        </a:lnTo>
                        <a:lnTo>
                          <a:pt x="3034" y="682"/>
                        </a:lnTo>
                        <a:lnTo>
                          <a:pt x="3042" y="713"/>
                        </a:lnTo>
                        <a:lnTo>
                          <a:pt x="3044" y="745"/>
                        </a:lnTo>
                        <a:lnTo>
                          <a:pt x="3042" y="776"/>
                        </a:lnTo>
                        <a:lnTo>
                          <a:pt x="3035" y="808"/>
                        </a:lnTo>
                        <a:lnTo>
                          <a:pt x="3023" y="839"/>
                        </a:lnTo>
                        <a:lnTo>
                          <a:pt x="3005" y="868"/>
                        </a:lnTo>
                        <a:lnTo>
                          <a:pt x="2866" y="1062"/>
                        </a:lnTo>
                        <a:lnTo>
                          <a:pt x="2903" y="1137"/>
                        </a:lnTo>
                        <a:lnTo>
                          <a:pt x="2935" y="1213"/>
                        </a:lnTo>
                        <a:lnTo>
                          <a:pt x="2961" y="1292"/>
                        </a:lnTo>
                        <a:lnTo>
                          <a:pt x="3198" y="1332"/>
                        </a:lnTo>
                        <a:lnTo>
                          <a:pt x="3231" y="1340"/>
                        </a:lnTo>
                        <a:lnTo>
                          <a:pt x="3260" y="1353"/>
                        </a:lnTo>
                        <a:lnTo>
                          <a:pt x="3288" y="1370"/>
                        </a:lnTo>
                        <a:lnTo>
                          <a:pt x="3312" y="1391"/>
                        </a:lnTo>
                        <a:lnTo>
                          <a:pt x="3332" y="1416"/>
                        </a:lnTo>
                        <a:lnTo>
                          <a:pt x="3348" y="1442"/>
                        </a:lnTo>
                        <a:lnTo>
                          <a:pt x="3361" y="1473"/>
                        </a:lnTo>
                        <a:lnTo>
                          <a:pt x="3368" y="1505"/>
                        </a:lnTo>
                        <a:lnTo>
                          <a:pt x="3370" y="1537"/>
                        </a:lnTo>
                        <a:lnTo>
                          <a:pt x="3370" y="1834"/>
                        </a:lnTo>
                        <a:lnTo>
                          <a:pt x="3368" y="1867"/>
                        </a:lnTo>
                        <a:lnTo>
                          <a:pt x="3360" y="1899"/>
                        </a:lnTo>
                        <a:lnTo>
                          <a:pt x="3347" y="1929"/>
                        </a:lnTo>
                        <a:lnTo>
                          <a:pt x="3331" y="1956"/>
                        </a:lnTo>
                        <a:lnTo>
                          <a:pt x="3311" y="1981"/>
                        </a:lnTo>
                        <a:lnTo>
                          <a:pt x="3286" y="2001"/>
                        </a:lnTo>
                        <a:lnTo>
                          <a:pt x="3259" y="2019"/>
                        </a:lnTo>
                        <a:lnTo>
                          <a:pt x="3229" y="2031"/>
                        </a:lnTo>
                        <a:lnTo>
                          <a:pt x="3197" y="2039"/>
                        </a:lnTo>
                        <a:lnTo>
                          <a:pt x="2960" y="2079"/>
                        </a:lnTo>
                        <a:lnTo>
                          <a:pt x="2934" y="2157"/>
                        </a:lnTo>
                        <a:lnTo>
                          <a:pt x="2901" y="2234"/>
                        </a:lnTo>
                        <a:lnTo>
                          <a:pt x="2865" y="2309"/>
                        </a:lnTo>
                        <a:lnTo>
                          <a:pt x="3004" y="2504"/>
                        </a:lnTo>
                        <a:lnTo>
                          <a:pt x="3022" y="2533"/>
                        </a:lnTo>
                        <a:lnTo>
                          <a:pt x="3033" y="2564"/>
                        </a:lnTo>
                        <a:lnTo>
                          <a:pt x="3040" y="2594"/>
                        </a:lnTo>
                        <a:lnTo>
                          <a:pt x="3043" y="2627"/>
                        </a:lnTo>
                        <a:lnTo>
                          <a:pt x="3040" y="2659"/>
                        </a:lnTo>
                        <a:lnTo>
                          <a:pt x="3033" y="2690"/>
                        </a:lnTo>
                        <a:lnTo>
                          <a:pt x="3021" y="2719"/>
                        </a:lnTo>
                        <a:lnTo>
                          <a:pt x="3003" y="2747"/>
                        </a:lnTo>
                        <a:lnTo>
                          <a:pt x="2982" y="2773"/>
                        </a:lnTo>
                        <a:lnTo>
                          <a:pt x="2772" y="2983"/>
                        </a:lnTo>
                        <a:lnTo>
                          <a:pt x="2746" y="3004"/>
                        </a:lnTo>
                        <a:lnTo>
                          <a:pt x="2719" y="3022"/>
                        </a:lnTo>
                        <a:lnTo>
                          <a:pt x="2689" y="3034"/>
                        </a:lnTo>
                        <a:lnTo>
                          <a:pt x="2657" y="3041"/>
                        </a:lnTo>
                        <a:lnTo>
                          <a:pt x="2625" y="3044"/>
                        </a:lnTo>
                        <a:lnTo>
                          <a:pt x="2593" y="3041"/>
                        </a:lnTo>
                        <a:lnTo>
                          <a:pt x="2561" y="3034"/>
                        </a:lnTo>
                        <a:lnTo>
                          <a:pt x="2531" y="3022"/>
                        </a:lnTo>
                        <a:lnTo>
                          <a:pt x="2504" y="3005"/>
                        </a:lnTo>
                        <a:lnTo>
                          <a:pt x="2309" y="2866"/>
                        </a:lnTo>
                        <a:lnTo>
                          <a:pt x="2234" y="2902"/>
                        </a:lnTo>
                        <a:lnTo>
                          <a:pt x="2158" y="2933"/>
                        </a:lnTo>
                        <a:lnTo>
                          <a:pt x="2079" y="2961"/>
                        </a:lnTo>
                        <a:lnTo>
                          <a:pt x="2039" y="3198"/>
                        </a:lnTo>
                        <a:lnTo>
                          <a:pt x="2031" y="3229"/>
                        </a:lnTo>
                        <a:lnTo>
                          <a:pt x="2018" y="3260"/>
                        </a:lnTo>
                        <a:lnTo>
                          <a:pt x="2001" y="3287"/>
                        </a:lnTo>
                        <a:lnTo>
                          <a:pt x="1980" y="3311"/>
                        </a:lnTo>
                        <a:lnTo>
                          <a:pt x="1956" y="3332"/>
                        </a:lnTo>
                        <a:lnTo>
                          <a:pt x="1928" y="3348"/>
                        </a:lnTo>
                        <a:lnTo>
                          <a:pt x="1898" y="3361"/>
                        </a:lnTo>
                        <a:lnTo>
                          <a:pt x="1867" y="3369"/>
                        </a:lnTo>
                        <a:lnTo>
                          <a:pt x="1834" y="3371"/>
                        </a:lnTo>
                        <a:lnTo>
                          <a:pt x="1536" y="3371"/>
                        </a:lnTo>
                        <a:lnTo>
                          <a:pt x="1503" y="3369"/>
                        </a:lnTo>
                        <a:lnTo>
                          <a:pt x="1471" y="3361"/>
                        </a:lnTo>
                        <a:lnTo>
                          <a:pt x="1442" y="3348"/>
                        </a:lnTo>
                        <a:lnTo>
                          <a:pt x="1414" y="3332"/>
                        </a:lnTo>
                        <a:lnTo>
                          <a:pt x="1390" y="3311"/>
                        </a:lnTo>
                        <a:lnTo>
                          <a:pt x="1369" y="3287"/>
                        </a:lnTo>
                        <a:lnTo>
                          <a:pt x="1352" y="3260"/>
                        </a:lnTo>
                        <a:lnTo>
                          <a:pt x="1339" y="3229"/>
                        </a:lnTo>
                        <a:lnTo>
                          <a:pt x="1331" y="3198"/>
                        </a:lnTo>
                        <a:lnTo>
                          <a:pt x="1291" y="2961"/>
                        </a:lnTo>
                        <a:lnTo>
                          <a:pt x="1215" y="2934"/>
                        </a:lnTo>
                        <a:lnTo>
                          <a:pt x="1141" y="2904"/>
                        </a:lnTo>
                        <a:lnTo>
                          <a:pt x="1069" y="2869"/>
                        </a:lnTo>
                        <a:lnTo>
                          <a:pt x="871" y="3010"/>
                        </a:lnTo>
                        <a:lnTo>
                          <a:pt x="844" y="3027"/>
                        </a:lnTo>
                        <a:lnTo>
                          <a:pt x="814" y="3039"/>
                        </a:lnTo>
                        <a:lnTo>
                          <a:pt x="783" y="3046"/>
                        </a:lnTo>
                        <a:lnTo>
                          <a:pt x="751" y="3049"/>
                        </a:lnTo>
                        <a:lnTo>
                          <a:pt x="718" y="3046"/>
                        </a:lnTo>
                        <a:lnTo>
                          <a:pt x="686" y="3039"/>
                        </a:lnTo>
                        <a:lnTo>
                          <a:pt x="656" y="3026"/>
                        </a:lnTo>
                        <a:lnTo>
                          <a:pt x="629" y="3009"/>
                        </a:lnTo>
                        <a:lnTo>
                          <a:pt x="603" y="2988"/>
                        </a:lnTo>
                        <a:lnTo>
                          <a:pt x="394" y="2778"/>
                        </a:lnTo>
                        <a:lnTo>
                          <a:pt x="372" y="2752"/>
                        </a:lnTo>
                        <a:lnTo>
                          <a:pt x="355" y="2724"/>
                        </a:lnTo>
                        <a:lnTo>
                          <a:pt x="343" y="2695"/>
                        </a:lnTo>
                        <a:lnTo>
                          <a:pt x="335" y="2663"/>
                        </a:lnTo>
                        <a:lnTo>
                          <a:pt x="333" y="2631"/>
                        </a:lnTo>
                        <a:lnTo>
                          <a:pt x="335" y="2600"/>
                        </a:lnTo>
                        <a:lnTo>
                          <a:pt x="342" y="2569"/>
                        </a:lnTo>
                        <a:lnTo>
                          <a:pt x="354" y="2538"/>
                        </a:lnTo>
                        <a:lnTo>
                          <a:pt x="372" y="2509"/>
                        </a:lnTo>
                        <a:lnTo>
                          <a:pt x="510" y="2317"/>
                        </a:lnTo>
                        <a:lnTo>
                          <a:pt x="473" y="2242"/>
                        </a:lnTo>
                        <a:lnTo>
                          <a:pt x="440" y="2165"/>
                        </a:lnTo>
                        <a:lnTo>
                          <a:pt x="414" y="2087"/>
                        </a:lnTo>
                        <a:lnTo>
                          <a:pt x="174" y="2046"/>
                        </a:lnTo>
                        <a:lnTo>
                          <a:pt x="141" y="2038"/>
                        </a:lnTo>
                        <a:lnTo>
                          <a:pt x="112" y="2026"/>
                        </a:lnTo>
                        <a:lnTo>
                          <a:pt x="84" y="2009"/>
                        </a:lnTo>
                        <a:lnTo>
                          <a:pt x="60" y="1988"/>
                        </a:lnTo>
                        <a:lnTo>
                          <a:pt x="40" y="1963"/>
                        </a:lnTo>
                        <a:lnTo>
                          <a:pt x="23" y="1936"/>
                        </a:lnTo>
                        <a:lnTo>
                          <a:pt x="10" y="1906"/>
                        </a:lnTo>
                        <a:lnTo>
                          <a:pt x="3" y="1874"/>
                        </a:lnTo>
                        <a:lnTo>
                          <a:pt x="0" y="1841"/>
                        </a:lnTo>
                        <a:lnTo>
                          <a:pt x="0" y="1545"/>
                        </a:lnTo>
                        <a:lnTo>
                          <a:pt x="3" y="1511"/>
                        </a:lnTo>
                        <a:lnTo>
                          <a:pt x="10" y="1479"/>
                        </a:lnTo>
                        <a:lnTo>
                          <a:pt x="23" y="1449"/>
                        </a:lnTo>
                        <a:lnTo>
                          <a:pt x="40" y="1423"/>
                        </a:lnTo>
                        <a:lnTo>
                          <a:pt x="60" y="1398"/>
                        </a:lnTo>
                        <a:lnTo>
                          <a:pt x="84" y="1378"/>
                        </a:lnTo>
                        <a:lnTo>
                          <a:pt x="112" y="1360"/>
                        </a:lnTo>
                        <a:lnTo>
                          <a:pt x="141" y="1347"/>
                        </a:lnTo>
                        <a:lnTo>
                          <a:pt x="174" y="1339"/>
                        </a:lnTo>
                        <a:lnTo>
                          <a:pt x="408" y="1300"/>
                        </a:lnTo>
                        <a:lnTo>
                          <a:pt x="434" y="1221"/>
                        </a:lnTo>
                        <a:lnTo>
                          <a:pt x="465" y="1144"/>
                        </a:lnTo>
                        <a:lnTo>
                          <a:pt x="502" y="1069"/>
                        </a:lnTo>
                        <a:lnTo>
                          <a:pt x="360" y="872"/>
                        </a:lnTo>
                        <a:lnTo>
                          <a:pt x="344" y="843"/>
                        </a:lnTo>
                        <a:lnTo>
                          <a:pt x="332" y="812"/>
                        </a:lnTo>
                        <a:lnTo>
                          <a:pt x="325" y="780"/>
                        </a:lnTo>
                        <a:lnTo>
                          <a:pt x="323" y="749"/>
                        </a:lnTo>
                        <a:lnTo>
                          <a:pt x="325" y="717"/>
                        </a:lnTo>
                        <a:lnTo>
                          <a:pt x="333" y="686"/>
                        </a:lnTo>
                        <a:lnTo>
                          <a:pt x="345" y="657"/>
                        </a:lnTo>
                        <a:lnTo>
                          <a:pt x="361" y="629"/>
                        </a:lnTo>
                        <a:lnTo>
                          <a:pt x="383" y="603"/>
                        </a:lnTo>
                        <a:lnTo>
                          <a:pt x="594" y="393"/>
                        </a:lnTo>
                        <a:lnTo>
                          <a:pt x="618" y="372"/>
                        </a:lnTo>
                        <a:lnTo>
                          <a:pt x="646" y="354"/>
                        </a:lnTo>
                        <a:lnTo>
                          <a:pt x="676" y="342"/>
                        </a:lnTo>
                        <a:lnTo>
                          <a:pt x="708" y="335"/>
                        </a:lnTo>
                        <a:lnTo>
                          <a:pt x="741" y="332"/>
                        </a:lnTo>
                        <a:lnTo>
                          <a:pt x="773" y="335"/>
                        </a:lnTo>
                        <a:lnTo>
                          <a:pt x="805" y="342"/>
                        </a:lnTo>
                        <a:lnTo>
                          <a:pt x="835" y="354"/>
                        </a:lnTo>
                        <a:lnTo>
                          <a:pt x="862" y="371"/>
                        </a:lnTo>
                        <a:lnTo>
                          <a:pt x="1056" y="510"/>
                        </a:lnTo>
                        <a:lnTo>
                          <a:pt x="1129" y="473"/>
                        </a:lnTo>
                        <a:lnTo>
                          <a:pt x="1206" y="440"/>
                        </a:lnTo>
                        <a:lnTo>
                          <a:pt x="1284" y="414"/>
                        </a:lnTo>
                        <a:lnTo>
                          <a:pt x="1325" y="174"/>
                        </a:lnTo>
                        <a:lnTo>
                          <a:pt x="1333" y="141"/>
                        </a:lnTo>
                        <a:lnTo>
                          <a:pt x="1347" y="112"/>
                        </a:lnTo>
                        <a:lnTo>
                          <a:pt x="1363" y="84"/>
                        </a:lnTo>
                        <a:lnTo>
                          <a:pt x="1384" y="60"/>
                        </a:lnTo>
                        <a:lnTo>
                          <a:pt x="1409" y="40"/>
                        </a:lnTo>
                        <a:lnTo>
                          <a:pt x="1436" y="24"/>
                        </a:lnTo>
                        <a:lnTo>
                          <a:pt x="1465" y="10"/>
                        </a:lnTo>
                        <a:lnTo>
                          <a:pt x="1497" y="3"/>
                        </a:lnTo>
                        <a:lnTo>
                          <a:pt x="1531" y="0"/>
                        </a:lnTo>
                        <a:close/>
                      </a:path>
                    </a:pathLst>
                  </a:custGeom>
                  <a:solidFill>
                    <a:srgbClr val="F4DC4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7">
                    <a:extLst>
                      <a:ext uri="{FF2B5EF4-FFF2-40B4-BE49-F238E27FC236}">
                        <a16:creationId xmlns:a16="http://schemas.microsoft.com/office/drawing/2014/main" id="{D7D8E9A8-541A-4425-ADF6-0598CF4A63B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1149013" y="2078038"/>
                    <a:ext cx="230187" cy="230188"/>
                  </a:xfrm>
                  <a:custGeom>
                    <a:avLst/>
                    <a:gdLst>
                      <a:gd name="T0" fmla="*/ 613 w 1455"/>
                      <a:gd name="T1" fmla="*/ 202 h 1455"/>
                      <a:gd name="T2" fmla="*/ 457 w 1455"/>
                      <a:gd name="T3" fmla="*/ 264 h 1455"/>
                      <a:gd name="T4" fmla="*/ 329 w 1455"/>
                      <a:gd name="T5" fmla="*/ 367 h 1455"/>
                      <a:gd name="T6" fmla="*/ 238 w 1455"/>
                      <a:gd name="T7" fmla="*/ 506 h 1455"/>
                      <a:gd name="T8" fmla="*/ 194 w 1455"/>
                      <a:gd name="T9" fmla="*/ 668 h 1455"/>
                      <a:gd name="T10" fmla="*/ 203 w 1455"/>
                      <a:gd name="T11" fmla="*/ 843 h 1455"/>
                      <a:gd name="T12" fmla="*/ 264 w 1455"/>
                      <a:gd name="T13" fmla="*/ 998 h 1455"/>
                      <a:gd name="T14" fmla="*/ 368 w 1455"/>
                      <a:gd name="T15" fmla="*/ 1126 h 1455"/>
                      <a:gd name="T16" fmla="*/ 506 w 1455"/>
                      <a:gd name="T17" fmla="*/ 1216 h 1455"/>
                      <a:gd name="T18" fmla="*/ 669 w 1455"/>
                      <a:gd name="T19" fmla="*/ 1262 h 1455"/>
                      <a:gd name="T20" fmla="*/ 843 w 1455"/>
                      <a:gd name="T21" fmla="*/ 1252 h 1455"/>
                      <a:gd name="T22" fmla="*/ 999 w 1455"/>
                      <a:gd name="T23" fmla="*/ 1191 h 1455"/>
                      <a:gd name="T24" fmla="*/ 1126 w 1455"/>
                      <a:gd name="T25" fmla="*/ 1087 h 1455"/>
                      <a:gd name="T26" fmla="*/ 1217 w 1455"/>
                      <a:gd name="T27" fmla="*/ 949 h 1455"/>
                      <a:gd name="T28" fmla="*/ 1262 w 1455"/>
                      <a:gd name="T29" fmla="*/ 786 h 1455"/>
                      <a:gd name="T30" fmla="*/ 1253 w 1455"/>
                      <a:gd name="T31" fmla="*/ 612 h 1455"/>
                      <a:gd name="T32" fmla="*/ 1191 w 1455"/>
                      <a:gd name="T33" fmla="*/ 456 h 1455"/>
                      <a:gd name="T34" fmla="*/ 1088 w 1455"/>
                      <a:gd name="T35" fmla="*/ 328 h 1455"/>
                      <a:gd name="T36" fmla="*/ 950 w 1455"/>
                      <a:gd name="T37" fmla="*/ 238 h 1455"/>
                      <a:gd name="T38" fmla="*/ 786 w 1455"/>
                      <a:gd name="T39" fmla="*/ 193 h 1455"/>
                      <a:gd name="T40" fmla="*/ 794 w 1455"/>
                      <a:gd name="T41" fmla="*/ 3 h 1455"/>
                      <a:gd name="T42" fmla="*/ 981 w 1455"/>
                      <a:gd name="T43" fmla="*/ 46 h 1455"/>
                      <a:gd name="T44" fmla="*/ 1147 w 1455"/>
                      <a:gd name="T45" fmla="*/ 133 h 1455"/>
                      <a:gd name="T46" fmla="*/ 1284 w 1455"/>
                      <a:gd name="T47" fmla="*/ 259 h 1455"/>
                      <a:gd name="T48" fmla="*/ 1385 w 1455"/>
                      <a:gd name="T49" fmla="*/ 416 h 1455"/>
                      <a:gd name="T50" fmla="*/ 1443 w 1455"/>
                      <a:gd name="T51" fmla="*/ 597 h 1455"/>
                      <a:gd name="T52" fmla="*/ 1451 w 1455"/>
                      <a:gd name="T53" fmla="*/ 793 h 1455"/>
                      <a:gd name="T54" fmla="*/ 1409 w 1455"/>
                      <a:gd name="T55" fmla="*/ 981 h 1455"/>
                      <a:gd name="T56" fmla="*/ 1321 w 1455"/>
                      <a:gd name="T57" fmla="*/ 1147 h 1455"/>
                      <a:gd name="T58" fmla="*/ 1196 w 1455"/>
                      <a:gd name="T59" fmla="*/ 1284 h 1455"/>
                      <a:gd name="T60" fmla="*/ 1039 w 1455"/>
                      <a:gd name="T61" fmla="*/ 1384 h 1455"/>
                      <a:gd name="T62" fmla="*/ 859 w 1455"/>
                      <a:gd name="T63" fmla="*/ 1443 h 1455"/>
                      <a:gd name="T64" fmla="*/ 662 w 1455"/>
                      <a:gd name="T65" fmla="*/ 1452 h 1455"/>
                      <a:gd name="T66" fmla="*/ 475 w 1455"/>
                      <a:gd name="T67" fmla="*/ 1409 h 1455"/>
                      <a:gd name="T68" fmla="*/ 309 w 1455"/>
                      <a:gd name="T69" fmla="*/ 1322 h 1455"/>
                      <a:gd name="T70" fmla="*/ 171 w 1455"/>
                      <a:gd name="T71" fmla="*/ 1196 h 1455"/>
                      <a:gd name="T72" fmla="*/ 70 w 1455"/>
                      <a:gd name="T73" fmla="*/ 1039 h 1455"/>
                      <a:gd name="T74" fmla="*/ 12 w 1455"/>
                      <a:gd name="T75" fmla="*/ 858 h 1455"/>
                      <a:gd name="T76" fmla="*/ 4 w 1455"/>
                      <a:gd name="T77" fmla="*/ 661 h 1455"/>
                      <a:gd name="T78" fmla="*/ 46 w 1455"/>
                      <a:gd name="T79" fmla="*/ 474 h 1455"/>
                      <a:gd name="T80" fmla="*/ 134 w 1455"/>
                      <a:gd name="T81" fmla="*/ 308 h 1455"/>
                      <a:gd name="T82" fmla="*/ 260 w 1455"/>
                      <a:gd name="T83" fmla="*/ 171 h 1455"/>
                      <a:gd name="T84" fmla="*/ 416 w 1455"/>
                      <a:gd name="T85" fmla="*/ 70 h 1455"/>
                      <a:gd name="T86" fmla="*/ 597 w 1455"/>
                      <a:gd name="T87" fmla="*/ 12 h 14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455" h="1455">
                        <a:moveTo>
                          <a:pt x="727" y="190"/>
                        </a:moveTo>
                        <a:lnTo>
                          <a:pt x="669" y="193"/>
                        </a:lnTo>
                        <a:lnTo>
                          <a:pt x="613" y="202"/>
                        </a:lnTo>
                        <a:lnTo>
                          <a:pt x="558" y="218"/>
                        </a:lnTo>
                        <a:lnTo>
                          <a:pt x="506" y="238"/>
                        </a:lnTo>
                        <a:lnTo>
                          <a:pt x="457" y="264"/>
                        </a:lnTo>
                        <a:lnTo>
                          <a:pt x="410" y="294"/>
                        </a:lnTo>
                        <a:lnTo>
                          <a:pt x="368" y="328"/>
                        </a:lnTo>
                        <a:lnTo>
                          <a:pt x="329" y="367"/>
                        </a:lnTo>
                        <a:lnTo>
                          <a:pt x="294" y="410"/>
                        </a:lnTo>
                        <a:lnTo>
                          <a:pt x="264" y="456"/>
                        </a:lnTo>
                        <a:lnTo>
                          <a:pt x="238" y="506"/>
                        </a:lnTo>
                        <a:lnTo>
                          <a:pt x="218" y="558"/>
                        </a:lnTo>
                        <a:lnTo>
                          <a:pt x="203" y="612"/>
                        </a:lnTo>
                        <a:lnTo>
                          <a:pt x="194" y="668"/>
                        </a:lnTo>
                        <a:lnTo>
                          <a:pt x="191" y="728"/>
                        </a:lnTo>
                        <a:lnTo>
                          <a:pt x="194" y="786"/>
                        </a:lnTo>
                        <a:lnTo>
                          <a:pt x="203" y="843"/>
                        </a:lnTo>
                        <a:lnTo>
                          <a:pt x="218" y="897"/>
                        </a:lnTo>
                        <a:lnTo>
                          <a:pt x="238" y="949"/>
                        </a:lnTo>
                        <a:lnTo>
                          <a:pt x="264" y="998"/>
                        </a:lnTo>
                        <a:lnTo>
                          <a:pt x="294" y="1044"/>
                        </a:lnTo>
                        <a:lnTo>
                          <a:pt x="329" y="1087"/>
                        </a:lnTo>
                        <a:lnTo>
                          <a:pt x="368" y="1126"/>
                        </a:lnTo>
                        <a:lnTo>
                          <a:pt x="410" y="1161"/>
                        </a:lnTo>
                        <a:lnTo>
                          <a:pt x="457" y="1191"/>
                        </a:lnTo>
                        <a:lnTo>
                          <a:pt x="506" y="1216"/>
                        </a:lnTo>
                        <a:lnTo>
                          <a:pt x="558" y="1237"/>
                        </a:lnTo>
                        <a:lnTo>
                          <a:pt x="613" y="1252"/>
                        </a:lnTo>
                        <a:lnTo>
                          <a:pt x="669" y="1262"/>
                        </a:lnTo>
                        <a:lnTo>
                          <a:pt x="727" y="1265"/>
                        </a:lnTo>
                        <a:lnTo>
                          <a:pt x="786" y="1262"/>
                        </a:lnTo>
                        <a:lnTo>
                          <a:pt x="843" y="1252"/>
                        </a:lnTo>
                        <a:lnTo>
                          <a:pt x="897" y="1237"/>
                        </a:lnTo>
                        <a:lnTo>
                          <a:pt x="950" y="1216"/>
                        </a:lnTo>
                        <a:lnTo>
                          <a:pt x="999" y="1191"/>
                        </a:lnTo>
                        <a:lnTo>
                          <a:pt x="1045" y="1161"/>
                        </a:lnTo>
                        <a:lnTo>
                          <a:pt x="1088" y="1126"/>
                        </a:lnTo>
                        <a:lnTo>
                          <a:pt x="1126" y="1087"/>
                        </a:lnTo>
                        <a:lnTo>
                          <a:pt x="1161" y="1044"/>
                        </a:lnTo>
                        <a:lnTo>
                          <a:pt x="1191" y="998"/>
                        </a:lnTo>
                        <a:lnTo>
                          <a:pt x="1217" y="949"/>
                        </a:lnTo>
                        <a:lnTo>
                          <a:pt x="1237" y="897"/>
                        </a:lnTo>
                        <a:lnTo>
                          <a:pt x="1253" y="843"/>
                        </a:lnTo>
                        <a:lnTo>
                          <a:pt x="1262" y="786"/>
                        </a:lnTo>
                        <a:lnTo>
                          <a:pt x="1265" y="728"/>
                        </a:lnTo>
                        <a:lnTo>
                          <a:pt x="1262" y="668"/>
                        </a:lnTo>
                        <a:lnTo>
                          <a:pt x="1253" y="612"/>
                        </a:lnTo>
                        <a:lnTo>
                          <a:pt x="1237" y="558"/>
                        </a:lnTo>
                        <a:lnTo>
                          <a:pt x="1217" y="506"/>
                        </a:lnTo>
                        <a:lnTo>
                          <a:pt x="1191" y="456"/>
                        </a:lnTo>
                        <a:lnTo>
                          <a:pt x="1161" y="410"/>
                        </a:lnTo>
                        <a:lnTo>
                          <a:pt x="1126" y="367"/>
                        </a:lnTo>
                        <a:lnTo>
                          <a:pt x="1088" y="328"/>
                        </a:lnTo>
                        <a:lnTo>
                          <a:pt x="1045" y="294"/>
                        </a:lnTo>
                        <a:lnTo>
                          <a:pt x="999" y="264"/>
                        </a:lnTo>
                        <a:lnTo>
                          <a:pt x="950" y="238"/>
                        </a:lnTo>
                        <a:lnTo>
                          <a:pt x="897" y="218"/>
                        </a:lnTo>
                        <a:lnTo>
                          <a:pt x="843" y="202"/>
                        </a:lnTo>
                        <a:lnTo>
                          <a:pt x="786" y="193"/>
                        </a:lnTo>
                        <a:lnTo>
                          <a:pt x="727" y="190"/>
                        </a:lnTo>
                        <a:close/>
                        <a:moveTo>
                          <a:pt x="727" y="0"/>
                        </a:moveTo>
                        <a:lnTo>
                          <a:pt x="794" y="3"/>
                        </a:lnTo>
                        <a:lnTo>
                          <a:pt x="859" y="12"/>
                        </a:lnTo>
                        <a:lnTo>
                          <a:pt x="921" y="26"/>
                        </a:lnTo>
                        <a:lnTo>
                          <a:pt x="981" y="46"/>
                        </a:lnTo>
                        <a:lnTo>
                          <a:pt x="1039" y="70"/>
                        </a:lnTo>
                        <a:lnTo>
                          <a:pt x="1094" y="99"/>
                        </a:lnTo>
                        <a:lnTo>
                          <a:pt x="1147" y="133"/>
                        </a:lnTo>
                        <a:lnTo>
                          <a:pt x="1196" y="171"/>
                        </a:lnTo>
                        <a:lnTo>
                          <a:pt x="1242" y="213"/>
                        </a:lnTo>
                        <a:lnTo>
                          <a:pt x="1284" y="259"/>
                        </a:lnTo>
                        <a:lnTo>
                          <a:pt x="1321" y="308"/>
                        </a:lnTo>
                        <a:lnTo>
                          <a:pt x="1355" y="360"/>
                        </a:lnTo>
                        <a:lnTo>
                          <a:pt x="1385" y="416"/>
                        </a:lnTo>
                        <a:lnTo>
                          <a:pt x="1409" y="474"/>
                        </a:lnTo>
                        <a:lnTo>
                          <a:pt x="1429" y="534"/>
                        </a:lnTo>
                        <a:lnTo>
                          <a:pt x="1443" y="597"/>
                        </a:lnTo>
                        <a:lnTo>
                          <a:pt x="1451" y="661"/>
                        </a:lnTo>
                        <a:lnTo>
                          <a:pt x="1455" y="728"/>
                        </a:lnTo>
                        <a:lnTo>
                          <a:pt x="1451" y="793"/>
                        </a:lnTo>
                        <a:lnTo>
                          <a:pt x="1443" y="858"/>
                        </a:lnTo>
                        <a:lnTo>
                          <a:pt x="1429" y="920"/>
                        </a:lnTo>
                        <a:lnTo>
                          <a:pt x="1409" y="981"/>
                        </a:lnTo>
                        <a:lnTo>
                          <a:pt x="1385" y="1039"/>
                        </a:lnTo>
                        <a:lnTo>
                          <a:pt x="1355" y="1095"/>
                        </a:lnTo>
                        <a:lnTo>
                          <a:pt x="1321" y="1147"/>
                        </a:lnTo>
                        <a:lnTo>
                          <a:pt x="1284" y="1196"/>
                        </a:lnTo>
                        <a:lnTo>
                          <a:pt x="1242" y="1242"/>
                        </a:lnTo>
                        <a:lnTo>
                          <a:pt x="1196" y="1284"/>
                        </a:lnTo>
                        <a:lnTo>
                          <a:pt x="1147" y="1322"/>
                        </a:lnTo>
                        <a:lnTo>
                          <a:pt x="1094" y="1356"/>
                        </a:lnTo>
                        <a:lnTo>
                          <a:pt x="1039" y="1384"/>
                        </a:lnTo>
                        <a:lnTo>
                          <a:pt x="981" y="1409"/>
                        </a:lnTo>
                        <a:lnTo>
                          <a:pt x="921" y="1428"/>
                        </a:lnTo>
                        <a:lnTo>
                          <a:pt x="859" y="1443"/>
                        </a:lnTo>
                        <a:lnTo>
                          <a:pt x="794" y="1452"/>
                        </a:lnTo>
                        <a:lnTo>
                          <a:pt x="727" y="1455"/>
                        </a:lnTo>
                        <a:lnTo>
                          <a:pt x="662" y="1452"/>
                        </a:lnTo>
                        <a:lnTo>
                          <a:pt x="597" y="1443"/>
                        </a:lnTo>
                        <a:lnTo>
                          <a:pt x="535" y="1428"/>
                        </a:lnTo>
                        <a:lnTo>
                          <a:pt x="475" y="1409"/>
                        </a:lnTo>
                        <a:lnTo>
                          <a:pt x="416" y="1384"/>
                        </a:lnTo>
                        <a:lnTo>
                          <a:pt x="361" y="1356"/>
                        </a:lnTo>
                        <a:lnTo>
                          <a:pt x="309" y="1322"/>
                        </a:lnTo>
                        <a:lnTo>
                          <a:pt x="260" y="1284"/>
                        </a:lnTo>
                        <a:lnTo>
                          <a:pt x="213" y="1242"/>
                        </a:lnTo>
                        <a:lnTo>
                          <a:pt x="171" y="1196"/>
                        </a:lnTo>
                        <a:lnTo>
                          <a:pt x="134" y="1147"/>
                        </a:lnTo>
                        <a:lnTo>
                          <a:pt x="100" y="1095"/>
                        </a:lnTo>
                        <a:lnTo>
                          <a:pt x="70" y="1039"/>
                        </a:lnTo>
                        <a:lnTo>
                          <a:pt x="46" y="981"/>
                        </a:lnTo>
                        <a:lnTo>
                          <a:pt x="26" y="920"/>
                        </a:lnTo>
                        <a:lnTo>
                          <a:pt x="12" y="858"/>
                        </a:lnTo>
                        <a:lnTo>
                          <a:pt x="4" y="793"/>
                        </a:lnTo>
                        <a:lnTo>
                          <a:pt x="0" y="728"/>
                        </a:lnTo>
                        <a:lnTo>
                          <a:pt x="4" y="661"/>
                        </a:lnTo>
                        <a:lnTo>
                          <a:pt x="12" y="597"/>
                        </a:lnTo>
                        <a:lnTo>
                          <a:pt x="26" y="534"/>
                        </a:lnTo>
                        <a:lnTo>
                          <a:pt x="46" y="474"/>
                        </a:lnTo>
                        <a:lnTo>
                          <a:pt x="70" y="416"/>
                        </a:lnTo>
                        <a:lnTo>
                          <a:pt x="100" y="360"/>
                        </a:lnTo>
                        <a:lnTo>
                          <a:pt x="134" y="308"/>
                        </a:lnTo>
                        <a:lnTo>
                          <a:pt x="171" y="259"/>
                        </a:lnTo>
                        <a:lnTo>
                          <a:pt x="213" y="213"/>
                        </a:lnTo>
                        <a:lnTo>
                          <a:pt x="260" y="171"/>
                        </a:lnTo>
                        <a:lnTo>
                          <a:pt x="309" y="133"/>
                        </a:lnTo>
                        <a:lnTo>
                          <a:pt x="361" y="99"/>
                        </a:lnTo>
                        <a:lnTo>
                          <a:pt x="416" y="70"/>
                        </a:lnTo>
                        <a:lnTo>
                          <a:pt x="475" y="46"/>
                        </a:lnTo>
                        <a:lnTo>
                          <a:pt x="535" y="26"/>
                        </a:lnTo>
                        <a:lnTo>
                          <a:pt x="597" y="12"/>
                        </a:lnTo>
                        <a:lnTo>
                          <a:pt x="662" y="3"/>
                        </a:lnTo>
                        <a:lnTo>
                          <a:pt x="727" y="0"/>
                        </a:lnTo>
                        <a:close/>
                      </a:path>
                    </a:pathLst>
                  </a:custGeom>
                  <a:solidFill>
                    <a:srgbClr val="F4DC4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6" name="Freeform 19">
                  <a:extLst>
                    <a:ext uri="{FF2B5EF4-FFF2-40B4-BE49-F238E27FC236}">
                      <a16:creationId xmlns:a16="http://schemas.microsoft.com/office/drawing/2014/main" id="{16FD4D72-9561-4C06-AE20-C0754C64C1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79232" y="4921277"/>
                  <a:ext cx="715512" cy="760510"/>
                </a:xfrm>
                <a:custGeom>
                  <a:avLst/>
                  <a:gdLst>
                    <a:gd name="T0" fmla="*/ 2343 w 3184"/>
                    <a:gd name="T1" fmla="*/ 2439 h 3385"/>
                    <a:gd name="T2" fmla="*/ 2177 w 3184"/>
                    <a:gd name="T3" fmla="*/ 2677 h 3385"/>
                    <a:gd name="T4" fmla="*/ 2213 w 3184"/>
                    <a:gd name="T5" fmla="*/ 2975 h 3385"/>
                    <a:gd name="T6" fmla="*/ 2429 w 3184"/>
                    <a:gd name="T7" fmla="*/ 3166 h 3385"/>
                    <a:gd name="T8" fmla="*/ 2729 w 3184"/>
                    <a:gd name="T9" fmla="*/ 3166 h 3385"/>
                    <a:gd name="T10" fmla="*/ 2945 w 3184"/>
                    <a:gd name="T11" fmla="*/ 2975 h 3385"/>
                    <a:gd name="T12" fmla="*/ 2981 w 3184"/>
                    <a:gd name="T13" fmla="*/ 2677 h 3385"/>
                    <a:gd name="T14" fmla="*/ 2816 w 3184"/>
                    <a:gd name="T15" fmla="*/ 2439 h 3385"/>
                    <a:gd name="T16" fmla="*/ 604 w 3184"/>
                    <a:gd name="T17" fmla="*/ 1277 h 3385"/>
                    <a:gd name="T18" fmla="*/ 329 w 3184"/>
                    <a:gd name="T19" fmla="*/ 1382 h 3385"/>
                    <a:gd name="T20" fmla="*/ 193 w 3184"/>
                    <a:gd name="T21" fmla="*/ 1640 h 3385"/>
                    <a:gd name="T22" fmla="*/ 264 w 3184"/>
                    <a:gd name="T23" fmla="*/ 1929 h 3385"/>
                    <a:gd name="T24" fmla="*/ 503 w 3184"/>
                    <a:gd name="T25" fmla="*/ 2095 h 3385"/>
                    <a:gd name="T26" fmla="*/ 799 w 3184"/>
                    <a:gd name="T27" fmla="*/ 2059 h 3385"/>
                    <a:gd name="T28" fmla="*/ 991 w 3184"/>
                    <a:gd name="T29" fmla="*/ 1842 h 3385"/>
                    <a:gd name="T30" fmla="*/ 991 w 3184"/>
                    <a:gd name="T31" fmla="*/ 1543 h 3385"/>
                    <a:gd name="T32" fmla="*/ 799 w 3184"/>
                    <a:gd name="T33" fmla="*/ 1325 h 3385"/>
                    <a:gd name="T34" fmla="*/ 2528 w 3184"/>
                    <a:gd name="T35" fmla="*/ 194 h 3385"/>
                    <a:gd name="T36" fmla="*/ 2270 w 3184"/>
                    <a:gd name="T37" fmla="*/ 331 h 3385"/>
                    <a:gd name="T38" fmla="*/ 2165 w 3184"/>
                    <a:gd name="T39" fmla="*/ 606 h 3385"/>
                    <a:gd name="T40" fmla="*/ 2270 w 3184"/>
                    <a:gd name="T41" fmla="*/ 882 h 3385"/>
                    <a:gd name="T42" fmla="*/ 2528 w 3184"/>
                    <a:gd name="T43" fmla="*/ 1018 h 3385"/>
                    <a:gd name="T44" fmla="*/ 2816 w 3184"/>
                    <a:gd name="T45" fmla="*/ 947 h 3385"/>
                    <a:gd name="T46" fmla="*/ 2981 w 3184"/>
                    <a:gd name="T47" fmla="*/ 708 h 3385"/>
                    <a:gd name="T48" fmla="*/ 2945 w 3184"/>
                    <a:gd name="T49" fmla="*/ 411 h 3385"/>
                    <a:gd name="T50" fmla="*/ 2729 w 3184"/>
                    <a:gd name="T51" fmla="*/ 219 h 3385"/>
                    <a:gd name="T52" fmla="*/ 2701 w 3184"/>
                    <a:gd name="T53" fmla="*/ 13 h 3385"/>
                    <a:gd name="T54" fmla="*/ 3006 w 3184"/>
                    <a:gd name="T55" fmla="*/ 177 h 3385"/>
                    <a:gd name="T56" fmla="*/ 3170 w 3184"/>
                    <a:gd name="T57" fmla="*/ 483 h 3385"/>
                    <a:gd name="T58" fmla="*/ 3134 w 3184"/>
                    <a:gd name="T59" fmla="*/ 841 h 3385"/>
                    <a:gd name="T60" fmla="*/ 2915 w 3184"/>
                    <a:gd name="T61" fmla="*/ 1107 h 3385"/>
                    <a:gd name="T62" fmla="*/ 2578 w 3184"/>
                    <a:gd name="T63" fmla="*/ 1211 h 3385"/>
                    <a:gd name="T64" fmla="*/ 2260 w 3184"/>
                    <a:gd name="T65" fmla="*/ 1119 h 3385"/>
                    <a:gd name="T66" fmla="*/ 1187 w 3184"/>
                    <a:gd name="T67" fmla="*/ 1539 h 3385"/>
                    <a:gd name="T68" fmla="*/ 1187 w 3184"/>
                    <a:gd name="T69" fmla="*/ 1843 h 3385"/>
                    <a:gd name="T70" fmla="*/ 2262 w 3184"/>
                    <a:gd name="T71" fmla="*/ 2266 h 3385"/>
                    <a:gd name="T72" fmla="*/ 2579 w 3184"/>
                    <a:gd name="T73" fmla="*/ 2175 h 3385"/>
                    <a:gd name="T74" fmla="*/ 2918 w 3184"/>
                    <a:gd name="T75" fmla="*/ 2278 h 3385"/>
                    <a:gd name="T76" fmla="*/ 3137 w 3184"/>
                    <a:gd name="T77" fmla="*/ 2545 h 3385"/>
                    <a:gd name="T78" fmla="*/ 3171 w 3184"/>
                    <a:gd name="T79" fmla="*/ 2902 h 3385"/>
                    <a:gd name="T80" fmla="*/ 3007 w 3184"/>
                    <a:gd name="T81" fmla="*/ 3208 h 3385"/>
                    <a:gd name="T82" fmla="*/ 2702 w 3184"/>
                    <a:gd name="T83" fmla="*/ 3373 h 3385"/>
                    <a:gd name="T84" fmla="*/ 2345 w 3184"/>
                    <a:gd name="T85" fmla="*/ 3337 h 3385"/>
                    <a:gd name="T86" fmla="*/ 2080 w 3184"/>
                    <a:gd name="T87" fmla="*/ 3118 h 3385"/>
                    <a:gd name="T88" fmla="*/ 1976 w 3184"/>
                    <a:gd name="T89" fmla="*/ 2780 h 3385"/>
                    <a:gd name="T90" fmla="*/ 1050 w 3184"/>
                    <a:gd name="T91" fmla="*/ 2101 h 3385"/>
                    <a:gd name="T92" fmla="*/ 773 w 3184"/>
                    <a:gd name="T93" fmla="*/ 2273 h 3385"/>
                    <a:gd name="T94" fmla="*/ 426 w 3184"/>
                    <a:gd name="T95" fmla="*/ 2270 h 3385"/>
                    <a:gd name="T96" fmla="*/ 139 w 3184"/>
                    <a:gd name="T97" fmla="*/ 2077 h 3385"/>
                    <a:gd name="T98" fmla="*/ 3 w 3184"/>
                    <a:gd name="T99" fmla="*/ 1754 h 3385"/>
                    <a:gd name="T100" fmla="*/ 73 w 3184"/>
                    <a:gd name="T101" fmla="*/ 1403 h 3385"/>
                    <a:gd name="T102" fmla="*/ 317 w 3184"/>
                    <a:gd name="T103" fmla="*/ 1160 h 3385"/>
                    <a:gd name="T104" fmla="*/ 662 w 3184"/>
                    <a:gd name="T105" fmla="*/ 1089 h 3385"/>
                    <a:gd name="T106" fmla="*/ 967 w 3184"/>
                    <a:gd name="T107" fmla="*/ 1210 h 3385"/>
                    <a:gd name="T108" fmla="*/ 1984 w 3184"/>
                    <a:gd name="T109" fmla="*/ 709 h 3385"/>
                    <a:gd name="T110" fmla="*/ 2022 w 3184"/>
                    <a:gd name="T111" fmla="*/ 370 h 3385"/>
                    <a:gd name="T112" fmla="*/ 2241 w 3184"/>
                    <a:gd name="T113" fmla="*/ 104 h 3385"/>
                    <a:gd name="T114" fmla="*/ 2578 w 3184"/>
                    <a:gd name="T115" fmla="*/ 0 h 3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184" h="3385">
                      <a:moveTo>
                        <a:pt x="2579" y="2364"/>
                      </a:moveTo>
                      <a:lnTo>
                        <a:pt x="2528" y="2367"/>
                      </a:lnTo>
                      <a:lnTo>
                        <a:pt x="2478" y="2377"/>
                      </a:lnTo>
                      <a:lnTo>
                        <a:pt x="2429" y="2392"/>
                      </a:lnTo>
                      <a:lnTo>
                        <a:pt x="2385" y="2413"/>
                      </a:lnTo>
                      <a:lnTo>
                        <a:pt x="2343" y="2439"/>
                      </a:lnTo>
                      <a:lnTo>
                        <a:pt x="2304" y="2469"/>
                      </a:lnTo>
                      <a:lnTo>
                        <a:pt x="2270" y="2504"/>
                      </a:lnTo>
                      <a:lnTo>
                        <a:pt x="2239" y="2542"/>
                      </a:lnTo>
                      <a:lnTo>
                        <a:pt x="2213" y="2584"/>
                      </a:lnTo>
                      <a:lnTo>
                        <a:pt x="2193" y="2630"/>
                      </a:lnTo>
                      <a:lnTo>
                        <a:pt x="2177" y="2677"/>
                      </a:lnTo>
                      <a:lnTo>
                        <a:pt x="2168" y="2727"/>
                      </a:lnTo>
                      <a:lnTo>
                        <a:pt x="2165" y="2779"/>
                      </a:lnTo>
                      <a:lnTo>
                        <a:pt x="2168" y="2831"/>
                      </a:lnTo>
                      <a:lnTo>
                        <a:pt x="2177" y="2882"/>
                      </a:lnTo>
                      <a:lnTo>
                        <a:pt x="2193" y="2929"/>
                      </a:lnTo>
                      <a:lnTo>
                        <a:pt x="2213" y="2975"/>
                      </a:lnTo>
                      <a:lnTo>
                        <a:pt x="2239" y="3017"/>
                      </a:lnTo>
                      <a:lnTo>
                        <a:pt x="2270" y="3055"/>
                      </a:lnTo>
                      <a:lnTo>
                        <a:pt x="2304" y="3090"/>
                      </a:lnTo>
                      <a:lnTo>
                        <a:pt x="2343" y="3120"/>
                      </a:lnTo>
                      <a:lnTo>
                        <a:pt x="2385" y="3146"/>
                      </a:lnTo>
                      <a:lnTo>
                        <a:pt x="2429" y="3166"/>
                      </a:lnTo>
                      <a:lnTo>
                        <a:pt x="2478" y="3182"/>
                      </a:lnTo>
                      <a:lnTo>
                        <a:pt x="2528" y="3191"/>
                      </a:lnTo>
                      <a:lnTo>
                        <a:pt x="2579" y="3195"/>
                      </a:lnTo>
                      <a:lnTo>
                        <a:pt x="2632" y="3191"/>
                      </a:lnTo>
                      <a:lnTo>
                        <a:pt x="2681" y="3182"/>
                      </a:lnTo>
                      <a:lnTo>
                        <a:pt x="2729" y="3166"/>
                      </a:lnTo>
                      <a:lnTo>
                        <a:pt x="2774" y="3146"/>
                      </a:lnTo>
                      <a:lnTo>
                        <a:pt x="2816" y="3120"/>
                      </a:lnTo>
                      <a:lnTo>
                        <a:pt x="2855" y="3090"/>
                      </a:lnTo>
                      <a:lnTo>
                        <a:pt x="2889" y="3055"/>
                      </a:lnTo>
                      <a:lnTo>
                        <a:pt x="2920" y="3017"/>
                      </a:lnTo>
                      <a:lnTo>
                        <a:pt x="2945" y="2975"/>
                      </a:lnTo>
                      <a:lnTo>
                        <a:pt x="2966" y="2929"/>
                      </a:lnTo>
                      <a:lnTo>
                        <a:pt x="2981" y="2882"/>
                      </a:lnTo>
                      <a:lnTo>
                        <a:pt x="2991" y="2831"/>
                      </a:lnTo>
                      <a:lnTo>
                        <a:pt x="2994" y="2779"/>
                      </a:lnTo>
                      <a:lnTo>
                        <a:pt x="2991" y="2727"/>
                      </a:lnTo>
                      <a:lnTo>
                        <a:pt x="2981" y="2677"/>
                      </a:lnTo>
                      <a:lnTo>
                        <a:pt x="2966" y="2630"/>
                      </a:lnTo>
                      <a:lnTo>
                        <a:pt x="2945" y="2584"/>
                      </a:lnTo>
                      <a:lnTo>
                        <a:pt x="2920" y="2542"/>
                      </a:lnTo>
                      <a:lnTo>
                        <a:pt x="2889" y="2504"/>
                      </a:lnTo>
                      <a:lnTo>
                        <a:pt x="2855" y="2469"/>
                      </a:lnTo>
                      <a:lnTo>
                        <a:pt x="2816" y="2439"/>
                      </a:lnTo>
                      <a:lnTo>
                        <a:pt x="2774" y="2413"/>
                      </a:lnTo>
                      <a:lnTo>
                        <a:pt x="2729" y="2392"/>
                      </a:lnTo>
                      <a:lnTo>
                        <a:pt x="2681" y="2377"/>
                      </a:lnTo>
                      <a:lnTo>
                        <a:pt x="2632" y="2367"/>
                      </a:lnTo>
                      <a:lnTo>
                        <a:pt x="2579" y="2364"/>
                      </a:lnTo>
                      <a:close/>
                      <a:moveTo>
                        <a:pt x="604" y="1277"/>
                      </a:moveTo>
                      <a:lnTo>
                        <a:pt x="553" y="1280"/>
                      </a:lnTo>
                      <a:lnTo>
                        <a:pt x="503" y="1289"/>
                      </a:lnTo>
                      <a:lnTo>
                        <a:pt x="454" y="1305"/>
                      </a:lnTo>
                      <a:lnTo>
                        <a:pt x="410" y="1325"/>
                      </a:lnTo>
                      <a:lnTo>
                        <a:pt x="368" y="1351"/>
                      </a:lnTo>
                      <a:lnTo>
                        <a:pt x="329" y="1382"/>
                      </a:lnTo>
                      <a:lnTo>
                        <a:pt x="295" y="1416"/>
                      </a:lnTo>
                      <a:lnTo>
                        <a:pt x="264" y="1455"/>
                      </a:lnTo>
                      <a:lnTo>
                        <a:pt x="238" y="1497"/>
                      </a:lnTo>
                      <a:lnTo>
                        <a:pt x="218" y="1543"/>
                      </a:lnTo>
                      <a:lnTo>
                        <a:pt x="202" y="1590"/>
                      </a:lnTo>
                      <a:lnTo>
                        <a:pt x="193" y="1640"/>
                      </a:lnTo>
                      <a:lnTo>
                        <a:pt x="190" y="1692"/>
                      </a:lnTo>
                      <a:lnTo>
                        <a:pt x="193" y="1744"/>
                      </a:lnTo>
                      <a:lnTo>
                        <a:pt x="202" y="1794"/>
                      </a:lnTo>
                      <a:lnTo>
                        <a:pt x="218" y="1842"/>
                      </a:lnTo>
                      <a:lnTo>
                        <a:pt x="238" y="1888"/>
                      </a:lnTo>
                      <a:lnTo>
                        <a:pt x="264" y="1929"/>
                      </a:lnTo>
                      <a:lnTo>
                        <a:pt x="295" y="1968"/>
                      </a:lnTo>
                      <a:lnTo>
                        <a:pt x="329" y="2002"/>
                      </a:lnTo>
                      <a:lnTo>
                        <a:pt x="368" y="2033"/>
                      </a:lnTo>
                      <a:lnTo>
                        <a:pt x="410" y="2059"/>
                      </a:lnTo>
                      <a:lnTo>
                        <a:pt x="454" y="2079"/>
                      </a:lnTo>
                      <a:lnTo>
                        <a:pt x="503" y="2095"/>
                      </a:lnTo>
                      <a:lnTo>
                        <a:pt x="553" y="2104"/>
                      </a:lnTo>
                      <a:lnTo>
                        <a:pt x="604" y="2107"/>
                      </a:lnTo>
                      <a:lnTo>
                        <a:pt x="656" y="2104"/>
                      </a:lnTo>
                      <a:lnTo>
                        <a:pt x="706" y="2095"/>
                      </a:lnTo>
                      <a:lnTo>
                        <a:pt x="754" y="2079"/>
                      </a:lnTo>
                      <a:lnTo>
                        <a:pt x="799" y="2059"/>
                      </a:lnTo>
                      <a:lnTo>
                        <a:pt x="841" y="2033"/>
                      </a:lnTo>
                      <a:lnTo>
                        <a:pt x="879" y="2002"/>
                      </a:lnTo>
                      <a:lnTo>
                        <a:pt x="914" y="1968"/>
                      </a:lnTo>
                      <a:lnTo>
                        <a:pt x="945" y="1929"/>
                      </a:lnTo>
                      <a:lnTo>
                        <a:pt x="970" y="1888"/>
                      </a:lnTo>
                      <a:lnTo>
                        <a:pt x="991" y="1842"/>
                      </a:lnTo>
                      <a:lnTo>
                        <a:pt x="1006" y="1794"/>
                      </a:lnTo>
                      <a:lnTo>
                        <a:pt x="1016" y="1744"/>
                      </a:lnTo>
                      <a:lnTo>
                        <a:pt x="1019" y="1692"/>
                      </a:lnTo>
                      <a:lnTo>
                        <a:pt x="1016" y="1640"/>
                      </a:lnTo>
                      <a:lnTo>
                        <a:pt x="1006" y="1590"/>
                      </a:lnTo>
                      <a:lnTo>
                        <a:pt x="991" y="1543"/>
                      </a:lnTo>
                      <a:lnTo>
                        <a:pt x="970" y="1497"/>
                      </a:lnTo>
                      <a:lnTo>
                        <a:pt x="945" y="1455"/>
                      </a:lnTo>
                      <a:lnTo>
                        <a:pt x="914" y="1416"/>
                      </a:lnTo>
                      <a:lnTo>
                        <a:pt x="880" y="1382"/>
                      </a:lnTo>
                      <a:lnTo>
                        <a:pt x="841" y="1351"/>
                      </a:lnTo>
                      <a:lnTo>
                        <a:pt x="799" y="1325"/>
                      </a:lnTo>
                      <a:lnTo>
                        <a:pt x="755" y="1305"/>
                      </a:lnTo>
                      <a:lnTo>
                        <a:pt x="706" y="1289"/>
                      </a:lnTo>
                      <a:lnTo>
                        <a:pt x="657" y="1280"/>
                      </a:lnTo>
                      <a:lnTo>
                        <a:pt x="604" y="1277"/>
                      </a:lnTo>
                      <a:close/>
                      <a:moveTo>
                        <a:pt x="2579" y="191"/>
                      </a:moveTo>
                      <a:lnTo>
                        <a:pt x="2528" y="194"/>
                      </a:lnTo>
                      <a:lnTo>
                        <a:pt x="2478" y="203"/>
                      </a:lnTo>
                      <a:lnTo>
                        <a:pt x="2430" y="219"/>
                      </a:lnTo>
                      <a:lnTo>
                        <a:pt x="2385" y="239"/>
                      </a:lnTo>
                      <a:lnTo>
                        <a:pt x="2343" y="265"/>
                      </a:lnTo>
                      <a:lnTo>
                        <a:pt x="2305" y="296"/>
                      </a:lnTo>
                      <a:lnTo>
                        <a:pt x="2270" y="331"/>
                      </a:lnTo>
                      <a:lnTo>
                        <a:pt x="2239" y="369"/>
                      </a:lnTo>
                      <a:lnTo>
                        <a:pt x="2213" y="411"/>
                      </a:lnTo>
                      <a:lnTo>
                        <a:pt x="2193" y="457"/>
                      </a:lnTo>
                      <a:lnTo>
                        <a:pt x="2177" y="504"/>
                      </a:lnTo>
                      <a:lnTo>
                        <a:pt x="2168" y="554"/>
                      </a:lnTo>
                      <a:lnTo>
                        <a:pt x="2165" y="606"/>
                      </a:lnTo>
                      <a:lnTo>
                        <a:pt x="2168" y="659"/>
                      </a:lnTo>
                      <a:lnTo>
                        <a:pt x="2177" y="708"/>
                      </a:lnTo>
                      <a:lnTo>
                        <a:pt x="2193" y="756"/>
                      </a:lnTo>
                      <a:lnTo>
                        <a:pt x="2213" y="802"/>
                      </a:lnTo>
                      <a:lnTo>
                        <a:pt x="2239" y="843"/>
                      </a:lnTo>
                      <a:lnTo>
                        <a:pt x="2270" y="882"/>
                      </a:lnTo>
                      <a:lnTo>
                        <a:pt x="2304" y="916"/>
                      </a:lnTo>
                      <a:lnTo>
                        <a:pt x="2343" y="947"/>
                      </a:lnTo>
                      <a:lnTo>
                        <a:pt x="2385" y="973"/>
                      </a:lnTo>
                      <a:lnTo>
                        <a:pt x="2429" y="993"/>
                      </a:lnTo>
                      <a:lnTo>
                        <a:pt x="2478" y="1009"/>
                      </a:lnTo>
                      <a:lnTo>
                        <a:pt x="2528" y="1018"/>
                      </a:lnTo>
                      <a:lnTo>
                        <a:pt x="2579" y="1021"/>
                      </a:lnTo>
                      <a:lnTo>
                        <a:pt x="2632" y="1018"/>
                      </a:lnTo>
                      <a:lnTo>
                        <a:pt x="2681" y="1009"/>
                      </a:lnTo>
                      <a:lnTo>
                        <a:pt x="2729" y="993"/>
                      </a:lnTo>
                      <a:lnTo>
                        <a:pt x="2774" y="973"/>
                      </a:lnTo>
                      <a:lnTo>
                        <a:pt x="2816" y="947"/>
                      </a:lnTo>
                      <a:lnTo>
                        <a:pt x="2855" y="916"/>
                      </a:lnTo>
                      <a:lnTo>
                        <a:pt x="2889" y="882"/>
                      </a:lnTo>
                      <a:lnTo>
                        <a:pt x="2920" y="843"/>
                      </a:lnTo>
                      <a:lnTo>
                        <a:pt x="2945" y="802"/>
                      </a:lnTo>
                      <a:lnTo>
                        <a:pt x="2966" y="756"/>
                      </a:lnTo>
                      <a:lnTo>
                        <a:pt x="2981" y="708"/>
                      </a:lnTo>
                      <a:lnTo>
                        <a:pt x="2991" y="659"/>
                      </a:lnTo>
                      <a:lnTo>
                        <a:pt x="2994" y="606"/>
                      </a:lnTo>
                      <a:lnTo>
                        <a:pt x="2991" y="554"/>
                      </a:lnTo>
                      <a:lnTo>
                        <a:pt x="2981" y="504"/>
                      </a:lnTo>
                      <a:lnTo>
                        <a:pt x="2966" y="457"/>
                      </a:lnTo>
                      <a:lnTo>
                        <a:pt x="2945" y="411"/>
                      </a:lnTo>
                      <a:lnTo>
                        <a:pt x="2920" y="369"/>
                      </a:lnTo>
                      <a:lnTo>
                        <a:pt x="2889" y="331"/>
                      </a:lnTo>
                      <a:lnTo>
                        <a:pt x="2855" y="296"/>
                      </a:lnTo>
                      <a:lnTo>
                        <a:pt x="2816" y="265"/>
                      </a:lnTo>
                      <a:lnTo>
                        <a:pt x="2774" y="239"/>
                      </a:lnTo>
                      <a:lnTo>
                        <a:pt x="2729" y="219"/>
                      </a:lnTo>
                      <a:lnTo>
                        <a:pt x="2681" y="203"/>
                      </a:lnTo>
                      <a:lnTo>
                        <a:pt x="2632" y="194"/>
                      </a:lnTo>
                      <a:lnTo>
                        <a:pt x="2579" y="191"/>
                      </a:lnTo>
                      <a:close/>
                      <a:moveTo>
                        <a:pt x="2578" y="0"/>
                      </a:moveTo>
                      <a:lnTo>
                        <a:pt x="2640" y="3"/>
                      </a:lnTo>
                      <a:lnTo>
                        <a:pt x="2701" y="13"/>
                      </a:lnTo>
                      <a:lnTo>
                        <a:pt x="2758" y="28"/>
                      </a:lnTo>
                      <a:lnTo>
                        <a:pt x="2814" y="48"/>
                      </a:lnTo>
                      <a:lnTo>
                        <a:pt x="2866" y="73"/>
                      </a:lnTo>
                      <a:lnTo>
                        <a:pt x="2917" y="104"/>
                      </a:lnTo>
                      <a:lnTo>
                        <a:pt x="2963" y="138"/>
                      </a:lnTo>
                      <a:lnTo>
                        <a:pt x="3006" y="177"/>
                      </a:lnTo>
                      <a:lnTo>
                        <a:pt x="3045" y="221"/>
                      </a:lnTo>
                      <a:lnTo>
                        <a:pt x="3079" y="267"/>
                      </a:lnTo>
                      <a:lnTo>
                        <a:pt x="3110" y="318"/>
                      </a:lnTo>
                      <a:lnTo>
                        <a:pt x="3135" y="370"/>
                      </a:lnTo>
                      <a:lnTo>
                        <a:pt x="3155" y="426"/>
                      </a:lnTo>
                      <a:lnTo>
                        <a:pt x="3170" y="483"/>
                      </a:lnTo>
                      <a:lnTo>
                        <a:pt x="3180" y="543"/>
                      </a:lnTo>
                      <a:lnTo>
                        <a:pt x="3183" y="605"/>
                      </a:lnTo>
                      <a:lnTo>
                        <a:pt x="3180" y="667"/>
                      </a:lnTo>
                      <a:lnTo>
                        <a:pt x="3170" y="728"/>
                      </a:lnTo>
                      <a:lnTo>
                        <a:pt x="3155" y="785"/>
                      </a:lnTo>
                      <a:lnTo>
                        <a:pt x="3134" y="841"/>
                      </a:lnTo>
                      <a:lnTo>
                        <a:pt x="3110" y="893"/>
                      </a:lnTo>
                      <a:lnTo>
                        <a:pt x="3079" y="944"/>
                      </a:lnTo>
                      <a:lnTo>
                        <a:pt x="3044" y="990"/>
                      </a:lnTo>
                      <a:lnTo>
                        <a:pt x="3005" y="1034"/>
                      </a:lnTo>
                      <a:lnTo>
                        <a:pt x="2963" y="1073"/>
                      </a:lnTo>
                      <a:lnTo>
                        <a:pt x="2915" y="1107"/>
                      </a:lnTo>
                      <a:lnTo>
                        <a:pt x="2866" y="1138"/>
                      </a:lnTo>
                      <a:lnTo>
                        <a:pt x="2814" y="1163"/>
                      </a:lnTo>
                      <a:lnTo>
                        <a:pt x="2758" y="1183"/>
                      </a:lnTo>
                      <a:lnTo>
                        <a:pt x="2700" y="1198"/>
                      </a:lnTo>
                      <a:lnTo>
                        <a:pt x="2640" y="1208"/>
                      </a:lnTo>
                      <a:lnTo>
                        <a:pt x="2578" y="1211"/>
                      </a:lnTo>
                      <a:lnTo>
                        <a:pt x="2521" y="1208"/>
                      </a:lnTo>
                      <a:lnTo>
                        <a:pt x="2464" y="1199"/>
                      </a:lnTo>
                      <a:lnTo>
                        <a:pt x="2410" y="1186"/>
                      </a:lnTo>
                      <a:lnTo>
                        <a:pt x="2357" y="1169"/>
                      </a:lnTo>
                      <a:lnTo>
                        <a:pt x="2307" y="1146"/>
                      </a:lnTo>
                      <a:lnTo>
                        <a:pt x="2260" y="1119"/>
                      </a:lnTo>
                      <a:lnTo>
                        <a:pt x="2215" y="1088"/>
                      </a:lnTo>
                      <a:lnTo>
                        <a:pt x="2173" y="1053"/>
                      </a:lnTo>
                      <a:lnTo>
                        <a:pt x="2134" y="1015"/>
                      </a:lnTo>
                      <a:lnTo>
                        <a:pt x="2099" y="973"/>
                      </a:lnTo>
                      <a:lnTo>
                        <a:pt x="1173" y="1492"/>
                      </a:lnTo>
                      <a:lnTo>
                        <a:pt x="1187" y="1539"/>
                      </a:lnTo>
                      <a:lnTo>
                        <a:pt x="1199" y="1589"/>
                      </a:lnTo>
                      <a:lnTo>
                        <a:pt x="1205" y="1640"/>
                      </a:lnTo>
                      <a:lnTo>
                        <a:pt x="1207" y="1692"/>
                      </a:lnTo>
                      <a:lnTo>
                        <a:pt x="1205" y="1743"/>
                      </a:lnTo>
                      <a:lnTo>
                        <a:pt x="1199" y="1795"/>
                      </a:lnTo>
                      <a:lnTo>
                        <a:pt x="1187" y="1843"/>
                      </a:lnTo>
                      <a:lnTo>
                        <a:pt x="1173" y="1892"/>
                      </a:lnTo>
                      <a:lnTo>
                        <a:pt x="2101" y="2411"/>
                      </a:lnTo>
                      <a:lnTo>
                        <a:pt x="2136" y="2370"/>
                      </a:lnTo>
                      <a:lnTo>
                        <a:pt x="2174" y="2332"/>
                      </a:lnTo>
                      <a:lnTo>
                        <a:pt x="2216" y="2297"/>
                      </a:lnTo>
                      <a:lnTo>
                        <a:pt x="2262" y="2266"/>
                      </a:lnTo>
                      <a:lnTo>
                        <a:pt x="2309" y="2239"/>
                      </a:lnTo>
                      <a:lnTo>
                        <a:pt x="2359" y="2216"/>
                      </a:lnTo>
                      <a:lnTo>
                        <a:pt x="2412" y="2199"/>
                      </a:lnTo>
                      <a:lnTo>
                        <a:pt x="2465" y="2185"/>
                      </a:lnTo>
                      <a:lnTo>
                        <a:pt x="2522" y="2177"/>
                      </a:lnTo>
                      <a:lnTo>
                        <a:pt x="2579" y="2175"/>
                      </a:lnTo>
                      <a:lnTo>
                        <a:pt x="2641" y="2178"/>
                      </a:lnTo>
                      <a:lnTo>
                        <a:pt x="2701" y="2188"/>
                      </a:lnTo>
                      <a:lnTo>
                        <a:pt x="2759" y="2202"/>
                      </a:lnTo>
                      <a:lnTo>
                        <a:pt x="2815" y="2223"/>
                      </a:lnTo>
                      <a:lnTo>
                        <a:pt x="2867" y="2248"/>
                      </a:lnTo>
                      <a:lnTo>
                        <a:pt x="2918" y="2278"/>
                      </a:lnTo>
                      <a:lnTo>
                        <a:pt x="2964" y="2313"/>
                      </a:lnTo>
                      <a:lnTo>
                        <a:pt x="3007" y="2352"/>
                      </a:lnTo>
                      <a:lnTo>
                        <a:pt x="3046" y="2396"/>
                      </a:lnTo>
                      <a:lnTo>
                        <a:pt x="3080" y="2442"/>
                      </a:lnTo>
                      <a:lnTo>
                        <a:pt x="3111" y="2491"/>
                      </a:lnTo>
                      <a:lnTo>
                        <a:pt x="3137" y="2545"/>
                      </a:lnTo>
                      <a:lnTo>
                        <a:pt x="3157" y="2601"/>
                      </a:lnTo>
                      <a:lnTo>
                        <a:pt x="3171" y="2658"/>
                      </a:lnTo>
                      <a:lnTo>
                        <a:pt x="3181" y="2718"/>
                      </a:lnTo>
                      <a:lnTo>
                        <a:pt x="3184" y="2780"/>
                      </a:lnTo>
                      <a:lnTo>
                        <a:pt x="3181" y="2842"/>
                      </a:lnTo>
                      <a:lnTo>
                        <a:pt x="3171" y="2902"/>
                      </a:lnTo>
                      <a:lnTo>
                        <a:pt x="3157" y="2960"/>
                      </a:lnTo>
                      <a:lnTo>
                        <a:pt x="3137" y="3016"/>
                      </a:lnTo>
                      <a:lnTo>
                        <a:pt x="3111" y="3068"/>
                      </a:lnTo>
                      <a:lnTo>
                        <a:pt x="3081" y="3118"/>
                      </a:lnTo>
                      <a:lnTo>
                        <a:pt x="3046" y="3165"/>
                      </a:lnTo>
                      <a:lnTo>
                        <a:pt x="3007" y="3208"/>
                      </a:lnTo>
                      <a:lnTo>
                        <a:pt x="2964" y="3247"/>
                      </a:lnTo>
                      <a:lnTo>
                        <a:pt x="2918" y="3282"/>
                      </a:lnTo>
                      <a:lnTo>
                        <a:pt x="2868" y="3313"/>
                      </a:lnTo>
                      <a:lnTo>
                        <a:pt x="2815" y="3337"/>
                      </a:lnTo>
                      <a:lnTo>
                        <a:pt x="2759" y="3358"/>
                      </a:lnTo>
                      <a:lnTo>
                        <a:pt x="2702" y="3373"/>
                      </a:lnTo>
                      <a:lnTo>
                        <a:pt x="2642" y="3382"/>
                      </a:lnTo>
                      <a:lnTo>
                        <a:pt x="2580" y="3385"/>
                      </a:lnTo>
                      <a:lnTo>
                        <a:pt x="2519" y="3382"/>
                      </a:lnTo>
                      <a:lnTo>
                        <a:pt x="2458" y="3373"/>
                      </a:lnTo>
                      <a:lnTo>
                        <a:pt x="2400" y="3358"/>
                      </a:lnTo>
                      <a:lnTo>
                        <a:pt x="2345" y="3337"/>
                      </a:lnTo>
                      <a:lnTo>
                        <a:pt x="2292" y="3312"/>
                      </a:lnTo>
                      <a:lnTo>
                        <a:pt x="2243" y="3282"/>
                      </a:lnTo>
                      <a:lnTo>
                        <a:pt x="2196" y="3247"/>
                      </a:lnTo>
                      <a:lnTo>
                        <a:pt x="2154" y="3208"/>
                      </a:lnTo>
                      <a:lnTo>
                        <a:pt x="2115" y="3164"/>
                      </a:lnTo>
                      <a:lnTo>
                        <a:pt x="2080" y="3118"/>
                      </a:lnTo>
                      <a:lnTo>
                        <a:pt x="2049" y="3068"/>
                      </a:lnTo>
                      <a:lnTo>
                        <a:pt x="2024" y="3015"/>
                      </a:lnTo>
                      <a:lnTo>
                        <a:pt x="2004" y="2959"/>
                      </a:lnTo>
                      <a:lnTo>
                        <a:pt x="1988" y="2902"/>
                      </a:lnTo>
                      <a:lnTo>
                        <a:pt x="1979" y="2842"/>
                      </a:lnTo>
                      <a:lnTo>
                        <a:pt x="1976" y="2780"/>
                      </a:lnTo>
                      <a:lnTo>
                        <a:pt x="1979" y="2727"/>
                      </a:lnTo>
                      <a:lnTo>
                        <a:pt x="1985" y="2677"/>
                      </a:lnTo>
                      <a:lnTo>
                        <a:pt x="1996" y="2626"/>
                      </a:lnTo>
                      <a:lnTo>
                        <a:pt x="2012" y="2578"/>
                      </a:lnTo>
                      <a:lnTo>
                        <a:pt x="1085" y="2059"/>
                      </a:lnTo>
                      <a:lnTo>
                        <a:pt x="1050" y="2101"/>
                      </a:lnTo>
                      <a:lnTo>
                        <a:pt x="1011" y="2139"/>
                      </a:lnTo>
                      <a:lnTo>
                        <a:pt x="968" y="2174"/>
                      </a:lnTo>
                      <a:lnTo>
                        <a:pt x="924" y="2205"/>
                      </a:lnTo>
                      <a:lnTo>
                        <a:pt x="876" y="2233"/>
                      </a:lnTo>
                      <a:lnTo>
                        <a:pt x="825" y="2256"/>
                      </a:lnTo>
                      <a:lnTo>
                        <a:pt x="773" y="2273"/>
                      </a:lnTo>
                      <a:lnTo>
                        <a:pt x="719" y="2286"/>
                      </a:lnTo>
                      <a:lnTo>
                        <a:pt x="662" y="2295"/>
                      </a:lnTo>
                      <a:lnTo>
                        <a:pt x="604" y="2297"/>
                      </a:lnTo>
                      <a:lnTo>
                        <a:pt x="543" y="2294"/>
                      </a:lnTo>
                      <a:lnTo>
                        <a:pt x="483" y="2285"/>
                      </a:lnTo>
                      <a:lnTo>
                        <a:pt x="426" y="2270"/>
                      </a:lnTo>
                      <a:lnTo>
                        <a:pt x="370" y="2249"/>
                      </a:lnTo>
                      <a:lnTo>
                        <a:pt x="317" y="2225"/>
                      </a:lnTo>
                      <a:lnTo>
                        <a:pt x="267" y="2194"/>
                      </a:lnTo>
                      <a:lnTo>
                        <a:pt x="220" y="2159"/>
                      </a:lnTo>
                      <a:lnTo>
                        <a:pt x="178" y="2120"/>
                      </a:lnTo>
                      <a:lnTo>
                        <a:pt x="139" y="2077"/>
                      </a:lnTo>
                      <a:lnTo>
                        <a:pt x="104" y="2030"/>
                      </a:lnTo>
                      <a:lnTo>
                        <a:pt x="73" y="1980"/>
                      </a:lnTo>
                      <a:lnTo>
                        <a:pt x="47" y="1928"/>
                      </a:lnTo>
                      <a:lnTo>
                        <a:pt x="28" y="1872"/>
                      </a:lnTo>
                      <a:lnTo>
                        <a:pt x="12" y="1814"/>
                      </a:lnTo>
                      <a:lnTo>
                        <a:pt x="3" y="1754"/>
                      </a:lnTo>
                      <a:lnTo>
                        <a:pt x="0" y="1692"/>
                      </a:lnTo>
                      <a:lnTo>
                        <a:pt x="3" y="1630"/>
                      </a:lnTo>
                      <a:lnTo>
                        <a:pt x="12" y="1570"/>
                      </a:lnTo>
                      <a:lnTo>
                        <a:pt x="28" y="1513"/>
                      </a:lnTo>
                      <a:lnTo>
                        <a:pt x="47" y="1457"/>
                      </a:lnTo>
                      <a:lnTo>
                        <a:pt x="73" y="1403"/>
                      </a:lnTo>
                      <a:lnTo>
                        <a:pt x="104" y="1354"/>
                      </a:lnTo>
                      <a:lnTo>
                        <a:pt x="139" y="1308"/>
                      </a:lnTo>
                      <a:lnTo>
                        <a:pt x="177" y="1264"/>
                      </a:lnTo>
                      <a:lnTo>
                        <a:pt x="220" y="1225"/>
                      </a:lnTo>
                      <a:lnTo>
                        <a:pt x="266" y="1190"/>
                      </a:lnTo>
                      <a:lnTo>
                        <a:pt x="317" y="1160"/>
                      </a:lnTo>
                      <a:lnTo>
                        <a:pt x="369" y="1135"/>
                      </a:lnTo>
                      <a:lnTo>
                        <a:pt x="425" y="1114"/>
                      </a:lnTo>
                      <a:lnTo>
                        <a:pt x="482" y="1100"/>
                      </a:lnTo>
                      <a:lnTo>
                        <a:pt x="543" y="1090"/>
                      </a:lnTo>
                      <a:lnTo>
                        <a:pt x="603" y="1087"/>
                      </a:lnTo>
                      <a:lnTo>
                        <a:pt x="662" y="1089"/>
                      </a:lnTo>
                      <a:lnTo>
                        <a:pt x="718" y="1097"/>
                      </a:lnTo>
                      <a:lnTo>
                        <a:pt x="772" y="1111"/>
                      </a:lnTo>
                      <a:lnTo>
                        <a:pt x="825" y="1128"/>
                      </a:lnTo>
                      <a:lnTo>
                        <a:pt x="875" y="1151"/>
                      </a:lnTo>
                      <a:lnTo>
                        <a:pt x="923" y="1178"/>
                      </a:lnTo>
                      <a:lnTo>
                        <a:pt x="967" y="1210"/>
                      </a:lnTo>
                      <a:lnTo>
                        <a:pt x="1010" y="1244"/>
                      </a:lnTo>
                      <a:lnTo>
                        <a:pt x="1048" y="1283"/>
                      </a:lnTo>
                      <a:lnTo>
                        <a:pt x="1082" y="1324"/>
                      </a:lnTo>
                      <a:lnTo>
                        <a:pt x="2009" y="806"/>
                      </a:lnTo>
                      <a:lnTo>
                        <a:pt x="1994" y="758"/>
                      </a:lnTo>
                      <a:lnTo>
                        <a:pt x="1984" y="709"/>
                      </a:lnTo>
                      <a:lnTo>
                        <a:pt x="1977" y="658"/>
                      </a:lnTo>
                      <a:lnTo>
                        <a:pt x="1975" y="605"/>
                      </a:lnTo>
                      <a:lnTo>
                        <a:pt x="1978" y="543"/>
                      </a:lnTo>
                      <a:lnTo>
                        <a:pt x="1987" y="483"/>
                      </a:lnTo>
                      <a:lnTo>
                        <a:pt x="2002" y="426"/>
                      </a:lnTo>
                      <a:lnTo>
                        <a:pt x="2022" y="370"/>
                      </a:lnTo>
                      <a:lnTo>
                        <a:pt x="2048" y="318"/>
                      </a:lnTo>
                      <a:lnTo>
                        <a:pt x="2078" y="267"/>
                      </a:lnTo>
                      <a:lnTo>
                        <a:pt x="2113" y="221"/>
                      </a:lnTo>
                      <a:lnTo>
                        <a:pt x="2152" y="177"/>
                      </a:lnTo>
                      <a:lnTo>
                        <a:pt x="2195" y="138"/>
                      </a:lnTo>
                      <a:lnTo>
                        <a:pt x="2241" y="104"/>
                      </a:lnTo>
                      <a:lnTo>
                        <a:pt x="2291" y="73"/>
                      </a:lnTo>
                      <a:lnTo>
                        <a:pt x="2344" y="48"/>
                      </a:lnTo>
                      <a:lnTo>
                        <a:pt x="2399" y="28"/>
                      </a:lnTo>
                      <a:lnTo>
                        <a:pt x="2457" y="13"/>
                      </a:lnTo>
                      <a:lnTo>
                        <a:pt x="2517" y="3"/>
                      </a:lnTo>
                      <a:lnTo>
                        <a:pt x="2578" y="0"/>
                      </a:lnTo>
                      <a:close/>
                    </a:path>
                  </a:pathLst>
                </a:custGeom>
                <a:solidFill>
                  <a:srgbClr val="F4DC4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9">
                  <a:extLst>
                    <a:ext uri="{FF2B5EF4-FFF2-40B4-BE49-F238E27FC236}">
                      <a16:creationId xmlns:a16="http://schemas.microsoft.com/office/drawing/2014/main" id="{1FBA3345-8C37-43E4-BA3F-714FD70875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7443" y="2537970"/>
                  <a:ext cx="717760" cy="769510"/>
                </a:xfrm>
                <a:custGeom>
                  <a:avLst/>
                  <a:gdLst>
                    <a:gd name="T0" fmla="*/ 2558 w 3187"/>
                    <a:gd name="T1" fmla="*/ 2917 h 3426"/>
                    <a:gd name="T2" fmla="*/ 2525 w 3187"/>
                    <a:gd name="T3" fmla="*/ 3108 h 3426"/>
                    <a:gd name="T4" fmla="*/ 2672 w 3187"/>
                    <a:gd name="T5" fmla="*/ 3232 h 3426"/>
                    <a:gd name="T6" fmla="*/ 2855 w 3187"/>
                    <a:gd name="T7" fmla="*/ 3166 h 3426"/>
                    <a:gd name="T8" fmla="*/ 2888 w 3187"/>
                    <a:gd name="T9" fmla="*/ 2973 h 3426"/>
                    <a:gd name="T10" fmla="*/ 2741 w 3187"/>
                    <a:gd name="T11" fmla="*/ 2850 h 3426"/>
                    <a:gd name="T12" fmla="*/ 1063 w 3187"/>
                    <a:gd name="T13" fmla="*/ 2893 h 3426"/>
                    <a:gd name="T14" fmla="*/ 997 w 3187"/>
                    <a:gd name="T15" fmla="*/ 3075 h 3426"/>
                    <a:gd name="T16" fmla="*/ 1120 w 3187"/>
                    <a:gd name="T17" fmla="*/ 3222 h 3426"/>
                    <a:gd name="T18" fmla="*/ 1313 w 3187"/>
                    <a:gd name="T19" fmla="*/ 3189 h 3426"/>
                    <a:gd name="T20" fmla="*/ 1378 w 3187"/>
                    <a:gd name="T21" fmla="*/ 3006 h 3426"/>
                    <a:gd name="T22" fmla="*/ 1255 w 3187"/>
                    <a:gd name="T23" fmla="*/ 2860 h 3426"/>
                    <a:gd name="T24" fmla="*/ 722 w 3187"/>
                    <a:gd name="T25" fmla="*/ 1936 h 3426"/>
                    <a:gd name="T26" fmla="*/ 872 w 3187"/>
                    <a:gd name="T27" fmla="*/ 2062 h 3426"/>
                    <a:gd name="T28" fmla="*/ 2926 w 3187"/>
                    <a:gd name="T29" fmla="*/ 2018 h 3426"/>
                    <a:gd name="T30" fmla="*/ 2997 w 3187"/>
                    <a:gd name="T31" fmla="*/ 1154 h 3426"/>
                    <a:gd name="T32" fmla="*/ 656 w 3187"/>
                    <a:gd name="T33" fmla="*/ 229 h 3426"/>
                    <a:gd name="T34" fmla="*/ 668 w 3187"/>
                    <a:gd name="T35" fmla="*/ 236 h 3426"/>
                    <a:gd name="T36" fmla="*/ 680 w 3187"/>
                    <a:gd name="T37" fmla="*/ 245 h 3426"/>
                    <a:gd name="T38" fmla="*/ 694 w 3187"/>
                    <a:gd name="T39" fmla="*/ 263 h 3426"/>
                    <a:gd name="T40" fmla="*/ 700 w 3187"/>
                    <a:gd name="T41" fmla="*/ 272 h 3426"/>
                    <a:gd name="T42" fmla="*/ 704 w 3187"/>
                    <a:gd name="T43" fmla="*/ 281 h 3426"/>
                    <a:gd name="T44" fmla="*/ 707 w 3187"/>
                    <a:gd name="T45" fmla="*/ 294 h 3426"/>
                    <a:gd name="T46" fmla="*/ 710 w 3187"/>
                    <a:gd name="T47" fmla="*/ 308 h 3426"/>
                    <a:gd name="T48" fmla="*/ 3109 w 3187"/>
                    <a:gd name="T49" fmla="*/ 979 h 3426"/>
                    <a:gd name="T50" fmla="*/ 3119 w 3187"/>
                    <a:gd name="T51" fmla="*/ 981 h 3426"/>
                    <a:gd name="T52" fmla="*/ 3139 w 3187"/>
                    <a:gd name="T53" fmla="*/ 990 h 3426"/>
                    <a:gd name="T54" fmla="*/ 3151 w 3187"/>
                    <a:gd name="T55" fmla="*/ 998 h 3426"/>
                    <a:gd name="T56" fmla="*/ 3161 w 3187"/>
                    <a:gd name="T57" fmla="*/ 1005 h 3426"/>
                    <a:gd name="T58" fmla="*/ 3166 w 3187"/>
                    <a:gd name="T59" fmla="*/ 1012 h 3426"/>
                    <a:gd name="T60" fmla="*/ 3172 w 3187"/>
                    <a:gd name="T61" fmla="*/ 1022 h 3426"/>
                    <a:gd name="T62" fmla="*/ 3180 w 3187"/>
                    <a:gd name="T63" fmla="*/ 1035 h 3426"/>
                    <a:gd name="T64" fmla="*/ 3185 w 3187"/>
                    <a:gd name="T65" fmla="*/ 1049 h 3426"/>
                    <a:gd name="T66" fmla="*/ 3187 w 3187"/>
                    <a:gd name="T67" fmla="*/ 1060 h 3426"/>
                    <a:gd name="T68" fmla="*/ 3161 w 3187"/>
                    <a:gd name="T69" fmla="*/ 2007 h 3426"/>
                    <a:gd name="T70" fmla="*/ 2981 w 3187"/>
                    <a:gd name="T71" fmla="*/ 2210 h 3426"/>
                    <a:gd name="T72" fmla="*/ 865 w 3187"/>
                    <a:gd name="T73" fmla="*/ 2253 h 3426"/>
                    <a:gd name="T74" fmla="*/ 712 w 3187"/>
                    <a:gd name="T75" fmla="*/ 2495 h 3426"/>
                    <a:gd name="T76" fmla="*/ 838 w 3187"/>
                    <a:gd name="T77" fmla="*/ 2646 h 3426"/>
                    <a:gd name="T78" fmla="*/ 2844 w 3187"/>
                    <a:gd name="T79" fmla="*/ 2683 h 3426"/>
                    <a:gd name="T80" fmla="*/ 3045 w 3187"/>
                    <a:gd name="T81" fmla="*/ 2862 h 3426"/>
                    <a:gd name="T82" fmla="*/ 3078 w 3187"/>
                    <a:gd name="T83" fmla="*/ 3136 h 3426"/>
                    <a:gd name="T84" fmla="*/ 2925 w 3187"/>
                    <a:gd name="T85" fmla="*/ 3356 h 3426"/>
                    <a:gd name="T86" fmla="*/ 2657 w 3187"/>
                    <a:gd name="T87" fmla="*/ 3423 h 3426"/>
                    <a:gd name="T88" fmla="*/ 2418 w 3187"/>
                    <a:gd name="T89" fmla="*/ 3296 h 3426"/>
                    <a:gd name="T90" fmla="*/ 2321 w 3187"/>
                    <a:gd name="T91" fmla="*/ 3042 h 3426"/>
                    <a:gd name="T92" fmla="*/ 1518 w 3187"/>
                    <a:gd name="T93" fmla="*/ 2848 h 3426"/>
                    <a:gd name="T94" fmla="*/ 1568 w 3187"/>
                    <a:gd name="T95" fmla="*/ 3090 h 3426"/>
                    <a:gd name="T96" fmla="*/ 1442 w 3187"/>
                    <a:gd name="T97" fmla="*/ 3328 h 3426"/>
                    <a:gd name="T98" fmla="*/ 1187 w 3187"/>
                    <a:gd name="T99" fmla="*/ 3426 h 3426"/>
                    <a:gd name="T100" fmla="*/ 932 w 3187"/>
                    <a:gd name="T101" fmla="*/ 3329 h 3426"/>
                    <a:gd name="T102" fmla="*/ 806 w 3187"/>
                    <a:gd name="T103" fmla="*/ 3090 h 3426"/>
                    <a:gd name="T104" fmla="*/ 858 w 3187"/>
                    <a:gd name="T105" fmla="*/ 2845 h 3426"/>
                    <a:gd name="T106" fmla="*/ 617 w 3187"/>
                    <a:gd name="T107" fmla="*/ 2717 h 3426"/>
                    <a:gd name="T108" fmla="*/ 519 w 3187"/>
                    <a:gd name="T109" fmla="*/ 2459 h 3426"/>
                    <a:gd name="T110" fmla="*/ 3 w 3187"/>
                    <a:gd name="T111" fmla="*/ 122 h 3426"/>
                    <a:gd name="T112" fmla="*/ 49 w 3187"/>
                    <a:gd name="T113" fmla="*/ 12 h 3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3187" h="3426">
                      <a:moveTo>
                        <a:pt x="2707" y="2847"/>
                      </a:moveTo>
                      <a:lnTo>
                        <a:pt x="2672" y="2850"/>
                      </a:lnTo>
                      <a:lnTo>
                        <a:pt x="2639" y="2860"/>
                      </a:lnTo>
                      <a:lnTo>
                        <a:pt x="2608" y="2874"/>
                      </a:lnTo>
                      <a:lnTo>
                        <a:pt x="2582" y="2893"/>
                      </a:lnTo>
                      <a:lnTo>
                        <a:pt x="2558" y="2917"/>
                      </a:lnTo>
                      <a:lnTo>
                        <a:pt x="2539" y="2943"/>
                      </a:lnTo>
                      <a:lnTo>
                        <a:pt x="2525" y="2973"/>
                      </a:lnTo>
                      <a:lnTo>
                        <a:pt x="2515" y="3007"/>
                      </a:lnTo>
                      <a:lnTo>
                        <a:pt x="2512" y="3041"/>
                      </a:lnTo>
                      <a:lnTo>
                        <a:pt x="2515" y="3075"/>
                      </a:lnTo>
                      <a:lnTo>
                        <a:pt x="2525" y="3108"/>
                      </a:lnTo>
                      <a:lnTo>
                        <a:pt x="2539" y="3138"/>
                      </a:lnTo>
                      <a:lnTo>
                        <a:pt x="2558" y="3165"/>
                      </a:lnTo>
                      <a:lnTo>
                        <a:pt x="2582" y="3189"/>
                      </a:lnTo>
                      <a:lnTo>
                        <a:pt x="2608" y="3208"/>
                      </a:lnTo>
                      <a:lnTo>
                        <a:pt x="2639" y="3222"/>
                      </a:lnTo>
                      <a:lnTo>
                        <a:pt x="2672" y="3232"/>
                      </a:lnTo>
                      <a:lnTo>
                        <a:pt x="2707" y="3235"/>
                      </a:lnTo>
                      <a:lnTo>
                        <a:pt x="2741" y="3232"/>
                      </a:lnTo>
                      <a:lnTo>
                        <a:pt x="2773" y="3222"/>
                      </a:lnTo>
                      <a:lnTo>
                        <a:pt x="2804" y="3208"/>
                      </a:lnTo>
                      <a:lnTo>
                        <a:pt x="2831" y="3189"/>
                      </a:lnTo>
                      <a:lnTo>
                        <a:pt x="2855" y="3166"/>
                      </a:lnTo>
                      <a:lnTo>
                        <a:pt x="2874" y="3139"/>
                      </a:lnTo>
                      <a:lnTo>
                        <a:pt x="2888" y="3109"/>
                      </a:lnTo>
                      <a:lnTo>
                        <a:pt x="2898" y="3075"/>
                      </a:lnTo>
                      <a:lnTo>
                        <a:pt x="2901" y="3041"/>
                      </a:lnTo>
                      <a:lnTo>
                        <a:pt x="2898" y="3006"/>
                      </a:lnTo>
                      <a:lnTo>
                        <a:pt x="2888" y="2973"/>
                      </a:lnTo>
                      <a:lnTo>
                        <a:pt x="2874" y="2943"/>
                      </a:lnTo>
                      <a:lnTo>
                        <a:pt x="2855" y="2916"/>
                      </a:lnTo>
                      <a:lnTo>
                        <a:pt x="2831" y="2893"/>
                      </a:lnTo>
                      <a:lnTo>
                        <a:pt x="2804" y="2874"/>
                      </a:lnTo>
                      <a:lnTo>
                        <a:pt x="2773" y="2860"/>
                      </a:lnTo>
                      <a:lnTo>
                        <a:pt x="2741" y="2850"/>
                      </a:lnTo>
                      <a:lnTo>
                        <a:pt x="2707" y="2847"/>
                      </a:lnTo>
                      <a:close/>
                      <a:moveTo>
                        <a:pt x="1188" y="2847"/>
                      </a:moveTo>
                      <a:lnTo>
                        <a:pt x="1153" y="2850"/>
                      </a:lnTo>
                      <a:lnTo>
                        <a:pt x="1120" y="2860"/>
                      </a:lnTo>
                      <a:lnTo>
                        <a:pt x="1090" y="2874"/>
                      </a:lnTo>
                      <a:lnTo>
                        <a:pt x="1063" y="2893"/>
                      </a:lnTo>
                      <a:lnTo>
                        <a:pt x="1040" y="2917"/>
                      </a:lnTo>
                      <a:lnTo>
                        <a:pt x="1020" y="2943"/>
                      </a:lnTo>
                      <a:lnTo>
                        <a:pt x="1007" y="2973"/>
                      </a:lnTo>
                      <a:lnTo>
                        <a:pt x="997" y="3007"/>
                      </a:lnTo>
                      <a:lnTo>
                        <a:pt x="994" y="3041"/>
                      </a:lnTo>
                      <a:lnTo>
                        <a:pt x="997" y="3075"/>
                      </a:lnTo>
                      <a:lnTo>
                        <a:pt x="1007" y="3108"/>
                      </a:lnTo>
                      <a:lnTo>
                        <a:pt x="1020" y="3138"/>
                      </a:lnTo>
                      <a:lnTo>
                        <a:pt x="1040" y="3165"/>
                      </a:lnTo>
                      <a:lnTo>
                        <a:pt x="1063" y="3189"/>
                      </a:lnTo>
                      <a:lnTo>
                        <a:pt x="1090" y="3208"/>
                      </a:lnTo>
                      <a:lnTo>
                        <a:pt x="1120" y="3222"/>
                      </a:lnTo>
                      <a:lnTo>
                        <a:pt x="1153" y="3232"/>
                      </a:lnTo>
                      <a:lnTo>
                        <a:pt x="1188" y="3235"/>
                      </a:lnTo>
                      <a:lnTo>
                        <a:pt x="1223" y="3232"/>
                      </a:lnTo>
                      <a:lnTo>
                        <a:pt x="1255" y="3222"/>
                      </a:lnTo>
                      <a:lnTo>
                        <a:pt x="1285" y="3208"/>
                      </a:lnTo>
                      <a:lnTo>
                        <a:pt x="1313" y="3189"/>
                      </a:lnTo>
                      <a:lnTo>
                        <a:pt x="1336" y="3166"/>
                      </a:lnTo>
                      <a:lnTo>
                        <a:pt x="1355" y="3139"/>
                      </a:lnTo>
                      <a:lnTo>
                        <a:pt x="1370" y="3109"/>
                      </a:lnTo>
                      <a:lnTo>
                        <a:pt x="1378" y="3075"/>
                      </a:lnTo>
                      <a:lnTo>
                        <a:pt x="1381" y="3041"/>
                      </a:lnTo>
                      <a:lnTo>
                        <a:pt x="1378" y="3006"/>
                      </a:lnTo>
                      <a:lnTo>
                        <a:pt x="1370" y="2973"/>
                      </a:lnTo>
                      <a:lnTo>
                        <a:pt x="1355" y="2943"/>
                      </a:lnTo>
                      <a:lnTo>
                        <a:pt x="1336" y="2916"/>
                      </a:lnTo>
                      <a:lnTo>
                        <a:pt x="1313" y="2893"/>
                      </a:lnTo>
                      <a:lnTo>
                        <a:pt x="1285" y="2874"/>
                      </a:lnTo>
                      <a:lnTo>
                        <a:pt x="1255" y="2860"/>
                      </a:lnTo>
                      <a:lnTo>
                        <a:pt x="1223" y="2850"/>
                      </a:lnTo>
                      <a:lnTo>
                        <a:pt x="1188" y="2847"/>
                      </a:lnTo>
                      <a:close/>
                      <a:moveTo>
                        <a:pt x="709" y="840"/>
                      </a:moveTo>
                      <a:lnTo>
                        <a:pt x="709" y="1867"/>
                      </a:lnTo>
                      <a:lnTo>
                        <a:pt x="712" y="1903"/>
                      </a:lnTo>
                      <a:lnTo>
                        <a:pt x="722" y="1936"/>
                      </a:lnTo>
                      <a:lnTo>
                        <a:pt x="736" y="1967"/>
                      </a:lnTo>
                      <a:lnTo>
                        <a:pt x="756" y="1994"/>
                      </a:lnTo>
                      <a:lnTo>
                        <a:pt x="780" y="2018"/>
                      </a:lnTo>
                      <a:lnTo>
                        <a:pt x="807" y="2038"/>
                      </a:lnTo>
                      <a:lnTo>
                        <a:pt x="838" y="2053"/>
                      </a:lnTo>
                      <a:lnTo>
                        <a:pt x="872" y="2062"/>
                      </a:lnTo>
                      <a:lnTo>
                        <a:pt x="907" y="2065"/>
                      </a:lnTo>
                      <a:lnTo>
                        <a:pt x="2798" y="2065"/>
                      </a:lnTo>
                      <a:lnTo>
                        <a:pt x="2834" y="2062"/>
                      </a:lnTo>
                      <a:lnTo>
                        <a:pt x="2867" y="2053"/>
                      </a:lnTo>
                      <a:lnTo>
                        <a:pt x="2899" y="2038"/>
                      </a:lnTo>
                      <a:lnTo>
                        <a:pt x="2926" y="2018"/>
                      </a:lnTo>
                      <a:lnTo>
                        <a:pt x="2950" y="1994"/>
                      </a:lnTo>
                      <a:lnTo>
                        <a:pt x="2970" y="1967"/>
                      </a:lnTo>
                      <a:lnTo>
                        <a:pt x="2984" y="1936"/>
                      </a:lnTo>
                      <a:lnTo>
                        <a:pt x="2994" y="1902"/>
                      </a:lnTo>
                      <a:lnTo>
                        <a:pt x="2997" y="1866"/>
                      </a:lnTo>
                      <a:lnTo>
                        <a:pt x="2997" y="1154"/>
                      </a:lnTo>
                      <a:lnTo>
                        <a:pt x="709" y="840"/>
                      </a:lnTo>
                      <a:close/>
                      <a:moveTo>
                        <a:pt x="89" y="0"/>
                      </a:moveTo>
                      <a:lnTo>
                        <a:pt x="111" y="2"/>
                      </a:lnTo>
                      <a:lnTo>
                        <a:pt x="132" y="9"/>
                      </a:lnTo>
                      <a:lnTo>
                        <a:pt x="652" y="226"/>
                      </a:lnTo>
                      <a:lnTo>
                        <a:pt x="656" y="229"/>
                      </a:lnTo>
                      <a:lnTo>
                        <a:pt x="661" y="231"/>
                      </a:lnTo>
                      <a:lnTo>
                        <a:pt x="662" y="232"/>
                      </a:lnTo>
                      <a:lnTo>
                        <a:pt x="663" y="232"/>
                      </a:lnTo>
                      <a:lnTo>
                        <a:pt x="664" y="233"/>
                      </a:lnTo>
                      <a:lnTo>
                        <a:pt x="666" y="234"/>
                      </a:lnTo>
                      <a:lnTo>
                        <a:pt x="668" y="236"/>
                      </a:lnTo>
                      <a:lnTo>
                        <a:pt x="670" y="237"/>
                      </a:lnTo>
                      <a:lnTo>
                        <a:pt x="672" y="239"/>
                      </a:lnTo>
                      <a:lnTo>
                        <a:pt x="674" y="240"/>
                      </a:lnTo>
                      <a:lnTo>
                        <a:pt x="676" y="241"/>
                      </a:lnTo>
                      <a:lnTo>
                        <a:pt x="678" y="243"/>
                      </a:lnTo>
                      <a:lnTo>
                        <a:pt x="680" y="245"/>
                      </a:lnTo>
                      <a:lnTo>
                        <a:pt x="682" y="247"/>
                      </a:lnTo>
                      <a:lnTo>
                        <a:pt x="689" y="254"/>
                      </a:lnTo>
                      <a:lnTo>
                        <a:pt x="690" y="256"/>
                      </a:lnTo>
                      <a:lnTo>
                        <a:pt x="691" y="258"/>
                      </a:lnTo>
                      <a:lnTo>
                        <a:pt x="693" y="262"/>
                      </a:lnTo>
                      <a:lnTo>
                        <a:pt x="694" y="263"/>
                      </a:lnTo>
                      <a:lnTo>
                        <a:pt x="695" y="265"/>
                      </a:lnTo>
                      <a:lnTo>
                        <a:pt x="698" y="267"/>
                      </a:lnTo>
                      <a:lnTo>
                        <a:pt x="699" y="269"/>
                      </a:lnTo>
                      <a:lnTo>
                        <a:pt x="699" y="270"/>
                      </a:lnTo>
                      <a:lnTo>
                        <a:pt x="700" y="271"/>
                      </a:lnTo>
                      <a:lnTo>
                        <a:pt x="700" y="272"/>
                      </a:lnTo>
                      <a:lnTo>
                        <a:pt x="701" y="274"/>
                      </a:lnTo>
                      <a:lnTo>
                        <a:pt x="702" y="275"/>
                      </a:lnTo>
                      <a:lnTo>
                        <a:pt x="703" y="278"/>
                      </a:lnTo>
                      <a:lnTo>
                        <a:pt x="703" y="279"/>
                      </a:lnTo>
                      <a:lnTo>
                        <a:pt x="704" y="280"/>
                      </a:lnTo>
                      <a:lnTo>
                        <a:pt x="704" y="281"/>
                      </a:lnTo>
                      <a:lnTo>
                        <a:pt x="706" y="287"/>
                      </a:lnTo>
                      <a:lnTo>
                        <a:pt x="706" y="288"/>
                      </a:lnTo>
                      <a:lnTo>
                        <a:pt x="706" y="289"/>
                      </a:lnTo>
                      <a:lnTo>
                        <a:pt x="706" y="290"/>
                      </a:lnTo>
                      <a:lnTo>
                        <a:pt x="707" y="292"/>
                      </a:lnTo>
                      <a:lnTo>
                        <a:pt x="707" y="294"/>
                      </a:lnTo>
                      <a:lnTo>
                        <a:pt x="708" y="296"/>
                      </a:lnTo>
                      <a:lnTo>
                        <a:pt x="708" y="299"/>
                      </a:lnTo>
                      <a:lnTo>
                        <a:pt x="708" y="303"/>
                      </a:lnTo>
                      <a:lnTo>
                        <a:pt x="709" y="304"/>
                      </a:lnTo>
                      <a:lnTo>
                        <a:pt x="709" y="305"/>
                      </a:lnTo>
                      <a:lnTo>
                        <a:pt x="710" y="308"/>
                      </a:lnTo>
                      <a:lnTo>
                        <a:pt x="710" y="312"/>
                      </a:lnTo>
                      <a:lnTo>
                        <a:pt x="710" y="315"/>
                      </a:lnTo>
                      <a:lnTo>
                        <a:pt x="710" y="649"/>
                      </a:lnTo>
                      <a:lnTo>
                        <a:pt x="3105" y="979"/>
                      </a:lnTo>
                      <a:lnTo>
                        <a:pt x="3108" y="979"/>
                      </a:lnTo>
                      <a:lnTo>
                        <a:pt x="3109" y="979"/>
                      </a:lnTo>
                      <a:lnTo>
                        <a:pt x="3111" y="979"/>
                      </a:lnTo>
                      <a:lnTo>
                        <a:pt x="3112" y="979"/>
                      </a:lnTo>
                      <a:lnTo>
                        <a:pt x="3114" y="980"/>
                      </a:lnTo>
                      <a:lnTo>
                        <a:pt x="3116" y="980"/>
                      </a:lnTo>
                      <a:lnTo>
                        <a:pt x="3118" y="981"/>
                      </a:lnTo>
                      <a:lnTo>
                        <a:pt x="3119" y="981"/>
                      </a:lnTo>
                      <a:lnTo>
                        <a:pt x="3121" y="981"/>
                      </a:lnTo>
                      <a:lnTo>
                        <a:pt x="3122" y="982"/>
                      </a:lnTo>
                      <a:lnTo>
                        <a:pt x="3124" y="983"/>
                      </a:lnTo>
                      <a:lnTo>
                        <a:pt x="3126" y="983"/>
                      </a:lnTo>
                      <a:lnTo>
                        <a:pt x="3130" y="985"/>
                      </a:lnTo>
                      <a:lnTo>
                        <a:pt x="3139" y="990"/>
                      </a:lnTo>
                      <a:lnTo>
                        <a:pt x="3141" y="992"/>
                      </a:lnTo>
                      <a:lnTo>
                        <a:pt x="3144" y="993"/>
                      </a:lnTo>
                      <a:lnTo>
                        <a:pt x="3145" y="994"/>
                      </a:lnTo>
                      <a:lnTo>
                        <a:pt x="3147" y="995"/>
                      </a:lnTo>
                      <a:lnTo>
                        <a:pt x="3149" y="996"/>
                      </a:lnTo>
                      <a:lnTo>
                        <a:pt x="3151" y="998"/>
                      </a:lnTo>
                      <a:lnTo>
                        <a:pt x="3152" y="999"/>
                      </a:lnTo>
                      <a:lnTo>
                        <a:pt x="3153" y="1000"/>
                      </a:lnTo>
                      <a:lnTo>
                        <a:pt x="3154" y="1001"/>
                      </a:lnTo>
                      <a:lnTo>
                        <a:pt x="3159" y="1004"/>
                      </a:lnTo>
                      <a:lnTo>
                        <a:pt x="3160" y="1005"/>
                      </a:lnTo>
                      <a:lnTo>
                        <a:pt x="3161" y="1005"/>
                      </a:lnTo>
                      <a:lnTo>
                        <a:pt x="3161" y="1007"/>
                      </a:lnTo>
                      <a:lnTo>
                        <a:pt x="3162" y="1008"/>
                      </a:lnTo>
                      <a:lnTo>
                        <a:pt x="3163" y="1009"/>
                      </a:lnTo>
                      <a:lnTo>
                        <a:pt x="3164" y="1010"/>
                      </a:lnTo>
                      <a:lnTo>
                        <a:pt x="3165" y="1011"/>
                      </a:lnTo>
                      <a:lnTo>
                        <a:pt x="3166" y="1012"/>
                      </a:lnTo>
                      <a:lnTo>
                        <a:pt x="3167" y="1013"/>
                      </a:lnTo>
                      <a:lnTo>
                        <a:pt x="3168" y="1016"/>
                      </a:lnTo>
                      <a:lnTo>
                        <a:pt x="3169" y="1017"/>
                      </a:lnTo>
                      <a:lnTo>
                        <a:pt x="3169" y="1018"/>
                      </a:lnTo>
                      <a:lnTo>
                        <a:pt x="3171" y="1020"/>
                      </a:lnTo>
                      <a:lnTo>
                        <a:pt x="3172" y="1022"/>
                      </a:lnTo>
                      <a:lnTo>
                        <a:pt x="3173" y="1023"/>
                      </a:lnTo>
                      <a:lnTo>
                        <a:pt x="3174" y="1025"/>
                      </a:lnTo>
                      <a:lnTo>
                        <a:pt x="3176" y="1029"/>
                      </a:lnTo>
                      <a:lnTo>
                        <a:pt x="3177" y="1031"/>
                      </a:lnTo>
                      <a:lnTo>
                        <a:pt x="3179" y="1033"/>
                      </a:lnTo>
                      <a:lnTo>
                        <a:pt x="3180" y="1035"/>
                      </a:lnTo>
                      <a:lnTo>
                        <a:pt x="3181" y="1037"/>
                      </a:lnTo>
                      <a:lnTo>
                        <a:pt x="3182" y="1040"/>
                      </a:lnTo>
                      <a:lnTo>
                        <a:pt x="3183" y="1042"/>
                      </a:lnTo>
                      <a:lnTo>
                        <a:pt x="3183" y="1044"/>
                      </a:lnTo>
                      <a:lnTo>
                        <a:pt x="3184" y="1046"/>
                      </a:lnTo>
                      <a:lnTo>
                        <a:pt x="3185" y="1049"/>
                      </a:lnTo>
                      <a:lnTo>
                        <a:pt x="3185" y="1051"/>
                      </a:lnTo>
                      <a:lnTo>
                        <a:pt x="3186" y="1053"/>
                      </a:lnTo>
                      <a:lnTo>
                        <a:pt x="3186" y="1055"/>
                      </a:lnTo>
                      <a:lnTo>
                        <a:pt x="3186" y="1057"/>
                      </a:lnTo>
                      <a:lnTo>
                        <a:pt x="3187" y="1058"/>
                      </a:lnTo>
                      <a:lnTo>
                        <a:pt x="3187" y="1060"/>
                      </a:lnTo>
                      <a:lnTo>
                        <a:pt x="3187" y="1062"/>
                      </a:lnTo>
                      <a:lnTo>
                        <a:pt x="3187" y="1065"/>
                      </a:lnTo>
                      <a:lnTo>
                        <a:pt x="3187" y="1867"/>
                      </a:lnTo>
                      <a:lnTo>
                        <a:pt x="3184" y="1915"/>
                      </a:lnTo>
                      <a:lnTo>
                        <a:pt x="3175" y="1962"/>
                      </a:lnTo>
                      <a:lnTo>
                        <a:pt x="3161" y="2007"/>
                      </a:lnTo>
                      <a:lnTo>
                        <a:pt x="3142" y="2050"/>
                      </a:lnTo>
                      <a:lnTo>
                        <a:pt x="3117" y="2088"/>
                      </a:lnTo>
                      <a:lnTo>
                        <a:pt x="3089" y="2125"/>
                      </a:lnTo>
                      <a:lnTo>
                        <a:pt x="3056" y="2157"/>
                      </a:lnTo>
                      <a:lnTo>
                        <a:pt x="3020" y="2185"/>
                      </a:lnTo>
                      <a:lnTo>
                        <a:pt x="2981" y="2210"/>
                      </a:lnTo>
                      <a:lnTo>
                        <a:pt x="2938" y="2229"/>
                      </a:lnTo>
                      <a:lnTo>
                        <a:pt x="2893" y="2244"/>
                      </a:lnTo>
                      <a:lnTo>
                        <a:pt x="2846" y="2252"/>
                      </a:lnTo>
                      <a:lnTo>
                        <a:pt x="2798" y="2255"/>
                      </a:lnTo>
                      <a:lnTo>
                        <a:pt x="907" y="2255"/>
                      </a:lnTo>
                      <a:lnTo>
                        <a:pt x="865" y="2253"/>
                      </a:lnTo>
                      <a:lnTo>
                        <a:pt x="823" y="2247"/>
                      </a:lnTo>
                      <a:lnTo>
                        <a:pt x="783" y="2235"/>
                      </a:lnTo>
                      <a:lnTo>
                        <a:pt x="745" y="2221"/>
                      </a:lnTo>
                      <a:lnTo>
                        <a:pt x="709" y="2202"/>
                      </a:lnTo>
                      <a:lnTo>
                        <a:pt x="709" y="2459"/>
                      </a:lnTo>
                      <a:lnTo>
                        <a:pt x="712" y="2495"/>
                      </a:lnTo>
                      <a:lnTo>
                        <a:pt x="722" y="2528"/>
                      </a:lnTo>
                      <a:lnTo>
                        <a:pt x="736" y="2559"/>
                      </a:lnTo>
                      <a:lnTo>
                        <a:pt x="756" y="2588"/>
                      </a:lnTo>
                      <a:lnTo>
                        <a:pt x="780" y="2612"/>
                      </a:lnTo>
                      <a:lnTo>
                        <a:pt x="807" y="2630"/>
                      </a:lnTo>
                      <a:lnTo>
                        <a:pt x="838" y="2646"/>
                      </a:lnTo>
                      <a:lnTo>
                        <a:pt x="872" y="2655"/>
                      </a:lnTo>
                      <a:lnTo>
                        <a:pt x="907" y="2658"/>
                      </a:lnTo>
                      <a:lnTo>
                        <a:pt x="2705" y="2658"/>
                      </a:lnTo>
                      <a:lnTo>
                        <a:pt x="2754" y="2661"/>
                      </a:lnTo>
                      <a:lnTo>
                        <a:pt x="2801" y="2670"/>
                      </a:lnTo>
                      <a:lnTo>
                        <a:pt x="2844" y="2683"/>
                      </a:lnTo>
                      <a:lnTo>
                        <a:pt x="2886" y="2703"/>
                      </a:lnTo>
                      <a:lnTo>
                        <a:pt x="2925" y="2727"/>
                      </a:lnTo>
                      <a:lnTo>
                        <a:pt x="2960" y="2755"/>
                      </a:lnTo>
                      <a:lnTo>
                        <a:pt x="2993" y="2787"/>
                      </a:lnTo>
                      <a:lnTo>
                        <a:pt x="3021" y="2823"/>
                      </a:lnTo>
                      <a:lnTo>
                        <a:pt x="3045" y="2862"/>
                      </a:lnTo>
                      <a:lnTo>
                        <a:pt x="3064" y="2903"/>
                      </a:lnTo>
                      <a:lnTo>
                        <a:pt x="3078" y="2947"/>
                      </a:lnTo>
                      <a:lnTo>
                        <a:pt x="3087" y="2994"/>
                      </a:lnTo>
                      <a:lnTo>
                        <a:pt x="3090" y="3042"/>
                      </a:lnTo>
                      <a:lnTo>
                        <a:pt x="3087" y="3090"/>
                      </a:lnTo>
                      <a:lnTo>
                        <a:pt x="3078" y="3136"/>
                      </a:lnTo>
                      <a:lnTo>
                        <a:pt x="3064" y="3180"/>
                      </a:lnTo>
                      <a:lnTo>
                        <a:pt x="3045" y="3221"/>
                      </a:lnTo>
                      <a:lnTo>
                        <a:pt x="3021" y="3261"/>
                      </a:lnTo>
                      <a:lnTo>
                        <a:pt x="2993" y="3296"/>
                      </a:lnTo>
                      <a:lnTo>
                        <a:pt x="2960" y="3328"/>
                      </a:lnTo>
                      <a:lnTo>
                        <a:pt x="2925" y="3356"/>
                      </a:lnTo>
                      <a:lnTo>
                        <a:pt x="2886" y="3380"/>
                      </a:lnTo>
                      <a:lnTo>
                        <a:pt x="2844" y="3400"/>
                      </a:lnTo>
                      <a:lnTo>
                        <a:pt x="2801" y="3413"/>
                      </a:lnTo>
                      <a:lnTo>
                        <a:pt x="2754" y="3423"/>
                      </a:lnTo>
                      <a:lnTo>
                        <a:pt x="2705" y="3426"/>
                      </a:lnTo>
                      <a:lnTo>
                        <a:pt x="2657" y="3423"/>
                      </a:lnTo>
                      <a:lnTo>
                        <a:pt x="2612" y="3413"/>
                      </a:lnTo>
                      <a:lnTo>
                        <a:pt x="2568" y="3400"/>
                      </a:lnTo>
                      <a:lnTo>
                        <a:pt x="2526" y="3380"/>
                      </a:lnTo>
                      <a:lnTo>
                        <a:pt x="2486" y="3357"/>
                      </a:lnTo>
                      <a:lnTo>
                        <a:pt x="2451" y="3329"/>
                      </a:lnTo>
                      <a:lnTo>
                        <a:pt x="2418" y="3296"/>
                      </a:lnTo>
                      <a:lnTo>
                        <a:pt x="2390" y="3261"/>
                      </a:lnTo>
                      <a:lnTo>
                        <a:pt x="2367" y="3222"/>
                      </a:lnTo>
                      <a:lnTo>
                        <a:pt x="2347" y="3181"/>
                      </a:lnTo>
                      <a:lnTo>
                        <a:pt x="2334" y="3136"/>
                      </a:lnTo>
                      <a:lnTo>
                        <a:pt x="2324" y="3090"/>
                      </a:lnTo>
                      <a:lnTo>
                        <a:pt x="2321" y="3042"/>
                      </a:lnTo>
                      <a:lnTo>
                        <a:pt x="2323" y="3000"/>
                      </a:lnTo>
                      <a:lnTo>
                        <a:pt x="2331" y="2960"/>
                      </a:lnTo>
                      <a:lnTo>
                        <a:pt x="2341" y="2920"/>
                      </a:lnTo>
                      <a:lnTo>
                        <a:pt x="2356" y="2884"/>
                      </a:lnTo>
                      <a:lnTo>
                        <a:pt x="2374" y="2848"/>
                      </a:lnTo>
                      <a:lnTo>
                        <a:pt x="1518" y="2848"/>
                      </a:lnTo>
                      <a:lnTo>
                        <a:pt x="1537" y="2883"/>
                      </a:lnTo>
                      <a:lnTo>
                        <a:pt x="1552" y="2920"/>
                      </a:lnTo>
                      <a:lnTo>
                        <a:pt x="1562" y="2960"/>
                      </a:lnTo>
                      <a:lnTo>
                        <a:pt x="1569" y="3000"/>
                      </a:lnTo>
                      <a:lnTo>
                        <a:pt x="1572" y="3042"/>
                      </a:lnTo>
                      <a:lnTo>
                        <a:pt x="1568" y="3090"/>
                      </a:lnTo>
                      <a:lnTo>
                        <a:pt x="1560" y="3136"/>
                      </a:lnTo>
                      <a:lnTo>
                        <a:pt x="1545" y="3180"/>
                      </a:lnTo>
                      <a:lnTo>
                        <a:pt x="1527" y="3221"/>
                      </a:lnTo>
                      <a:lnTo>
                        <a:pt x="1503" y="3261"/>
                      </a:lnTo>
                      <a:lnTo>
                        <a:pt x="1474" y="3296"/>
                      </a:lnTo>
                      <a:lnTo>
                        <a:pt x="1442" y="3328"/>
                      </a:lnTo>
                      <a:lnTo>
                        <a:pt x="1407" y="3356"/>
                      </a:lnTo>
                      <a:lnTo>
                        <a:pt x="1368" y="3380"/>
                      </a:lnTo>
                      <a:lnTo>
                        <a:pt x="1326" y="3400"/>
                      </a:lnTo>
                      <a:lnTo>
                        <a:pt x="1281" y="3413"/>
                      </a:lnTo>
                      <a:lnTo>
                        <a:pt x="1235" y="3423"/>
                      </a:lnTo>
                      <a:lnTo>
                        <a:pt x="1187" y="3426"/>
                      </a:lnTo>
                      <a:lnTo>
                        <a:pt x="1139" y="3423"/>
                      </a:lnTo>
                      <a:lnTo>
                        <a:pt x="1092" y="3413"/>
                      </a:lnTo>
                      <a:lnTo>
                        <a:pt x="1048" y="3400"/>
                      </a:lnTo>
                      <a:lnTo>
                        <a:pt x="1007" y="3380"/>
                      </a:lnTo>
                      <a:lnTo>
                        <a:pt x="968" y="3357"/>
                      </a:lnTo>
                      <a:lnTo>
                        <a:pt x="932" y="3329"/>
                      </a:lnTo>
                      <a:lnTo>
                        <a:pt x="900" y="3296"/>
                      </a:lnTo>
                      <a:lnTo>
                        <a:pt x="872" y="3261"/>
                      </a:lnTo>
                      <a:lnTo>
                        <a:pt x="848" y="3222"/>
                      </a:lnTo>
                      <a:lnTo>
                        <a:pt x="829" y="3181"/>
                      </a:lnTo>
                      <a:lnTo>
                        <a:pt x="814" y="3136"/>
                      </a:lnTo>
                      <a:lnTo>
                        <a:pt x="806" y="3090"/>
                      </a:lnTo>
                      <a:lnTo>
                        <a:pt x="803" y="3042"/>
                      </a:lnTo>
                      <a:lnTo>
                        <a:pt x="805" y="2999"/>
                      </a:lnTo>
                      <a:lnTo>
                        <a:pt x="812" y="2958"/>
                      </a:lnTo>
                      <a:lnTo>
                        <a:pt x="824" y="2918"/>
                      </a:lnTo>
                      <a:lnTo>
                        <a:pt x="838" y="2880"/>
                      </a:lnTo>
                      <a:lnTo>
                        <a:pt x="858" y="2845"/>
                      </a:lnTo>
                      <a:lnTo>
                        <a:pt x="811" y="2836"/>
                      </a:lnTo>
                      <a:lnTo>
                        <a:pt x="766" y="2821"/>
                      </a:lnTo>
                      <a:lnTo>
                        <a:pt x="725" y="2801"/>
                      </a:lnTo>
                      <a:lnTo>
                        <a:pt x="685" y="2777"/>
                      </a:lnTo>
                      <a:lnTo>
                        <a:pt x="649" y="2749"/>
                      </a:lnTo>
                      <a:lnTo>
                        <a:pt x="617" y="2717"/>
                      </a:lnTo>
                      <a:lnTo>
                        <a:pt x="588" y="2680"/>
                      </a:lnTo>
                      <a:lnTo>
                        <a:pt x="564" y="2642"/>
                      </a:lnTo>
                      <a:lnTo>
                        <a:pt x="545" y="2599"/>
                      </a:lnTo>
                      <a:lnTo>
                        <a:pt x="530" y="2555"/>
                      </a:lnTo>
                      <a:lnTo>
                        <a:pt x="522" y="2508"/>
                      </a:lnTo>
                      <a:lnTo>
                        <a:pt x="519" y="2459"/>
                      </a:lnTo>
                      <a:lnTo>
                        <a:pt x="519" y="378"/>
                      </a:lnTo>
                      <a:lnTo>
                        <a:pt x="57" y="184"/>
                      </a:lnTo>
                      <a:lnTo>
                        <a:pt x="39" y="172"/>
                      </a:lnTo>
                      <a:lnTo>
                        <a:pt x="23" y="159"/>
                      </a:lnTo>
                      <a:lnTo>
                        <a:pt x="10" y="141"/>
                      </a:lnTo>
                      <a:lnTo>
                        <a:pt x="3" y="122"/>
                      </a:lnTo>
                      <a:lnTo>
                        <a:pt x="0" y="101"/>
                      </a:lnTo>
                      <a:lnTo>
                        <a:pt x="1" y="79"/>
                      </a:lnTo>
                      <a:lnTo>
                        <a:pt x="7" y="59"/>
                      </a:lnTo>
                      <a:lnTo>
                        <a:pt x="18" y="40"/>
                      </a:lnTo>
                      <a:lnTo>
                        <a:pt x="32" y="24"/>
                      </a:lnTo>
                      <a:lnTo>
                        <a:pt x="49" y="12"/>
                      </a:lnTo>
                      <a:lnTo>
                        <a:pt x="69" y="4"/>
                      </a:ln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F4DC4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3429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" name="Group 33">
                  <a:extLst>
                    <a:ext uri="{FF2B5EF4-FFF2-40B4-BE49-F238E27FC236}">
                      <a16:creationId xmlns:a16="http://schemas.microsoft.com/office/drawing/2014/main" id="{083AEB7B-C285-4233-ACCB-B646362E7249}"/>
                    </a:ext>
                  </a:extLst>
                </p:cNvPr>
                <p:cNvGrpSpPr/>
                <p:nvPr/>
              </p:nvGrpSpPr>
              <p:grpSpPr>
                <a:xfrm>
                  <a:off x="4543297" y="4820817"/>
                  <a:ext cx="650260" cy="762760"/>
                  <a:chOff x="1671638" y="5013325"/>
                  <a:chExt cx="458787" cy="538162"/>
                </a:xfrm>
                <a:solidFill>
                  <a:schemeClr val="bg1"/>
                </a:solidFill>
              </p:grpSpPr>
              <p:sp>
                <p:nvSpPr>
                  <p:cNvPr id="29" name="Freeform 211">
                    <a:extLst>
                      <a:ext uri="{FF2B5EF4-FFF2-40B4-BE49-F238E27FC236}">
                        <a16:creationId xmlns:a16="http://schemas.microsoft.com/office/drawing/2014/main" id="{E1E44C9C-4DDC-4073-A88B-072EEE05C77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784350" y="5013325"/>
                    <a:ext cx="233362" cy="290512"/>
                  </a:xfrm>
                  <a:custGeom>
                    <a:avLst/>
                    <a:gdLst>
                      <a:gd name="T0" fmla="*/ 662 w 1465"/>
                      <a:gd name="T1" fmla="*/ 193 h 1829"/>
                      <a:gd name="T2" fmla="*/ 555 w 1465"/>
                      <a:gd name="T3" fmla="*/ 214 h 1829"/>
                      <a:gd name="T4" fmla="*/ 441 w 1465"/>
                      <a:gd name="T5" fmla="*/ 263 h 1829"/>
                      <a:gd name="T6" fmla="*/ 332 w 1465"/>
                      <a:gd name="T7" fmla="*/ 351 h 1829"/>
                      <a:gd name="T8" fmla="*/ 247 w 1465"/>
                      <a:gd name="T9" fmla="*/ 489 h 1829"/>
                      <a:gd name="T10" fmla="*/ 199 w 1465"/>
                      <a:gd name="T11" fmla="*/ 688 h 1829"/>
                      <a:gd name="T12" fmla="*/ 193 w 1465"/>
                      <a:gd name="T13" fmla="*/ 755 h 1829"/>
                      <a:gd name="T14" fmla="*/ 190 w 1465"/>
                      <a:gd name="T15" fmla="*/ 808 h 1829"/>
                      <a:gd name="T16" fmla="*/ 190 w 1465"/>
                      <a:gd name="T17" fmla="*/ 943 h 1829"/>
                      <a:gd name="T18" fmla="*/ 209 w 1465"/>
                      <a:gd name="T19" fmla="*/ 1123 h 1829"/>
                      <a:gd name="T20" fmla="*/ 264 w 1465"/>
                      <a:gd name="T21" fmla="*/ 1317 h 1829"/>
                      <a:gd name="T22" fmla="*/ 367 w 1465"/>
                      <a:gd name="T23" fmla="*/ 1489 h 1829"/>
                      <a:gd name="T24" fmla="*/ 523 w 1465"/>
                      <a:gd name="T25" fmla="*/ 1601 h 1829"/>
                      <a:gd name="T26" fmla="*/ 729 w 1465"/>
                      <a:gd name="T27" fmla="*/ 1639 h 1829"/>
                      <a:gd name="T28" fmla="*/ 895 w 1465"/>
                      <a:gd name="T29" fmla="*/ 1617 h 1829"/>
                      <a:gd name="T30" fmla="*/ 1063 w 1465"/>
                      <a:gd name="T31" fmla="*/ 1524 h 1829"/>
                      <a:gd name="T32" fmla="*/ 1181 w 1465"/>
                      <a:gd name="T33" fmla="*/ 1363 h 1829"/>
                      <a:gd name="T34" fmla="*/ 1246 w 1465"/>
                      <a:gd name="T35" fmla="*/ 1172 h 1829"/>
                      <a:gd name="T36" fmla="*/ 1272 w 1465"/>
                      <a:gd name="T37" fmla="*/ 985 h 1829"/>
                      <a:gd name="T38" fmla="*/ 1276 w 1465"/>
                      <a:gd name="T39" fmla="*/ 836 h 1829"/>
                      <a:gd name="T40" fmla="*/ 1272 w 1465"/>
                      <a:gd name="T41" fmla="*/ 759 h 1829"/>
                      <a:gd name="T42" fmla="*/ 1270 w 1465"/>
                      <a:gd name="T43" fmla="*/ 748 h 1829"/>
                      <a:gd name="T44" fmla="*/ 1234 w 1465"/>
                      <a:gd name="T45" fmla="*/ 534 h 1829"/>
                      <a:gd name="T46" fmla="*/ 1156 w 1465"/>
                      <a:gd name="T47" fmla="*/ 383 h 1829"/>
                      <a:gd name="T48" fmla="*/ 1052 w 1465"/>
                      <a:gd name="T49" fmla="*/ 282 h 1829"/>
                      <a:gd name="T50" fmla="*/ 934 w 1465"/>
                      <a:gd name="T51" fmla="*/ 223 h 1829"/>
                      <a:gd name="T52" fmla="*/ 817 w 1465"/>
                      <a:gd name="T53" fmla="*/ 197 h 1829"/>
                      <a:gd name="T54" fmla="*/ 728 w 1465"/>
                      <a:gd name="T55" fmla="*/ 190 h 1829"/>
                      <a:gd name="T56" fmla="*/ 878 w 1465"/>
                      <a:gd name="T57" fmla="*/ 13 h 1829"/>
                      <a:gd name="T58" fmla="*/ 1119 w 1465"/>
                      <a:gd name="T59" fmla="*/ 99 h 1829"/>
                      <a:gd name="T60" fmla="*/ 1225 w 1465"/>
                      <a:gd name="T61" fmla="*/ 176 h 1829"/>
                      <a:gd name="T62" fmla="*/ 1326 w 1465"/>
                      <a:gd name="T63" fmla="*/ 292 h 1829"/>
                      <a:gd name="T64" fmla="*/ 1407 w 1465"/>
                      <a:gd name="T65" fmla="*/ 454 h 1829"/>
                      <a:gd name="T66" fmla="*/ 1455 w 1465"/>
                      <a:gd name="T67" fmla="*/ 673 h 1829"/>
                      <a:gd name="T68" fmla="*/ 1463 w 1465"/>
                      <a:gd name="T69" fmla="*/ 789 h 1829"/>
                      <a:gd name="T70" fmla="*/ 1464 w 1465"/>
                      <a:gd name="T71" fmla="*/ 933 h 1829"/>
                      <a:gd name="T72" fmla="*/ 1445 w 1465"/>
                      <a:gd name="T73" fmla="*/ 1134 h 1829"/>
                      <a:gd name="T74" fmla="*/ 1388 w 1465"/>
                      <a:gd name="T75" fmla="*/ 1356 h 1829"/>
                      <a:gd name="T76" fmla="*/ 1277 w 1465"/>
                      <a:gd name="T77" fmla="*/ 1568 h 1829"/>
                      <a:gd name="T78" fmla="*/ 1102 w 1465"/>
                      <a:gd name="T79" fmla="*/ 1731 h 1829"/>
                      <a:gd name="T80" fmla="*/ 874 w 1465"/>
                      <a:gd name="T81" fmla="*/ 1817 h 1829"/>
                      <a:gd name="T82" fmla="*/ 653 w 1465"/>
                      <a:gd name="T83" fmla="*/ 1826 h 1829"/>
                      <a:gd name="T84" fmla="*/ 415 w 1465"/>
                      <a:gd name="T85" fmla="*/ 1760 h 1829"/>
                      <a:gd name="T86" fmla="*/ 226 w 1465"/>
                      <a:gd name="T87" fmla="*/ 1615 h 1829"/>
                      <a:gd name="T88" fmla="*/ 99 w 1465"/>
                      <a:gd name="T89" fmla="*/ 1412 h 1829"/>
                      <a:gd name="T90" fmla="*/ 31 w 1465"/>
                      <a:gd name="T91" fmla="*/ 1189 h 1829"/>
                      <a:gd name="T92" fmla="*/ 3 w 1465"/>
                      <a:gd name="T93" fmla="*/ 980 h 1829"/>
                      <a:gd name="T94" fmla="*/ 1 w 1465"/>
                      <a:gd name="T95" fmla="*/ 818 h 1829"/>
                      <a:gd name="T96" fmla="*/ 6 w 1465"/>
                      <a:gd name="T97" fmla="*/ 737 h 1829"/>
                      <a:gd name="T98" fmla="*/ 42 w 1465"/>
                      <a:gd name="T99" fmla="*/ 502 h 1829"/>
                      <a:gd name="T100" fmla="*/ 118 w 1465"/>
                      <a:gd name="T101" fmla="*/ 325 h 1829"/>
                      <a:gd name="T102" fmla="*/ 216 w 1465"/>
                      <a:gd name="T103" fmla="*/ 198 h 1829"/>
                      <a:gd name="T104" fmla="*/ 324 w 1465"/>
                      <a:gd name="T105" fmla="*/ 112 h 1829"/>
                      <a:gd name="T106" fmla="*/ 514 w 1465"/>
                      <a:gd name="T107" fmla="*/ 29 h 1829"/>
                      <a:gd name="T108" fmla="*/ 696 w 1465"/>
                      <a:gd name="T109" fmla="*/ 0 h 18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65" h="1829">
                        <a:moveTo>
                          <a:pt x="728" y="190"/>
                        </a:moveTo>
                        <a:lnTo>
                          <a:pt x="708" y="190"/>
                        </a:lnTo>
                        <a:lnTo>
                          <a:pt x="685" y="191"/>
                        </a:lnTo>
                        <a:lnTo>
                          <a:pt x="662" y="193"/>
                        </a:lnTo>
                        <a:lnTo>
                          <a:pt x="637" y="197"/>
                        </a:lnTo>
                        <a:lnTo>
                          <a:pt x="610" y="201"/>
                        </a:lnTo>
                        <a:lnTo>
                          <a:pt x="583" y="207"/>
                        </a:lnTo>
                        <a:lnTo>
                          <a:pt x="555" y="214"/>
                        </a:lnTo>
                        <a:lnTo>
                          <a:pt x="526" y="223"/>
                        </a:lnTo>
                        <a:lnTo>
                          <a:pt x="497" y="234"/>
                        </a:lnTo>
                        <a:lnTo>
                          <a:pt x="469" y="247"/>
                        </a:lnTo>
                        <a:lnTo>
                          <a:pt x="441" y="263"/>
                        </a:lnTo>
                        <a:lnTo>
                          <a:pt x="412" y="280"/>
                        </a:lnTo>
                        <a:lnTo>
                          <a:pt x="385" y="301"/>
                        </a:lnTo>
                        <a:lnTo>
                          <a:pt x="358" y="325"/>
                        </a:lnTo>
                        <a:lnTo>
                          <a:pt x="332" y="351"/>
                        </a:lnTo>
                        <a:lnTo>
                          <a:pt x="308" y="380"/>
                        </a:lnTo>
                        <a:lnTo>
                          <a:pt x="286" y="413"/>
                        </a:lnTo>
                        <a:lnTo>
                          <a:pt x="266" y="449"/>
                        </a:lnTo>
                        <a:lnTo>
                          <a:pt x="247" y="489"/>
                        </a:lnTo>
                        <a:lnTo>
                          <a:pt x="231" y="532"/>
                        </a:lnTo>
                        <a:lnTo>
                          <a:pt x="218" y="580"/>
                        </a:lnTo>
                        <a:lnTo>
                          <a:pt x="206" y="632"/>
                        </a:lnTo>
                        <a:lnTo>
                          <a:pt x="199" y="688"/>
                        </a:lnTo>
                        <a:lnTo>
                          <a:pt x="194" y="748"/>
                        </a:lnTo>
                        <a:lnTo>
                          <a:pt x="194" y="750"/>
                        </a:lnTo>
                        <a:lnTo>
                          <a:pt x="194" y="752"/>
                        </a:lnTo>
                        <a:lnTo>
                          <a:pt x="193" y="755"/>
                        </a:lnTo>
                        <a:lnTo>
                          <a:pt x="193" y="759"/>
                        </a:lnTo>
                        <a:lnTo>
                          <a:pt x="192" y="769"/>
                        </a:lnTo>
                        <a:lnTo>
                          <a:pt x="191" y="786"/>
                        </a:lnTo>
                        <a:lnTo>
                          <a:pt x="190" y="808"/>
                        </a:lnTo>
                        <a:lnTo>
                          <a:pt x="189" y="836"/>
                        </a:lnTo>
                        <a:lnTo>
                          <a:pt x="189" y="867"/>
                        </a:lnTo>
                        <a:lnTo>
                          <a:pt x="189" y="903"/>
                        </a:lnTo>
                        <a:lnTo>
                          <a:pt x="190" y="943"/>
                        </a:lnTo>
                        <a:lnTo>
                          <a:pt x="193" y="985"/>
                        </a:lnTo>
                        <a:lnTo>
                          <a:pt x="197" y="1029"/>
                        </a:lnTo>
                        <a:lnTo>
                          <a:pt x="202" y="1076"/>
                        </a:lnTo>
                        <a:lnTo>
                          <a:pt x="209" y="1123"/>
                        </a:lnTo>
                        <a:lnTo>
                          <a:pt x="220" y="1172"/>
                        </a:lnTo>
                        <a:lnTo>
                          <a:pt x="231" y="1221"/>
                        </a:lnTo>
                        <a:lnTo>
                          <a:pt x="246" y="1269"/>
                        </a:lnTo>
                        <a:lnTo>
                          <a:pt x="264" y="1317"/>
                        </a:lnTo>
                        <a:lnTo>
                          <a:pt x="285" y="1363"/>
                        </a:lnTo>
                        <a:lnTo>
                          <a:pt x="308" y="1408"/>
                        </a:lnTo>
                        <a:lnTo>
                          <a:pt x="336" y="1450"/>
                        </a:lnTo>
                        <a:lnTo>
                          <a:pt x="367" y="1489"/>
                        </a:lnTo>
                        <a:lnTo>
                          <a:pt x="401" y="1524"/>
                        </a:lnTo>
                        <a:lnTo>
                          <a:pt x="440" y="1554"/>
                        </a:lnTo>
                        <a:lnTo>
                          <a:pt x="480" y="1580"/>
                        </a:lnTo>
                        <a:lnTo>
                          <a:pt x="523" y="1601"/>
                        </a:lnTo>
                        <a:lnTo>
                          <a:pt x="570" y="1617"/>
                        </a:lnTo>
                        <a:lnTo>
                          <a:pt x="619" y="1630"/>
                        </a:lnTo>
                        <a:lnTo>
                          <a:pt x="672" y="1637"/>
                        </a:lnTo>
                        <a:lnTo>
                          <a:pt x="729" y="1639"/>
                        </a:lnTo>
                        <a:lnTo>
                          <a:pt x="736" y="1639"/>
                        </a:lnTo>
                        <a:lnTo>
                          <a:pt x="792" y="1637"/>
                        </a:lnTo>
                        <a:lnTo>
                          <a:pt x="846" y="1630"/>
                        </a:lnTo>
                        <a:lnTo>
                          <a:pt x="895" y="1617"/>
                        </a:lnTo>
                        <a:lnTo>
                          <a:pt x="942" y="1601"/>
                        </a:lnTo>
                        <a:lnTo>
                          <a:pt x="985" y="1580"/>
                        </a:lnTo>
                        <a:lnTo>
                          <a:pt x="1025" y="1554"/>
                        </a:lnTo>
                        <a:lnTo>
                          <a:pt x="1063" y="1524"/>
                        </a:lnTo>
                        <a:lnTo>
                          <a:pt x="1098" y="1489"/>
                        </a:lnTo>
                        <a:lnTo>
                          <a:pt x="1130" y="1450"/>
                        </a:lnTo>
                        <a:lnTo>
                          <a:pt x="1156" y="1408"/>
                        </a:lnTo>
                        <a:lnTo>
                          <a:pt x="1181" y="1363"/>
                        </a:lnTo>
                        <a:lnTo>
                          <a:pt x="1202" y="1317"/>
                        </a:lnTo>
                        <a:lnTo>
                          <a:pt x="1219" y="1269"/>
                        </a:lnTo>
                        <a:lnTo>
                          <a:pt x="1234" y="1221"/>
                        </a:lnTo>
                        <a:lnTo>
                          <a:pt x="1246" y="1172"/>
                        </a:lnTo>
                        <a:lnTo>
                          <a:pt x="1256" y="1123"/>
                        </a:lnTo>
                        <a:lnTo>
                          <a:pt x="1263" y="1076"/>
                        </a:lnTo>
                        <a:lnTo>
                          <a:pt x="1269" y="1029"/>
                        </a:lnTo>
                        <a:lnTo>
                          <a:pt x="1272" y="985"/>
                        </a:lnTo>
                        <a:lnTo>
                          <a:pt x="1275" y="943"/>
                        </a:lnTo>
                        <a:lnTo>
                          <a:pt x="1276" y="903"/>
                        </a:lnTo>
                        <a:lnTo>
                          <a:pt x="1276" y="868"/>
                        </a:lnTo>
                        <a:lnTo>
                          <a:pt x="1276" y="836"/>
                        </a:lnTo>
                        <a:lnTo>
                          <a:pt x="1275" y="808"/>
                        </a:lnTo>
                        <a:lnTo>
                          <a:pt x="1274" y="787"/>
                        </a:lnTo>
                        <a:lnTo>
                          <a:pt x="1272" y="769"/>
                        </a:lnTo>
                        <a:lnTo>
                          <a:pt x="1272" y="759"/>
                        </a:lnTo>
                        <a:lnTo>
                          <a:pt x="1271" y="755"/>
                        </a:lnTo>
                        <a:lnTo>
                          <a:pt x="1271" y="752"/>
                        </a:lnTo>
                        <a:lnTo>
                          <a:pt x="1271" y="750"/>
                        </a:lnTo>
                        <a:lnTo>
                          <a:pt x="1270" y="748"/>
                        </a:lnTo>
                        <a:lnTo>
                          <a:pt x="1266" y="688"/>
                        </a:lnTo>
                        <a:lnTo>
                          <a:pt x="1259" y="634"/>
                        </a:lnTo>
                        <a:lnTo>
                          <a:pt x="1247" y="582"/>
                        </a:lnTo>
                        <a:lnTo>
                          <a:pt x="1234" y="534"/>
                        </a:lnTo>
                        <a:lnTo>
                          <a:pt x="1218" y="491"/>
                        </a:lnTo>
                        <a:lnTo>
                          <a:pt x="1200" y="452"/>
                        </a:lnTo>
                        <a:lnTo>
                          <a:pt x="1179" y="416"/>
                        </a:lnTo>
                        <a:lnTo>
                          <a:pt x="1156" y="383"/>
                        </a:lnTo>
                        <a:lnTo>
                          <a:pt x="1133" y="353"/>
                        </a:lnTo>
                        <a:lnTo>
                          <a:pt x="1107" y="327"/>
                        </a:lnTo>
                        <a:lnTo>
                          <a:pt x="1080" y="303"/>
                        </a:lnTo>
                        <a:lnTo>
                          <a:pt x="1052" y="282"/>
                        </a:lnTo>
                        <a:lnTo>
                          <a:pt x="1023" y="265"/>
                        </a:lnTo>
                        <a:lnTo>
                          <a:pt x="994" y="248"/>
                        </a:lnTo>
                        <a:lnTo>
                          <a:pt x="964" y="235"/>
                        </a:lnTo>
                        <a:lnTo>
                          <a:pt x="934" y="223"/>
                        </a:lnTo>
                        <a:lnTo>
                          <a:pt x="904" y="214"/>
                        </a:lnTo>
                        <a:lnTo>
                          <a:pt x="874" y="207"/>
                        </a:lnTo>
                        <a:lnTo>
                          <a:pt x="846" y="201"/>
                        </a:lnTo>
                        <a:lnTo>
                          <a:pt x="817" y="197"/>
                        </a:lnTo>
                        <a:lnTo>
                          <a:pt x="789" y="193"/>
                        </a:lnTo>
                        <a:lnTo>
                          <a:pt x="762" y="191"/>
                        </a:lnTo>
                        <a:lnTo>
                          <a:pt x="736" y="190"/>
                        </a:lnTo>
                        <a:lnTo>
                          <a:pt x="728" y="190"/>
                        </a:lnTo>
                        <a:close/>
                        <a:moveTo>
                          <a:pt x="729" y="0"/>
                        </a:moveTo>
                        <a:lnTo>
                          <a:pt x="740" y="0"/>
                        </a:lnTo>
                        <a:lnTo>
                          <a:pt x="810" y="4"/>
                        </a:lnTo>
                        <a:lnTo>
                          <a:pt x="878" y="13"/>
                        </a:lnTo>
                        <a:lnTo>
                          <a:pt x="942" y="27"/>
                        </a:lnTo>
                        <a:lnTo>
                          <a:pt x="1004" y="47"/>
                        </a:lnTo>
                        <a:lnTo>
                          <a:pt x="1062" y="70"/>
                        </a:lnTo>
                        <a:lnTo>
                          <a:pt x="1119" y="99"/>
                        </a:lnTo>
                        <a:lnTo>
                          <a:pt x="1145" y="115"/>
                        </a:lnTo>
                        <a:lnTo>
                          <a:pt x="1171" y="132"/>
                        </a:lnTo>
                        <a:lnTo>
                          <a:pt x="1198" y="153"/>
                        </a:lnTo>
                        <a:lnTo>
                          <a:pt x="1225" y="176"/>
                        </a:lnTo>
                        <a:lnTo>
                          <a:pt x="1250" y="201"/>
                        </a:lnTo>
                        <a:lnTo>
                          <a:pt x="1276" y="228"/>
                        </a:lnTo>
                        <a:lnTo>
                          <a:pt x="1302" y="259"/>
                        </a:lnTo>
                        <a:lnTo>
                          <a:pt x="1326" y="292"/>
                        </a:lnTo>
                        <a:lnTo>
                          <a:pt x="1349" y="327"/>
                        </a:lnTo>
                        <a:lnTo>
                          <a:pt x="1370" y="366"/>
                        </a:lnTo>
                        <a:lnTo>
                          <a:pt x="1390" y="408"/>
                        </a:lnTo>
                        <a:lnTo>
                          <a:pt x="1407" y="454"/>
                        </a:lnTo>
                        <a:lnTo>
                          <a:pt x="1423" y="503"/>
                        </a:lnTo>
                        <a:lnTo>
                          <a:pt x="1436" y="556"/>
                        </a:lnTo>
                        <a:lnTo>
                          <a:pt x="1447" y="613"/>
                        </a:lnTo>
                        <a:lnTo>
                          <a:pt x="1455" y="673"/>
                        </a:lnTo>
                        <a:lnTo>
                          <a:pt x="1460" y="737"/>
                        </a:lnTo>
                        <a:lnTo>
                          <a:pt x="1460" y="747"/>
                        </a:lnTo>
                        <a:lnTo>
                          <a:pt x="1462" y="765"/>
                        </a:lnTo>
                        <a:lnTo>
                          <a:pt x="1463" y="789"/>
                        </a:lnTo>
                        <a:lnTo>
                          <a:pt x="1464" y="818"/>
                        </a:lnTo>
                        <a:lnTo>
                          <a:pt x="1465" y="852"/>
                        </a:lnTo>
                        <a:lnTo>
                          <a:pt x="1465" y="891"/>
                        </a:lnTo>
                        <a:lnTo>
                          <a:pt x="1464" y="933"/>
                        </a:lnTo>
                        <a:lnTo>
                          <a:pt x="1462" y="980"/>
                        </a:lnTo>
                        <a:lnTo>
                          <a:pt x="1458" y="1028"/>
                        </a:lnTo>
                        <a:lnTo>
                          <a:pt x="1453" y="1080"/>
                        </a:lnTo>
                        <a:lnTo>
                          <a:pt x="1445" y="1134"/>
                        </a:lnTo>
                        <a:lnTo>
                          <a:pt x="1435" y="1189"/>
                        </a:lnTo>
                        <a:lnTo>
                          <a:pt x="1422" y="1244"/>
                        </a:lnTo>
                        <a:lnTo>
                          <a:pt x="1406" y="1300"/>
                        </a:lnTo>
                        <a:lnTo>
                          <a:pt x="1388" y="1356"/>
                        </a:lnTo>
                        <a:lnTo>
                          <a:pt x="1366" y="1412"/>
                        </a:lnTo>
                        <a:lnTo>
                          <a:pt x="1340" y="1465"/>
                        </a:lnTo>
                        <a:lnTo>
                          <a:pt x="1311" y="1517"/>
                        </a:lnTo>
                        <a:lnTo>
                          <a:pt x="1277" y="1568"/>
                        </a:lnTo>
                        <a:lnTo>
                          <a:pt x="1239" y="1615"/>
                        </a:lnTo>
                        <a:lnTo>
                          <a:pt x="1197" y="1659"/>
                        </a:lnTo>
                        <a:lnTo>
                          <a:pt x="1150" y="1698"/>
                        </a:lnTo>
                        <a:lnTo>
                          <a:pt x="1102" y="1731"/>
                        </a:lnTo>
                        <a:lnTo>
                          <a:pt x="1049" y="1760"/>
                        </a:lnTo>
                        <a:lnTo>
                          <a:pt x="994" y="1784"/>
                        </a:lnTo>
                        <a:lnTo>
                          <a:pt x="936" y="1803"/>
                        </a:lnTo>
                        <a:lnTo>
                          <a:pt x="874" y="1817"/>
                        </a:lnTo>
                        <a:lnTo>
                          <a:pt x="810" y="1826"/>
                        </a:lnTo>
                        <a:lnTo>
                          <a:pt x="743" y="1829"/>
                        </a:lnTo>
                        <a:lnTo>
                          <a:pt x="721" y="1829"/>
                        </a:lnTo>
                        <a:lnTo>
                          <a:pt x="653" y="1826"/>
                        </a:lnTo>
                        <a:lnTo>
                          <a:pt x="589" y="1817"/>
                        </a:lnTo>
                        <a:lnTo>
                          <a:pt x="528" y="1803"/>
                        </a:lnTo>
                        <a:lnTo>
                          <a:pt x="471" y="1784"/>
                        </a:lnTo>
                        <a:lnTo>
                          <a:pt x="415" y="1760"/>
                        </a:lnTo>
                        <a:lnTo>
                          <a:pt x="363" y="1731"/>
                        </a:lnTo>
                        <a:lnTo>
                          <a:pt x="315" y="1698"/>
                        </a:lnTo>
                        <a:lnTo>
                          <a:pt x="268" y="1659"/>
                        </a:lnTo>
                        <a:lnTo>
                          <a:pt x="226" y="1615"/>
                        </a:lnTo>
                        <a:lnTo>
                          <a:pt x="188" y="1568"/>
                        </a:lnTo>
                        <a:lnTo>
                          <a:pt x="155" y="1517"/>
                        </a:lnTo>
                        <a:lnTo>
                          <a:pt x="125" y="1465"/>
                        </a:lnTo>
                        <a:lnTo>
                          <a:pt x="99" y="1412"/>
                        </a:lnTo>
                        <a:lnTo>
                          <a:pt x="77" y="1356"/>
                        </a:lnTo>
                        <a:lnTo>
                          <a:pt x="58" y="1300"/>
                        </a:lnTo>
                        <a:lnTo>
                          <a:pt x="43" y="1244"/>
                        </a:lnTo>
                        <a:lnTo>
                          <a:pt x="31" y="1189"/>
                        </a:lnTo>
                        <a:lnTo>
                          <a:pt x="20" y="1134"/>
                        </a:lnTo>
                        <a:lnTo>
                          <a:pt x="13" y="1080"/>
                        </a:lnTo>
                        <a:lnTo>
                          <a:pt x="7" y="1028"/>
                        </a:lnTo>
                        <a:lnTo>
                          <a:pt x="3" y="980"/>
                        </a:lnTo>
                        <a:lnTo>
                          <a:pt x="1" y="933"/>
                        </a:lnTo>
                        <a:lnTo>
                          <a:pt x="0" y="891"/>
                        </a:lnTo>
                        <a:lnTo>
                          <a:pt x="0" y="852"/>
                        </a:lnTo>
                        <a:lnTo>
                          <a:pt x="1" y="818"/>
                        </a:lnTo>
                        <a:lnTo>
                          <a:pt x="2" y="789"/>
                        </a:lnTo>
                        <a:lnTo>
                          <a:pt x="3" y="765"/>
                        </a:lnTo>
                        <a:lnTo>
                          <a:pt x="5" y="747"/>
                        </a:lnTo>
                        <a:lnTo>
                          <a:pt x="6" y="737"/>
                        </a:lnTo>
                        <a:lnTo>
                          <a:pt x="10" y="672"/>
                        </a:lnTo>
                        <a:lnTo>
                          <a:pt x="18" y="612"/>
                        </a:lnTo>
                        <a:lnTo>
                          <a:pt x="29" y="555"/>
                        </a:lnTo>
                        <a:lnTo>
                          <a:pt x="42" y="502"/>
                        </a:lnTo>
                        <a:lnTo>
                          <a:pt x="58" y="453"/>
                        </a:lnTo>
                        <a:lnTo>
                          <a:pt x="76" y="406"/>
                        </a:lnTo>
                        <a:lnTo>
                          <a:pt x="97" y="364"/>
                        </a:lnTo>
                        <a:lnTo>
                          <a:pt x="118" y="325"/>
                        </a:lnTo>
                        <a:lnTo>
                          <a:pt x="141" y="289"/>
                        </a:lnTo>
                        <a:lnTo>
                          <a:pt x="166" y="255"/>
                        </a:lnTo>
                        <a:lnTo>
                          <a:pt x="191" y="225"/>
                        </a:lnTo>
                        <a:lnTo>
                          <a:pt x="216" y="198"/>
                        </a:lnTo>
                        <a:lnTo>
                          <a:pt x="243" y="173"/>
                        </a:lnTo>
                        <a:lnTo>
                          <a:pt x="270" y="150"/>
                        </a:lnTo>
                        <a:lnTo>
                          <a:pt x="297" y="130"/>
                        </a:lnTo>
                        <a:lnTo>
                          <a:pt x="324" y="112"/>
                        </a:lnTo>
                        <a:lnTo>
                          <a:pt x="351" y="96"/>
                        </a:lnTo>
                        <a:lnTo>
                          <a:pt x="406" y="68"/>
                        </a:lnTo>
                        <a:lnTo>
                          <a:pt x="460" y="46"/>
                        </a:lnTo>
                        <a:lnTo>
                          <a:pt x="514" y="29"/>
                        </a:lnTo>
                        <a:lnTo>
                          <a:pt x="566" y="17"/>
                        </a:lnTo>
                        <a:lnTo>
                          <a:pt x="613" y="8"/>
                        </a:lnTo>
                        <a:lnTo>
                          <a:pt x="658" y="3"/>
                        </a:lnTo>
                        <a:lnTo>
                          <a:pt x="696" y="0"/>
                        </a:lnTo>
                        <a:lnTo>
                          <a:pt x="729" y="0"/>
                        </a:lnTo>
                        <a:close/>
                      </a:path>
                    </a:pathLst>
                  </a:custGeom>
                  <a:solidFill>
                    <a:srgbClr val="F4DC4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212">
                    <a:extLst>
                      <a:ext uri="{FF2B5EF4-FFF2-40B4-BE49-F238E27FC236}">
                        <a16:creationId xmlns:a16="http://schemas.microsoft.com/office/drawing/2014/main" id="{7954A823-946C-4282-BE58-BD3A9353D6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71638" y="5302250"/>
                    <a:ext cx="458787" cy="249237"/>
                  </a:xfrm>
                  <a:custGeom>
                    <a:avLst/>
                    <a:gdLst>
                      <a:gd name="T0" fmla="*/ 1041 w 2887"/>
                      <a:gd name="T1" fmla="*/ 40 h 1572"/>
                      <a:gd name="T2" fmla="*/ 1047 w 2887"/>
                      <a:gd name="T3" fmla="*/ 141 h 1572"/>
                      <a:gd name="T4" fmla="*/ 994 w 2887"/>
                      <a:gd name="T5" fmla="*/ 189 h 1572"/>
                      <a:gd name="T6" fmla="*/ 876 w 2887"/>
                      <a:gd name="T7" fmla="*/ 260 h 1572"/>
                      <a:gd name="T8" fmla="*/ 681 w 2887"/>
                      <a:gd name="T9" fmla="*/ 358 h 1572"/>
                      <a:gd name="T10" fmla="*/ 432 w 2887"/>
                      <a:gd name="T11" fmla="*/ 451 h 1572"/>
                      <a:gd name="T12" fmla="*/ 269 w 2887"/>
                      <a:gd name="T13" fmla="*/ 541 h 1572"/>
                      <a:gd name="T14" fmla="*/ 207 w 2887"/>
                      <a:gd name="T15" fmla="*/ 688 h 1572"/>
                      <a:gd name="T16" fmla="*/ 190 w 2887"/>
                      <a:gd name="T17" fmla="*/ 860 h 1572"/>
                      <a:gd name="T18" fmla="*/ 192 w 2887"/>
                      <a:gd name="T19" fmla="*/ 988 h 1572"/>
                      <a:gd name="T20" fmla="*/ 251 w 2887"/>
                      <a:gd name="T21" fmla="*/ 1119 h 1572"/>
                      <a:gd name="T22" fmla="*/ 462 w 2887"/>
                      <a:gd name="T23" fmla="*/ 1211 h 1572"/>
                      <a:gd name="T24" fmla="*/ 794 w 2887"/>
                      <a:gd name="T25" fmla="*/ 1311 h 1572"/>
                      <a:gd name="T26" fmla="*/ 1237 w 2887"/>
                      <a:gd name="T27" fmla="*/ 1376 h 1572"/>
                      <a:gd name="T28" fmla="*/ 1748 w 2887"/>
                      <a:gd name="T29" fmla="*/ 1368 h 1572"/>
                      <a:gd name="T30" fmla="*/ 2170 w 2887"/>
                      <a:gd name="T31" fmla="*/ 1293 h 1572"/>
                      <a:gd name="T32" fmla="*/ 2479 w 2887"/>
                      <a:gd name="T33" fmla="*/ 1191 h 1572"/>
                      <a:gd name="T34" fmla="*/ 2662 w 2887"/>
                      <a:gd name="T35" fmla="*/ 1107 h 1572"/>
                      <a:gd name="T36" fmla="*/ 2697 w 2887"/>
                      <a:gd name="T37" fmla="*/ 950 h 1572"/>
                      <a:gd name="T38" fmla="*/ 2694 w 2887"/>
                      <a:gd name="T39" fmla="*/ 791 h 1572"/>
                      <a:gd name="T40" fmla="*/ 2663 w 2887"/>
                      <a:gd name="T41" fmla="*/ 625 h 1572"/>
                      <a:gd name="T42" fmla="*/ 2572 w 2887"/>
                      <a:gd name="T43" fmla="*/ 498 h 1572"/>
                      <a:gd name="T44" fmla="*/ 2350 w 2887"/>
                      <a:gd name="T45" fmla="*/ 416 h 1572"/>
                      <a:gd name="T46" fmla="*/ 2119 w 2887"/>
                      <a:gd name="T47" fmla="*/ 318 h 1572"/>
                      <a:gd name="T48" fmla="*/ 1953 w 2887"/>
                      <a:gd name="T49" fmla="*/ 227 h 1572"/>
                      <a:gd name="T50" fmla="*/ 1873 w 2887"/>
                      <a:gd name="T51" fmla="*/ 176 h 1572"/>
                      <a:gd name="T52" fmla="*/ 1828 w 2887"/>
                      <a:gd name="T53" fmla="*/ 101 h 1572"/>
                      <a:gd name="T54" fmla="*/ 1877 w 2887"/>
                      <a:gd name="T55" fmla="*/ 12 h 1572"/>
                      <a:gd name="T56" fmla="*/ 1977 w 2887"/>
                      <a:gd name="T57" fmla="*/ 18 h 1572"/>
                      <a:gd name="T58" fmla="*/ 2035 w 2887"/>
                      <a:gd name="T59" fmla="*/ 55 h 1572"/>
                      <a:gd name="T60" fmla="*/ 2188 w 2887"/>
                      <a:gd name="T61" fmla="*/ 141 h 1572"/>
                      <a:gd name="T62" fmla="*/ 2408 w 2887"/>
                      <a:gd name="T63" fmla="*/ 236 h 1572"/>
                      <a:gd name="T64" fmla="*/ 2568 w 2887"/>
                      <a:gd name="T65" fmla="*/ 285 h 1572"/>
                      <a:gd name="T66" fmla="*/ 2745 w 2887"/>
                      <a:gd name="T67" fmla="*/ 399 h 1572"/>
                      <a:gd name="T68" fmla="*/ 2839 w 2887"/>
                      <a:gd name="T69" fmla="*/ 557 h 1572"/>
                      <a:gd name="T70" fmla="*/ 2878 w 2887"/>
                      <a:gd name="T71" fmla="*/ 721 h 1572"/>
                      <a:gd name="T72" fmla="*/ 2886 w 2887"/>
                      <a:gd name="T73" fmla="*/ 855 h 1572"/>
                      <a:gd name="T74" fmla="*/ 2887 w 2887"/>
                      <a:gd name="T75" fmla="*/ 907 h 1572"/>
                      <a:gd name="T76" fmla="*/ 2879 w 2887"/>
                      <a:gd name="T77" fmla="*/ 1064 h 1572"/>
                      <a:gd name="T78" fmla="*/ 2844 w 2887"/>
                      <a:gd name="T79" fmla="*/ 1209 h 1572"/>
                      <a:gd name="T80" fmla="*/ 2788 w 2887"/>
                      <a:gd name="T81" fmla="*/ 1253 h 1572"/>
                      <a:gd name="T82" fmla="*/ 2651 w 2887"/>
                      <a:gd name="T83" fmla="*/ 1324 h 1572"/>
                      <a:gd name="T84" fmla="*/ 2411 w 2887"/>
                      <a:gd name="T85" fmla="*/ 1419 h 1572"/>
                      <a:gd name="T86" fmla="*/ 2071 w 2887"/>
                      <a:gd name="T87" fmla="*/ 1510 h 1572"/>
                      <a:gd name="T88" fmla="*/ 1640 w 2887"/>
                      <a:gd name="T89" fmla="*/ 1567 h 1572"/>
                      <a:gd name="T90" fmla="*/ 1143 w 2887"/>
                      <a:gd name="T91" fmla="*/ 1558 h 1572"/>
                      <a:gd name="T92" fmla="*/ 718 w 2887"/>
                      <a:gd name="T93" fmla="*/ 1488 h 1572"/>
                      <a:gd name="T94" fmla="*/ 392 w 2887"/>
                      <a:gd name="T95" fmla="*/ 1389 h 1572"/>
                      <a:gd name="T96" fmla="*/ 177 w 2887"/>
                      <a:gd name="T97" fmla="*/ 1295 h 1572"/>
                      <a:gd name="T98" fmla="*/ 77 w 2887"/>
                      <a:gd name="T99" fmla="*/ 1239 h 1572"/>
                      <a:gd name="T100" fmla="*/ 27 w 2887"/>
                      <a:gd name="T101" fmla="*/ 1164 h 1572"/>
                      <a:gd name="T102" fmla="*/ 3 w 2887"/>
                      <a:gd name="T103" fmla="*/ 994 h 1572"/>
                      <a:gd name="T104" fmla="*/ 0 w 2887"/>
                      <a:gd name="T105" fmla="*/ 873 h 1572"/>
                      <a:gd name="T106" fmla="*/ 4 w 2887"/>
                      <a:gd name="T107" fmla="*/ 780 h 1572"/>
                      <a:gd name="T108" fmla="*/ 27 w 2887"/>
                      <a:gd name="T109" fmla="*/ 624 h 1572"/>
                      <a:gd name="T110" fmla="*/ 95 w 2887"/>
                      <a:gd name="T111" fmla="*/ 459 h 1572"/>
                      <a:gd name="T112" fmla="*/ 237 w 2887"/>
                      <a:gd name="T113" fmla="*/ 322 h 1572"/>
                      <a:gd name="T114" fmla="*/ 379 w 2887"/>
                      <a:gd name="T115" fmla="*/ 269 h 1572"/>
                      <a:gd name="T116" fmla="*/ 619 w 2887"/>
                      <a:gd name="T117" fmla="*/ 179 h 1572"/>
                      <a:gd name="T118" fmla="*/ 800 w 2887"/>
                      <a:gd name="T119" fmla="*/ 85 h 1572"/>
                      <a:gd name="T120" fmla="*/ 900 w 2887"/>
                      <a:gd name="T121" fmla="*/ 24 h 1572"/>
                      <a:gd name="T122" fmla="*/ 970 w 2887"/>
                      <a:gd name="T123" fmla="*/ 0 h 15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2887" h="1572">
                        <a:moveTo>
                          <a:pt x="970" y="0"/>
                        </a:moveTo>
                        <a:lnTo>
                          <a:pt x="991" y="3"/>
                        </a:lnTo>
                        <a:lnTo>
                          <a:pt x="1010" y="11"/>
                        </a:lnTo>
                        <a:lnTo>
                          <a:pt x="1027" y="24"/>
                        </a:lnTo>
                        <a:lnTo>
                          <a:pt x="1041" y="40"/>
                        </a:lnTo>
                        <a:lnTo>
                          <a:pt x="1053" y="59"/>
                        </a:lnTo>
                        <a:lnTo>
                          <a:pt x="1058" y="80"/>
                        </a:lnTo>
                        <a:lnTo>
                          <a:pt x="1059" y="100"/>
                        </a:lnTo>
                        <a:lnTo>
                          <a:pt x="1055" y="121"/>
                        </a:lnTo>
                        <a:lnTo>
                          <a:pt x="1047" y="141"/>
                        </a:lnTo>
                        <a:lnTo>
                          <a:pt x="1035" y="158"/>
                        </a:lnTo>
                        <a:lnTo>
                          <a:pt x="1018" y="173"/>
                        </a:lnTo>
                        <a:lnTo>
                          <a:pt x="1014" y="175"/>
                        </a:lnTo>
                        <a:lnTo>
                          <a:pt x="1006" y="181"/>
                        </a:lnTo>
                        <a:lnTo>
                          <a:pt x="994" y="189"/>
                        </a:lnTo>
                        <a:lnTo>
                          <a:pt x="977" y="199"/>
                        </a:lnTo>
                        <a:lnTo>
                          <a:pt x="956" y="212"/>
                        </a:lnTo>
                        <a:lnTo>
                          <a:pt x="934" y="226"/>
                        </a:lnTo>
                        <a:lnTo>
                          <a:pt x="906" y="243"/>
                        </a:lnTo>
                        <a:lnTo>
                          <a:pt x="876" y="260"/>
                        </a:lnTo>
                        <a:lnTo>
                          <a:pt x="842" y="279"/>
                        </a:lnTo>
                        <a:lnTo>
                          <a:pt x="806" y="298"/>
                        </a:lnTo>
                        <a:lnTo>
                          <a:pt x="766" y="317"/>
                        </a:lnTo>
                        <a:lnTo>
                          <a:pt x="725" y="338"/>
                        </a:lnTo>
                        <a:lnTo>
                          <a:pt x="681" y="358"/>
                        </a:lnTo>
                        <a:lnTo>
                          <a:pt x="635" y="378"/>
                        </a:lnTo>
                        <a:lnTo>
                          <a:pt x="587" y="398"/>
                        </a:lnTo>
                        <a:lnTo>
                          <a:pt x="536" y="416"/>
                        </a:lnTo>
                        <a:lnTo>
                          <a:pt x="484" y="434"/>
                        </a:lnTo>
                        <a:lnTo>
                          <a:pt x="432" y="451"/>
                        </a:lnTo>
                        <a:lnTo>
                          <a:pt x="377" y="466"/>
                        </a:lnTo>
                        <a:lnTo>
                          <a:pt x="344" y="479"/>
                        </a:lnTo>
                        <a:lnTo>
                          <a:pt x="315" y="497"/>
                        </a:lnTo>
                        <a:lnTo>
                          <a:pt x="290" y="518"/>
                        </a:lnTo>
                        <a:lnTo>
                          <a:pt x="269" y="541"/>
                        </a:lnTo>
                        <a:lnTo>
                          <a:pt x="251" y="566"/>
                        </a:lnTo>
                        <a:lnTo>
                          <a:pt x="237" y="594"/>
                        </a:lnTo>
                        <a:lnTo>
                          <a:pt x="224" y="624"/>
                        </a:lnTo>
                        <a:lnTo>
                          <a:pt x="214" y="655"/>
                        </a:lnTo>
                        <a:lnTo>
                          <a:pt x="207" y="688"/>
                        </a:lnTo>
                        <a:lnTo>
                          <a:pt x="200" y="721"/>
                        </a:lnTo>
                        <a:lnTo>
                          <a:pt x="196" y="755"/>
                        </a:lnTo>
                        <a:lnTo>
                          <a:pt x="193" y="791"/>
                        </a:lnTo>
                        <a:lnTo>
                          <a:pt x="191" y="825"/>
                        </a:lnTo>
                        <a:lnTo>
                          <a:pt x="190" y="860"/>
                        </a:lnTo>
                        <a:lnTo>
                          <a:pt x="189" y="868"/>
                        </a:lnTo>
                        <a:lnTo>
                          <a:pt x="189" y="877"/>
                        </a:lnTo>
                        <a:lnTo>
                          <a:pt x="189" y="911"/>
                        </a:lnTo>
                        <a:lnTo>
                          <a:pt x="190" y="949"/>
                        </a:lnTo>
                        <a:lnTo>
                          <a:pt x="192" y="988"/>
                        </a:lnTo>
                        <a:lnTo>
                          <a:pt x="195" y="1027"/>
                        </a:lnTo>
                        <a:lnTo>
                          <a:pt x="198" y="1063"/>
                        </a:lnTo>
                        <a:lnTo>
                          <a:pt x="203" y="1094"/>
                        </a:lnTo>
                        <a:lnTo>
                          <a:pt x="225" y="1106"/>
                        </a:lnTo>
                        <a:lnTo>
                          <a:pt x="251" y="1119"/>
                        </a:lnTo>
                        <a:lnTo>
                          <a:pt x="283" y="1136"/>
                        </a:lnTo>
                        <a:lnTo>
                          <a:pt x="320" y="1152"/>
                        </a:lnTo>
                        <a:lnTo>
                          <a:pt x="362" y="1172"/>
                        </a:lnTo>
                        <a:lnTo>
                          <a:pt x="409" y="1191"/>
                        </a:lnTo>
                        <a:lnTo>
                          <a:pt x="462" y="1211"/>
                        </a:lnTo>
                        <a:lnTo>
                          <a:pt x="519" y="1232"/>
                        </a:lnTo>
                        <a:lnTo>
                          <a:pt x="580" y="1252"/>
                        </a:lnTo>
                        <a:lnTo>
                          <a:pt x="647" y="1273"/>
                        </a:lnTo>
                        <a:lnTo>
                          <a:pt x="719" y="1293"/>
                        </a:lnTo>
                        <a:lnTo>
                          <a:pt x="794" y="1311"/>
                        </a:lnTo>
                        <a:lnTo>
                          <a:pt x="875" y="1328"/>
                        </a:lnTo>
                        <a:lnTo>
                          <a:pt x="959" y="1343"/>
                        </a:lnTo>
                        <a:lnTo>
                          <a:pt x="1047" y="1357"/>
                        </a:lnTo>
                        <a:lnTo>
                          <a:pt x="1140" y="1368"/>
                        </a:lnTo>
                        <a:lnTo>
                          <a:pt x="1237" y="1376"/>
                        </a:lnTo>
                        <a:lnTo>
                          <a:pt x="1339" y="1382"/>
                        </a:lnTo>
                        <a:lnTo>
                          <a:pt x="1444" y="1383"/>
                        </a:lnTo>
                        <a:lnTo>
                          <a:pt x="1549" y="1382"/>
                        </a:lnTo>
                        <a:lnTo>
                          <a:pt x="1651" y="1376"/>
                        </a:lnTo>
                        <a:lnTo>
                          <a:pt x="1748" y="1368"/>
                        </a:lnTo>
                        <a:lnTo>
                          <a:pt x="1841" y="1357"/>
                        </a:lnTo>
                        <a:lnTo>
                          <a:pt x="1929" y="1343"/>
                        </a:lnTo>
                        <a:lnTo>
                          <a:pt x="2014" y="1328"/>
                        </a:lnTo>
                        <a:lnTo>
                          <a:pt x="2095" y="1311"/>
                        </a:lnTo>
                        <a:lnTo>
                          <a:pt x="2170" y="1293"/>
                        </a:lnTo>
                        <a:lnTo>
                          <a:pt x="2241" y="1273"/>
                        </a:lnTo>
                        <a:lnTo>
                          <a:pt x="2307" y="1253"/>
                        </a:lnTo>
                        <a:lnTo>
                          <a:pt x="2369" y="1233"/>
                        </a:lnTo>
                        <a:lnTo>
                          <a:pt x="2426" y="1212"/>
                        </a:lnTo>
                        <a:lnTo>
                          <a:pt x="2479" y="1191"/>
                        </a:lnTo>
                        <a:lnTo>
                          <a:pt x="2525" y="1172"/>
                        </a:lnTo>
                        <a:lnTo>
                          <a:pt x="2568" y="1153"/>
                        </a:lnTo>
                        <a:lnTo>
                          <a:pt x="2604" y="1136"/>
                        </a:lnTo>
                        <a:lnTo>
                          <a:pt x="2636" y="1120"/>
                        </a:lnTo>
                        <a:lnTo>
                          <a:pt x="2662" y="1107"/>
                        </a:lnTo>
                        <a:lnTo>
                          <a:pt x="2682" y="1094"/>
                        </a:lnTo>
                        <a:lnTo>
                          <a:pt x="2688" y="1063"/>
                        </a:lnTo>
                        <a:lnTo>
                          <a:pt x="2692" y="1027"/>
                        </a:lnTo>
                        <a:lnTo>
                          <a:pt x="2695" y="989"/>
                        </a:lnTo>
                        <a:lnTo>
                          <a:pt x="2697" y="950"/>
                        </a:lnTo>
                        <a:lnTo>
                          <a:pt x="2697" y="911"/>
                        </a:lnTo>
                        <a:lnTo>
                          <a:pt x="2698" y="877"/>
                        </a:lnTo>
                        <a:lnTo>
                          <a:pt x="2697" y="860"/>
                        </a:lnTo>
                        <a:lnTo>
                          <a:pt x="2696" y="826"/>
                        </a:lnTo>
                        <a:lnTo>
                          <a:pt x="2694" y="791"/>
                        </a:lnTo>
                        <a:lnTo>
                          <a:pt x="2691" y="756"/>
                        </a:lnTo>
                        <a:lnTo>
                          <a:pt x="2687" y="722"/>
                        </a:lnTo>
                        <a:lnTo>
                          <a:pt x="2680" y="688"/>
                        </a:lnTo>
                        <a:lnTo>
                          <a:pt x="2673" y="656"/>
                        </a:lnTo>
                        <a:lnTo>
                          <a:pt x="2663" y="625"/>
                        </a:lnTo>
                        <a:lnTo>
                          <a:pt x="2650" y="595"/>
                        </a:lnTo>
                        <a:lnTo>
                          <a:pt x="2636" y="567"/>
                        </a:lnTo>
                        <a:lnTo>
                          <a:pt x="2617" y="541"/>
                        </a:lnTo>
                        <a:lnTo>
                          <a:pt x="2597" y="519"/>
                        </a:lnTo>
                        <a:lnTo>
                          <a:pt x="2572" y="498"/>
                        </a:lnTo>
                        <a:lnTo>
                          <a:pt x="2543" y="481"/>
                        </a:lnTo>
                        <a:lnTo>
                          <a:pt x="2510" y="466"/>
                        </a:lnTo>
                        <a:lnTo>
                          <a:pt x="2455" y="452"/>
                        </a:lnTo>
                        <a:lnTo>
                          <a:pt x="2401" y="435"/>
                        </a:lnTo>
                        <a:lnTo>
                          <a:pt x="2350" y="416"/>
                        </a:lnTo>
                        <a:lnTo>
                          <a:pt x="2300" y="398"/>
                        </a:lnTo>
                        <a:lnTo>
                          <a:pt x="2252" y="379"/>
                        </a:lnTo>
                        <a:lnTo>
                          <a:pt x="2205" y="359"/>
                        </a:lnTo>
                        <a:lnTo>
                          <a:pt x="2162" y="339"/>
                        </a:lnTo>
                        <a:lnTo>
                          <a:pt x="2119" y="318"/>
                        </a:lnTo>
                        <a:lnTo>
                          <a:pt x="2080" y="299"/>
                        </a:lnTo>
                        <a:lnTo>
                          <a:pt x="2044" y="279"/>
                        </a:lnTo>
                        <a:lnTo>
                          <a:pt x="2011" y="261"/>
                        </a:lnTo>
                        <a:lnTo>
                          <a:pt x="1980" y="244"/>
                        </a:lnTo>
                        <a:lnTo>
                          <a:pt x="1953" y="227"/>
                        </a:lnTo>
                        <a:lnTo>
                          <a:pt x="1929" y="213"/>
                        </a:lnTo>
                        <a:lnTo>
                          <a:pt x="1910" y="200"/>
                        </a:lnTo>
                        <a:lnTo>
                          <a:pt x="1893" y="190"/>
                        </a:lnTo>
                        <a:lnTo>
                          <a:pt x="1881" y="182"/>
                        </a:lnTo>
                        <a:lnTo>
                          <a:pt x="1873" y="176"/>
                        </a:lnTo>
                        <a:lnTo>
                          <a:pt x="1868" y="173"/>
                        </a:lnTo>
                        <a:lnTo>
                          <a:pt x="1852" y="158"/>
                        </a:lnTo>
                        <a:lnTo>
                          <a:pt x="1840" y="142"/>
                        </a:lnTo>
                        <a:lnTo>
                          <a:pt x="1831" y="122"/>
                        </a:lnTo>
                        <a:lnTo>
                          <a:pt x="1828" y="101"/>
                        </a:lnTo>
                        <a:lnTo>
                          <a:pt x="1829" y="81"/>
                        </a:lnTo>
                        <a:lnTo>
                          <a:pt x="1834" y="60"/>
                        </a:lnTo>
                        <a:lnTo>
                          <a:pt x="1845" y="41"/>
                        </a:lnTo>
                        <a:lnTo>
                          <a:pt x="1859" y="25"/>
                        </a:lnTo>
                        <a:lnTo>
                          <a:pt x="1877" y="12"/>
                        </a:lnTo>
                        <a:lnTo>
                          <a:pt x="1896" y="4"/>
                        </a:lnTo>
                        <a:lnTo>
                          <a:pt x="1917" y="1"/>
                        </a:lnTo>
                        <a:lnTo>
                          <a:pt x="1938" y="2"/>
                        </a:lnTo>
                        <a:lnTo>
                          <a:pt x="1957" y="7"/>
                        </a:lnTo>
                        <a:lnTo>
                          <a:pt x="1977" y="18"/>
                        </a:lnTo>
                        <a:lnTo>
                          <a:pt x="1980" y="20"/>
                        </a:lnTo>
                        <a:lnTo>
                          <a:pt x="1987" y="25"/>
                        </a:lnTo>
                        <a:lnTo>
                          <a:pt x="2000" y="32"/>
                        </a:lnTo>
                        <a:lnTo>
                          <a:pt x="2015" y="42"/>
                        </a:lnTo>
                        <a:lnTo>
                          <a:pt x="2035" y="55"/>
                        </a:lnTo>
                        <a:lnTo>
                          <a:pt x="2060" y="69"/>
                        </a:lnTo>
                        <a:lnTo>
                          <a:pt x="2086" y="86"/>
                        </a:lnTo>
                        <a:lnTo>
                          <a:pt x="2117" y="102"/>
                        </a:lnTo>
                        <a:lnTo>
                          <a:pt x="2150" y="121"/>
                        </a:lnTo>
                        <a:lnTo>
                          <a:pt x="2188" y="141"/>
                        </a:lnTo>
                        <a:lnTo>
                          <a:pt x="2227" y="159"/>
                        </a:lnTo>
                        <a:lnTo>
                          <a:pt x="2269" y="179"/>
                        </a:lnTo>
                        <a:lnTo>
                          <a:pt x="2313" y="198"/>
                        </a:lnTo>
                        <a:lnTo>
                          <a:pt x="2359" y="218"/>
                        </a:lnTo>
                        <a:lnTo>
                          <a:pt x="2408" y="236"/>
                        </a:lnTo>
                        <a:lnTo>
                          <a:pt x="2457" y="253"/>
                        </a:lnTo>
                        <a:lnTo>
                          <a:pt x="2508" y="269"/>
                        </a:lnTo>
                        <a:lnTo>
                          <a:pt x="2561" y="283"/>
                        </a:lnTo>
                        <a:lnTo>
                          <a:pt x="2564" y="284"/>
                        </a:lnTo>
                        <a:lnTo>
                          <a:pt x="2568" y="285"/>
                        </a:lnTo>
                        <a:lnTo>
                          <a:pt x="2611" y="303"/>
                        </a:lnTo>
                        <a:lnTo>
                          <a:pt x="2650" y="323"/>
                        </a:lnTo>
                        <a:lnTo>
                          <a:pt x="2685" y="346"/>
                        </a:lnTo>
                        <a:lnTo>
                          <a:pt x="2718" y="371"/>
                        </a:lnTo>
                        <a:lnTo>
                          <a:pt x="2745" y="399"/>
                        </a:lnTo>
                        <a:lnTo>
                          <a:pt x="2770" y="428"/>
                        </a:lnTo>
                        <a:lnTo>
                          <a:pt x="2791" y="459"/>
                        </a:lnTo>
                        <a:lnTo>
                          <a:pt x="2810" y="491"/>
                        </a:lnTo>
                        <a:lnTo>
                          <a:pt x="2826" y="524"/>
                        </a:lnTo>
                        <a:lnTo>
                          <a:pt x="2839" y="557"/>
                        </a:lnTo>
                        <a:lnTo>
                          <a:pt x="2851" y="590"/>
                        </a:lnTo>
                        <a:lnTo>
                          <a:pt x="2860" y="624"/>
                        </a:lnTo>
                        <a:lnTo>
                          <a:pt x="2867" y="657"/>
                        </a:lnTo>
                        <a:lnTo>
                          <a:pt x="2872" y="690"/>
                        </a:lnTo>
                        <a:lnTo>
                          <a:pt x="2878" y="721"/>
                        </a:lnTo>
                        <a:lnTo>
                          <a:pt x="2881" y="751"/>
                        </a:lnTo>
                        <a:lnTo>
                          <a:pt x="2883" y="780"/>
                        </a:lnTo>
                        <a:lnTo>
                          <a:pt x="2884" y="807"/>
                        </a:lnTo>
                        <a:lnTo>
                          <a:pt x="2885" y="832"/>
                        </a:lnTo>
                        <a:lnTo>
                          <a:pt x="2886" y="855"/>
                        </a:lnTo>
                        <a:lnTo>
                          <a:pt x="2886" y="864"/>
                        </a:lnTo>
                        <a:lnTo>
                          <a:pt x="2887" y="872"/>
                        </a:lnTo>
                        <a:lnTo>
                          <a:pt x="2887" y="874"/>
                        </a:lnTo>
                        <a:lnTo>
                          <a:pt x="2887" y="888"/>
                        </a:lnTo>
                        <a:lnTo>
                          <a:pt x="2887" y="907"/>
                        </a:lnTo>
                        <a:lnTo>
                          <a:pt x="2886" y="933"/>
                        </a:lnTo>
                        <a:lnTo>
                          <a:pt x="2886" y="962"/>
                        </a:lnTo>
                        <a:lnTo>
                          <a:pt x="2884" y="994"/>
                        </a:lnTo>
                        <a:lnTo>
                          <a:pt x="2882" y="1029"/>
                        </a:lnTo>
                        <a:lnTo>
                          <a:pt x="2879" y="1064"/>
                        </a:lnTo>
                        <a:lnTo>
                          <a:pt x="2875" y="1099"/>
                        </a:lnTo>
                        <a:lnTo>
                          <a:pt x="2868" y="1133"/>
                        </a:lnTo>
                        <a:lnTo>
                          <a:pt x="2861" y="1165"/>
                        </a:lnTo>
                        <a:lnTo>
                          <a:pt x="2853" y="1191"/>
                        </a:lnTo>
                        <a:lnTo>
                          <a:pt x="2844" y="1209"/>
                        </a:lnTo>
                        <a:lnTo>
                          <a:pt x="2831" y="1225"/>
                        </a:lnTo>
                        <a:lnTo>
                          <a:pt x="2817" y="1236"/>
                        </a:lnTo>
                        <a:lnTo>
                          <a:pt x="2812" y="1239"/>
                        </a:lnTo>
                        <a:lnTo>
                          <a:pt x="2802" y="1245"/>
                        </a:lnTo>
                        <a:lnTo>
                          <a:pt x="2788" y="1253"/>
                        </a:lnTo>
                        <a:lnTo>
                          <a:pt x="2769" y="1264"/>
                        </a:lnTo>
                        <a:lnTo>
                          <a:pt x="2746" y="1276"/>
                        </a:lnTo>
                        <a:lnTo>
                          <a:pt x="2720" y="1291"/>
                        </a:lnTo>
                        <a:lnTo>
                          <a:pt x="2688" y="1306"/>
                        </a:lnTo>
                        <a:lnTo>
                          <a:pt x="2651" y="1324"/>
                        </a:lnTo>
                        <a:lnTo>
                          <a:pt x="2612" y="1341"/>
                        </a:lnTo>
                        <a:lnTo>
                          <a:pt x="2568" y="1360"/>
                        </a:lnTo>
                        <a:lnTo>
                          <a:pt x="2519" y="1380"/>
                        </a:lnTo>
                        <a:lnTo>
                          <a:pt x="2467" y="1399"/>
                        </a:lnTo>
                        <a:lnTo>
                          <a:pt x="2411" y="1419"/>
                        </a:lnTo>
                        <a:lnTo>
                          <a:pt x="2351" y="1438"/>
                        </a:lnTo>
                        <a:lnTo>
                          <a:pt x="2287" y="1458"/>
                        </a:lnTo>
                        <a:lnTo>
                          <a:pt x="2219" y="1477"/>
                        </a:lnTo>
                        <a:lnTo>
                          <a:pt x="2146" y="1494"/>
                        </a:lnTo>
                        <a:lnTo>
                          <a:pt x="2071" y="1510"/>
                        </a:lnTo>
                        <a:lnTo>
                          <a:pt x="1992" y="1525"/>
                        </a:lnTo>
                        <a:lnTo>
                          <a:pt x="1910" y="1539"/>
                        </a:lnTo>
                        <a:lnTo>
                          <a:pt x="1823" y="1550"/>
                        </a:lnTo>
                        <a:lnTo>
                          <a:pt x="1734" y="1559"/>
                        </a:lnTo>
                        <a:lnTo>
                          <a:pt x="1640" y="1567"/>
                        </a:lnTo>
                        <a:lnTo>
                          <a:pt x="1544" y="1571"/>
                        </a:lnTo>
                        <a:lnTo>
                          <a:pt x="1444" y="1572"/>
                        </a:lnTo>
                        <a:lnTo>
                          <a:pt x="1341" y="1571"/>
                        </a:lnTo>
                        <a:lnTo>
                          <a:pt x="1240" y="1566"/>
                        </a:lnTo>
                        <a:lnTo>
                          <a:pt x="1143" y="1558"/>
                        </a:lnTo>
                        <a:lnTo>
                          <a:pt x="1050" y="1548"/>
                        </a:lnTo>
                        <a:lnTo>
                          <a:pt x="962" y="1536"/>
                        </a:lnTo>
                        <a:lnTo>
                          <a:pt x="876" y="1522"/>
                        </a:lnTo>
                        <a:lnTo>
                          <a:pt x="795" y="1506"/>
                        </a:lnTo>
                        <a:lnTo>
                          <a:pt x="718" y="1488"/>
                        </a:lnTo>
                        <a:lnTo>
                          <a:pt x="645" y="1469"/>
                        </a:lnTo>
                        <a:lnTo>
                          <a:pt x="575" y="1450"/>
                        </a:lnTo>
                        <a:lnTo>
                          <a:pt x="510" y="1430"/>
                        </a:lnTo>
                        <a:lnTo>
                          <a:pt x="449" y="1409"/>
                        </a:lnTo>
                        <a:lnTo>
                          <a:pt x="392" y="1389"/>
                        </a:lnTo>
                        <a:lnTo>
                          <a:pt x="341" y="1368"/>
                        </a:lnTo>
                        <a:lnTo>
                          <a:pt x="293" y="1349"/>
                        </a:lnTo>
                        <a:lnTo>
                          <a:pt x="250" y="1330"/>
                        </a:lnTo>
                        <a:lnTo>
                          <a:pt x="211" y="1311"/>
                        </a:lnTo>
                        <a:lnTo>
                          <a:pt x="177" y="1295"/>
                        </a:lnTo>
                        <a:lnTo>
                          <a:pt x="148" y="1279"/>
                        </a:lnTo>
                        <a:lnTo>
                          <a:pt x="123" y="1266"/>
                        </a:lnTo>
                        <a:lnTo>
                          <a:pt x="103" y="1254"/>
                        </a:lnTo>
                        <a:lnTo>
                          <a:pt x="88" y="1246"/>
                        </a:lnTo>
                        <a:lnTo>
                          <a:pt x="77" y="1239"/>
                        </a:lnTo>
                        <a:lnTo>
                          <a:pt x="72" y="1236"/>
                        </a:lnTo>
                        <a:lnTo>
                          <a:pt x="57" y="1225"/>
                        </a:lnTo>
                        <a:lnTo>
                          <a:pt x="44" y="1209"/>
                        </a:lnTo>
                        <a:lnTo>
                          <a:pt x="36" y="1191"/>
                        </a:lnTo>
                        <a:lnTo>
                          <a:pt x="27" y="1164"/>
                        </a:lnTo>
                        <a:lnTo>
                          <a:pt x="20" y="1133"/>
                        </a:lnTo>
                        <a:lnTo>
                          <a:pt x="13" y="1098"/>
                        </a:lnTo>
                        <a:lnTo>
                          <a:pt x="8" y="1063"/>
                        </a:lnTo>
                        <a:lnTo>
                          <a:pt x="5" y="1028"/>
                        </a:lnTo>
                        <a:lnTo>
                          <a:pt x="3" y="994"/>
                        </a:lnTo>
                        <a:lnTo>
                          <a:pt x="1" y="961"/>
                        </a:lnTo>
                        <a:lnTo>
                          <a:pt x="0" y="932"/>
                        </a:lnTo>
                        <a:lnTo>
                          <a:pt x="0" y="907"/>
                        </a:lnTo>
                        <a:lnTo>
                          <a:pt x="0" y="887"/>
                        </a:lnTo>
                        <a:lnTo>
                          <a:pt x="0" y="873"/>
                        </a:lnTo>
                        <a:lnTo>
                          <a:pt x="0" y="871"/>
                        </a:lnTo>
                        <a:lnTo>
                          <a:pt x="1" y="854"/>
                        </a:lnTo>
                        <a:lnTo>
                          <a:pt x="1" y="832"/>
                        </a:lnTo>
                        <a:lnTo>
                          <a:pt x="2" y="807"/>
                        </a:lnTo>
                        <a:lnTo>
                          <a:pt x="4" y="780"/>
                        </a:lnTo>
                        <a:lnTo>
                          <a:pt x="6" y="751"/>
                        </a:lnTo>
                        <a:lnTo>
                          <a:pt x="9" y="721"/>
                        </a:lnTo>
                        <a:lnTo>
                          <a:pt x="13" y="689"/>
                        </a:lnTo>
                        <a:lnTo>
                          <a:pt x="20" y="657"/>
                        </a:lnTo>
                        <a:lnTo>
                          <a:pt x="27" y="624"/>
                        </a:lnTo>
                        <a:lnTo>
                          <a:pt x="36" y="590"/>
                        </a:lnTo>
                        <a:lnTo>
                          <a:pt x="48" y="557"/>
                        </a:lnTo>
                        <a:lnTo>
                          <a:pt x="61" y="523"/>
                        </a:lnTo>
                        <a:lnTo>
                          <a:pt x="76" y="491"/>
                        </a:lnTo>
                        <a:lnTo>
                          <a:pt x="95" y="459"/>
                        </a:lnTo>
                        <a:lnTo>
                          <a:pt x="117" y="428"/>
                        </a:lnTo>
                        <a:lnTo>
                          <a:pt x="142" y="399"/>
                        </a:lnTo>
                        <a:lnTo>
                          <a:pt x="169" y="371"/>
                        </a:lnTo>
                        <a:lnTo>
                          <a:pt x="200" y="345"/>
                        </a:lnTo>
                        <a:lnTo>
                          <a:pt x="237" y="322"/>
                        </a:lnTo>
                        <a:lnTo>
                          <a:pt x="276" y="302"/>
                        </a:lnTo>
                        <a:lnTo>
                          <a:pt x="319" y="285"/>
                        </a:lnTo>
                        <a:lnTo>
                          <a:pt x="322" y="284"/>
                        </a:lnTo>
                        <a:lnTo>
                          <a:pt x="326" y="283"/>
                        </a:lnTo>
                        <a:lnTo>
                          <a:pt x="379" y="269"/>
                        </a:lnTo>
                        <a:lnTo>
                          <a:pt x="430" y="252"/>
                        </a:lnTo>
                        <a:lnTo>
                          <a:pt x="479" y="236"/>
                        </a:lnTo>
                        <a:lnTo>
                          <a:pt x="528" y="217"/>
                        </a:lnTo>
                        <a:lnTo>
                          <a:pt x="574" y="197"/>
                        </a:lnTo>
                        <a:lnTo>
                          <a:pt x="619" y="179"/>
                        </a:lnTo>
                        <a:lnTo>
                          <a:pt x="660" y="159"/>
                        </a:lnTo>
                        <a:lnTo>
                          <a:pt x="699" y="140"/>
                        </a:lnTo>
                        <a:lnTo>
                          <a:pt x="736" y="120"/>
                        </a:lnTo>
                        <a:lnTo>
                          <a:pt x="769" y="102"/>
                        </a:lnTo>
                        <a:lnTo>
                          <a:pt x="800" y="85"/>
                        </a:lnTo>
                        <a:lnTo>
                          <a:pt x="827" y="69"/>
                        </a:lnTo>
                        <a:lnTo>
                          <a:pt x="851" y="55"/>
                        </a:lnTo>
                        <a:lnTo>
                          <a:pt x="872" y="42"/>
                        </a:lnTo>
                        <a:lnTo>
                          <a:pt x="887" y="32"/>
                        </a:lnTo>
                        <a:lnTo>
                          <a:pt x="900" y="24"/>
                        </a:lnTo>
                        <a:lnTo>
                          <a:pt x="907" y="19"/>
                        </a:lnTo>
                        <a:lnTo>
                          <a:pt x="910" y="17"/>
                        </a:lnTo>
                        <a:lnTo>
                          <a:pt x="929" y="6"/>
                        </a:lnTo>
                        <a:lnTo>
                          <a:pt x="949" y="1"/>
                        </a:lnTo>
                        <a:lnTo>
                          <a:pt x="970" y="0"/>
                        </a:lnTo>
                        <a:close/>
                      </a:path>
                    </a:pathLst>
                  </a:custGeom>
                  <a:solidFill>
                    <a:srgbClr val="F4DC41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3429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" name="Teardrop 32">
                <a:extLst>
                  <a:ext uri="{FF2B5EF4-FFF2-40B4-BE49-F238E27FC236}">
                    <a16:creationId xmlns:a16="http://schemas.microsoft.com/office/drawing/2014/main" id="{F47C2516-6D54-4C16-ABAC-45A11F212D96}"/>
                  </a:ext>
                </a:extLst>
              </p:cNvPr>
              <p:cNvSpPr/>
              <p:nvPr/>
            </p:nvSpPr>
            <p:spPr>
              <a:xfrm rot="5400000">
                <a:off x="4307662" y="1687480"/>
                <a:ext cx="1465780" cy="1465782"/>
              </a:xfrm>
              <a:prstGeom prst="teardrop">
                <a:avLst/>
              </a:prstGeom>
              <a:noFill/>
              <a:ln w="28575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ardrop 32">
                <a:extLst>
                  <a:ext uri="{FF2B5EF4-FFF2-40B4-BE49-F238E27FC236}">
                    <a16:creationId xmlns:a16="http://schemas.microsoft.com/office/drawing/2014/main" id="{69093651-523C-4D4A-B366-637E69753E5C}"/>
                  </a:ext>
                </a:extLst>
              </p:cNvPr>
              <p:cNvSpPr/>
              <p:nvPr/>
            </p:nvSpPr>
            <p:spPr>
              <a:xfrm rot="16200000" flipH="1">
                <a:off x="6441193" y="1687480"/>
                <a:ext cx="1465780" cy="1465782"/>
              </a:xfrm>
              <a:prstGeom prst="teardrop">
                <a:avLst/>
              </a:prstGeom>
              <a:noFill/>
              <a:ln w="28575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Teardrop 32">
                <a:extLst>
                  <a:ext uri="{FF2B5EF4-FFF2-40B4-BE49-F238E27FC236}">
                    <a16:creationId xmlns:a16="http://schemas.microsoft.com/office/drawing/2014/main" id="{3B0F2075-317C-4AB3-974D-E62D4A9E52B3}"/>
                  </a:ext>
                </a:extLst>
              </p:cNvPr>
              <p:cNvSpPr/>
              <p:nvPr/>
            </p:nvSpPr>
            <p:spPr>
              <a:xfrm rot="5400000" flipH="1" flipV="1">
                <a:off x="6441193" y="3727454"/>
                <a:ext cx="1465780" cy="1465782"/>
              </a:xfrm>
              <a:prstGeom prst="teardrop">
                <a:avLst/>
              </a:prstGeom>
              <a:noFill/>
              <a:ln w="28575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ardrop 32">
                <a:extLst>
                  <a:ext uri="{FF2B5EF4-FFF2-40B4-BE49-F238E27FC236}">
                    <a16:creationId xmlns:a16="http://schemas.microsoft.com/office/drawing/2014/main" id="{C46798B3-8B58-4EF5-AC82-462C630C91ED}"/>
                  </a:ext>
                </a:extLst>
              </p:cNvPr>
              <p:cNvSpPr/>
              <p:nvPr/>
            </p:nvSpPr>
            <p:spPr>
              <a:xfrm rot="16200000" flipV="1">
                <a:off x="4307662" y="3727454"/>
                <a:ext cx="1465780" cy="1465782"/>
              </a:xfrm>
              <a:prstGeom prst="teardrop">
                <a:avLst/>
              </a:prstGeom>
              <a:noFill/>
              <a:ln w="28575" cap="rnd">
                <a:solidFill>
                  <a:srgbClr val="F4DC41"/>
                </a:solidFill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342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0A4FCF74-AA2D-4137-BB6F-47E913A54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31" r="70227" b="68882"/>
            <a:stretch/>
          </p:blipFill>
          <p:spPr>
            <a:xfrm>
              <a:off x="5360888" y="2321845"/>
              <a:ext cx="1318698" cy="1709531"/>
            </a:xfrm>
            <a:prstGeom prst="rect">
              <a:avLst/>
            </a:prstGeom>
          </p:spPr>
        </p:pic>
      </p:grpSp>
      <p:sp>
        <p:nvSpPr>
          <p:cNvPr id="38" name="矩形 32">
            <a:extLst>
              <a:ext uri="{FF2B5EF4-FFF2-40B4-BE49-F238E27FC236}">
                <a16:creationId xmlns:a16="http://schemas.microsoft.com/office/drawing/2014/main" id="{84C52CC3-087D-45EC-8FE9-0C27D2094145}"/>
              </a:ext>
            </a:extLst>
          </p:cNvPr>
          <p:cNvSpPr/>
          <p:nvPr/>
        </p:nvSpPr>
        <p:spPr>
          <a:xfrm>
            <a:off x="232683" y="948464"/>
            <a:ext cx="2841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342900">
              <a:defRPr/>
            </a:pP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một tấm lòng yêu đời, khát khao được 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矩形 39">
            <a:extLst>
              <a:ext uri="{FF2B5EF4-FFF2-40B4-BE49-F238E27FC236}">
                <a16:creationId xmlns:a16="http://schemas.microsoft.com/office/drawing/2014/main" id="{9629478F-8FE0-491D-A487-1E1E391353E2}"/>
              </a:ext>
            </a:extLst>
          </p:cNvPr>
          <p:cNvSpPr/>
          <p:nvPr/>
        </p:nvSpPr>
        <p:spPr>
          <a:xfrm>
            <a:off x="162751" y="2809063"/>
            <a:ext cx="28418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hiện lên bức tranh xuân thiên nhiên đặc trưng của xứ Huế</a:t>
            </a:r>
            <a:r>
              <a:rPr lang="en-US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矩形 45">
            <a:extLst>
              <a:ext uri="{FF2B5EF4-FFF2-40B4-BE49-F238E27FC236}">
                <a16:creationId xmlns:a16="http://schemas.microsoft.com/office/drawing/2014/main" id="{30A1E086-C7D7-4E4B-BAA8-1FC83E7FB565}"/>
              </a:ext>
            </a:extLst>
          </p:cNvPr>
          <p:cNvSpPr/>
          <p:nvPr/>
        </p:nvSpPr>
        <p:spPr>
          <a:xfrm>
            <a:off x="5812783" y="2865986"/>
            <a:ext cx="26751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pt-B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ra nét tài hoa, tinh tế trong cảm nhận và thể hiện cảnh sắc thiên nhiên vào xuân.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矩形 50">
            <a:extLst>
              <a:ext uri="{FF2B5EF4-FFF2-40B4-BE49-F238E27FC236}">
                <a16:creationId xmlns:a16="http://schemas.microsoft.com/office/drawing/2014/main" id="{5189B5E6-F0CD-4775-91D9-45E48775AAF2}"/>
              </a:ext>
            </a:extLst>
          </p:cNvPr>
          <p:cNvSpPr/>
          <p:nvPr/>
        </p:nvSpPr>
        <p:spPr>
          <a:xfrm>
            <a:off x="5765060" y="1390212"/>
            <a:ext cx="2974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342900">
              <a:defRPr/>
            </a:pPr>
            <a:r>
              <a:rPr lang="pt-BR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tâm hồn biết rung động và cảm nhận vẻ đẹp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527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44" grpId="0"/>
      <p:bldP spid="4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4"/>
            <a:ext cx="3560211" cy="12339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056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sp>
        <p:nvSpPr>
          <p:cNvPr id="5" name="任意多边形 4"/>
          <p:cNvSpPr/>
          <p:nvPr/>
        </p:nvSpPr>
        <p:spPr>
          <a:xfrm rot="2734777" flipH="1">
            <a:off x="-284495" y="54060"/>
            <a:ext cx="573881" cy="621507"/>
          </a:xfrm>
          <a:custGeom>
            <a:avLst/>
            <a:gdLst>
              <a:gd name="connsiteX0" fmla="*/ 4825039 w 4825039"/>
              <a:gd name="connsiteY0" fmla="*/ 498765 h 5227156"/>
              <a:gd name="connsiteX1" fmla="*/ 0 w 4825039"/>
              <a:gd name="connsiteY1" fmla="*/ 5227156 h 5227156"/>
              <a:gd name="connsiteX2" fmla="*/ 0 w 4825039"/>
              <a:gd name="connsiteY2" fmla="*/ 0 h 5227156"/>
              <a:gd name="connsiteX3" fmla="*/ 4336264 w 4825039"/>
              <a:gd name="connsiteY3" fmla="*/ 0 h 522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5039" h="5227156">
                <a:moveTo>
                  <a:pt x="4825039" y="498765"/>
                </a:moveTo>
                <a:lnTo>
                  <a:pt x="0" y="5227156"/>
                </a:lnTo>
                <a:lnTo>
                  <a:pt x="0" y="0"/>
                </a:lnTo>
                <a:lnTo>
                  <a:pt x="4336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4" name="图片 14">
            <a:extLst>
              <a:ext uri="{FF2B5EF4-FFF2-40B4-BE49-F238E27FC236}">
                <a16:creationId xmlns:a16="http://schemas.microsoft.com/office/drawing/2014/main" id="{FB96827D-41AF-4401-AFD9-F6F16D07CD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8704" y="-481621"/>
            <a:ext cx="4771400" cy="4771400"/>
          </a:xfrm>
          <a:prstGeom prst="rect">
            <a:avLst/>
          </a:prstGeom>
        </p:spPr>
      </p:pic>
      <p:sp>
        <p:nvSpPr>
          <p:cNvPr id="15" name="矩形 15">
            <a:extLst>
              <a:ext uri="{FF2B5EF4-FFF2-40B4-BE49-F238E27FC236}">
                <a16:creationId xmlns:a16="http://schemas.microsoft.com/office/drawing/2014/main" id="{D946116F-3BE4-49D3-B0ED-375FF2AF8B9A}"/>
              </a:ext>
            </a:extLst>
          </p:cNvPr>
          <p:cNvSpPr/>
          <p:nvPr/>
        </p:nvSpPr>
        <p:spPr>
          <a:xfrm>
            <a:off x="2543752" y="1772694"/>
            <a:ext cx="2761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 thích nhan đề Mùa xuân nho nhỏ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16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FA269A8-B742-40B6-BBB8-B2FF7312A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" y="-55662"/>
            <a:ext cx="9143999" cy="54104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9601157-E874-4DB9-867E-BAE1A13BF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8571" y="2706535"/>
            <a:ext cx="4256977" cy="24369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C24F3A-7055-4C84-B6FD-54326F8F9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2996718"/>
            <a:ext cx="783821" cy="18740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76D00B-D2EC-4E97-AD9F-39B8B801C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8" y="163015"/>
            <a:ext cx="529027" cy="52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5B8301-77B2-47A3-8350-44F243BDF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592583"/>
            <a:ext cx="2329543" cy="55636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5237132-FAB1-4DF2-AF2F-A9E6DFE5F8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9" y="272737"/>
            <a:ext cx="1703939" cy="18740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5F5A7A7-624B-4064-B03F-C30AD6F229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" y="3929722"/>
            <a:ext cx="3380716" cy="135228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008CA85-07C5-4564-9DC4-1650634F6C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8" y="3419264"/>
            <a:ext cx="670074" cy="20130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9CD7174-F48F-4D03-9AFE-573FDD7FED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60" y="4290345"/>
            <a:ext cx="2214924" cy="853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E00743F7-528A-4D3E-A232-F151BD8AA8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31938" y="2366993"/>
            <a:ext cx="2761142" cy="138174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530E2C0-6B14-444E-BC3B-7406CCBE55E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0240" y="-182320"/>
            <a:ext cx="1725308" cy="189754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B51EAB6-C886-42DC-AA3B-AEBC37E1B0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02" y="684734"/>
            <a:ext cx="806748" cy="525026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C686B342-616A-4A58-9BEB-E0C250BEF3B2}"/>
              </a:ext>
            </a:extLst>
          </p:cNvPr>
          <p:cNvSpPr/>
          <p:nvPr/>
        </p:nvSpPr>
        <p:spPr>
          <a:xfrm>
            <a:off x="2279418" y="408076"/>
            <a:ext cx="5095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Nhan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义启小魏楷" panose="02010601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đề</a:t>
            </a:r>
            <a:endParaRPr kumimoji="0" lang="en-US" altLang="zh-CN" sz="2800" b="0" i="0" u="none" strike="noStrike" kern="1200" cap="none" spc="4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义启小魏楷" panose="02010601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1" name="图形 70">
            <a:extLst>
              <a:ext uri="{FF2B5EF4-FFF2-40B4-BE49-F238E27FC236}">
                <a16:creationId xmlns:a16="http://schemas.microsoft.com/office/drawing/2014/main" id="{8C3F5C81-DA7D-41CF-B3FA-E97A429BF1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391375" y="1229661"/>
            <a:ext cx="520610" cy="353795"/>
          </a:xfrm>
          <a:prstGeom prst="rect">
            <a:avLst/>
          </a:prstGeom>
        </p:spPr>
      </p:pic>
      <p:pic>
        <p:nvPicPr>
          <p:cNvPr id="21" name="图片 5">
            <a:extLst>
              <a:ext uri="{FF2B5EF4-FFF2-40B4-BE49-F238E27FC236}">
                <a16:creationId xmlns:a16="http://schemas.microsoft.com/office/drawing/2014/main" id="{D467D17C-49DD-4493-8FDB-41A946D6FA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27" y="-55662"/>
            <a:ext cx="986958" cy="986958"/>
          </a:xfrm>
          <a:prstGeom prst="rect">
            <a:avLst/>
          </a:prstGeom>
        </p:spPr>
      </p:pic>
      <p:sp>
        <p:nvSpPr>
          <p:cNvPr id="26" name="文本框 7">
            <a:extLst>
              <a:ext uri="{FF2B5EF4-FFF2-40B4-BE49-F238E27FC236}">
                <a16:creationId xmlns:a16="http://schemas.microsoft.com/office/drawing/2014/main" id="{C6B72017-2EF2-4DB9-8537-EA0543C01002}"/>
              </a:ext>
            </a:extLst>
          </p:cNvPr>
          <p:cNvSpPr txBox="1"/>
          <p:nvPr/>
        </p:nvSpPr>
        <p:spPr>
          <a:xfrm>
            <a:off x="2953656" y="1192605"/>
            <a:ext cx="4789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bài thơ là một sáng tạo độc đáo, một phát hiện mới mẻ của nhà thơ.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656A412-B543-4D7B-A1BF-CBBDA14F4B8B}"/>
              </a:ext>
            </a:extLst>
          </p:cNvPr>
          <p:cNvCxnSpPr>
            <a:cxnSpLocks/>
          </p:cNvCxnSpPr>
          <p:nvPr/>
        </p:nvCxnSpPr>
        <p:spPr>
          <a:xfrm>
            <a:off x="2953655" y="438232"/>
            <a:ext cx="1087049" cy="6743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A4256-3314-44D3-B0BD-564E4B344564}"/>
              </a:ext>
            </a:extLst>
          </p:cNvPr>
          <p:cNvCxnSpPr>
            <a:cxnSpLocks/>
          </p:cNvCxnSpPr>
          <p:nvPr/>
        </p:nvCxnSpPr>
        <p:spPr>
          <a:xfrm>
            <a:off x="5667946" y="982518"/>
            <a:ext cx="1087049" cy="6743"/>
          </a:xfrm>
          <a:prstGeom prst="line">
            <a:avLst/>
          </a:prstGeom>
          <a:ln w="76200">
            <a:solidFill>
              <a:srgbClr val="FF33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02195C-99CF-45B7-92B5-DD0D63039FF1}"/>
              </a:ext>
            </a:extLst>
          </p:cNvPr>
          <p:cNvCxnSpPr>
            <a:cxnSpLocks/>
          </p:cNvCxnSpPr>
          <p:nvPr/>
        </p:nvCxnSpPr>
        <p:spPr>
          <a:xfrm>
            <a:off x="2974721" y="1968311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形 70">
            <a:extLst>
              <a:ext uri="{FF2B5EF4-FFF2-40B4-BE49-F238E27FC236}">
                <a16:creationId xmlns:a16="http://schemas.microsoft.com/office/drawing/2014/main" id="{FEC64A43-9FD4-433D-8A2E-F130E127E4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2150222" y="1481718"/>
            <a:ext cx="520610" cy="353795"/>
          </a:xfrm>
          <a:prstGeom prst="rect">
            <a:avLst/>
          </a:prstGeom>
        </p:spPr>
      </p:pic>
      <p:pic>
        <p:nvPicPr>
          <p:cNvPr id="31" name="图形 70">
            <a:extLst>
              <a:ext uri="{FF2B5EF4-FFF2-40B4-BE49-F238E27FC236}">
                <a16:creationId xmlns:a16="http://schemas.microsoft.com/office/drawing/2014/main" id="{5590F6E7-5BD7-41A2-BCB2-56483A8B88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279417" y="1580862"/>
            <a:ext cx="743069" cy="504973"/>
          </a:xfrm>
          <a:prstGeom prst="rect">
            <a:avLst/>
          </a:prstGeom>
        </p:spPr>
      </p:pic>
      <p:pic>
        <p:nvPicPr>
          <p:cNvPr id="32" name="图形 70">
            <a:extLst>
              <a:ext uri="{FF2B5EF4-FFF2-40B4-BE49-F238E27FC236}">
                <a16:creationId xmlns:a16="http://schemas.microsoft.com/office/drawing/2014/main" id="{4B3BC637-E5B5-4931-9854-E741536463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264305" y="2216254"/>
            <a:ext cx="520610" cy="353795"/>
          </a:xfrm>
          <a:prstGeom prst="rect">
            <a:avLst/>
          </a:prstGeom>
        </p:spPr>
      </p:pic>
      <p:sp>
        <p:nvSpPr>
          <p:cNvPr id="33" name="文本框 7">
            <a:extLst>
              <a:ext uri="{FF2B5EF4-FFF2-40B4-BE49-F238E27FC236}">
                <a16:creationId xmlns:a16="http://schemas.microsoft.com/office/drawing/2014/main" id="{65A6FC1F-A649-4F9D-BF49-140A420F2818}"/>
              </a:ext>
            </a:extLst>
          </p:cNvPr>
          <p:cNvSpPr txBox="1"/>
          <p:nvPr/>
        </p:nvSpPr>
        <p:spPr>
          <a:xfrm>
            <a:off x="2942014" y="1994220"/>
            <a:ext cx="468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mùa xuân nho nhỏ là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94650FA-5367-45E2-AC44-779C8C942F6C}"/>
              </a:ext>
            </a:extLst>
          </p:cNvPr>
          <p:cNvCxnSpPr>
            <a:cxnSpLocks/>
          </p:cNvCxnSpPr>
          <p:nvPr/>
        </p:nvCxnSpPr>
        <p:spPr>
          <a:xfrm>
            <a:off x="2847651" y="2954904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图形 70">
            <a:extLst>
              <a:ext uri="{FF2B5EF4-FFF2-40B4-BE49-F238E27FC236}">
                <a16:creationId xmlns:a16="http://schemas.microsoft.com/office/drawing/2014/main" id="{C80A481C-B011-45FF-BB1F-01DCFE81D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2023152" y="2468311"/>
            <a:ext cx="520610" cy="353795"/>
          </a:xfrm>
          <a:prstGeom prst="rect">
            <a:avLst/>
          </a:prstGeom>
        </p:spPr>
      </p:pic>
      <p:pic>
        <p:nvPicPr>
          <p:cNvPr id="40" name="图形 70">
            <a:extLst>
              <a:ext uri="{FF2B5EF4-FFF2-40B4-BE49-F238E27FC236}">
                <a16:creationId xmlns:a16="http://schemas.microsoft.com/office/drawing/2014/main" id="{6C5F064A-EB28-4C88-8038-EC92591E8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152347" y="2567455"/>
            <a:ext cx="743069" cy="504973"/>
          </a:xfrm>
          <a:prstGeom prst="rect">
            <a:avLst/>
          </a:prstGeom>
        </p:spPr>
      </p:pic>
      <p:pic>
        <p:nvPicPr>
          <p:cNvPr id="41" name="图形 70">
            <a:extLst>
              <a:ext uri="{FF2B5EF4-FFF2-40B4-BE49-F238E27FC236}">
                <a16:creationId xmlns:a16="http://schemas.microsoft.com/office/drawing/2014/main" id="{70B7DAF0-4928-4226-9525-1BA099C402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49193" y="3107119"/>
            <a:ext cx="520610" cy="353795"/>
          </a:xfrm>
          <a:prstGeom prst="rect">
            <a:avLst/>
          </a:prstGeom>
        </p:spPr>
      </p:pic>
      <p:sp>
        <p:nvSpPr>
          <p:cNvPr id="42" name="文本框 7">
            <a:extLst>
              <a:ext uri="{FF2B5EF4-FFF2-40B4-BE49-F238E27FC236}">
                <a16:creationId xmlns:a16="http://schemas.microsoft.com/office/drawing/2014/main" id="{17B470E5-B65D-413C-ABEA-11C10E0F663E}"/>
              </a:ext>
            </a:extLst>
          </p:cNvPr>
          <p:cNvSpPr txBox="1"/>
          <p:nvPr/>
        </p:nvSpPr>
        <p:spPr>
          <a:xfrm>
            <a:off x="2844981" y="3072612"/>
            <a:ext cx="4680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nguyện ước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C9F1DC5-00D5-4E8E-81D9-3AB6BF1C22FF}"/>
              </a:ext>
            </a:extLst>
          </p:cNvPr>
          <p:cNvCxnSpPr>
            <a:cxnSpLocks/>
          </p:cNvCxnSpPr>
          <p:nvPr/>
        </p:nvCxnSpPr>
        <p:spPr>
          <a:xfrm>
            <a:off x="2782239" y="3789129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形 70">
            <a:extLst>
              <a:ext uri="{FF2B5EF4-FFF2-40B4-BE49-F238E27FC236}">
                <a16:creationId xmlns:a16="http://schemas.microsoft.com/office/drawing/2014/main" id="{8CEA77A4-198B-4DC7-9EEF-B650171C1C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1908040" y="3359176"/>
            <a:ext cx="520610" cy="353795"/>
          </a:xfrm>
          <a:prstGeom prst="rect">
            <a:avLst/>
          </a:prstGeom>
        </p:spPr>
      </p:pic>
      <p:pic>
        <p:nvPicPr>
          <p:cNvPr id="45" name="图形 70">
            <a:extLst>
              <a:ext uri="{FF2B5EF4-FFF2-40B4-BE49-F238E27FC236}">
                <a16:creationId xmlns:a16="http://schemas.microsoft.com/office/drawing/2014/main" id="{842CB520-63FD-4889-98F6-3FF0928AD4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037235" y="3458320"/>
            <a:ext cx="743069" cy="504973"/>
          </a:xfrm>
          <a:prstGeom prst="rect">
            <a:avLst/>
          </a:prstGeom>
        </p:spPr>
      </p:pic>
      <p:pic>
        <p:nvPicPr>
          <p:cNvPr id="46" name="图形 70">
            <a:extLst>
              <a:ext uri="{FF2B5EF4-FFF2-40B4-BE49-F238E27FC236}">
                <a16:creationId xmlns:a16="http://schemas.microsoft.com/office/drawing/2014/main" id="{E0772A37-86B9-4492-BD41-1D904E1749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131181" y="4170333"/>
            <a:ext cx="520610" cy="353795"/>
          </a:xfrm>
          <a:prstGeom prst="rect">
            <a:avLst/>
          </a:prstGeom>
        </p:spPr>
      </p:pic>
      <p:sp>
        <p:nvSpPr>
          <p:cNvPr id="47" name="文本框 7">
            <a:extLst>
              <a:ext uri="{FF2B5EF4-FFF2-40B4-BE49-F238E27FC236}">
                <a16:creationId xmlns:a16="http://schemas.microsoft.com/office/drawing/2014/main" id="{653C7618-1B1E-4639-A1A1-D0599F33AE6F}"/>
              </a:ext>
            </a:extLst>
          </p:cNvPr>
          <p:cNvSpPr txBox="1"/>
          <p:nvPr/>
        </p:nvSpPr>
        <p:spPr>
          <a:xfrm>
            <a:off x="2749951" y="4167673"/>
            <a:ext cx="4680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quan điểm về sự thống nhất giữa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3083E5-4002-4195-9E85-5BD94AAAD5E1}"/>
              </a:ext>
            </a:extLst>
          </p:cNvPr>
          <p:cNvCxnSpPr>
            <a:cxnSpLocks/>
          </p:cNvCxnSpPr>
          <p:nvPr/>
        </p:nvCxnSpPr>
        <p:spPr>
          <a:xfrm>
            <a:off x="2784915" y="4735840"/>
            <a:ext cx="4614877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图形 70">
            <a:extLst>
              <a:ext uri="{FF2B5EF4-FFF2-40B4-BE49-F238E27FC236}">
                <a16:creationId xmlns:a16="http://schemas.microsoft.com/office/drawing/2014/main" id="{A86617F1-9D07-4219-90DD-215AB04CB3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13532617">
            <a:off x="1890028" y="4422390"/>
            <a:ext cx="520610" cy="353795"/>
          </a:xfrm>
          <a:prstGeom prst="rect">
            <a:avLst/>
          </a:prstGeom>
        </p:spPr>
      </p:pic>
      <p:pic>
        <p:nvPicPr>
          <p:cNvPr id="50" name="图形 70">
            <a:extLst>
              <a:ext uri="{FF2B5EF4-FFF2-40B4-BE49-F238E27FC236}">
                <a16:creationId xmlns:a16="http://schemas.microsoft.com/office/drawing/2014/main" id="{1D017924-3ED9-4BFD-9576-9C07A20397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261155">
            <a:off x="2019223" y="4521534"/>
            <a:ext cx="743069" cy="5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6850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26" grpId="0"/>
      <p:bldP spid="33" grpId="0"/>
      <p:bldP spid="42" grpId="0"/>
      <p:bldP spid="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81849" y="1354438"/>
            <a:ext cx="9144000" cy="2964134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93" y="1740815"/>
            <a:ext cx="783579" cy="621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" y="-1240173"/>
            <a:ext cx="501782" cy="49576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4029076"/>
            <a:ext cx="9144000" cy="1109620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45" y="3587780"/>
            <a:ext cx="1534363" cy="81123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40" y="3225642"/>
            <a:ext cx="558852" cy="81123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33" y="2773832"/>
            <a:ext cx="2928947" cy="146447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92" y="534315"/>
            <a:ext cx="2802293" cy="367513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890" y="3396934"/>
            <a:ext cx="418717" cy="33198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20" y="3708604"/>
            <a:ext cx="418717" cy="331982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757" y="1179391"/>
            <a:ext cx="1438184" cy="1216925"/>
          </a:xfrm>
          <a:prstGeom prst="rect">
            <a:avLst/>
          </a:prstGeom>
        </p:spPr>
      </p:pic>
      <p:pic>
        <p:nvPicPr>
          <p:cNvPr id="81" name="Intro">
            <a:hlinkClick r:id="" action="ppaction://media"/>
            <a:extLst>
              <a:ext uri="{FF2B5EF4-FFF2-40B4-BE49-F238E27FC236}">
                <a16:creationId xmlns:a16="http://schemas.microsoft.com/office/drawing/2014/main" id="{7C2A0ED8-67CD-4A5F-BDC2-A56E7A3CF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93444" y="-653448"/>
            <a:ext cx="457200" cy="457200"/>
          </a:xfrm>
          <a:prstGeom prst="rect">
            <a:avLst/>
          </a:prstGeom>
        </p:spPr>
      </p:pic>
      <p:pic>
        <p:nvPicPr>
          <p:cNvPr id="22" name="Picture 4" descr="Nhà lá - Các mẫu nhà lá đẹp và đơn giản mà mang đậm văn hóa Việt Nam">
            <a:extLst>
              <a:ext uri="{FF2B5EF4-FFF2-40B4-BE49-F238E27FC236}">
                <a16:creationId xmlns:a16="http://schemas.microsoft.com/office/drawing/2014/main" id="{E6DE3416-3FE7-40EE-AB84-04B563F81C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0" b="73167" l="875" r="97625">
                        <a14:foregroundMark x1="9375" y1="3167" x2="94250" y2="28500"/>
                        <a14:foregroundMark x1="94250" y1="28500" x2="99500" y2="34667"/>
                        <a14:foregroundMark x1="99500" y1="34667" x2="92875" y2="38167"/>
                        <a14:foregroundMark x1="92875" y1="38167" x2="86375" y2="38000"/>
                        <a14:foregroundMark x1="86375" y1="38000" x2="99750" y2="35833"/>
                        <a14:foregroundMark x1="99750" y1="35833" x2="98625" y2="57833"/>
                        <a14:foregroundMark x1="98625" y1="57833" x2="91000" y2="65667"/>
                        <a14:foregroundMark x1="91000" y1="65667" x2="3125" y2="85500"/>
                        <a14:foregroundMark x1="3125" y1="85500" x2="13750" y2="85167"/>
                        <a14:foregroundMark x1="13750" y1="85167" x2="24500" y2="86167"/>
                        <a14:foregroundMark x1="24500" y1="86167" x2="38250" y2="82667"/>
                        <a14:foregroundMark x1="38250" y1="82667" x2="30375" y2="72667"/>
                        <a14:foregroundMark x1="11660" y1="58196" x2="3000" y2="51500"/>
                        <a14:foregroundMark x1="30375" y1="72667" x2="18040" y2="63129"/>
                        <a14:foregroundMark x1="3000" y1="51500" x2="875" y2="42667"/>
                        <a14:foregroundMark x1="875" y1="42667" x2="10375" y2="4000"/>
                        <a14:foregroundMark x1="29375" y1="19500" x2="29375" y2="19500"/>
                        <a14:foregroundMark x1="25625" y1="14333" x2="29000" y2="19000"/>
                        <a14:foregroundMark x1="16125" y1="10833" x2="24875" y2="23333"/>
                        <a14:foregroundMark x1="31375" y1="22333" x2="41750" y2="28667"/>
                        <a14:foregroundMark x1="43000" y1="19667" x2="49000" y2="25833"/>
                        <a14:foregroundMark x1="49000" y1="25833" x2="49000" y2="25833"/>
                        <a14:foregroundMark x1="52250" y1="25833" x2="57750" y2="29167"/>
                        <a14:foregroundMark x1="42750" y1="34167" x2="51125" y2="34667"/>
                        <a14:foregroundMark x1="57375" y1="32667" x2="65375" y2="32167"/>
                        <a14:foregroundMark x1="65375" y1="32167" x2="65375" y2="32167"/>
                        <a14:foregroundMark x1="69625" y1="31167" x2="79125" y2="31667"/>
                        <a14:foregroundMark x1="87125" y1="32667" x2="90750" y2="33167"/>
                        <a14:foregroundMark x1="94625" y1="32333" x2="97625" y2="34167"/>
                        <a14:backgroundMark x1="6875" y1="58000" x2="16875" y2="64833"/>
                        <a14:backgroundMark x1="16875" y1="64833" x2="5250" y2="63000"/>
                        <a14:backgroundMark x1="5250" y1="63000" x2="7875" y2="5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571"/>
          <a:stretch/>
        </p:blipFill>
        <p:spPr bwMode="auto">
          <a:xfrm>
            <a:off x="2960834" y="1004896"/>
            <a:ext cx="3278367" cy="20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17" y="2084470"/>
            <a:ext cx="418717" cy="3319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DFFAA2-4BED-4C4C-B53C-77BE7D91A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59" y="2715280"/>
            <a:ext cx="418717" cy="3319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D74231-A7FF-4427-AD17-CCD7420D32CE}"/>
              </a:ext>
            </a:extLst>
          </p:cNvPr>
          <p:cNvSpPr/>
          <p:nvPr/>
        </p:nvSpPr>
        <p:spPr>
          <a:xfrm>
            <a:off x="2290478" y="414229"/>
            <a:ext cx="502900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Ngôi</a:t>
            </a:r>
            <a:r>
              <a:rPr lang="en-US" sz="405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 </a:t>
            </a:r>
            <a:r>
              <a:rPr lang="en-US" sz="405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nhà</a:t>
            </a:r>
            <a:r>
              <a:rPr lang="en-US" sz="405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 </a:t>
            </a:r>
            <a:r>
              <a:rPr lang="en-US" sz="405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bươm</a:t>
            </a:r>
            <a:r>
              <a:rPr lang="en-US" sz="405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 </a:t>
            </a:r>
            <a:r>
              <a:rPr lang="en-US" sz="405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alibri" panose="020F0502020204030204"/>
              </a:rPr>
              <a:t>bướm</a:t>
            </a:r>
            <a:endParaRPr lang="en-US" sz="405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242" y="425197"/>
            <a:ext cx="1207294" cy="11300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2169" y="1809571"/>
            <a:ext cx="1207294" cy="1173490"/>
          </a:xfrm>
          <a:prstGeom prst="rect">
            <a:avLst/>
          </a:prstGeom>
        </p:spPr>
      </p:pic>
      <p:pic>
        <p:nvPicPr>
          <p:cNvPr id="21" name="8">
            <a:hlinkClick r:id="" action="ppaction://noaction"/>
            <a:extLst>
              <a:ext uri="{FF2B5EF4-FFF2-40B4-BE49-F238E27FC236}">
                <a16:creationId xmlns:a16="http://schemas.microsoft.com/office/drawing/2014/main" id="{6D977137-A071-4234-A759-D1171C1148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047" y="2301770"/>
            <a:ext cx="1238250" cy="11590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C3695-C8F1-46C6-8439-9537DE754C1D}"/>
              </a:ext>
            </a:extLst>
          </p:cNvPr>
          <p:cNvSpPr txBox="1"/>
          <p:nvPr/>
        </p:nvSpPr>
        <p:spPr>
          <a:xfrm>
            <a:off x="2689016" y="2671895"/>
            <a:ext cx="4213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FB72221-7CE9-4F8B-A051-4EA3F4AB43DB}"/>
              </a:ext>
            </a:extLst>
          </p:cNvPr>
          <p:cNvSpPr txBox="1"/>
          <p:nvPr/>
        </p:nvSpPr>
        <p:spPr>
          <a:xfrm>
            <a:off x="2029968" y="3104532"/>
            <a:ext cx="70321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C1CBC8-D309-4179-B52D-F5820879A3AB}"/>
              </a:ext>
            </a:extLst>
          </p:cNvPr>
          <p:cNvSpPr txBox="1"/>
          <p:nvPr/>
        </p:nvSpPr>
        <p:spPr>
          <a:xfrm>
            <a:off x="2749864" y="3415463"/>
            <a:ext cx="42132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681C6BB-A114-4B64-80B8-B7A876A544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332" y="2165369"/>
            <a:ext cx="1438184" cy="121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3000" fill="hold" grpId="0" nodeType="withEffect" p14:presetBounceEnd="7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7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7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 -0.00347 L -0.003 -0.00347 C 0.00677 -0.00486 0.01627 -0.0081 0.02604 -0.00741 C 0.05091 -0.00555 0.06432 -0.00139 0.08424 0.0044 C 0.10677 0.01783 0.08906 0.00787 0.10664 0.01644 C 0.12578 0.02546 0.13099 0.0294 0.15143 0.03634 C 0.15885 0.03889 0.16627 0.04028 0.17383 0.04236 C 0.20664 0.04097 0.23958 0.04167 0.27226 0.0382 C 0.27812 0.03773 0.28346 0.03287 0.28906 0.03033 C 0.29362 0.02824 0.29818 0.02685 0.30247 0.02431 C 0.30364 0.02361 0.30482 0.02338 0.30586 0.02245 C 0.30859 0.01991 0.31094 0.01667 0.31367 0.01435 C 0.31693 0.01181 0.32226 0.0088 0.32604 0.00648 C 0.33463 -0.00486 0.32643 0.00533 0.33502 -0.00347 C 0.3362 -0.00463 0.33724 -0.00625 0.33841 -0.00741 C 0.34167 -0.01088 0.34505 -0.01389 0.34844 -0.01736 C 0.35143 -0.0206 0.3543 -0.0243 0.35742 -0.02731 C 0.35885 -0.02893 0.36042 -0.02986 0.36185 -0.03125 C 0.38307 -0.05393 0.36549 -0.03634 0.38424 -0.05717 C 0.38685 -0.05995 0.38958 -0.06204 0.39206 -0.06505 C 0.39336 -0.06667 0.39414 -0.06944 0.39544 -0.07106 C 0.40104 -0.07893 0.40833 -0.08611 0.41341 -0.09491 C 0.422 -0.11042 0.41771 -0.10671 0.42448 -0.11088 C 0.42604 -0.11342 0.42734 -0.11667 0.42904 -0.11875 C 0.42995 -0.12014 0.43138 -0.11967 0.43242 -0.12083 C 0.43372 -0.12245 0.43437 -0.12523 0.43568 -0.12685 C 0.4375 -0.1287 0.43945 -0.1294 0.44127 -0.13079 C 0.44531 -0.13333 0.44557 -0.1331 0.45026 -0.13472 C 0.45143 -0.13611 0.45234 -0.13866 0.45364 -0.13866 C 0.45482 -0.13889 0.47266 -0.13935 0.47943 -0.13472 C 0.48281 -0.13241 0.48607 -0.1294 0.48945 -0.12685 C 0.4931 -0.11829 0.49101 -0.11875 0.49401 -0.11875 L 0.49401 -0.11875 " pathEditMode="relative" ptsTypes="AAAAAAAAAAAAAAAAAAAAAAAAAAAAAAAAA">
                                          <p:cBhvr>
                                            <p:cTn id="10" dur="7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7.40741E-7 L -3.95833E-6 0.00023 C -0.01888 -0.03356 -0.00156 -0.00718 -0.04934 -0.03796 C -0.05221 -0.03981 -0.05442 -0.04352 -0.05716 -0.04583 C -0.06458 -0.05208 -0.07213 -0.05741 -0.07955 -0.06389 C -0.08424 -0.06782 -0.09388 -0.07893 -0.09752 -0.0838 C -0.10065 -0.08796 -0.10091 -0.09028 -0.10299 -0.0956 C -0.10416 -0.09838 -0.1052 -0.10116 -0.10651 -0.1037 C -0.10781 -0.10648 -0.1095 -0.1088 -0.11093 -0.11157 C -0.1125 -0.11481 -0.11393 -0.11829 -0.11536 -0.12153 C -0.1207 -0.13194 -0.12278 -0.13287 -0.12773 -0.14537 C -0.12916 -0.14907 -0.12968 -0.1537 -0.13099 -0.15741 C -0.13346 -0.16366 -0.13671 -0.16875 -0.13893 -0.17523 C -0.13997 -0.17847 -0.14101 -0.18194 -0.14218 -0.18518 C -0.14362 -0.18866 -0.14544 -0.19167 -0.14674 -0.19514 C -0.14843 -0.19954 -0.15 -0.20417 -0.15117 -0.20903 C -0.15208 -0.21227 -0.15234 -0.21597 -0.15338 -0.21898 C -0.15455 -0.22222 -0.15651 -0.22407 -0.15794 -0.22685 C -0.1595 -0.23009 -0.16106 -0.23333 -0.16237 -0.2368 C -0.16588 -0.2463 -0.16315 -0.24421 -0.16796 -0.25278 C -0.16966 -0.25579 -0.17187 -0.25787 -0.17356 -0.26088 C -0.17747 -0.26713 -0.18046 -0.27523 -0.18476 -0.28079 C -0.19218 -0.29005 -0.19987 -0.29884 -0.20716 -0.30856 C -0.20846 -0.31018 -0.20924 -0.31296 -0.21054 -0.31458 C -0.21823 -0.3243 -0.22591 -0.3338 -0.23398 -0.34236 C -0.23606 -0.34444 -0.23867 -0.34444 -0.24075 -0.3463 C -0.24309 -0.34861 -0.24505 -0.35208 -0.24752 -0.3544 C -0.25403 -0.36018 -0.26093 -0.36505 -0.26757 -0.37014 C -0.27838 -0.39421 -0.2733 -0.38403 -0.29674 -0.41991 C -0.30221 -0.42824 -0.30664 -0.44005 -0.31354 -0.44398 C -0.32278 -0.44907 -0.33294 -0.44514 -0.34257 -0.44583 C -0.36224 -0.44884 -0.35638 -0.45 -0.38177 -0.43981 C -0.38346 -0.43935 -0.38476 -0.4368 -0.38632 -0.43588 C -0.39036 -0.43356 -0.39453 -0.43194 -0.39856 -0.42986 C -0.39974 -0.4294 -0.40078 -0.42824 -0.40195 -0.42801 C -0.41393 -0.425 -0.42591 -0.42292 -0.43776 -0.41991 C -0.4427 -0.41875 -0.44752 -0.41736 -0.45234 -0.41597 L -0.54192 -0.42199 C -0.5457 -0.42245 -0.54948 -0.4243 -0.55312 -0.42593 C -0.56211 -0.43009 -0.57109 -0.43518 -0.57994 -0.43981 C -0.58216 -0.4412 -0.58437 -0.44282 -0.58671 -0.44398 C -0.60885 -0.45324 -0.60429 -0.45139 -0.62474 -0.4537 C -0.63294 -0.45231 -0.64518 -0.45046 -0.65273 -0.44792 C -0.65507 -0.44699 -0.65729 -0.44537 -0.6595 -0.44398 C -0.66132 -0.44259 -0.66328 -0.44167 -0.6651 -0.43981 C -0.66744 -0.4375 -0.66966 -0.43472 -0.67174 -0.43194 C -0.6733 -0.42986 -0.67461 -0.42755 -0.6763 -0.42593 C -0.67721 -0.425 -0.67851 -0.42454 -0.67955 -0.42407 C -0.68216 -0.41921 -0.68515 -0.41528 -0.6875 -0.40995 C -0.6914 -0.40069 -0.68945 -0.4044 -0.69296 -0.39815 L -0.69296 -0.39792 " pathEditMode="relative" rAng="0" ptsTypes="AAAAAAAAAAAAAAAAAAAAAAAAAAAAAAAAAAAAAAAAAAAAAAAAAAA">
                                          <p:cBhvr>
                                            <p:cTn id="1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648" y="-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2 -0.00325 L -0.00222 -0.00325 C 0.00482 -0.00186 0.01198 -0.00093 0.01901 0.00092 C 0.02057 0.00115 0.022 0.00231 0.02344 0.00277 L 0.04479 0.01087 C 0.04583 0.01134 0.04687 0.01226 0.04805 0.01273 C 0.06002 0.01736 0.06237 0.01689 0.075 0.02083 C 0.07643 0.02129 0.07786 0.02222 0.07943 0.02268 C 0.08932 0.02592 0.11015 0.02847 0.11523 0.0287 L 0.15 0.03078 C 0.16081 0.02939 0.17174 0.02939 0.18242 0.02662 L 0.19023 0.02476 C 0.21041 0.01921 0.18203 0.02638 0.20482 0.02083 C 0.20846 0.01851 0.20976 0.01782 0.2138 0.01481 C 0.21523 0.01365 0.21666 0.01203 0.21823 0.01087 C 0.22526 0.00509 0.22422 0.00601 0.22943 0.00277 C 0.23099 0.00092 0.23242 -0.00116 0.23385 -0.00325 C 0.23502 -0.00463 0.2362 -0.00556 0.23724 -0.00718 C 0.23854 -0.00903 0.23932 -0.01135 0.24062 -0.0132 C 0.24271 -0.01598 0.24531 -0.01806 0.24739 -0.02107 C 0.26315 -0.04514 0.24974 -0.0294 0.2664 -0.0588 C 0.26901 -0.06343 0.27174 -0.06806 0.27422 -0.07292 C 0.27552 -0.07524 0.27643 -0.07825 0.2776 -0.08079 C 0.27943 -0.08473 0.28138 -0.08866 0.2832 -0.0926 C 0.28515 -0.09723 0.28685 -0.10209 0.2888 -0.10672 C 0.29049 -0.11065 0.29271 -0.11436 0.2944 -0.11852 C 0.29609 -0.12292 0.297 -0.12825 0.29883 -0.13241 C 0.30117 -0.1382 0.3043 -0.14283 0.30664 -0.14838 C 0.30846 -0.15278 0.3095 -0.15788 0.3112 -0.16227 C 0.31289 -0.16713 0.31497 -0.17153 0.3168 -0.17639 C 0.31797 -0.1794 0.31888 -0.18311 0.32005 -0.18635 C 0.32409 -0.197 0.32799 -0.20788 0.33242 -0.21806 C 0.33502 -0.22408 0.33841 -0.22917 0.34023 -0.23588 C 0.34101 -0.23866 0.34166 -0.24144 0.34245 -0.24399 C 0.34414 -0.24885 0.34557 -0.25209 0.34805 -0.25579 C 0.34909 -0.25741 0.35039 -0.25834 0.35143 -0.25996 C 0.3526 -0.26158 0.35351 -0.26436 0.35482 -0.26575 C 0.35651 -0.26783 0.35859 -0.26829 0.36041 -0.26991 C 0.36198 -0.27107 0.36328 -0.27269 0.36484 -0.27385 C 0.36862 -0.27663 0.37252 -0.27848 0.37604 -0.28172 C 0.38411 -0.28889 0.38034 -0.28658 0.38724 -0.28982 C 0.40169 -0.30255 0.37903 -0.28288 0.39844 -0.29769 C 0.40156 -0.3 0.4043 -0.30371 0.40742 -0.30556 C 0.41224 -0.30857 0.40963 -0.30718 0.41523 -0.3095 C 0.41862 -0.30834 0.422 -0.30741 0.42539 -0.30556 C 0.42799 -0.30417 0.43086 -0.30047 0.4332 -0.29769 C 0.43984 -0.28172 0.43268 -0.2963 0.44101 -0.28565 C 0.44232 -0.28403 0.44297 -0.28102 0.4444 -0.27987 C 0.45234 -0.27176 0.46081 -0.26528 0.46901 -0.25788 L 0.46901 -0.25788 L 0.49805 -0.23588 C 0.50143 -0.23334 0.50482 -0.23102 0.5082 -0.22801 C 0.52344 -0.21436 0.49778 -0.23774 0.5194 -0.21598 C 0.52305 -0.2125 0.52695 -0.20973 0.5306 -0.20602 C 0.5414 -0.19538 0.53268 -0.19954 0.54401 -0.1963 C 0.54622 -0.19422 0.54844 -0.19213 0.55065 -0.19028 C 0.55182 -0.18936 0.55286 -0.1882 0.55403 -0.1882 C 0.55677 -0.1882 0.56224 -0.19098 0.56523 -0.19213 C 0.56797 -0.19931 0.56627 -0.197 0.56979 -0.20024 L 0.56979 -0.20024 " pathEditMode="relative" ptsTypes="AAAAAAAAAAAAAAAAAAAAAAAAAAAAAAAAAAAAAAAAAAAAAAAAAAAAAAAAAAAA">
                                          <p:cBhvr>
                                            <p:cTn id="1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6800"/>
                                </p:stCondLst>
                                <p:childTnLst>
                                  <p:par>
                                    <p:cTn id="16" presetID="2" presetClass="entr" presetSubtype="1" accel="44000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100"/>
                                </p:stCondLst>
                                <p:childTnLst>
                                  <p:par>
                                    <p:cTn id="21" presetID="2" presetClass="entr" presetSubtype="1" accel="44000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200"/>
                                </p:stCondLst>
                                <p:childTnLst>
                                  <p:par>
                                    <p:cTn id="26" presetID="2" presetClass="entr" presetSubtype="1" accel="44000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3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3 -0.00741 L 0.00183 -0.00741 L -0.03854 -0.00556 C -0.04192 -0.00533 -0.04531 -0.00487 -0.04856 -0.00348 C -0.05026 -0.00278 -0.05143 -0.00024 -0.05312 0.00046 C -0.05559 0.00162 -0.05833 0.00185 -0.06093 0.00231 C -0.07838 0.01273 -0.05247 -0.00186 -0.08333 0.01041 C -0.08489 0.01111 -0.08619 0.01319 -0.08776 0.01435 C -0.09257 0.01782 -0.09739 0.02129 -0.10234 0.0243 C -0.10455 0.02569 -0.1069 0.02638 -0.10911 0.02824 C -0.12682 0.04421 -0.1095 0.03402 -0.12591 0.04212 C -0.14309 0.06527 -0.12838 0.04699 -0.13932 0.0581 C -0.14049 0.05925 -0.1414 0.06111 -0.14257 0.06203 C -0.14401 0.06319 -0.14557 0.06342 -0.14713 0.06412 C -0.14817 0.0662 -0.14921 0.06851 -0.15052 0.07013 C -0.15612 0.07754 -0.1552 0.0743 -0.16054 0.08009 C -0.16289 0.0824 -0.16484 0.08587 -0.16731 0.08796 C -0.16875 0.08935 -0.17018 0.09074 -0.17174 0.09189 C -0.17434 0.09398 -0.17708 0.0956 -0.17955 0.09791 C -0.18307 0.10092 -0.18619 0.10486 -0.18971 0.10787 C -0.19218 0.11018 -0.19492 0.1118 -0.19752 0.11388 C -0.20052 0.11643 -0.20338 0.11944 -0.20651 0.12175 C -0.20898 0.12407 -0.21171 0.12546 -0.21432 0.12777 C -0.21692 0.13032 -0.2194 0.13333 -0.22213 0.13587 C -0.22395 0.1375 -0.22591 0.13819 -0.22773 0.13981 C -0.2289 0.14074 -0.22994 0.14259 -0.23112 0.14375 C -0.23359 0.14652 -0.23619 0.14953 -0.23893 0.15162 C -0.25312 0.16319 -0.2302 0.13888 -0.25013 0.15972 C -0.25429 0.16412 -0.25833 0.16898 -0.26237 0.17361 C -0.26354 0.175 -0.26458 0.17662 -0.26575 0.17754 C -0.26953 0.18101 -0.27317 0.18449 -0.27695 0.1875 C -0.27799 0.18842 -0.27929 0.18842 -0.28033 0.18958 C -0.28268 0.19189 -0.28476 0.19513 -0.28697 0.19745 C -0.29179 0.20231 -0.29765 0.20439 -0.30156 0.21134 C -0.30898 0.22453 -0.30065 0.21087 -0.30937 0.22129 C -0.31862 0.23217 -0.31145 0.22731 -0.31835 0.23125 C -0.31953 0.23333 -0.32044 0.23564 -0.32174 0.23726 C -0.32278 0.23842 -0.32395 0.23842 -0.32513 0.23935 C -0.32734 0.2412 -0.32968 0.24305 -0.33177 0.24537 C -0.33632 0.24976 -0.34049 0.25578 -0.34531 0.25925 C -0.35195 0.26388 -0.34895 0.26203 -0.35416 0.26527 C -0.35572 0.26712 -0.35703 0.26944 -0.35872 0.27106 C -0.35976 0.27222 -0.36093 0.27245 -0.36197 0.27314 L -0.37656 0.2831 C -0.37799 0.28402 -0.37955 0.28425 -0.38112 0.28518 C -0.38333 0.28634 -0.38554 0.28796 -0.38776 0.28912 C -0.39075 0.2905 -0.39388 0.29097 -0.39674 0.29305 C -0.39856 0.29444 -0.40052 0.29583 -0.40234 0.29699 C -0.40585 0.2993 -0.41171 0.30208 -0.41471 0.303 C -0.41796 0.30393 -0.42135 0.30439 -0.42474 0.30509 C -0.43138 0.30787 -0.43268 0.30879 -0.44153 0.31087 C -0.44518 0.3118 -0.44895 0.31226 -0.45273 0.31296 C -0.45572 0.31342 -0.45872 0.31435 -0.46171 0.31504 C -0.46575 0.31689 -0.46979 0.3199 -0.47395 0.32083 C -0.4802 0.32245 -0.48671 0.32199 -0.49296 0.32291 C -0.49635 0.32337 -0.49974 0.3243 -0.50312 0.325 C -0.52356 0.3243 -0.54414 0.325 -0.56458 0.32291 C -0.60117 0.31944 -0.57487 0.31921 -0.58932 0.31504 C -0.59453 0.31342 -0.59974 0.31226 -0.60494 0.31087 C -0.60677 0.30972 -0.60859 0.30787 -0.61054 0.30694 C -0.61497 0.30462 -0.61953 0.303 -0.62395 0.30092 C -0.62513 0.30046 -0.62617 0.29953 -0.62734 0.29907 C -0.63112 0.29699 -0.63489 0.29583 -0.63854 0.29305 C -0.64205 0.29027 -0.64531 0.28657 -0.64856 0.2831 C -0.64974 0.28194 -0.65078 0.28009 -0.65195 0.27916 C -0.67851 0.25555 -0.65664 0.27708 -0.67434 0.25925 C -0.67942 0.24583 -0.67291 0.26157 -0.68333 0.24328 C -0.68424 0.24166 -0.68476 0.23912 -0.68554 0.23726 C -0.68697 0.23379 -0.6888 0.23101 -0.68997 0.22731 C -0.69101 0.2243 -0.6914 0.2206 -0.69231 0.21736 C -0.69283 0.21527 -0.69375 0.21342 -0.69453 0.21134 C -0.69492 0.20879 -0.69518 0.20601 -0.69557 0.20347 C -0.697 0.19583 -0.69817 0.19259 -0.70013 0.18564 C -0.70351 0.15555 -0.69921 0.19282 -0.70234 0.16759 C -0.70273 0.16435 -0.70299 0.16087 -0.70338 0.15763 C -0.70403 0.1537 -0.70572 0.14583 -0.70572 0.14583 C -0.70612 0.13587 -0.70651 0.12592 -0.70677 0.11597 C -0.70755 0.09282 -0.70794 0.06736 -0.70898 0.04421 C -0.70937 0.03819 -0.70976 0.03217 -0.71015 0.02638 C -0.71041 0.02222 -0.71119 0.01828 -0.71132 0.01435 C -0.71158 0.00717 -0.71132 -0.00024 -0.71132 -0.00741 L -0.71132 -0.00741 " pathEditMode="relative" ptsTypes="AAAAAAAAAAAAAAAAAAAAAAAAAAAAAAAAAAAAAAAAAAAAAAAAAAAAAAAAAAAAAAAAAAAAAAAAAAAAAAAAAA">
                                          <p:cBhvr>
                                            <p:cTn id="31" dur="10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xit" presetSubtype="32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20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859 -0.02407 L -0.00859 -0.02407 C 0.01667 0.00463 -0.00977 -0.0243 0.03164 0.01574 C 0.04141 0.02523 0.04271 0.02963 0.05287 0.04167 C 0.05547 0.04468 0.05794 0.04769 0.06081 0.04954 C 0.0655 0.05301 0.07057 0.0544 0.07526 0.05764 C 0.07839 0.05972 0.08099 0.06389 0.08425 0.06551 C 0.09792 0.07269 0.11198 0.07709 0.12565 0.08357 C 0.1276 0.08449 0.1293 0.08658 0.13125 0.0875 C 0.13789 0.09051 0.14479 0.09236 0.15143 0.09537 C 0.15482 0.09699 0.15794 0.10023 0.16146 0.10139 C 0.16849 0.10371 0.17565 0.10417 0.18281 0.10533 C 0.21315 0.11019 0.20964 0.10926 0.24102 0.11134 C 0.30378 0.12384 0.23516 0.10903 0.31367 0.13125 C 0.32747 0.13519 0.34128 0.13796 0.35521 0.14121 C 0.35664 0.14259 0.35794 0.14491 0.35964 0.14514 C 0.4151 0.15324 0.3819 0.1419 0.40221 0.14931 L 0.47826 0.14722 C 0.49102 0.14676 0.50378 0.14769 0.51628 0.14514 C 0.525 0.14352 0.54831 0.12917 0.55664 0.12338 C 0.55794 0.12246 0.55885 0.12037 0.56003 0.11945 C 0.5625 0.11713 0.56523 0.11551 0.56784 0.11343 C 0.57005 0.11158 0.57227 0.10926 0.57461 0.10741 C 0.57826 0.10463 0.5819 0.10162 0.58568 0.09931 C 0.59167 0.0963 0.59766 0.09421 0.60365 0.09144 C 0.60482 0.09097 0.60599 0.09051 0.60703 0.08959 C 0.60964 0.08704 0.61224 0.08426 0.61484 0.08148 C 0.61602 0.08033 0.61706 0.07871 0.61823 0.07755 C 0.62409 0.07199 0.63021 0.06713 0.63607 0.06158 C 0.6388 0.05903 0.64128 0.05602 0.64401 0.05371 C 0.6487 0.04931 0.65378 0.0463 0.65846 0.04167 C 0.66055 0.03959 0.66198 0.03588 0.66406 0.0338 C 0.66797 0.02986 0.67227 0.02709 0.67643 0.02384 C 0.69297 -0.00579 0.68659 0.00718 0.69662 -0.01412 C 0.7 -0.03241 0.69427 -0.00393 0.70104 -0.02801 C 0.70169 -0.03032 0.70156 -0.03333 0.70221 -0.03588 C 0.70378 -0.04259 0.71276 -0.06435 0.71341 -0.06574 C 0.71667 -0.08356 0.71042 -0.05254 0.72122 -0.08565 C 0.72357 -0.09329 0.72487 -0.10162 0.72682 -0.10972 L 0.72904 -0.1294 L 0.73021 -0.13935 L 0.73021 -0.13935 " pathEditMode="relative" ptsTypes="AAAAAAAAAAAAAAAAAAAAAAAAAAAAAAAAAAAAAAAAAA">
                                          <p:cBhvr>
                                            <p:cTn id="43" dur="1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53" presetClass="exit" presetSubtype="32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1"/>
                    </p:tgtEl>
                  </p:cMediaNode>
                </p:audio>
              </p:childTnLst>
            </p:cTn>
          </p:par>
        </p:tnLst>
        <p:bldLst>
          <p:bldP spid="2" grpId="0"/>
          <p:bldP spid="4" grpId="0"/>
          <p:bldP spid="25" grpId="0"/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43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3 -0.00347 L -0.003 -0.00347 C 0.00677 -0.00486 0.01627 -0.0081 0.02604 -0.00741 C 0.05091 -0.00555 0.06432 -0.00139 0.08424 0.0044 C 0.10677 0.01783 0.08906 0.00787 0.10664 0.01644 C 0.12578 0.02546 0.13099 0.0294 0.15143 0.03634 C 0.15885 0.03889 0.16627 0.04028 0.17383 0.04236 C 0.20664 0.04097 0.23958 0.04167 0.27226 0.0382 C 0.27812 0.03773 0.28346 0.03287 0.28906 0.03033 C 0.29362 0.02824 0.29818 0.02685 0.30247 0.02431 C 0.30364 0.02361 0.30482 0.02338 0.30586 0.02245 C 0.30859 0.01991 0.31094 0.01667 0.31367 0.01435 C 0.31693 0.01181 0.32226 0.0088 0.32604 0.00648 C 0.33463 -0.00486 0.32643 0.00533 0.33502 -0.00347 C 0.3362 -0.00463 0.33724 -0.00625 0.33841 -0.00741 C 0.34167 -0.01088 0.34505 -0.01389 0.34844 -0.01736 C 0.35143 -0.0206 0.3543 -0.0243 0.35742 -0.02731 C 0.35885 -0.02893 0.36042 -0.02986 0.36185 -0.03125 C 0.38307 -0.05393 0.36549 -0.03634 0.38424 -0.05717 C 0.38685 -0.05995 0.38958 -0.06204 0.39206 -0.06505 C 0.39336 -0.06667 0.39414 -0.06944 0.39544 -0.07106 C 0.40104 -0.07893 0.40833 -0.08611 0.41341 -0.09491 C 0.422 -0.11042 0.41771 -0.10671 0.42448 -0.11088 C 0.42604 -0.11342 0.42734 -0.11667 0.42904 -0.11875 C 0.42995 -0.12014 0.43138 -0.11967 0.43242 -0.12083 C 0.43372 -0.12245 0.43437 -0.12523 0.43568 -0.12685 C 0.4375 -0.1287 0.43945 -0.1294 0.44127 -0.13079 C 0.44531 -0.13333 0.44557 -0.1331 0.45026 -0.13472 C 0.45143 -0.13611 0.45234 -0.13866 0.45364 -0.13866 C 0.45482 -0.13889 0.47266 -0.13935 0.47943 -0.13472 C 0.48281 -0.13241 0.48607 -0.1294 0.48945 -0.12685 C 0.4931 -0.11829 0.49101 -0.11875 0.49401 -0.11875 L 0.49401 -0.11875 " pathEditMode="relative" ptsTypes="AAAAAAAAAAAAAAAAAAAAAAAAAAAAAAAAA">
                                          <p:cBhvr>
                                            <p:cTn id="10" dur="7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7.40741E-7 L -3.95833E-6 0.00023 C -0.01888 -0.03356 -0.00156 -0.00718 -0.04934 -0.03796 C -0.05221 -0.03981 -0.05442 -0.04352 -0.05716 -0.04583 C -0.06458 -0.05208 -0.07213 -0.05741 -0.07955 -0.06389 C -0.08424 -0.06782 -0.09388 -0.07893 -0.09752 -0.0838 C -0.10065 -0.08796 -0.10091 -0.09028 -0.10299 -0.0956 C -0.10416 -0.09838 -0.1052 -0.10116 -0.10651 -0.1037 C -0.10781 -0.10648 -0.1095 -0.1088 -0.11093 -0.11157 C -0.1125 -0.11481 -0.11393 -0.11829 -0.11536 -0.12153 C -0.1207 -0.13194 -0.12278 -0.13287 -0.12773 -0.14537 C -0.12916 -0.14907 -0.12968 -0.1537 -0.13099 -0.15741 C -0.13346 -0.16366 -0.13671 -0.16875 -0.13893 -0.17523 C -0.13997 -0.17847 -0.14101 -0.18194 -0.14218 -0.18518 C -0.14362 -0.18866 -0.14544 -0.19167 -0.14674 -0.19514 C -0.14843 -0.19954 -0.15 -0.20417 -0.15117 -0.20903 C -0.15208 -0.21227 -0.15234 -0.21597 -0.15338 -0.21898 C -0.15455 -0.22222 -0.15651 -0.22407 -0.15794 -0.22685 C -0.1595 -0.23009 -0.16106 -0.23333 -0.16237 -0.2368 C -0.16588 -0.2463 -0.16315 -0.24421 -0.16796 -0.25278 C -0.16966 -0.25579 -0.17187 -0.25787 -0.17356 -0.26088 C -0.17747 -0.26713 -0.18046 -0.27523 -0.18476 -0.28079 C -0.19218 -0.29005 -0.19987 -0.29884 -0.20716 -0.30856 C -0.20846 -0.31018 -0.20924 -0.31296 -0.21054 -0.31458 C -0.21823 -0.3243 -0.22591 -0.3338 -0.23398 -0.34236 C -0.23606 -0.34444 -0.23867 -0.34444 -0.24075 -0.3463 C -0.24309 -0.34861 -0.24505 -0.35208 -0.24752 -0.3544 C -0.25403 -0.36018 -0.26093 -0.36505 -0.26757 -0.37014 C -0.27838 -0.39421 -0.2733 -0.38403 -0.29674 -0.41991 C -0.30221 -0.42824 -0.30664 -0.44005 -0.31354 -0.44398 C -0.32278 -0.44907 -0.33294 -0.44514 -0.34257 -0.44583 C -0.36224 -0.44884 -0.35638 -0.45 -0.38177 -0.43981 C -0.38346 -0.43935 -0.38476 -0.4368 -0.38632 -0.43588 C -0.39036 -0.43356 -0.39453 -0.43194 -0.39856 -0.42986 C -0.39974 -0.4294 -0.40078 -0.42824 -0.40195 -0.42801 C -0.41393 -0.425 -0.42591 -0.42292 -0.43776 -0.41991 C -0.4427 -0.41875 -0.44752 -0.41736 -0.45234 -0.41597 L -0.54192 -0.42199 C -0.5457 -0.42245 -0.54948 -0.4243 -0.55312 -0.42593 C -0.56211 -0.43009 -0.57109 -0.43518 -0.57994 -0.43981 C -0.58216 -0.4412 -0.58437 -0.44282 -0.58671 -0.44398 C -0.60885 -0.45324 -0.60429 -0.45139 -0.62474 -0.4537 C -0.63294 -0.45231 -0.64518 -0.45046 -0.65273 -0.44792 C -0.65507 -0.44699 -0.65729 -0.44537 -0.6595 -0.44398 C -0.66132 -0.44259 -0.66328 -0.44167 -0.6651 -0.43981 C -0.66744 -0.4375 -0.66966 -0.43472 -0.67174 -0.43194 C -0.6733 -0.42986 -0.67461 -0.42755 -0.6763 -0.42593 C -0.67721 -0.425 -0.67851 -0.42454 -0.67955 -0.42407 C -0.68216 -0.41921 -0.68515 -0.41528 -0.6875 -0.40995 C -0.6914 -0.40069 -0.68945 -0.4044 -0.69296 -0.39815 L -0.69296 -0.39792 " pathEditMode="relative" rAng="0" ptsTypes="AAAAAAAAAAAAAAAAAAAAAAAAAAAAAAAAAAAAAAAAAAAAAAAAAAA">
                                          <p:cBhvr>
                                            <p:cTn id="1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4648" y="-2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22 -0.00325 L -0.00222 -0.00325 C 0.00482 -0.00186 0.01198 -0.00093 0.01901 0.00092 C 0.02057 0.00115 0.022 0.00231 0.02344 0.00277 L 0.04479 0.01087 C 0.04583 0.01134 0.04687 0.01226 0.04805 0.01273 C 0.06002 0.01736 0.06237 0.01689 0.075 0.02083 C 0.07643 0.02129 0.07786 0.02222 0.07943 0.02268 C 0.08932 0.02592 0.11015 0.02847 0.11523 0.0287 L 0.15 0.03078 C 0.16081 0.02939 0.17174 0.02939 0.18242 0.02662 L 0.19023 0.02476 C 0.21041 0.01921 0.18203 0.02638 0.20482 0.02083 C 0.20846 0.01851 0.20976 0.01782 0.2138 0.01481 C 0.21523 0.01365 0.21666 0.01203 0.21823 0.01087 C 0.22526 0.00509 0.22422 0.00601 0.22943 0.00277 C 0.23099 0.00092 0.23242 -0.00116 0.23385 -0.00325 C 0.23502 -0.00463 0.2362 -0.00556 0.23724 -0.00718 C 0.23854 -0.00903 0.23932 -0.01135 0.24062 -0.0132 C 0.24271 -0.01598 0.24531 -0.01806 0.24739 -0.02107 C 0.26315 -0.04514 0.24974 -0.0294 0.2664 -0.0588 C 0.26901 -0.06343 0.27174 -0.06806 0.27422 -0.07292 C 0.27552 -0.07524 0.27643 -0.07825 0.2776 -0.08079 C 0.27943 -0.08473 0.28138 -0.08866 0.2832 -0.0926 C 0.28515 -0.09723 0.28685 -0.10209 0.2888 -0.10672 C 0.29049 -0.11065 0.29271 -0.11436 0.2944 -0.11852 C 0.29609 -0.12292 0.297 -0.12825 0.29883 -0.13241 C 0.30117 -0.1382 0.3043 -0.14283 0.30664 -0.14838 C 0.30846 -0.15278 0.3095 -0.15788 0.3112 -0.16227 C 0.31289 -0.16713 0.31497 -0.17153 0.3168 -0.17639 C 0.31797 -0.1794 0.31888 -0.18311 0.32005 -0.18635 C 0.32409 -0.197 0.32799 -0.20788 0.33242 -0.21806 C 0.33502 -0.22408 0.33841 -0.22917 0.34023 -0.23588 C 0.34101 -0.23866 0.34166 -0.24144 0.34245 -0.24399 C 0.34414 -0.24885 0.34557 -0.25209 0.34805 -0.25579 C 0.34909 -0.25741 0.35039 -0.25834 0.35143 -0.25996 C 0.3526 -0.26158 0.35351 -0.26436 0.35482 -0.26575 C 0.35651 -0.26783 0.35859 -0.26829 0.36041 -0.26991 C 0.36198 -0.27107 0.36328 -0.27269 0.36484 -0.27385 C 0.36862 -0.27663 0.37252 -0.27848 0.37604 -0.28172 C 0.38411 -0.28889 0.38034 -0.28658 0.38724 -0.28982 C 0.40169 -0.30255 0.37903 -0.28288 0.39844 -0.29769 C 0.40156 -0.3 0.4043 -0.30371 0.40742 -0.30556 C 0.41224 -0.30857 0.40963 -0.30718 0.41523 -0.3095 C 0.41862 -0.30834 0.422 -0.30741 0.42539 -0.30556 C 0.42799 -0.30417 0.43086 -0.30047 0.4332 -0.29769 C 0.43984 -0.28172 0.43268 -0.2963 0.44101 -0.28565 C 0.44232 -0.28403 0.44297 -0.28102 0.4444 -0.27987 C 0.45234 -0.27176 0.46081 -0.26528 0.46901 -0.25788 L 0.46901 -0.25788 L 0.49805 -0.23588 C 0.50143 -0.23334 0.50482 -0.23102 0.5082 -0.22801 C 0.52344 -0.21436 0.49778 -0.23774 0.5194 -0.21598 C 0.52305 -0.2125 0.52695 -0.20973 0.5306 -0.20602 C 0.5414 -0.19538 0.53268 -0.19954 0.54401 -0.1963 C 0.54622 -0.19422 0.54844 -0.19213 0.55065 -0.19028 C 0.55182 -0.18936 0.55286 -0.1882 0.55403 -0.1882 C 0.55677 -0.1882 0.56224 -0.19098 0.56523 -0.19213 C 0.56797 -0.19931 0.56627 -0.197 0.56979 -0.20024 L 0.56979 -0.20024 " pathEditMode="relative" ptsTypes="AAAAAAAAAAAAAAAAAAAAAAAAAAAAAAAAAAAAAAAAAAAAAAAAAAAAAAAAAAAA">
                                          <p:cBhvr>
                                            <p:cTn id="14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6800"/>
                                </p:stCondLst>
                                <p:childTnLst>
                                  <p:par>
                                    <p:cTn id="16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100"/>
                                </p:stCondLst>
                                <p:childTnLst>
                                  <p:par>
                                    <p:cTn id="21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5200"/>
                                </p:stCondLst>
                                <p:childTnLst>
                                  <p:par>
                                    <p:cTn id="26" presetID="2" presetClass="entr" presetSubtype="1" accel="44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nimClr clrSpc="rgb" dir="cw">
                                          <p:cBhvr override="childStyle">
                                            <p:cTn dur="1" fill="hold" display="0" masterRel="nextClick" afterEffect="1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ppt_c</p:attrName>
                                            </p:attrNameLst>
                                          </p:cBhvr>
                                          <p:to>
                                            <a:srgbClr val="0000CC"/>
                                          </p:to>
                                        </p:animClr>
                                      </p:subTnLst>
                                    </p:cTn>
                                  </p:par>
                                  <p:par>
                                    <p:cTn id="3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83 -0.00741 L 0.00183 -0.00741 L -0.03854 -0.00556 C -0.04192 -0.00533 -0.04531 -0.00487 -0.04856 -0.00348 C -0.05026 -0.00278 -0.05143 -0.00024 -0.05312 0.00046 C -0.05559 0.00162 -0.05833 0.00185 -0.06093 0.00231 C -0.07838 0.01273 -0.05247 -0.00186 -0.08333 0.01041 C -0.08489 0.01111 -0.08619 0.01319 -0.08776 0.01435 C -0.09257 0.01782 -0.09739 0.02129 -0.10234 0.0243 C -0.10455 0.02569 -0.1069 0.02638 -0.10911 0.02824 C -0.12682 0.04421 -0.1095 0.03402 -0.12591 0.04212 C -0.14309 0.06527 -0.12838 0.04699 -0.13932 0.0581 C -0.14049 0.05925 -0.1414 0.06111 -0.14257 0.06203 C -0.14401 0.06319 -0.14557 0.06342 -0.14713 0.06412 C -0.14817 0.0662 -0.14921 0.06851 -0.15052 0.07013 C -0.15612 0.07754 -0.1552 0.0743 -0.16054 0.08009 C -0.16289 0.0824 -0.16484 0.08587 -0.16731 0.08796 C -0.16875 0.08935 -0.17018 0.09074 -0.17174 0.09189 C -0.17434 0.09398 -0.17708 0.0956 -0.17955 0.09791 C -0.18307 0.10092 -0.18619 0.10486 -0.18971 0.10787 C -0.19218 0.11018 -0.19492 0.1118 -0.19752 0.11388 C -0.20052 0.11643 -0.20338 0.11944 -0.20651 0.12175 C -0.20898 0.12407 -0.21171 0.12546 -0.21432 0.12777 C -0.21692 0.13032 -0.2194 0.13333 -0.22213 0.13587 C -0.22395 0.1375 -0.22591 0.13819 -0.22773 0.13981 C -0.2289 0.14074 -0.22994 0.14259 -0.23112 0.14375 C -0.23359 0.14652 -0.23619 0.14953 -0.23893 0.15162 C -0.25312 0.16319 -0.2302 0.13888 -0.25013 0.15972 C -0.25429 0.16412 -0.25833 0.16898 -0.26237 0.17361 C -0.26354 0.175 -0.26458 0.17662 -0.26575 0.17754 C -0.26953 0.18101 -0.27317 0.18449 -0.27695 0.1875 C -0.27799 0.18842 -0.27929 0.18842 -0.28033 0.18958 C -0.28268 0.19189 -0.28476 0.19513 -0.28697 0.19745 C -0.29179 0.20231 -0.29765 0.20439 -0.30156 0.21134 C -0.30898 0.22453 -0.30065 0.21087 -0.30937 0.22129 C -0.31862 0.23217 -0.31145 0.22731 -0.31835 0.23125 C -0.31953 0.23333 -0.32044 0.23564 -0.32174 0.23726 C -0.32278 0.23842 -0.32395 0.23842 -0.32513 0.23935 C -0.32734 0.2412 -0.32968 0.24305 -0.33177 0.24537 C -0.33632 0.24976 -0.34049 0.25578 -0.34531 0.25925 C -0.35195 0.26388 -0.34895 0.26203 -0.35416 0.26527 C -0.35572 0.26712 -0.35703 0.26944 -0.35872 0.27106 C -0.35976 0.27222 -0.36093 0.27245 -0.36197 0.27314 L -0.37656 0.2831 C -0.37799 0.28402 -0.37955 0.28425 -0.38112 0.28518 C -0.38333 0.28634 -0.38554 0.28796 -0.38776 0.28912 C -0.39075 0.2905 -0.39388 0.29097 -0.39674 0.29305 C -0.39856 0.29444 -0.40052 0.29583 -0.40234 0.29699 C -0.40585 0.2993 -0.41171 0.30208 -0.41471 0.303 C -0.41796 0.30393 -0.42135 0.30439 -0.42474 0.30509 C -0.43138 0.30787 -0.43268 0.30879 -0.44153 0.31087 C -0.44518 0.3118 -0.44895 0.31226 -0.45273 0.31296 C -0.45572 0.31342 -0.45872 0.31435 -0.46171 0.31504 C -0.46575 0.31689 -0.46979 0.3199 -0.47395 0.32083 C -0.4802 0.32245 -0.48671 0.32199 -0.49296 0.32291 C -0.49635 0.32337 -0.49974 0.3243 -0.50312 0.325 C -0.52356 0.3243 -0.54414 0.325 -0.56458 0.32291 C -0.60117 0.31944 -0.57487 0.31921 -0.58932 0.31504 C -0.59453 0.31342 -0.59974 0.31226 -0.60494 0.31087 C -0.60677 0.30972 -0.60859 0.30787 -0.61054 0.30694 C -0.61497 0.30462 -0.61953 0.303 -0.62395 0.30092 C -0.62513 0.30046 -0.62617 0.29953 -0.62734 0.29907 C -0.63112 0.29699 -0.63489 0.29583 -0.63854 0.29305 C -0.64205 0.29027 -0.64531 0.28657 -0.64856 0.2831 C -0.64974 0.28194 -0.65078 0.28009 -0.65195 0.27916 C -0.67851 0.25555 -0.65664 0.27708 -0.67434 0.25925 C -0.67942 0.24583 -0.67291 0.26157 -0.68333 0.24328 C -0.68424 0.24166 -0.68476 0.23912 -0.68554 0.23726 C -0.68697 0.23379 -0.6888 0.23101 -0.68997 0.22731 C -0.69101 0.2243 -0.6914 0.2206 -0.69231 0.21736 C -0.69283 0.21527 -0.69375 0.21342 -0.69453 0.21134 C -0.69492 0.20879 -0.69518 0.20601 -0.69557 0.20347 C -0.697 0.19583 -0.69817 0.19259 -0.70013 0.18564 C -0.70351 0.15555 -0.69921 0.19282 -0.70234 0.16759 C -0.70273 0.16435 -0.70299 0.16087 -0.70338 0.15763 C -0.70403 0.1537 -0.70572 0.14583 -0.70572 0.14583 C -0.70612 0.13587 -0.70651 0.12592 -0.70677 0.11597 C -0.70755 0.09282 -0.70794 0.06736 -0.70898 0.04421 C -0.70937 0.03819 -0.70976 0.03217 -0.71015 0.02638 C -0.71041 0.02222 -0.71119 0.01828 -0.71132 0.01435 C -0.71158 0.00717 -0.71132 -0.00024 -0.71132 -0.00741 L -0.71132 -0.00741 " pathEditMode="relative" ptsTypes="AAAAAAAAAAAAAAAAAAAAAAAAAAAAAAAAAAAAAAAAAAAAAAAAAAAAAAAAAAAAAAAAAAAAAAAAAAAAAAAAAA">
                                          <p:cBhvr>
                                            <p:cTn id="31" dur="10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xit" presetSubtype="32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20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859 -0.02407 L -0.00859 -0.02407 C 0.01667 0.00463 -0.00977 -0.0243 0.03164 0.01574 C 0.04141 0.02523 0.04271 0.02963 0.05287 0.04167 C 0.05547 0.04468 0.05794 0.04769 0.06081 0.04954 C 0.0655 0.05301 0.07057 0.0544 0.07526 0.05764 C 0.07839 0.05972 0.08099 0.06389 0.08425 0.06551 C 0.09792 0.07269 0.11198 0.07709 0.12565 0.08357 C 0.1276 0.08449 0.1293 0.08658 0.13125 0.0875 C 0.13789 0.09051 0.14479 0.09236 0.15143 0.09537 C 0.15482 0.09699 0.15794 0.10023 0.16146 0.10139 C 0.16849 0.10371 0.17565 0.10417 0.18281 0.10533 C 0.21315 0.11019 0.20964 0.10926 0.24102 0.11134 C 0.30378 0.12384 0.23516 0.10903 0.31367 0.13125 C 0.32747 0.13519 0.34128 0.13796 0.35521 0.14121 C 0.35664 0.14259 0.35794 0.14491 0.35964 0.14514 C 0.4151 0.15324 0.3819 0.1419 0.40221 0.14931 L 0.47826 0.14722 C 0.49102 0.14676 0.50378 0.14769 0.51628 0.14514 C 0.525 0.14352 0.54831 0.12917 0.55664 0.12338 C 0.55794 0.12246 0.55885 0.12037 0.56003 0.11945 C 0.5625 0.11713 0.56523 0.11551 0.56784 0.11343 C 0.57005 0.11158 0.57227 0.10926 0.57461 0.10741 C 0.57826 0.10463 0.5819 0.10162 0.58568 0.09931 C 0.59167 0.0963 0.59766 0.09421 0.60365 0.09144 C 0.60482 0.09097 0.60599 0.09051 0.60703 0.08959 C 0.60964 0.08704 0.61224 0.08426 0.61484 0.08148 C 0.61602 0.08033 0.61706 0.07871 0.61823 0.07755 C 0.62409 0.07199 0.63021 0.06713 0.63607 0.06158 C 0.6388 0.05903 0.64128 0.05602 0.64401 0.05371 C 0.6487 0.04931 0.65378 0.0463 0.65846 0.04167 C 0.66055 0.03959 0.66198 0.03588 0.66406 0.0338 C 0.66797 0.02986 0.67227 0.02709 0.67643 0.02384 C 0.69297 -0.00579 0.68659 0.00718 0.69662 -0.01412 C 0.7 -0.03241 0.69427 -0.00393 0.70104 -0.02801 C 0.70169 -0.03032 0.70156 -0.03333 0.70221 -0.03588 C 0.70378 -0.04259 0.71276 -0.06435 0.71341 -0.06574 C 0.71667 -0.08356 0.71042 -0.05254 0.72122 -0.08565 C 0.72357 -0.09329 0.72487 -0.10162 0.72682 -0.10972 L 0.72904 -0.1294 L 0.73021 -0.13935 L 0.73021 -0.13935 " pathEditMode="relative" ptsTypes="AAAAAAAAAAAAAAAAAAAAAAAAAAAAAAAAAAAAAAAAAA">
                                          <p:cBhvr>
                                            <p:cTn id="43" dur="10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53" presetClass="exit" presetSubtype="32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1"/>
                    </p:tgtEl>
                  </p:cMediaNode>
                </p:audio>
              </p:childTnLst>
            </p:cTn>
          </p:par>
        </p:tnLst>
        <p:bldLst>
          <p:bldP spid="2" grpId="0"/>
          <p:bldP spid="4" grpId="0"/>
          <p:bldP spid="25" grpId="0"/>
          <p:bldP spid="26" grpId="0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ười dân Kiên Giang &amp;quot;sống ảo&amp;quot; cháy máy ở vườn hoa sao nhái cực đẹp">
            <a:extLst>
              <a:ext uri="{FF2B5EF4-FFF2-40B4-BE49-F238E27FC236}">
                <a16:creationId xmlns:a16="http://schemas.microsoft.com/office/drawing/2014/main" id="{7EA26D7F-C7A4-47B8-81EE-02101654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" y="34233"/>
            <a:ext cx="9122072" cy="50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8182603" y="4169939"/>
            <a:ext cx="850937" cy="85093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2">
            <a:extLst>
              <a:ext uri="{FF2B5EF4-FFF2-40B4-BE49-F238E27FC236}">
                <a16:creationId xmlns:a16="http://schemas.microsoft.com/office/drawing/2014/main" id="{8D5142BB-B94F-405E-B076-6D5637BDFC94}"/>
              </a:ext>
            </a:extLst>
          </p:cNvPr>
          <p:cNvSpPr/>
          <p:nvPr/>
        </p:nvSpPr>
        <p:spPr>
          <a:xfrm>
            <a:off x="5133639" y="3645027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3">
            <a:extLst>
              <a:ext uri="{FF2B5EF4-FFF2-40B4-BE49-F238E27FC236}">
                <a16:creationId xmlns:a16="http://schemas.microsoft.com/office/drawing/2014/main" id="{10D20D02-ED00-47AD-86E5-016637198949}"/>
              </a:ext>
            </a:extLst>
          </p:cNvPr>
          <p:cNvSpPr/>
          <p:nvPr/>
        </p:nvSpPr>
        <p:spPr>
          <a:xfrm>
            <a:off x="3372134" y="3813677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4">
            <a:extLst>
              <a:ext uri="{FF2B5EF4-FFF2-40B4-BE49-F238E27FC236}">
                <a16:creationId xmlns:a16="http://schemas.microsoft.com/office/drawing/2014/main" id="{B3BBDEFC-74DF-4552-8B03-1B0F347A3AD3}"/>
              </a:ext>
            </a:extLst>
          </p:cNvPr>
          <p:cNvSpPr/>
          <p:nvPr/>
        </p:nvSpPr>
        <p:spPr>
          <a:xfrm>
            <a:off x="6648369" y="1853159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9" name="5">
            <a:extLst>
              <a:ext uri="{FF2B5EF4-FFF2-40B4-BE49-F238E27FC236}">
                <a16:creationId xmlns:a16="http://schemas.microsoft.com/office/drawing/2014/main" id="{BBD1808E-BF14-4E4C-8830-87918938CF45}"/>
              </a:ext>
            </a:extLst>
          </p:cNvPr>
          <p:cNvSpPr/>
          <p:nvPr/>
        </p:nvSpPr>
        <p:spPr>
          <a:xfrm>
            <a:off x="2218471" y="2817959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id="{E2FB42C3-E544-4315-866A-180445B89234}"/>
              </a:ext>
            </a:extLst>
          </p:cNvPr>
          <p:cNvSpPr/>
          <p:nvPr/>
        </p:nvSpPr>
        <p:spPr>
          <a:xfrm>
            <a:off x="8140928" y="3672890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1" name="7">
            <a:extLst>
              <a:ext uri="{FF2B5EF4-FFF2-40B4-BE49-F238E27FC236}">
                <a16:creationId xmlns:a16="http://schemas.microsoft.com/office/drawing/2014/main" id="{F1D1A09A-75B5-4369-9CB3-20DCA49AF94B}"/>
              </a:ext>
            </a:extLst>
          </p:cNvPr>
          <p:cNvSpPr/>
          <p:nvPr/>
        </p:nvSpPr>
        <p:spPr>
          <a:xfrm>
            <a:off x="1871160" y="1914227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8">
            <a:extLst>
              <a:ext uri="{FF2B5EF4-FFF2-40B4-BE49-F238E27FC236}">
                <a16:creationId xmlns:a16="http://schemas.microsoft.com/office/drawing/2014/main" id="{B590CCDD-ED6B-4976-B076-A8DB9B315DA2}"/>
              </a:ext>
            </a:extLst>
          </p:cNvPr>
          <p:cNvSpPr/>
          <p:nvPr/>
        </p:nvSpPr>
        <p:spPr>
          <a:xfrm>
            <a:off x="4509254" y="2567543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3" name="9">
            <a:extLst>
              <a:ext uri="{FF2B5EF4-FFF2-40B4-BE49-F238E27FC236}">
                <a16:creationId xmlns:a16="http://schemas.microsoft.com/office/drawing/2014/main" id="{3C16D26A-598E-4755-B18B-BAE8630251B5}"/>
              </a:ext>
            </a:extLst>
          </p:cNvPr>
          <p:cNvSpPr/>
          <p:nvPr/>
        </p:nvSpPr>
        <p:spPr>
          <a:xfrm>
            <a:off x="1590181" y="4169939"/>
            <a:ext cx="405065" cy="479917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" name="10">
            <a:extLst>
              <a:ext uri="{FF2B5EF4-FFF2-40B4-BE49-F238E27FC236}">
                <a16:creationId xmlns:a16="http://schemas.microsoft.com/office/drawing/2014/main" id="{BC6CDDB9-D879-44E0-B536-86D490279649}"/>
              </a:ext>
            </a:extLst>
          </p:cNvPr>
          <p:cNvSpPr/>
          <p:nvPr/>
        </p:nvSpPr>
        <p:spPr>
          <a:xfrm>
            <a:off x="6960562" y="3126569"/>
            <a:ext cx="624385" cy="617220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25" name="b 2">
            <a:hlinkClick r:id="rId5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3201">
            <a:off x="4821070" y="3590437"/>
            <a:ext cx="1568471" cy="1159002"/>
          </a:xfrm>
          <a:prstGeom prst="rect">
            <a:avLst/>
          </a:prstGeom>
        </p:spPr>
      </p:pic>
      <p:pic>
        <p:nvPicPr>
          <p:cNvPr id="17" name="b 3">
            <a:hlinkClick r:id="rId7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61" y="3450109"/>
            <a:ext cx="871973" cy="861509"/>
          </a:xfrm>
          <a:prstGeom prst="rect">
            <a:avLst/>
          </a:prstGeom>
        </p:spPr>
      </p:pic>
      <p:pic>
        <p:nvPicPr>
          <p:cNvPr id="9" name="b 4">
            <a:hlinkClick r:id="rId9" action="ppaction://hlinksldjump"/>
            <a:extLst>
              <a:ext uri="{FF2B5EF4-FFF2-40B4-BE49-F238E27FC236}">
                <a16:creationId xmlns:a16="http://schemas.microsoft.com/office/drawing/2014/main" id="{31E8C7EC-5ADF-4B52-81DA-19A71DD790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58" y="1578258"/>
            <a:ext cx="1073594" cy="948341"/>
          </a:xfrm>
          <a:prstGeom prst="rect">
            <a:avLst/>
          </a:prstGeom>
        </p:spPr>
      </p:pic>
      <p:pic>
        <p:nvPicPr>
          <p:cNvPr id="5" name="b 5">
            <a:hlinkClick r:id="rId11" action="ppaction://hlinksldjump"/>
            <a:extLst>
              <a:ext uri="{FF2B5EF4-FFF2-40B4-BE49-F238E27FC236}">
                <a16:creationId xmlns:a16="http://schemas.microsoft.com/office/drawing/2014/main" id="{B3B67745-CAA1-4450-A9CB-61847E3166A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986" y="2530515"/>
            <a:ext cx="1204784" cy="916200"/>
          </a:xfrm>
          <a:prstGeom prst="rect">
            <a:avLst/>
          </a:prstGeom>
        </p:spPr>
      </p:pic>
      <p:pic>
        <p:nvPicPr>
          <p:cNvPr id="23" name="b 6">
            <a:hlinkClick r:id="rId13" action="ppaction://hlinksldjump"/>
            <a:extLst>
              <a:ext uri="{FF2B5EF4-FFF2-40B4-BE49-F238E27FC236}">
                <a16:creationId xmlns:a16="http://schemas.microsoft.com/office/drawing/2014/main" id="{EFAB1C5B-D15A-4858-BA14-5295BDF38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785" y="3789035"/>
            <a:ext cx="1295975" cy="1159002"/>
          </a:xfrm>
          <a:prstGeom prst="rect">
            <a:avLst/>
          </a:prstGeom>
        </p:spPr>
      </p:pic>
      <p:pic>
        <p:nvPicPr>
          <p:cNvPr id="11" name="b 7">
            <a:hlinkClick r:id="rId15" action="ppaction://hlinksldjump"/>
            <a:extLst>
              <a:ext uri="{FF2B5EF4-FFF2-40B4-BE49-F238E27FC236}">
                <a16:creationId xmlns:a16="http://schemas.microsoft.com/office/drawing/2014/main" id="{32DD0EA6-894E-410B-86E2-EDD655568F0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4">
            <a:off x="1668274" y="1644364"/>
            <a:ext cx="777189" cy="744547"/>
          </a:xfrm>
          <a:prstGeom prst="rect">
            <a:avLst/>
          </a:prstGeom>
        </p:spPr>
      </p:pic>
      <p:pic>
        <p:nvPicPr>
          <p:cNvPr id="42" name="b 8">
            <a:hlinkClick r:id="rId17" action="ppaction://hlinksldjump"/>
            <a:extLst>
              <a:ext uri="{FF2B5EF4-FFF2-40B4-BE49-F238E27FC236}">
                <a16:creationId xmlns:a16="http://schemas.microsoft.com/office/drawing/2014/main" id="{81A38DC9-4DBF-48B5-AE8C-A76673CF86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0461" y="2263459"/>
            <a:ext cx="963853" cy="902166"/>
          </a:xfrm>
          <a:prstGeom prst="rect">
            <a:avLst/>
          </a:prstGeom>
        </p:spPr>
      </p:pic>
      <p:pic>
        <p:nvPicPr>
          <p:cNvPr id="35" name="b 9">
            <a:hlinkClick r:id="rId19" action="ppaction://hlinksldjump"/>
            <a:extLst>
              <a:ext uri="{FF2B5EF4-FFF2-40B4-BE49-F238E27FC236}">
                <a16:creationId xmlns:a16="http://schemas.microsoft.com/office/drawing/2014/main" id="{4A778908-6303-456D-A0FA-24B81F43377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260342" y="3827387"/>
            <a:ext cx="919679" cy="860820"/>
          </a:xfrm>
          <a:prstGeom prst="rect">
            <a:avLst/>
          </a:prstGeom>
        </p:spPr>
      </p:pic>
      <p:pic>
        <p:nvPicPr>
          <p:cNvPr id="36" name="b 10">
            <a:hlinkClick r:id="rId20" action="ppaction://hlinksldjump"/>
            <a:extLst>
              <a:ext uri="{FF2B5EF4-FFF2-40B4-BE49-F238E27FC236}">
                <a16:creationId xmlns:a16="http://schemas.microsoft.com/office/drawing/2014/main" id="{E719AFDD-73C7-4CE2-8439-55C7E7C4A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994" y="2669626"/>
            <a:ext cx="1004047" cy="991998"/>
          </a:xfrm>
          <a:prstGeom prst="rect">
            <a:avLst/>
          </a:prstGeom>
        </p:spPr>
      </p:pic>
      <p:pic>
        <p:nvPicPr>
          <p:cNvPr id="47" name="b1">
            <a:hlinkClick r:id="rId21" action="ppaction://hlinksldjump"/>
            <a:extLst>
              <a:ext uri="{FF2B5EF4-FFF2-40B4-BE49-F238E27FC236}">
                <a16:creationId xmlns:a16="http://schemas.microsoft.com/office/drawing/2014/main" id="{3090EE32-8B91-48C8-B6E3-946ABDE89B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714" y="802674"/>
            <a:ext cx="569250" cy="553311"/>
          </a:xfrm>
          <a:prstGeom prst="rect">
            <a:avLst/>
          </a:prstGeom>
        </p:spPr>
      </p:pic>
      <p:pic>
        <p:nvPicPr>
          <p:cNvPr id="48" name="b 2">
            <a:hlinkClick r:id="" action="ppaction://noaction"/>
            <a:extLst>
              <a:ext uri="{FF2B5EF4-FFF2-40B4-BE49-F238E27FC236}">
                <a16:creationId xmlns:a16="http://schemas.microsoft.com/office/drawing/2014/main" id="{AD84409F-A7E1-4077-938E-7DF634E8CD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3996478" y="1114656"/>
            <a:ext cx="643533" cy="475531"/>
          </a:xfrm>
          <a:prstGeom prst="rect">
            <a:avLst/>
          </a:prstGeom>
        </p:spPr>
      </p:pic>
      <p:pic>
        <p:nvPicPr>
          <p:cNvPr id="50" name="b 3">
            <a:hlinkClick r:id="" action="ppaction://noaction"/>
            <a:extLst>
              <a:ext uri="{FF2B5EF4-FFF2-40B4-BE49-F238E27FC236}">
                <a16:creationId xmlns:a16="http://schemas.microsoft.com/office/drawing/2014/main" id="{79F38533-B0C5-40EA-88CB-B83CDDCA9C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79" y="879863"/>
            <a:ext cx="515481" cy="509295"/>
          </a:xfrm>
          <a:prstGeom prst="rect">
            <a:avLst/>
          </a:prstGeom>
        </p:spPr>
      </p:pic>
      <p:pic>
        <p:nvPicPr>
          <p:cNvPr id="51" name="b">
            <a:hlinkClick r:id="" action="ppaction://noaction"/>
            <a:extLst>
              <a:ext uri="{FF2B5EF4-FFF2-40B4-BE49-F238E27FC236}">
                <a16:creationId xmlns:a16="http://schemas.microsoft.com/office/drawing/2014/main" id="{79769A1B-FDEC-482C-9D15-5AF31D739C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9902">
            <a:off x="5364241" y="759352"/>
            <a:ext cx="706139" cy="623756"/>
          </a:xfrm>
          <a:prstGeom prst="rect">
            <a:avLst/>
          </a:prstGeom>
        </p:spPr>
      </p:pic>
      <p:pic>
        <p:nvPicPr>
          <p:cNvPr id="52" name="b 5">
            <a:hlinkClick r:id="" action="ppaction://noaction"/>
            <a:extLst>
              <a:ext uri="{FF2B5EF4-FFF2-40B4-BE49-F238E27FC236}">
                <a16:creationId xmlns:a16="http://schemas.microsoft.com/office/drawing/2014/main" id="{C5B127AE-442C-4EAF-A97C-62D47AD9BE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48" y="672124"/>
            <a:ext cx="799046" cy="768683"/>
          </a:xfrm>
          <a:prstGeom prst="rect">
            <a:avLst/>
          </a:prstGeom>
        </p:spPr>
      </p:pic>
      <p:pic>
        <p:nvPicPr>
          <p:cNvPr id="57" name="b 6">
            <a:hlinkClick r:id="rId23" action="ppaction://hlinksldjump"/>
            <a:extLst>
              <a:ext uri="{FF2B5EF4-FFF2-40B4-BE49-F238E27FC236}">
                <a16:creationId xmlns:a16="http://schemas.microsoft.com/office/drawing/2014/main" id="{DCC4506E-CC24-4F59-9F99-03E725BB12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49" y="1551388"/>
            <a:ext cx="573147" cy="512571"/>
          </a:xfrm>
          <a:prstGeom prst="rect">
            <a:avLst/>
          </a:prstGeom>
        </p:spPr>
      </p:pic>
      <p:pic>
        <p:nvPicPr>
          <p:cNvPr id="58" name="b 7">
            <a:hlinkClick r:id="" action="ppaction://noaction"/>
            <a:extLst>
              <a:ext uri="{FF2B5EF4-FFF2-40B4-BE49-F238E27FC236}">
                <a16:creationId xmlns:a16="http://schemas.microsoft.com/office/drawing/2014/main" id="{65785FA6-FDA1-45C2-9ED6-C2F2115A80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03775">
            <a:off x="4399425" y="1237501"/>
            <a:ext cx="664039" cy="636149"/>
          </a:xfrm>
          <a:prstGeom prst="rect">
            <a:avLst/>
          </a:prstGeom>
        </p:spPr>
      </p:pic>
      <p:pic>
        <p:nvPicPr>
          <p:cNvPr id="68" name="b 8">
            <a:hlinkClick r:id="" action="ppaction://noaction"/>
            <a:extLst>
              <a:ext uri="{FF2B5EF4-FFF2-40B4-BE49-F238E27FC236}">
                <a16:creationId xmlns:a16="http://schemas.microsoft.com/office/drawing/2014/main" id="{CB1DD5AE-EBEF-409B-8D31-44965AF2B0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438" flipH="1">
            <a:off x="4839354" y="1184518"/>
            <a:ext cx="614556" cy="575225"/>
          </a:xfrm>
          <a:prstGeom prst="rect">
            <a:avLst/>
          </a:prstGeom>
        </p:spPr>
      </p:pic>
      <p:pic>
        <p:nvPicPr>
          <p:cNvPr id="69" name="b 9">
            <a:extLst>
              <a:ext uri="{FF2B5EF4-FFF2-40B4-BE49-F238E27FC236}">
                <a16:creationId xmlns:a16="http://schemas.microsoft.com/office/drawing/2014/main" id="{F053E087-8071-4552-A70B-D2F65E6EFF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46815" flipH="1" flipV="1">
            <a:off x="5589982" y="1165848"/>
            <a:ext cx="647237" cy="60581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FD00942-BC54-46E6-BF58-91886EC5BC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0076" y="1150979"/>
            <a:ext cx="712451" cy="703902"/>
          </a:xfrm>
          <a:prstGeom prst="rect">
            <a:avLst/>
          </a:prstGeom>
        </p:spPr>
      </p:pic>
      <p:sp>
        <p:nvSpPr>
          <p:cNvPr id="24" name="1">
            <a:hlinkClick r:id="rId21" action="ppaction://hlinksldjump"/>
            <a:extLst>
              <a:ext uri="{FF2B5EF4-FFF2-40B4-BE49-F238E27FC236}">
                <a16:creationId xmlns:a16="http://schemas.microsoft.com/office/drawing/2014/main" id="{9BABF48D-ADD2-46F5-A502-0B23E89E7CD2}"/>
              </a:ext>
            </a:extLst>
          </p:cNvPr>
          <p:cNvSpPr/>
          <p:nvPr/>
        </p:nvSpPr>
        <p:spPr>
          <a:xfrm>
            <a:off x="567732" y="3126568"/>
            <a:ext cx="373110" cy="432734"/>
          </a:xfrm>
          <a:prstGeom prst="star6">
            <a:avLst>
              <a:gd name="adj" fmla="val 22201"/>
              <a:gd name="hf" fmla="val 11547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b1">
            <a:hlinkClick r:id="rId21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7" y="2513887"/>
            <a:ext cx="1039895" cy="1010779"/>
          </a:xfrm>
          <a:prstGeom prst="rect">
            <a:avLst/>
          </a:prstGeom>
        </p:spPr>
      </p:pic>
      <p:pic>
        <p:nvPicPr>
          <p:cNvPr id="2" name="22222">
            <a:hlinkClick r:id="" action="ppaction://media"/>
            <a:extLst>
              <a:ext uri="{FF2B5EF4-FFF2-40B4-BE49-F238E27FC236}">
                <a16:creationId xmlns:a16="http://schemas.microsoft.com/office/drawing/2014/main" id="{607BCCE1-0A93-4723-8AF4-308F5C46F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3" name="22222">
            <a:hlinkClick r:id="" action="ppaction://media"/>
            <a:extLst>
              <a:ext uri="{FF2B5EF4-FFF2-40B4-BE49-F238E27FC236}">
                <a16:creationId xmlns:a16="http://schemas.microsoft.com/office/drawing/2014/main" id="{DCDDDFED-F471-496D-B655-4EBA630C1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4" name="22222">
            <a:hlinkClick r:id="" action="ppaction://media"/>
            <a:extLst>
              <a:ext uri="{FF2B5EF4-FFF2-40B4-BE49-F238E27FC236}">
                <a16:creationId xmlns:a16="http://schemas.microsoft.com/office/drawing/2014/main" id="{8EE89B5A-D411-4E69-B756-78C0F9060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6" name="22222">
            <a:hlinkClick r:id="" action="ppaction://media"/>
            <a:extLst>
              <a:ext uri="{FF2B5EF4-FFF2-40B4-BE49-F238E27FC236}">
                <a16:creationId xmlns:a16="http://schemas.microsoft.com/office/drawing/2014/main" id="{595D4579-EFF7-4A4D-BCE5-E37E3383B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7" name="22222">
            <a:hlinkClick r:id="" action="ppaction://media"/>
            <a:extLst>
              <a:ext uri="{FF2B5EF4-FFF2-40B4-BE49-F238E27FC236}">
                <a16:creationId xmlns:a16="http://schemas.microsoft.com/office/drawing/2014/main" id="{57341A2D-6C71-450D-A4AB-79FB63AB1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8" name="22222">
            <a:hlinkClick r:id="" action="ppaction://media"/>
            <a:extLst>
              <a:ext uri="{FF2B5EF4-FFF2-40B4-BE49-F238E27FC236}">
                <a16:creationId xmlns:a16="http://schemas.microsoft.com/office/drawing/2014/main" id="{AD4532B6-1EBA-4AF1-B16A-58829F9211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10" name="22222">
            <a:hlinkClick r:id="" action="ppaction://media"/>
            <a:extLst>
              <a:ext uri="{FF2B5EF4-FFF2-40B4-BE49-F238E27FC236}">
                <a16:creationId xmlns:a16="http://schemas.microsoft.com/office/drawing/2014/main" id="{E4860440-ADBC-41DE-AA2B-4D6FA628E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12" name="22222">
            <a:hlinkClick r:id="" action="ppaction://media"/>
            <a:extLst>
              <a:ext uri="{FF2B5EF4-FFF2-40B4-BE49-F238E27FC236}">
                <a16:creationId xmlns:a16="http://schemas.microsoft.com/office/drawing/2014/main" id="{8B49780A-AD55-4F3C-8D91-4B58C10BB1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13" name="22222">
            <a:hlinkClick r:id="" action="ppaction://media"/>
            <a:extLst>
              <a:ext uri="{FF2B5EF4-FFF2-40B4-BE49-F238E27FC236}">
                <a16:creationId xmlns:a16="http://schemas.microsoft.com/office/drawing/2014/main" id="{21AE66F2-60F4-4474-BBC0-85E3275F2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  <p:pic>
        <p:nvPicPr>
          <p:cNvPr id="14" name="22222">
            <a:hlinkClick r:id="" action="ppaction://media"/>
            <a:extLst>
              <a:ext uri="{FF2B5EF4-FFF2-40B4-BE49-F238E27FC236}">
                <a16:creationId xmlns:a16="http://schemas.microsoft.com/office/drawing/2014/main" id="{EE0D30B6-B02D-4E5F-B9C8-447CF73AC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43400" y="23431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4.375E-6 0.00023 C 0.00755 0.00208 0.0151 0.00393 0.02278 0.00625 C 0.04062 0.01157 0.02825 0.01226 0.0539 0.01458 C 0.07786 0.01666 0.10208 0.01736 0.12604 0.01875 L 0.13645 0.02083 C 0.14062 0.02152 0.14492 0.02199 0.14895 0.02291 C 0.1513 0.02338 0.15351 0.0243 0.15599 0.025 C 0.15898 0.02569 0.16211 0.02638 0.16497 0.02708 C 0.16783 0.02847 0.17031 0.03032 0.17317 0.03125 C 0.17656 0.03217 0.17994 0.03263 0.18346 0.03333 C 0.18815 0.03449 0.1927 0.03611 0.19726 0.03773 C 0.21523 0.03611 0.2332 0.03634 0.25117 0.03333 C 0.25338 0.0331 0.25481 0.02893 0.2569 0.02708 C 0.25794 0.02592 0.25911 0.02569 0.26028 0.025 L 0.26836 0.01041 C 0.27148 0.00463 0.2776 -0.00556 0.27981 -0.0125 C 0.28255 -0.02061 0.28411 -0.02963 0.28671 -0.0375 C 0.28828 -0.04213 0.29127 -0.05093 0.29244 -0.05625 C 0.29309 -0.0588 0.29322 -0.06181 0.29362 -0.06482 C 0.29921 -0.09862 0.2927 -0.05764 0.29817 -0.0875 C 0.30312 -0.11436 0.29453 -0.07362 0.30156 -0.10625 C 0.30559 -0.14237 0.29934 -0.08704 0.30507 -0.12917 C 0.30572 -0.13334 0.30572 -0.13774 0.30625 -0.1419 C 0.3069 -0.14676 0.30781 -0.15116 0.30846 -0.15625 C 0.30911 -0.16042 0.30924 -0.16459 0.30976 -0.16875 C 0.31041 -0.1757 0.3108 -0.18287 0.31197 -0.18959 C 0.31237 -0.19167 0.31276 -0.19375 0.31302 -0.19584 L 0.31549 -0.2125 C 0.31653 -0.23496 0.31692 -0.24098 0.3177 -0.26482 C 0.31809 -0.27778 0.31809 -0.29121 0.31875 -0.30417 C 0.31914 -0.31135 0.32044 -0.31806 0.32122 -0.325 C 0.32291 -0.34121 0.32135 -0.3301 0.32447 -0.34584 C 0.32513 -0.34792 0.325 -0.35047 0.32578 -0.35232 C 0.32734 -0.35487 0.32955 -0.35602 0.33151 -0.35834 C 0.33307 -0.36019 0.33437 -0.36274 0.33606 -0.36459 C 0.33789 -0.3669 0.33984 -0.36875 0.34179 -0.37084 C 0.34518 -0.375 0.34817 -0.38149 0.35221 -0.38334 C 0.3664 -0.38982 0.34869 -0.38149 0.36015 -0.38774 C 0.36158 -0.38843 0.36328 -0.38889 0.36471 -0.38959 C 0.36588 -0.39028 0.36692 -0.39121 0.36822 -0.39167 C 0.36966 -0.3919 0.37122 -0.39167 0.37291 -0.39167 L 0.37291 -0.39144 " pathEditMode="relative" rAng="0" ptsTypes="AAAAAAAAAAAAAAAAAAAAAAAAAAAAAAAAAAAAAAAAAAA">
                                      <p:cBhvr>
                                        <p:cTn id="6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1770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2.08333E-7 0.00023 C -0.00104 -0.00602 -0.00247 -0.01181 -0.00326 -0.01806 C -0.00495 -0.03032 -0.00547 -0.07431 -0.0056 -0.0757 C -0.00521 -0.09236 -0.00547 -0.10903 -0.00443 -0.12546 C -0.00404 -0.13171 -0.0026 -0.13773 -0.00104 -0.14329 C 0.00299 -0.15787 0.00026 -0.14884 0.00794 -0.16921 C 0.00794 -0.16898 0.01237 -0.18125 0.01237 -0.18102 C 0.0138 -0.1838 0.01549 -0.18634 0.0168 -0.18912 C 0.02031 -0.1963 0.02201 -0.20394 0.02695 -0.20903 C 0.02956 -0.21181 0.03229 -0.21412 0.03477 -0.21713 C 0.0375 -0.22014 0.03984 -0.22407 0.04258 -0.22708 C 0.04766 -0.23264 0.05312 -0.2375 0.0582 -0.24282 C 0.06042 -0.24514 0.06706 -0.25324 0.0694 -0.25671 C 0.0707 -0.25857 0.07148 -0.26134 0.07279 -0.26273 C 0.07487 -0.26482 0.07734 -0.26551 0.07956 -0.26667 C 0.08659 -0.28079 0.09466 -0.29329 0.10078 -0.30857 C 0.1056 -0.3206 0.1082 -0.33519 0.11198 -0.34838 L 0.11654 -0.36435 C 0.11719 -0.36968 0.1181 -0.37477 0.11875 -0.38032 C 0.11927 -0.38472 0.11953 -0.38958 0.11979 -0.39421 C 0.12057 -0.40509 0.12148 -0.4213 0.12214 -0.43195 C 0.12174 -0.45255 0.12148 -0.47315 0.12096 -0.49375 C 0.12044 -0.50949 0.11823 -0.52199 0.11536 -0.5375 C 0.11276 -0.55093 0.11328 -0.54931 0.10977 -0.5632 C 0.10911 -0.56597 0.10846 -0.56875 0.10755 -0.5713 C 0.10508 -0.57755 0.10312 -0.58472 0.09974 -0.58912 C 0.09818 -0.5912 0.09674 -0.59329 0.09518 -0.59514 C 0.09193 -0.59931 0.08893 -0.60486 0.08516 -0.60718 C 0.08398 -0.60764 0.08281 -0.6081 0.08177 -0.60903 C 0.07878 -0.61157 0.07591 -0.61505 0.07279 -0.61713 C 0.06536 -0.62199 0.06484 -0.61991 0.0582 -0.62292 C 0.05599 -0.62407 0.05378 -0.6257 0.05156 -0.62685 C 0.04258 -0.625 0.03346 -0.62431 0.02474 -0.62107 C 0.02253 -0.62014 0.02109 -0.61667 0.01914 -0.61505 C 0.01211 -0.6088 0.00469 -0.60394 -0.00221 -0.59722 C -0.00469 -0.59468 -0.00677 -0.59074 -0.00885 -0.58727 C -0.01419 -0.5787 -0.01927 -0.56991 -0.02461 -0.56134 C -0.02826 -0.55532 -0.03294 -0.55093 -0.03581 -0.54329 C -0.04414 -0.5213 -0.03594 -0.54144 -0.04701 -0.51945 C -0.04818 -0.51713 -0.04896 -0.51366 -0.05026 -0.51157 C -0.05456 -0.50509 -0.05938 -0.5 -0.0638 -0.49375 C -0.06719 -0.48866 -0.07018 -0.48218 -0.07383 -0.47778 C -0.07513 -0.47616 -0.07682 -0.47639 -0.07826 -0.4757 C -0.07943 -0.47523 -0.0806 -0.47431 -0.08164 -0.47384 C -0.08984 -0.47431 -0.09818 -0.47361 -0.10625 -0.4757 C -0.11094 -0.47685 -0.11966 -0.4838 -0.11966 -0.48357 L -0.12982 -0.49769 C -0.13164 -0.50023 -0.13372 -0.50255 -0.13542 -0.50556 C -0.13646 -0.50764 -0.1375 -0.50972 -0.1388 -0.51157 C -0.14167 -0.51597 -0.14701 -0.52199 -0.14987 -0.52546 C -0.14883 -0.54398 -0.14883 -0.53727 -0.14883 -0.54537 L -0.14883 -0.54514 " pathEditMode="relative" rAng="0" ptsTypes="AAAAAAAAAAAAAAAAAAAAAAAAAAAAAAAAAAAAAAAAAAAAAAAAAAAAA">
                                      <p:cBhvr>
                                        <p:cTn id="84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-3134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4 -0.01227 L -0.01224 -0.01227 C -0.01146 -0.00486 -0.01003 0.00231 -0.01003 0.00972 C -0.01003 0.02014 -0.01172 0.03356 -0.01446 0.04352 C -0.01511 0.0456 -0.01602 0.04745 -0.01667 0.04954 C -0.02006 0.05903 -0.02097 0.06458 -0.02683 0.07129 C -0.03008 0.07546 -0.03334 0.07963 -0.03685 0.08333 C -0.04128 0.08796 -0.04597 0.09213 -0.05026 0.09722 C -0.05144 0.09861 -0.05248 0.1 -0.05365 0.10116 C -0.06003 0.10764 -0.0612 0.10764 -0.06823 0.11319 C -0.06967 0.11435 -0.07123 0.11574 -0.07266 0.11713 C -0.07461 0.11898 -0.07618 0.12176 -0.07826 0.12315 C -0.08373 0.12662 -0.08946 0.12847 -0.09506 0.13102 C -0.09649 0.13171 -0.09805 0.13264 -0.09948 0.1331 L -0.11407 0.13704 C -0.12331 0.14259 -0.11719 0.13935 -0.13646 0.14305 C -0.1405 0.14375 -0.14467 0.14444 -0.1487 0.14491 C -0.17188 0.14375 -0.19506 0.14329 -0.2181 0.14097 C -0.22201 0.14074 -0.22578 0.13912 -0.2293 0.13704 C -0.2444 0.12824 -0.25157 0.12245 -0.26289 0.10324 C -0.26342 0.10254 -0.2711 0.08379 -0.27305 0.0794 C -0.27448 0.07592 -0.27605 0.07268 -0.27748 0.06944 C -0.27852 0.0669 -0.28203 0.05879 -0.28308 0.05555 C -0.28659 0.04421 -0.29063 0.03356 -0.2931 0.02176 C -0.29506 0.01296 -0.29714 0.00463 -0.2987 -0.00417 C -0.29935 -0.00741 -0.29935 -0.01088 -0.29987 -0.01412 C -0.30013 -0.01621 -0.30065 -0.01806 -0.30092 -0.02014 C -0.29987 -0.02269 -0.29766 -0.02477 -0.29766 -0.02801 C -0.29584 -0.08912 -0.29779 -0.15023 -0.29545 -0.21111 C -0.29506 -0.22037 -0.29506 -0.22986 -0.29427 -0.23912 C -0.29388 -0.24375 -0.29271 -0.24838 -0.29206 -0.25301 C -0.2892 -0.30371 -0.29349 -0.24722 -0.2875 -0.28681 C -0.28177 -0.32523 -0.29375 -0.27523 -0.2819 -0.32662 C -0.28034 -0.33334 -0.278 -0.33959 -0.27631 -0.34653 C -0.27318 -0.35949 -0.27019 -0.37292 -0.26745 -0.38634 C -0.26602 -0.39283 -0.26524 -0.39954 -0.26407 -0.40625 C -0.26224 -0.41551 -0.26003 -0.42454 -0.25847 -0.43403 C -0.2569 -0.44259 -0.25573 -0.45139 -0.25391 -0.45996 C -0.25235 -0.46736 -0.25026 -0.47454 -0.24831 -0.48171 C -0.24805 -0.48519 -0.24792 -0.48866 -0.24727 -0.49167 C -0.24636 -0.49584 -0.24519 -0.49977 -0.24388 -0.50371 C -0.2418 -0.50972 -0.23946 -0.51574 -0.23724 -0.52153 C -0.23607 -0.52431 -0.23516 -0.52732 -0.23386 -0.52963 C -0.23099 -0.53449 -0.228 -0.53912 -0.22487 -0.54352 C -0.22383 -0.54491 -0.22266 -0.5463 -0.22149 -0.54746 C -0.21407 -0.55486 -0.20677 -0.56273 -0.19909 -0.56945 C -0.1944 -0.57338 -0.18946 -0.57593 -0.18464 -0.5794 C -0.1819 -0.58125 -0.17956 -0.58449 -0.1767 -0.58519 C -0.16224 -0.58982 -0.14766 -0.59167 -0.13308 -0.59514 C -0.12344 -0.59769 -0.13464 -0.59815 -0.12084 -0.59931 C -0.10703 -0.60023 -0.09323 -0.60023 -0.07943 -0.60116 C -0.03412 -0.60417 -0.04011 -0.60394 -0.00326 -0.60903 C 0.01015 -0.60857 0.02369 -0.6088 0.03698 -0.60718 C 0.04453 -0.60625 0.05195 -0.60301 0.05937 -0.60116 C 0.06354 -0.60023 0.06757 -0.59977 0.07174 -0.59931 C 0.07578 -0.59722 0.08007 -0.5963 0.08398 -0.59329 C 0.0888 -0.58959 0.09283 -0.58334 0.09752 -0.5794 C 0.1052 -0.57246 0.12135 -0.57315 0.12435 -0.55741 L 0.12539 -0.55139 L 0.12539 -0.55139 " pathEditMode="relative" ptsTypes="AAAAAAAAAAAAAAAAAAAAAAAAAAAAAAAAAAAAAAAAAAAAAAAAAAAAAAAAAAAA">
                                      <p:cBhvr>
                                        <p:cTn id="105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8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-0.00926 L 0.00508 -0.00926 C 0.00729 -0.00254 0.00911 0.00463 0.01185 0.01065 C 0.0151 0.01806 0.01927 0.02408 0.02305 0.03056 L 0.02747 0.03866 C 0.02865 0.04051 0.02956 0.04283 0.03086 0.04445 C 0.03229 0.04653 0.03385 0.04862 0.03529 0.05047 C 0.03646 0.05186 0.03763 0.05301 0.03867 0.0544 C 0.03997 0.05625 0.04088 0.05857 0.04206 0.06042 C 0.04779 0.06922 0.04635 0.06482 0.05325 0.07431 C 0.05456 0.07616 0.05534 0.07848 0.05664 0.08033 C 0.0595 0.08449 0.0625 0.08866 0.06562 0.09237 C 0.06667 0.09352 0.06771 0.09514 0.06888 0.0963 C 0.07331 0.10047 0.0776 0.10533 0.08229 0.10834 C 0.08346 0.1088 0.08463 0.10926 0.08568 0.11019 C 0.08698 0.11135 0.08776 0.11366 0.08906 0.11412 C 0.0957 0.11644 0.10247 0.1169 0.10924 0.11829 C 0.12344 0.11482 0.13763 0.1125 0.15169 0.10834 C 0.15312 0.10787 0.15391 0.10533 0.15508 0.10417 C 0.15651 0.10278 0.15807 0.10162 0.15963 0.10024 C 0.16758 0.08125 0.15742 0.10324 0.16849 0.08635 C 0.16953 0.08473 0.16979 0.08195 0.17083 0.08033 C 0.18294 0.06204 0.16979 0.0882 0.18203 0.06644 C 0.18333 0.06412 0.18424 0.06112 0.18529 0.05857 C 0.18607 0.05649 0.18685 0.05463 0.18763 0.05255 C 0.18867 0.04931 0.18971 0.04584 0.19088 0.0426 C 0.19232 0.03912 0.19401 0.03612 0.19544 0.03264 C 0.19766 0.02732 0.19961 0.02084 0.20104 0.01482 C 0.20456 -0.00046 0.20221 0.00695 0.20443 -0.00717 C 0.20495 -0.01111 0.20599 -0.01504 0.20664 -0.01921 C 0.20755 -0.025 0.20807 -0.03101 0.20885 -0.03703 C 0.2095 -0.04236 0.21042 -0.04768 0.21107 -0.05301 C 0.21172 -0.05787 0.21302 -0.0743 0.21328 -0.0787 C 0.21432 -0.09236 0.21471 -0.09861 0.21562 -0.11273 C 0.21484 -0.14907 0.21432 -0.18564 0.21328 -0.22199 C 0.21328 -0.22546 0.21185 -0.24143 0.21107 -0.24583 C 0.21042 -0.25 0.20963 -0.25393 0.20885 -0.25787 C 0.20677 -0.26875 0.20547 -0.27708 0.20208 -0.28773 C 0.19844 -0.2993 0.19193 -0.31111 0.18646 -0.31944 C 0.18034 -0.32893 0.1763 -0.32963 0.16849 -0.33541 C 0.15911 -0.34259 0.15039 -0.35231 0.14062 -0.3574 C 0.10937 -0.37338 0.09792 -0.37129 0.06784 -0.37314 C 0.0095 -0.37083 0.03281 -0.37592 -0.01615 -0.36134 C -0.02292 -0.35926 -0.03008 -0.35555 -0.03633 -0.35138 C -0.04128 -0.34791 -0.04596 -0.34328 -0.05091 -0.33935 C -0.05273 -0.33796 -0.05469 -0.33726 -0.05651 -0.33541 C -0.06042 -0.33125 -0.06354 -0.32523 -0.06758 -0.32152 C -0.06914 -0.32013 -0.07083 -0.31944 -0.07214 -0.31759 C -0.07643 -0.31134 -0.08047 -0.30463 -0.08438 -0.29768 C -0.08607 -0.29467 -0.0875 -0.2912 -0.08893 -0.28773 C -0.09193 -0.28055 -0.09505 -0.27338 -0.09792 -0.26574 C -0.09935 -0.2618 -0.10078 -0.25763 -0.10234 -0.25393 C -0.10352 -0.25115 -0.10456 -0.24861 -0.10573 -0.24583 C -0.10651 -0.24398 -0.10716 -0.24189 -0.10794 -0.24004 C -0.10938 -0.23657 -0.11081 -0.2331 -0.11237 -0.23009 C -0.11341 -0.22801 -0.11484 -0.22638 -0.11576 -0.22407 C -0.11927 -0.21527 -0.11654 -0.21597 -0.12135 -0.2081 C -0.12995 -0.19421 -0.12904 -0.19606 -0.13698 -0.19027 L -0.13698 -0.19027 " pathEditMode="relative" ptsTypes="AAAAAAAAAAAAAAAAAAAAAAAAAAAAAAAAAAAAAAAAAAAAAAAAAAAAAAAAAAA">
                                      <p:cBhvr>
                                        <p:cTn id="126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2755 L 0.00182 -0.02732 C 0.02252 0.00949 -0.00274 -0.0338 0.01745 -0.00371 C 0.03073 0.01643 0.01719 0.00069 0.03203 0.02037 C 0.03515 0.02454 0.03893 0.02778 0.04206 0.03217 C 0.0487 0.04167 0.05403 0.0537 0.06107 0.06204 C 0.06328 0.06458 0.06562 0.06713 0.06784 0.06991 C 0.07096 0.0743 0.07383 0.07917 0.07669 0.08403 C 0.07864 0.08704 0.08034 0.09097 0.08229 0.09398 C 0.08437 0.09699 0.08711 0.09861 0.08906 0.10185 C 0.09336 0.10856 0.097 0.1169 0.10143 0.12384 C 0.11693 0.14838 0.10833 0.13403 0.12708 0.16759 L 0.13502 0.18148 C 0.13646 0.18403 0.1375 0.18773 0.13945 0.18935 C 0.15299 0.20139 0.13528 0.18588 0.16745 0.21134 C 0.16966 0.21319 0.17187 0.21551 0.17409 0.21736 C 0.17708 0.21944 0.18021 0.22106 0.18307 0.22292 C 0.18463 0.2243 0.18594 0.22662 0.18763 0.22731 C 0.19909 0.23194 0.21068 0.23495 0.22226 0.23912 C 0.23763 0.25092 0.22565 0.24305 0.25247 0.25116 C 0.275 0.25764 0.2513 0.2537 0.28164 0.25717 L 0.34883 0.25509 C 0.35325 0.25486 0.35781 0.25463 0.36224 0.25278 C 0.36536 0.25208 0.3681 0.24884 0.37109 0.24699 C 0.37409 0.24537 0.37708 0.24444 0.38008 0.24305 C 0.38385 0.23912 0.3875 0.23472 0.39127 0.23125 C 0.39492 0.22754 0.39961 0.22639 0.40247 0.22129 C 0.42109 0.18819 0.39193 0.23866 0.41706 0.20139 C 0.42109 0.19537 0.42448 0.18819 0.42825 0.18148 C 0.43086 0.17685 0.43411 0.17315 0.43607 0.16759 C 0.44492 0.14213 0.45208 0.1243 0.45846 0.09583 C 0.46224 0.0794 0.46484 0.0618 0.46966 0.04606 C 0.47226 0.0375 0.47474 0.0287 0.47747 0.02037 C 0.47995 0.01273 0.4832 0.00602 0.48528 -0.00162 C 0.48763 -0.00996 0.48867 -0.01921 0.49088 -0.02755 C 0.49505 -0.04306 0.50039 -0.05764 0.50443 -0.07315 C 0.51732 -0.125 0.49648 -0.04329 0.51888 -0.12315 C 0.52383 -0.14051 0.52318 -0.14074 0.53346 -0.15903 C 0.53971 -0.16991 0.54245 -0.17593 0.54909 -0.18472 C 0.5513 -0.1875 0.55377 -0.18982 0.55586 -0.19259 C 0.55716 -0.19445 0.55794 -0.19699 0.55924 -0.19861 C 0.56094 -0.20093 0.56302 -0.20232 0.56484 -0.20463 C 0.5694 -0.21088 0.57357 -0.21829 0.57825 -0.22454 C 0.58437 -0.23287 0.5914 -0.23912 0.59726 -0.24838 C 0.60065 -0.25371 0.6039 -0.25926 0.60729 -0.26435 C 0.60911 -0.26713 0.6112 -0.26945 0.61289 -0.27222 C 0.62135 -0.28565 0.63476 -0.31621 0.63763 -0.32616 L 0.64648 -0.35787 C 0.647 -0.36088 0.64883 -0.37315 0.64883 -0.3757 C 0.64883 -0.38843 0.64831 -0.40093 0.64765 -0.41343 C 0.64739 -0.41968 0.64544 -0.42593 0.64427 -0.43148 C 0.64232 -0.44144 0.64127 -0.45185 0.63867 -0.46134 C 0.63789 -0.46389 0.63711 -0.46667 0.63646 -0.46921 C 0.63359 -0.48195 0.63502 -0.48102 0.63086 -0.49306 C 0.625 -0.50972 0.6151 -0.54028 0.60403 -0.55093 C 0.58568 -0.56783 0.58047 -0.56759 0.56484 -0.5706 C 0.55547 -0.56667 0.54466 -0.56875 0.53685 -0.5588 C 0.52734 -0.54676 0.52943 -0.55 0.52005 -0.53496 C 0.51888 -0.5331 0.51771 -0.53102 0.51666 -0.52894 C 0.50742 -0.50833 0.51302 -0.51621 0.50208 -0.48704 C 0.50143 -0.48519 0.50052 -0.48333 0.49987 -0.48125 C 0.49935 -0.4794 0.49948 -0.47685 0.49883 -0.47546 C 0.49635 -0.46898 0.49336 -0.46366 0.49088 -0.45741 C 0.48841 -0.45093 0.48685 -0.44352 0.48424 -0.4375 C 0.48229 -0.43287 0.47956 -0.42963 0.47747 -0.4257 C 0.47656 -0.42361 0.47617 -0.42107 0.47526 -0.41945 C 0.47435 -0.41806 0.47291 -0.41713 0.47187 -0.41551 C 0.47031 -0.41296 0.46914 -0.40972 0.46745 -0.40764 C 0.4664 -0.40625 0.4651 -0.40648 0.46406 -0.40556 C 0.45755 -0.39977 0.46406 -0.40278 0.45625 -0.39769 C 0.45482 -0.39676 0.45325 -0.3963 0.45169 -0.3956 C 0.43659 -0.3882 0.44935 -0.39283 0.42487 -0.38773 C 0.42187 -0.38634 0.41888 -0.38496 0.41588 -0.38357 C 0.41224 -0.38218 0.40469 -0.37963 0.40469 -0.3794 L 0.40469 -0.37963 " pathEditMode="relative" rAng="0" ptsTypes="AAAAAAAAAAAAAAAAAAAAAAAAAAAAAAAAAAAAAAAAAAAAAAAAAAAAAAAAAAAAAAAAAAAAAAAAAAA">
                                      <p:cBhvr>
                                        <p:cTn id="145" dur="7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1291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87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3.33333E-6 0.00023 C -0.00899 0.00833 -0.01784 0.0169 -0.02696 0.02477 C -0.03203 0.02916 -0.0375 0.03194 -0.04258 0.03611 C -0.04388 0.03703 -0.04479 0.03889 -0.04597 0.04004 C -0.05183 0.04537 -0.05795 0.05 -0.06381 0.05532 C -0.07396 0.06458 -0.08295 0.07801 -0.09401 0.08379 C -0.10886 0.09143 -0.14753 0.11157 -0.15769 0.11412 C -0.19961 0.12546 -0.18151 0.12129 -0.21237 0.12778 C -0.23659 0.12639 -0.26081 0.12685 -0.28503 0.12361 C -0.29076 0.12291 -0.29623 0.11852 -0.30183 0.1162 C -0.30586 0.11412 -0.31029 0.11389 -0.31394 0.11041 C -0.31888 0.10602 -0.32383 0.10185 -0.32852 0.09699 C -0.33347 0.09213 -0.33659 0.08472 -0.34089 0.07801 C -0.34961 0.06435 -0.34818 0.07338 -0.35769 0.04745 C -0.36446 0.02916 -0.36966 0.0162 -0.37318 -0.00764 L -0.37657 -0.03056 C -0.37774 -0.04884 -0.37761 -0.05047 -0.37995 -0.07037 C -0.38047 -0.07616 -0.38151 -0.08195 -0.38216 -0.0875 C -0.38256 -0.09144 -0.38269 -0.09514 -0.38321 -0.09884 C -0.38412 -0.10509 -0.38776 -0.12477 -0.38881 -0.1294 C -0.39011 -0.13472 -0.39206 -0.13935 -0.39336 -0.14468 C -0.39427 -0.14838 -0.39453 -0.15255 -0.39558 -0.15602 C -0.39714 -0.16158 -0.39961 -0.16597 -0.40118 -0.1713 C -0.40261 -0.17685 -0.403 -0.1831 -0.40456 -0.18843 C -0.40677 -0.1963 -0.4099 -0.20371 -0.41237 -0.21134 C -0.41394 -0.21621 -0.41537 -0.2213 -0.4168 -0.22639 C -0.41797 -0.23079 -0.41875 -0.23565 -0.42019 -0.24005 C -0.42253 -0.24699 -0.42513 -0.25417 -0.428 -0.26088 C -0.43229 -0.2713 -0.44532 -0.29653 -0.45026 -0.30463 C -0.46159 -0.32292 -0.46537 -0.32292 -0.47383 -0.34283 C -0.48203 -0.36204 -0.48334 -0.36783 -0.48828 -0.38449 C -0.48868 -0.38843 -0.48894 -0.39236 -0.48946 -0.39584 C -0.48998 -0.39977 -0.49154 -0.40347 -0.49167 -0.40741 C -0.49297 -0.4625 -0.49063 -0.42222 -0.48946 -0.45116 C -0.4892 -0.45625 -0.48946 -0.46134 -0.48946 -0.46621 L -0.48946 -0.46621 " pathEditMode="relative" rAng="0" ptsTypes="AAAAAAAAAAAAAAAAAAAAAAAAAAAAAAAAAAAAA">
                                      <p:cBhvr>
                                        <p:cTn id="164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09" y="-16921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00"/>
                            </p:stCondLst>
                            <p:childTnLst>
                              <p:par>
                                <p:cTn id="1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87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0.00995 L -0.00443 0.00995 C -0.00625 0.01713 -0.00768 0.025 -0.01003 0.03171 C -0.01328 0.04166 -0.01745 0.05046 -0.02122 0.05972 C -0.02578 0.07106 -0.02669 0.07268 -0.03464 0.08356 C -0.0375 0.08727 -0.04023 0.09166 -0.04362 0.09352 C -0.05677 0.10046 -0.07044 0.10416 -0.08385 0.10949 C -0.11979 0.09606 -0.12357 0.10254 -0.15 0.06967 C -0.15482 0.06342 -0.16536 0.03171 -0.1668 0.02778 C -0.16914 0.0125 -0.17227 -0.00648 -0.17344 -0.02199 C -0.17461 -0.03634 -0.17565 -0.06574 -0.17565 -0.06574 C -0.17409 -0.10949 -0.17565 -0.1206 -0.16901 -0.15718 C -0.16276 -0.19144 -0.16133 -0.19074 -0.15339 -0.22084 C -0.15247 -0.22408 -0.15208 -0.22755 -0.15104 -0.23079 C -0.15091 -0.23148 -0.14453 -0.24861 -0.14323 -0.2507 C -0.14128 -0.25394 -0.13867 -0.25579 -0.13659 -0.25857 C -0.13398 -0.26204 -0.12174 -0.28125 -0.11523 -0.28658 C -0.10768 -0.29259 -0.09661 -0.29375 -0.08945 -0.29653 C -0.08724 -0.29722 -0.08516 -0.30023 -0.08281 -0.30046 L -0.05039 -0.30232 C -0.02865 -0.3088 -0.03659 -0.30741 0.0056 -0.29838 C 0.00807 -0.29792 0.01016 -0.29468 0.01237 -0.29236 C 0.03776 -0.26713 0.04674 -0.2625 0.06497 -0.22084 C 0.06758 -0.21482 0.07031 -0.20903 0.07279 -0.20301 C 0.08086 -0.1838 0.0638 -0.21991 0.08177 -0.18102 C 0.0987 -0.14445 0.08997 -0.16389 0.10417 -0.13727 C 0.12812 -0.09259 0.11094 -0.12199 0.13216 -0.0875 C 0.13932 -0.07593 0.14857 -0.05972 0.15677 -0.04977 C 0.15977 -0.04607 0.16953 -0.03912 0.17253 -0.03773 C 0.17643 -0.03588 0.18073 -0.03565 0.18477 -0.0338 C 0.20729 -0.02431 0.18346 -0.0294 0.21276 -0.02593 C 0.22214 -0.02662 0.23151 -0.02639 0.24076 -0.02778 C 0.24401 -0.02847 0.25612 -0.03866 0.25755 -0.03982 C 0.25872 -0.0419 0.25964 -0.04421 0.26094 -0.04584 C 0.26367 -0.04931 0.2724 -0.0544 0.27435 -0.05579 C 0.27995 -0.05996 0.27799 -0.06019 0.28437 -0.06366 C 0.29401 -0.06875 0.28685 -0.06296 0.29232 -0.06759 L 0.29232 -0.06759 " pathEditMode="relative" ptsTypes="AAAAAAAAAAAAAAAAAAAAAAAAAAAAAAAAAAAAAA">
                                      <p:cBhvr>
                                        <p:cTn id="183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87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255 L -0.00312 -0.00255 C 0.00013 0.00532 0.00339 0.01342 0.0069 0.02129 C 0.00873 0.02546 0.01081 0.02893 0.0125 0.03333 C 0.01459 0.03842 0.01602 0.04398 0.0181 0.04907 C 0.01979 0.05347 0.02201 0.05694 0.0237 0.06111 C 0.025 0.06412 0.02552 0.06805 0.02709 0.07106 C 0.0319 0.08078 0.0375 0.08958 0.04271 0.09884 C 0.0517 0.11504 0.06354 0.13657 0.07292 0.14861 C 0.07709 0.15393 0.0806 0.16088 0.08529 0.16458 C 0.09011 0.16852 0.09506 0.17222 0.09974 0.17662 C 0.11302 0.18866 0.11693 0.19653 0.13112 0.2044 C 0.14532 0.21227 0.15586 0.21319 0.17032 0.21643 C 0.18529 0.21366 0.20039 0.21319 0.21511 0.20833 C 0.2211 0.20648 0.22657 0.20139 0.2319 0.19653 C 0.23594 0.19259 0.25547 0.16944 0.2599 0.1625 C 0.26875 0.14861 0.27696 0.13333 0.28568 0.11875 C 0.29818 0.09768 0.30456 0.08958 0.31589 0.06504 C 0.34766 -0.00347 0.32227 0.05116 0.33607 0.01134 C 0.33724 0.00764 0.33933 0.00509 0.3405 0.00139 C 0.34349 -0.0088 0.34571 -0.01991 0.34831 -0.03056 C 0.35013 -0.03773 0.35261 -0.04468 0.35391 -0.05232 C 0.35573 -0.06297 0.35756 -0.07361 0.35951 -0.08426 C 0.36055 -0.08959 0.36185 -0.09468 0.36289 -0.1 C 0.36485 -0.11042 0.37201 -0.14699 0.37409 -0.16574 C 0.37565 -0.18033 0.37748 -0.19491 0.37852 -0.20949 C 0.37995 -0.2294 0.37917 -0.22014 0.38086 -0.2375 C 0.38047 -0.26991 0.38151 -0.30255 0.37969 -0.33496 C 0.37917 -0.34352 0.37578 -0.3507 0.37409 -0.3588 C 0.3694 -0.38033 0.37448 -0.36968 0.36172 -0.39861 C 0.35769 -0.40787 0.35391 -0.41806 0.34831 -0.42454 C 0.34011 -0.4338 0.3306 -0.43866 0.32149 -0.44445 C 0.30873 -0.45255 0.29779 -0.45648 0.28451 -0.45834 C 0.27631 -0.45949 0.2681 -0.45972 0.2599 -0.46019 C 0.20404 -0.4581 0.22292 -0.46621 0.18373 -0.4463 C 0.18151 -0.44514 0.17917 -0.44398 0.17709 -0.44236 C 0.16693 -0.43472 0.15625 -0.42871 0.14688 -0.41852 C 0.14128 -0.4125 0.13542 -0.40695 0.13008 -0.4007 C 0.12878 -0.39908 0.128 -0.39607 0.1267 -0.39468 C 0.11381 -0.38195 0.11459 -0.38287 0.10534 -0.37871 C 0.09909 -0.37014 0.09206 -0.36297 0.08633 -0.35278 C 0.08529 -0.35093 0.08399 -0.34908 0.08308 -0.34676 C 0.08151 -0.34352 0.07006 -0.31389 0.06849 -0.30903 C 0.0655 -0.29977 0.06263 -0.29028 0.05951 -0.28125 C 0.05847 -0.27847 0.05716 -0.27593 0.05612 -0.27315 C 0.05495 -0.26991 0.05378 -0.26667 0.05274 -0.2632 C 0.05183 -0.26019 0.05157 -0.25625 0.05052 -0.25324 C 0.04974 -0.25093 0.04818 -0.24954 0.04714 -0.24746 C 0.04636 -0.2456 0.04597 -0.24306 0.04492 -0.24144 C 0.04362 -0.23912 0.04219 -0.23681 0.0405 -0.23542 C 0.03763 -0.23287 0.03151 -0.2294 0.03151 -0.2294 L 0.03151 -0.2294 " pathEditMode="relative" ptsTypes="AAAAAAAAAAAAAAAAAAAAAAAAAAAAAAAAAAAAAAAAAAAAAAAAAAAA">
                                      <p:cBhvr>
                                        <p:cTn id="202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87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0185 L 0.00664 -0.00185 C 0.00886 -0.00718 0.0112 -0.0125 0.01328 -0.01783 C 0.02227 -0.04097 0.01198 -0.01621 0.01888 -0.03588 C 0.01992 -0.03866 0.02123 -0.04097 0.02227 -0.04375 C 0.02318 -0.0463 0.0237 -0.04908 0.02448 -0.05162 C 0.02513 -0.05371 0.02604 -0.05556 0.02669 -0.05764 C 0.02761 -0.06019 0.02813 -0.06297 0.02891 -0.06574 C 0.03112 -0.07246 0.03412 -0.07847 0.03568 -0.08565 C 0.03711 -0.09213 0.03932 -0.09838 0.04011 -0.10556 C 0.04063 -0.10926 0.04128 -0.11736 0.04245 -0.1213 C 0.04297 -0.12361 0.04401 -0.12523 0.04466 -0.12732 C 0.04518 -0.12917 0.04544 -0.13125 0.0457 -0.13334 C 0.04649 -0.13797 0.04727 -0.14259 0.04805 -0.14722 C 0.04831 -0.14931 0.04844 -0.15139 0.04909 -0.15324 C 0.05547 -0.17176 0.05547 -0.17037 0.0625 -0.1831 C 0.06484 -0.1956 0.0625 -0.18565 0.07031 -0.20301 C 0.07123 -0.20486 0.07175 -0.20695 0.07266 -0.20903 C 0.07513 -0.21505 0.078 -0.22084 0.08047 -0.22685 C 0.08828 -0.24584 0.08229 -0.23148 0.08711 -0.24884 C 0.08815 -0.25232 0.08958 -0.25533 0.0905 -0.2588 C 0.09141 -0.26181 0.09206 -0.26528 0.09271 -0.26875 C 0.09323 -0.2706 0.09336 -0.27269 0.09388 -0.27454 C 0.09479 -0.27801 0.09623 -0.28102 0.09727 -0.28449 C 0.09857 -0.28912 0.09935 -0.29398 0.10065 -0.29861 C 0.10117 -0.3007 0.10221 -0.30232 0.10287 -0.3044 C 0.10339 -0.30625 0.10352 -0.30857 0.10391 -0.31042 C 0.10469 -0.31389 0.1056 -0.3169 0.10625 -0.32037 C 0.10677 -0.32361 0.10677 -0.32709 0.10729 -0.33033 C 0.10781 -0.3331 0.10886 -0.33565 0.10951 -0.3382 C 0.11263 -0.35139 0.11576 -0.36459 0.11849 -0.37801 C 0.12175 -0.39398 0.12461 -0.40996 0.12748 -0.42593 C 0.13399 -0.46134 0.12969 -0.44259 0.1375 -0.47755 C 0.13854 -0.48241 0.13958 -0.48704 0.14089 -0.49144 C 0.14401 -0.50185 0.14766 -0.51134 0.15091 -0.5213 C 0.1556 -0.55 0.15013 -0.5206 0.16211 -0.56111 C 0.16289 -0.56366 0.16237 -0.5669 0.16328 -0.56922 C 0.16576 -0.57523 0.1694 -0.57963 0.17227 -0.58519 C 0.17318 -0.58681 0.17344 -0.58959 0.17448 -0.59097 C 0.18802 -0.61227 0.17396 -0.58519 0.18906 -0.60695 C 0.19271 -0.61227 0.19492 -0.62084 0.19909 -0.625 C 0.20534 -0.63102 0.2125 -0.6331 0.21927 -0.63681 C 0.22487 -0.64005 0.23581 -0.64213 0.23945 -0.64283 C 0.24531 -0.64375 0.2513 -0.64422 0.25729 -0.64468 C 0.26406 -0.64422 0.27083 -0.64422 0.27748 -0.64283 C 0.28568 -0.64097 0.29401 -0.63843 0.30208 -0.63496 C 0.32201 -0.62593 0.34193 -0.61644 0.36146 -0.60509 C 0.3625 -0.6044 0.36367 -0.60371 0.36471 -0.60301 C 0.36667 -0.60185 0.36849 -0.60023 0.37031 -0.59908 C 0.37591 -0.5956 0.38164 -0.59306 0.38711 -0.58912 C 0.3918 -0.58565 0.39609 -0.58079 0.40052 -0.57709 C 0.40169 -0.57616 0.40287 -0.57593 0.40391 -0.57523 C 0.42761 -0.55972 0.41771 -0.56459 0.42969 -0.55926 C 0.43021 -0.55857 0.4362 -0.55023 0.4375 -0.54931 C 0.43893 -0.54815 0.4405 -0.54792 0.44206 -0.54722 C 0.44675 -0.54491 0.44375 -0.54537 0.44766 -0.54537 L 0.44766 -0.54537 " pathEditMode="relative" ptsTypes="AAAAAAAAAAAAAAAAAAAAAAAAAAAAAAAAAAAAAAAAAAAAAAAAAAAAAAAAA">
                                      <p:cBhvr>
                                        <p:cTn id="221" dur="7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00"/>
                            </p:stCondLst>
                            <p:childTnLst>
                              <p:par>
                                <p:cTn id="2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87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79 -0.00625 L 0.01679 -0.00625 L 0.02799 0.03148 C 0.02877 0.03403 0.02969 0.03657 0.03021 0.03935 C 0.03099 0.04282 0.03151 0.04629 0.03255 0.0493 C 0.03411 0.05486 0.03633 0.05995 0.03815 0.06528 C 0.03893 0.06782 0.03932 0.07083 0.04036 0.07338 C 0.04193 0.07708 0.04401 0.08009 0.04596 0.08333 C 0.05052 0.09051 0.05508 0.0956 0.06041 0.10116 C 0.06198 0.10254 0.07057 0.11041 0.07278 0.11111 C 0.07682 0.1125 0.08099 0.1125 0.08515 0.11319 C 0.09101 0.1125 0.09713 0.11342 0.10299 0.11111 C 0.10885 0.10879 0.11393 0.10185 0.11979 0.09907 L 0.12422 0.09722 C 0.12617 0.09444 0.12799 0.09166 0.12982 0.08912 C 0.13476 0.08264 0.1388 0.07847 0.14323 0.07129 C 0.15052 0.05972 0.14713 0.06458 0.15221 0.05347 C 0.15443 0.04861 0.1569 0.04444 0.15898 0.03935 C 0.16185 0.03241 0.1638 0.0243 0.16679 0.01759 C 0.17409 0.00139 0.16888 0.01412 0.17461 -0.0044 C 0.1763 -0.00996 0.1789 -0.01621 0.18021 -0.02222 C 0.18073 -0.02477 0.18099 -0.02755 0.18138 -0.03033 C 0.18815 -0.07454 0.17982 -0.01713 0.18463 -0.05602 C 0.18568 -0.06412 0.18698 -0.07199 0.18802 -0.08009 C 0.18841 -0.08264 0.18893 -0.08519 0.18919 -0.08797 C 0.19023 -0.10047 0.19101 -0.1132 0.19258 -0.1257 L 0.197 -0.16158 C 0.19831 -0.19445 0.19896 -0.19838 0.197 -0.23519 C 0.19661 -0.24121 0.19557 -0.24722 0.19479 -0.25324 C 0.19375 -0.26922 0.19375 -0.27014 0.19258 -0.28496 C 0.19219 -0.28959 0.19101 -0.30185 0.19023 -0.30695 C 0.18997 -0.30903 0.18945 -0.31088 0.18919 -0.31297 C 0.18802 -0.32084 0.18659 -0.32871 0.18581 -0.33681 C 0.18541 -0.34074 0.18515 -0.34468 0.18463 -0.34861 C 0.18437 -0.35139 0.18385 -0.35394 0.18359 -0.35672 C 0.18268 -0.36459 0.18307 -0.37292 0.18138 -0.38056 C 0.1806 -0.3838 0.17969 -0.38704 0.17916 -0.39051 C 0.17747 -0.39977 0.17591 -0.40903 0.17461 -0.41829 C 0.17422 -0.42107 0.17396 -0.42361 0.17357 -0.42639 C 0.17291 -0.42963 0.17226 -0.4331 0.17122 -0.43634 C 0.16966 -0.44121 0.16745 -0.44537 0.16562 -0.45023 C 0.16159 -0.46158 0.16562 -0.45625 0.15898 -0.46806 C 0.15794 -0.46991 0.15651 -0.47037 0.1556 -0.47199 C 0.15247 -0.47755 0.1526 -0.48172 0.14883 -0.48611 C 0.14791 -0.48727 0.14661 -0.48727 0.14557 -0.48797 C 0.13867 -0.50023 0.1414 -0.49607 0.13099 -0.50996 C 0.12995 -0.51134 0.12877 -0.51273 0.1276 -0.51389 C 0.12135 -0.51945 0.11484 -0.52408 0.10859 -0.52986 C 0.1069 -0.53125 0.10586 -0.53426 0.10416 -0.53588 C 0.10364 -0.53611 0.07956 -0.55764 0.06836 -0.56366 C 0.06198 -0.56713 0.05573 -0.57153 0.04922 -0.57361 C 0.04271 -0.5757 0.03581 -0.575 0.02916 -0.57547 C 0.02239 -0.575 0.01575 -0.57454 0.00898 -0.57361 C 0.00677 -0.57315 0.00443 -0.57292 0.00221 -0.57153 C -0.00156 -0.56945 -0.00521 -0.56667 -0.00886 -0.56366 C -0.01419 -0.55926 -0.02461 -0.54977 -0.02461 -0.54977 C -0.02682 -0.54584 -0.02891 -0.54144 -0.03125 -0.53773 C -0.03294 -0.53542 -0.03542 -0.53449 -0.03685 -0.53172 C -0.03776 -0.53033 -0.0375 -0.52778 -0.03802 -0.52593 C -0.04128 -0.51435 -0.04102 -0.51783 -0.04479 -0.50787 C -0.04597 -0.50463 -0.04701 -0.50116 -0.04805 -0.49792 C -0.04935 -0.48727 -0.04974 -0.48403 -0.05039 -0.47199 C -0.05078 -0.46088 -0.05078 -0.44954 -0.05143 -0.4382 C -0.05156 -0.43542 -0.05235 -0.43287 -0.05261 -0.43033 C -0.05313 -0.425 -0.053 -0.41945 -0.05365 -0.41435 C -0.05404 -0.41158 -0.05521 -0.40903 -0.05586 -0.40648 C -0.05638 -0.4044 -0.05651 -0.40232 -0.05703 -0.40047 C -0.05807 -0.3963 -0.05938 -0.39259 -0.06042 -0.38843 C -0.06094 -0.38658 -0.06081 -0.38426 -0.06146 -0.38241 C -0.06237 -0.38009 -0.0638 -0.37871 -0.06485 -0.37662 C -0.07031 -0.36482 -0.06302 -0.37616 -0.07162 -0.36459 C -0.0724 -0.3625 -0.07292 -0.36042 -0.07383 -0.35857 C -0.07539 -0.35579 -0.07995 -0.35232 -0.08164 -0.3507 C -0.08281 -0.34861 -0.08373 -0.3463 -0.08503 -0.34468 C -0.08985 -0.3382 -0.09714 -0.32963 -0.10287 -0.32292 L -0.10287 -0.32292 " pathEditMode="relative" ptsTypes="AAAAAAAAAAAAAAAAAAAAAAAAAAAAAAAAAAAAAAAAAAAAAAAAAAAAAAAAAAAAAAAAAAAAAAAAAAAA">
                                      <p:cBhvr>
                                        <p:cTn id="240" dur="7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 showWhenStopped="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showWhenStopped="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D1A5928E-2E30-41ED-8086-462D65DDC257}"/>
              </a:ext>
            </a:extLst>
          </p:cNvPr>
          <p:cNvSpPr/>
          <p:nvPr/>
        </p:nvSpPr>
        <p:spPr>
          <a:xfrm>
            <a:off x="959160" y="89521"/>
            <a:ext cx="7663405" cy="1413163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b="1" dirty="0">
              <a:solidFill>
                <a:srgbClr val="153E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24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 đã từng nói với thanh niên Việt Nam: “</a:t>
            </a:r>
            <a:r>
              <a:rPr lang="vi-VN" sz="2400" b="1" i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 khởi đầu từ </a:t>
            </a:r>
            <a:r>
              <a:rPr lang="en-US" sz="2400" b="1" i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vi-VN" sz="2400" b="1" i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Một đời khởi đầu từ tuổi trẻ. Tuổi trẻ là mùa xuân của đất nước.”</a:t>
            </a:r>
          </a:p>
          <a:p>
            <a:pPr algn="just"/>
            <a:endParaRPr lang="vi-VN" sz="3200" b="1" dirty="0">
              <a:solidFill>
                <a:srgbClr val="153E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D68D136-DABE-4C99-9C26-A138FBC9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270" y="3257153"/>
            <a:ext cx="3393676" cy="1696838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8F413D4C-7341-4C87-B85F-AC9C3D2D0A93}"/>
              </a:ext>
            </a:extLst>
          </p:cNvPr>
          <p:cNvSpPr/>
          <p:nvPr/>
        </p:nvSpPr>
        <p:spPr>
          <a:xfrm>
            <a:off x="4675277" y="2206070"/>
            <a:ext cx="4296074" cy="840068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200" b="1" dirty="0">
              <a:solidFill>
                <a:srgbClr val="153E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15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thơ mùa xuân nho nhỏ được sáng tác trong giai đoạn nào?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48343" y="2503988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1975- 2000</a:t>
            </a: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1930- 1945</a:t>
            </a: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1954- 1975</a:t>
            </a: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1945- 1954</a:t>
            </a: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5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xuân nho nhỏ được viết giống thể thơ của tác phẩm nào?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4887535" y="2571750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272141" y="2539175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về tiểu đội xe không kính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48343" y="2503988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xúc về vẻ đẹp và truyền thống của đất nước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4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ln w="57150"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nào nêu đúng nhất về giọng điệu của bài thơ?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73642" y="3588367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khuâng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nuối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373642" y="2571749"/>
            <a:ext cx="4136571" cy="664595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709955" y="310232"/>
            <a:ext cx="7668491" cy="1455990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sử dụng phép tu từ nào là chính trong đoạn thơ sau?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/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 con chim chiền chiện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7"/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chi mà vang trời</a:t>
            </a:r>
          </a:p>
          <a:p>
            <a:pPr lvl="7"/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giọt long lanh rơi</a:t>
            </a:r>
          </a:p>
          <a:p>
            <a:pPr lvl="7"/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đưa tay tôi hứng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4946954" y="3611532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355620" y="2557793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vi-VN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tu từ nào được sử dụng trong câu thơ “Một mùa xuân nho nhỏ”?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48343" y="2503988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4900913" y="2643647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272143" y="2552905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48343" y="2503988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406374" y="3643615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350419" y="2531667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57150">
            <a:prstDash val="sys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Hanh</a:t>
            </a: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ườn hoa Thành phố Đà Lạt | Yong.vn">
            <a:extLst>
              <a:ext uri="{FF2B5EF4-FFF2-40B4-BE49-F238E27FC236}">
                <a16:creationId xmlns:a16="http://schemas.microsoft.com/office/drawing/2014/main" id="{6AA0FFE8-4959-472F-8B95-D4748E58D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" y="5086"/>
            <a:ext cx="9122231" cy="473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761040-F7C0-4C3A-BB76-EFD4CE30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69" y="2336235"/>
            <a:ext cx="1207294" cy="11300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6F9D4-07F3-4F5B-8DE6-1A0C2C29EED1}"/>
              </a:ext>
            </a:extLst>
          </p:cNvPr>
          <p:cNvSpPr/>
          <p:nvPr/>
        </p:nvSpPr>
        <p:spPr>
          <a:xfrm>
            <a:off x="661555" y="1401640"/>
            <a:ext cx="7668491" cy="970808"/>
          </a:xfrm>
          <a:prstGeom prst="roundRect">
            <a:avLst>
              <a:gd name="adj" fmla="val 39603"/>
            </a:avLst>
          </a:prstGeom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Thanh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Đ">
            <a:extLst>
              <a:ext uri="{FF2B5EF4-FFF2-40B4-BE49-F238E27FC236}">
                <a16:creationId xmlns:a16="http://schemas.microsoft.com/office/drawing/2014/main" id="{06F38089-6494-42D7-8D9E-80E10E0C4D59}"/>
              </a:ext>
            </a:extLst>
          </p:cNvPr>
          <p:cNvSpPr/>
          <p:nvPr/>
        </p:nvSpPr>
        <p:spPr>
          <a:xfrm>
            <a:off x="348343" y="2503988"/>
            <a:ext cx="4136571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1">
            <a:extLst>
              <a:ext uri="{FF2B5EF4-FFF2-40B4-BE49-F238E27FC236}">
                <a16:creationId xmlns:a16="http://schemas.microsoft.com/office/drawing/2014/main" id="{2BA0ADE4-ECC3-4D7B-98D4-6EA122234F40}"/>
              </a:ext>
            </a:extLst>
          </p:cNvPr>
          <p:cNvSpPr/>
          <p:nvPr/>
        </p:nvSpPr>
        <p:spPr>
          <a:xfrm>
            <a:off x="4833257" y="2577877"/>
            <a:ext cx="4299859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AD8BF2E3-FFBE-4A2C-94E2-FCE3B03E9082}"/>
              </a:ext>
            </a:extLst>
          </p:cNvPr>
          <p:cNvSpPr/>
          <p:nvPr/>
        </p:nvSpPr>
        <p:spPr>
          <a:xfrm>
            <a:off x="10885" y="2629233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25189111-61DB-4B77-941B-B0FECD515884}"/>
              </a:ext>
            </a:extLst>
          </p:cNvPr>
          <p:cNvSpPr/>
          <p:nvPr/>
        </p:nvSpPr>
        <p:spPr>
          <a:xfrm>
            <a:off x="-18094" y="370957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4F768068-F779-495D-8AA7-DC1FDFF101EC}"/>
              </a:ext>
            </a:extLst>
          </p:cNvPr>
          <p:cNvSpPr/>
          <p:nvPr/>
        </p:nvSpPr>
        <p:spPr>
          <a:xfrm>
            <a:off x="4495799" y="2744841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920A4C5D-B24F-4403-9F70-EB3579824C68}"/>
              </a:ext>
            </a:extLst>
          </p:cNvPr>
          <p:cNvSpPr/>
          <p:nvPr/>
        </p:nvSpPr>
        <p:spPr>
          <a:xfrm>
            <a:off x="4604657" y="3716218"/>
            <a:ext cx="362757" cy="3627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F2299D-A4CF-4FE9-8788-3770BE95B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" y="795349"/>
            <a:ext cx="1207294" cy="11300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69C469-86A0-4886-AAF2-1FEF7FDF4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729" y="751887"/>
            <a:ext cx="1207294" cy="11734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84F5040-6663-4DE5-B755-B9450F608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1156" y="3373130"/>
            <a:ext cx="1207294" cy="1173490"/>
          </a:xfrm>
          <a:prstGeom prst="rect">
            <a:avLst/>
          </a:prstGeom>
        </p:spPr>
      </p:pic>
      <p:sp>
        <p:nvSpPr>
          <p:cNvPr id="14" name="S3">
            <a:extLst>
              <a:ext uri="{FF2B5EF4-FFF2-40B4-BE49-F238E27FC236}">
                <a16:creationId xmlns:a16="http://schemas.microsoft.com/office/drawing/2014/main" id="{BD9867D6-98B3-4D12-8BFC-B27AD9ED6C72}"/>
              </a:ext>
            </a:extLst>
          </p:cNvPr>
          <p:cNvSpPr/>
          <p:nvPr/>
        </p:nvSpPr>
        <p:spPr>
          <a:xfrm>
            <a:off x="5007427" y="3627891"/>
            <a:ext cx="4125689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2">
            <a:extLst>
              <a:ext uri="{FF2B5EF4-FFF2-40B4-BE49-F238E27FC236}">
                <a16:creationId xmlns:a16="http://schemas.microsoft.com/office/drawing/2014/main" id="{4E8F4745-7338-4216-8400-5C62BF9F4F70}"/>
              </a:ext>
            </a:extLst>
          </p:cNvPr>
          <p:cNvSpPr/>
          <p:nvPr/>
        </p:nvSpPr>
        <p:spPr>
          <a:xfrm>
            <a:off x="272143" y="3611532"/>
            <a:ext cx="4223657" cy="696686"/>
          </a:xfrm>
          <a:prstGeom prst="snip2DiagRect">
            <a:avLst>
              <a:gd name="adj1" fmla="val 40625"/>
              <a:gd name="adj2" fmla="val 50000"/>
            </a:avLst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b 2">
            <a:hlinkClick r:id="rId7" action="ppaction://hlinksldjump"/>
            <a:extLst>
              <a:ext uri="{FF2B5EF4-FFF2-40B4-BE49-F238E27FC236}">
                <a16:creationId xmlns:a16="http://schemas.microsoft.com/office/drawing/2014/main" id="{38B6B75C-1B48-47D5-A2A0-7427D14C28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4797">
            <a:off x="8299259" y="-15615"/>
            <a:ext cx="643533" cy="4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8 -0.00324 L -0.01588 -0.00301 C -0.0125 -0.00255 -0.00911 -0.00208 -0.00573 -0.00116 C -0.00417 -0.0007 -0.00273 0.00046 -0.0013 0.00092 C 0.00169 0.00162 0.00456 0.00208 0.00755 0.00278 C 0.04362 0.00185 0.05951 0.00393 0.08815 -0.00116 C 0.09284 -0.00208 0.10391 -0.00463 0.10833 -0.00718 C 0.11029 -0.00857 0.11276 -0.01019 0.11471 -0.01111 C 0.11797 -0.01227 0.1207 -0.01227 0.12396 -0.0132 C 0.12591 -0.01366 0.12774 -0.01458 0.1293 -0.01505 C 0.1418 -0.01875 0.14193 -0.01736 0.15872 -0.01898 C 0.16393 -0.01968 0.16888 -0.02037 0.17435 -0.02107 C 0.18372 -0.02037 0.1931 -0.0206 0.20208 -0.01898 C 0.20925 -0.01783 0.21979 -0.01389 0.22787 -0.01111 C 0.2349 -0.00278 0.22839 -0.00949 0.24258 -0.00324 C 0.24466 -0.00208 0.24714 -0.0007 0.24922 0.00092 C 0.25091 0.00185 0.25221 0.00417 0.25378 0.00486 C 0.25977 0.00694 0.26589 0.00671 0.27175 0.0088 L 0.27734 0.01088 L 0.31432 0.0088 C 0.31563 0.00856 0.32695 0.00555 0.32878 0.00486 C 0.33151 0.00393 0.33971 -0.00023 0.34102 -0.00116 C 0.34557 -0.0037 0.35052 -0.0044 0.35456 -0.00903 C 0.3556 -0.01042 0.35664 -0.01227 0.35794 -0.0132 C 0.35977 -0.01435 0.36172 -0.01435 0.36354 -0.01505 C 0.36484 -0.01574 0.36641 -0.0162 0.36797 -0.01713 C 0.38438 -0.02755 0.37331 -0.02361 0.38685 -0.02708 C 0.41667 -0.02523 0.40964 -0.02708 0.42839 -0.02315 C 0.43073 -0.02269 0.44102 -0.02037 0.44401 -0.01898 C 0.48073 -0.00208 0.4569 -0.01088 0.47305 -0.00509 C 0.47513 -0.00324 0.47682 -0.0007 0.47865 0.00092 C 0.48425 0.00532 0.48893 0.00717 0.49453 0.01088 C 0.49635 0.01204 0.49818 0.01412 0.5 0.01481 C 0.50586 0.01667 0.51797 0.01875 0.51797 0.01898 C 0.52813 0.01667 0.53802 0.01551 0.54818 0.01273 C 0.55026 0.01227 0.55182 0.00995 0.55378 0.0088 C 0.55534 0.00787 0.55677 0.00717 0.55833 0.00671 C 0.56198 0.00579 0.56576 0.00532 0.56953 0.00486 C 0.58555 0.00231 0.58828 0.00231 0.60625 0.00092 C 0.6224 -0.00718 0.60521 0.00092 0.62774 -0.00718 C 0.65547 -0.01713 0.62109 -0.00648 0.64336 -0.0132 C 0.64518 -0.01505 0.64675 -0.01783 0.64883 -0.01898 C 0.65794 -0.02477 0.66263 -0.025 0.67135 -0.02708 C 0.67383 -0.02824 0.67643 -0.02986 0.67904 -0.03102 C 0.69583 -0.03843 0.7082 -0.03079 0.72852 -0.02894 C 0.73034 -0.02824 0.73229 -0.02824 0.73385 -0.02708 C 0.73789 -0.02431 0.74154 -0.0206 0.74518 -0.01713 C 0.74766 -0.01458 0.75026 -0.01111 0.75313 -0.00903 C 0.75742 -0.00579 0.76211 -0.00417 0.76654 -0.00116 C 0.76875 0.00046 0.77083 0.00347 0.77318 0.00486 C 0.77682 0.00671 0.78047 0.00741 0.78438 0.0088 C 0.78594 0.00926 0.78724 0.01018 0.78867 0.01088 C 0.79596 0.01944 0.78958 0.01296 0.80456 0.01667 C 0.8082 0.01759 0.81185 0.01944 0.81576 0.02083 C 0.82617 0.01944 0.83672 0.01921 0.84714 0.01667 C 0.8543 0.01505 0.85586 0.00995 0.86159 0.00486 C 0.86758 -0.00046 0.87279 -0.00324 0.87852 -0.00903 C 0.89466 -0.02593 0.87774 -0.01042 0.88958 -0.02107 C 0.89024 -0.02315 0.89076 -0.02523 0.8918 -0.02708 C 0.89388 -0.03079 0.89583 -0.03148 0.89844 -0.0331 C 0.9 -0.03495 0.9013 -0.03773 0.90313 -0.03889 C 0.9056 -0.04097 0.91172 -0.04283 0.91172 -0.04259 C 0.92096 -0.04236 0.92969 -0.04236 0.93893 -0.04097 C 0.94505 -0.04005 0.96354 -0.02894 0.96667 -0.02708 C 0.96914 -0.02546 0.97122 -0.02245 0.97331 -0.02107 C 0.9901 -0.01204 0.99128 -0.0132 1.00716 -0.01111 C 1.01524 -0.00648 1.00768 -0.01019 1.02396 -0.00718 C 1.03529 -0.00486 1.02813 -0.00509 1.03412 -0.00509 " pathEditMode="relative" rAng="0" ptsTypes="AAAAAAAAAAAAAAAAAAAAAAAAAAAAAAAAAAAAAAAAAAAAAAAAAAAAAAAAAAAAAAAAAA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7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4 0.0081 L 0.03294 0.0081 C 0.02409 0.01319 0.02292 0.01342 0.01497 0.0199 C 0.01198 0.02245 0.00924 0.02639 0.00599 0.02801 C -0.00195 0.03148 0.00495 0.0287 -0.00521 0.03194 C -0.01016 0.03356 -0.01628 0.03611 -0.02083 0.03796 C -0.03685 0.03727 -0.053 0.03796 -0.06901 0.03588 C -0.07253 0.03541 -0.07565 0.03171 -0.07904 0.02986 C -0.12487 0.00393 -0.08112 0.03078 -0.10365 0.01389 C -0.10794 0.01088 -0.12057 0.00301 -0.12604 -0.00185 C -0.128 -0.00371 -0.12969 -0.00625 -0.13164 -0.00787 C -0.1457 -0.01922 -0.13229 -0.00672 -0.14284 -0.01389 C -0.1513 -0.01968 -0.15065 -0.02153 -0.15742 -0.02385 L -0.18984 -0.0338 C -0.20404 -0.0331 -0.21823 -0.03357 -0.23242 -0.03172 C -0.23516 -0.03148 -0.24036 -0.02755 -0.24362 -0.0257 C -0.25143 -0.02176 -0.25938 -0.01829 -0.26706 -0.01389 L -0.28841 -0.00185 C -0.29323 0.00069 -0.29792 0.00416 -0.30286 0.00602 C -0.30482 0.00671 -0.30664 0.00717 -0.30846 0.0081 C -0.31185 0.00972 -0.31862 0.01458 -0.32305 0.01597 C -0.32826 0.01759 -0.33346 0.01852 -0.33867 0.0199 C -0.375 0.01875 -0.38216 0.02315 -0.40807 0.01389 C -0.41302 0.01227 -0.42214 0.00162 -0.42383 2.59259E-6 C -0.4263 -0.00232 -0.42904 -0.00371 -0.43164 -0.00602 C -0.43385 -0.00787 -0.43607 -0.00996 -0.43841 -0.01181 C -0.46849 -0.03681 -0.43698 -0.01158 -0.45286 -0.02176 C -0.4556 -0.02361 -0.45794 -0.02662 -0.46068 -0.02778 C -0.46406 -0.02917 -0.46745 -0.02894 -0.47083 -0.02986 C -0.47305 -0.03033 -0.47526 -0.03102 -0.47747 -0.03172 C -0.48021 -0.03125 -0.50716 -0.02917 -0.51888 -0.02385 C -0.55013 -0.00996 -0.50586 -0.02894 -0.53346 -0.01597 C -0.53685 -0.01435 -0.54023 -0.01343 -0.54362 -0.01181 C -0.54766 -0.00996 -0.55169 -0.00764 -0.55586 -0.00602 C -0.55807 -0.0051 -0.56042 -0.00486 -0.56263 -0.00394 C -0.56484 -0.00301 -0.56706 -0.00093 -0.56927 2.59259E-6 C -0.57227 0.00115 -0.57526 0.00115 -0.57826 0.00208 C -0.60143 0.00903 -0.578 0.0037 -0.59948 0.0081 C -0.60143 0.00926 -0.60326 0.01088 -0.60508 0.01203 C -0.6099 0.01458 -0.61927 0.01551 -0.62305 0.01597 C -0.63086 0.0169 -0.63867 0.01736 -0.64648 0.01805 L -0.71263 0.01389 C -0.71615 0.01365 -0.72643 0.01111 -0.73047 0.00995 C -0.73568 0.00856 -0.74115 0.00694 -0.74609 0.00393 C -0.74883 0.00254 -0.7513 -0.00023 -0.75404 -0.00185 C -0.75872 -0.00486 -0.7638 -0.00672 -0.76849 -0.00996 C -0.7819 -0.01852 -0.77448 -0.01528 -0.78307 -0.02176 C -0.7875 -0.02523 -0.79206 -0.02847 -0.79648 -0.03172 C -0.82266 -0.05023 -0.78997 -0.02685 -0.81328 -0.04167 C -0.82331 -0.04815 -0.82109 -0.05023 -0.83346 -0.05371 C -0.83906 -0.0551 -0.84466 -0.05486 -0.85026 -0.05556 C -0.85404 -0.05625 -0.85768 -0.05695 -0.86146 -0.05764 C -0.87643 -0.05625 -0.89128 -0.05602 -0.90625 -0.05371 C -0.9082 -0.05324 -0.91003 -0.05116 -0.91185 -0.04977 C -0.91641 -0.04584 -0.92044 -0.04028 -0.92526 -0.03773 L -0.93307 -0.0338 C -0.93451 -0.0331 -0.93607 -0.03218 -0.9375 -0.03172 C -0.94271 -0.03079 -0.94805 -0.03056 -0.95326 -0.02986 C -0.96445 -0.03542 -0.96849 -0.03172 -0.97344 -0.04769 C -0.97513 -0.05347 -0.97565 -0.06135 -0.97669 -0.0676 C -0.97747 -0.07153 -0.97891 -0.0794 -0.97891 -0.0794 L -0.97891 -0.0794 " pathEditMode="relative" ptsTypes="AAAAAAAAAAAAAAAAAAAAAAAAAAAAAAAAAAAAAAAAAAAAAAAAAAAAAAAAAAAAAA">
                                      <p:cBhvr>
                                        <p:cTn id="4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11" grpId="0" animBg="1"/>
      <p:bldP spid="11" grpId="1" animBg="1"/>
      <p:bldP spid="8" grpId="0" animBg="1"/>
      <p:bldP spid="16" grpId="0" animBg="1"/>
      <p:bldP spid="17" grpId="0" animBg="1"/>
      <p:bldP spid="18" grpId="0" animBg="1"/>
      <p:bldP spid="14" grpId="0" animBg="1"/>
      <p:bldP spid="14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D1A5928E-2E30-41ED-8086-462D65DDC257}"/>
              </a:ext>
            </a:extLst>
          </p:cNvPr>
          <p:cNvSpPr/>
          <p:nvPr/>
        </p:nvSpPr>
        <p:spPr>
          <a:xfrm>
            <a:off x="908005" y="189509"/>
            <a:ext cx="7663405" cy="1914250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“</a:t>
            </a:r>
            <a:r>
              <a:rPr lang="vi-VN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học có nhiệm vụ trở thành một vũ khí chống lại kẻ thù xâm lược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D68D136-DABE-4C99-9C26-A138FBC9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270" y="3257153"/>
            <a:ext cx="3393676" cy="1696838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F4C73762-7241-43E0-8056-97E1E22AF529}"/>
              </a:ext>
            </a:extLst>
          </p:cNvPr>
          <p:cNvSpPr/>
          <p:nvPr/>
        </p:nvSpPr>
        <p:spPr>
          <a:xfrm>
            <a:off x="5064369" y="2212464"/>
            <a:ext cx="3980226" cy="1413163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endParaRPr lang="en-US" sz="3200" b="1" dirty="0">
              <a:solidFill>
                <a:srgbClr val="153E8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438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4"/>
            <a:ext cx="3560211" cy="12339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VẬN DỤNG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09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F70E05-745B-4B6B-812A-094EC3D4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4BC24-72E1-4E37-9EDA-D23D9E08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09" y="-539950"/>
            <a:ext cx="5153887" cy="25791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34B23D-8720-4B56-96AE-40362419A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3" y="3102434"/>
            <a:ext cx="2166257" cy="20410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869B4E-2085-42CE-83DF-D4024D08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49" y="4646539"/>
            <a:ext cx="462389" cy="3567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B2DAA-3995-4F37-BAD8-F014C0EC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42" y="4872844"/>
            <a:ext cx="1156058" cy="2760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22C7EF-B97D-4993-899B-8D73FCB99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342" y="1181896"/>
            <a:ext cx="806748" cy="525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1C2F85-B401-4B03-A1E9-FE932D65D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" y="3630751"/>
            <a:ext cx="1572928" cy="78563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385332-AC73-4980-9ED2-F9A5C2D8411C}"/>
              </a:ext>
            </a:extLst>
          </p:cNvPr>
          <p:cNvSpPr txBox="1"/>
          <p:nvPr/>
        </p:nvSpPr>
        <p:spPr>
          <a:xfrm>
            <a:off x="651049" y="140572"/>
            <a:ext cx="2847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>
              <a:defRPr/>
            </a:pPr>
            <a:r>
              <a:rPr lang="en-US" altLang="zh-CN" sz="27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lang="zh-CN" altLang="en-US" sz="27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DEC6292-3536-4ADD-A1CB-E16663B922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495" y="-410074"/>
            <a:ext cx="1725308" cy="18975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8DF7751-32D1-4156-ABD0-BEDD97FD09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" y="140572"/>
            <a:ext cx="394030" cy="392415"/>
          </a:xfrm>
          <a:prstGeom prst="rect">
            <a:avLst/>
          </a:prstGeom>
        </p:spPr>
      </p:pic>
      <p:pic>
        <p:nvPicPr>
          <p:cNvPr id="22" name="图形 2">
            <a:extLst>
              <a:ext uri="{FF2B5EF4-FFF2-40B4-BE49-F238E27FC236}">
                <a16:creationId xmlns:a16="http://schemas.microsoft.com/office/drawing/2014/main" id="{18274188-562E-4E18-92CC-97B2C12EF3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92490" y="3878351"/>
            <a:ext cx="2689993" cy="1270592"/>
          </a:xfrm>
          <a:prstGeom prst="rect">
            <a:avLst/>
          </a:prstGeom>
        </p:spPr>
      </p:pic>
      <p:grpSp>
        <p:nvGrpSpPr>
          <p:cNvPr id="163" name="组合 2">
            <a:extLst>
              <a:ext uri="{FF2B5EF4-FFF2-40B4-BE49-F238E27FC236}">
                <a16:creationId xmlns:a16="http://schemas.microsoft.com/office/drawing/2014/main" id="{49326647-0726-433E-8E92-765FCE830F19}"/>
              </a:ext>
            </a:extLst>
          </p:cNvPr>
          <p:cNvGrpSpPr/>
          <p:nvPr/>
        </p:nvGrpSpPr>
        <p:grpSpPr>
          <a:xfrm>
            <a:off x="929391" y="1051388"/>
            <a:ext cx="6078768" cy="2456309"/>
            <a:chOff x="1579896" y="2048700"/>
            <a:chExt cx="9597340" cy="3246402"/>
          </a:xfrm>
        </p:grpSpPr>
        <p:sp>
          <p:nvSpPr>
            <p:cNvPr id="164" name="矩形: 圆角 3">
              <a:extLst>
                <a:ext uri="{FF2B5EF4-FFF2-40B4-BE49-F238E27FC236}">
                  <a16:creationId xmlns:a16="http://schemas.microsoft.com/office/drawing/2014/main" id="{5A456163-D6F2-4039-A45D-B08BDD504143}"/>
                </a:ext>
              </a:extLst>
            </p:cNvPr>
            <p:cNvSpPr/>
            <p:nvPr/>
          </p:nvSpPr>
          <p:spPr>
            <a:xfrm>
              <a:off x="1579896" y="2048700"/>
              <a:ext cx="9597340" cy="32464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65" name="矩形: 圆角 4">
              <a:extLst>
                <a:ext uri="{FF2B5EF4-FFF2-40B4-BE49-F238E27FC236}">
                  <a16:creationId xmlns:a16="http://schemas.microsoft.com/office/drawing/2014/main" id="{4ADA784B-3C62-4E5A-8A60-212E39896D7D}"/>
                </a:ext>
              </a:extLst>
            </p:cNvPr>
            <p:cNvSpPr/>
            <p:nvPr/>
          </p:nvSpPr>
          <p:spPr>
            <a:xfrm>
              <a:off x="1732296" y="2201100"/>
              <a:ext cx="9298377" cy="2967367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4DC4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>
                <a:defRPr/>
              </a:pPr>
              <a:endParaRPr lang="zh-CN" altLang="en-US" dirty="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66" name="图片 1">
            <a:extLst>
              <a:ext uri="{FF2B5EF4-FFF2-40B4-BE49-F238E27FC236}">
                <a16:creationId xmlns:a16="http://schemas.microsoft.com/office/drawing/2014/main" id="{2A8A6ACC-30F9-47D0-92B8-4478602784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1" y="1933227"/>
            <a:ext cx="2552467" cy="2224702"/>
          </a:xfrm>
          <a:prstGeom prst="rect">
            <a:avLst/>
          </a:prstGeom>
        </p:spPr>
      </p:pic>
      <p:sp>
        <p:nvSpPr>
          <p:cNvPr id="167" name="文本框 6">
            <a:extLst>
              <a:ext uri="{FF2B5EF4-FFF2-40B4-BE49-F238E27FC236}">
                <a16:creationId xmlns:a16="http://schemas.microsoft.com/office/drawing/2014/main" id="{F0DD88A7-3950-4018-BDE7-1C86BA61058C}"/>
              </a:ext>
            </a:extLst>
          </p:cNvPr>
          <p:cNvSpPr txBox="1"/>
          <p:nvPr/>
        </p:nvSpPr>
        <p:spPr>
          <a:xfrm>
            <a:off x="1227233" y="1191211"/>
            <a:ext cx="5374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muốn làm một mùa xuân nho nhỏ không? Theo em nghĩ, mỗi học sinh chúng ta cần làm gì để đóng góp cho cuộc đời chung?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43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4"/>
            <a:ext cx="3560211" cy="12339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TÌM TÒI, MỞ RỘNG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940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F70E05-745B-4B6B-812A-094EC3D4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4BC24-72E1-4E37-9EDA-D23D9E08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09" y="-539950"/>
            <a:ext cx="5153887" cy="25791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34B23D-8720-4B56-96AE-40362419A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3" y="3102434"/>
            <a:ext cx="2166257" cy="20410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869B4E-2085-42CE-83DF-D4024D08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49" y="4646539"/>
            <a:ext cx="462389" cy="3567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B2DAA-3995-4F37-BAD8-F014C0EC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42" y="4872844"/>
            <a:ext cx="1156058" cy="2760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22C7EF-B97D-4993-899B-8D73FCB99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342" y="1181896"/>
            <a:ext cx="806748" cy="525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1C2F85-B401-4B03-A1E9-FE932D65D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" y="3630751"/>
            <a:ext cx="1572928" cy="78563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385332-AC73-4980-9ED2-F9A5C2D8411C}"/>
              </a:ext>
            </a:extLst>
          </p:cNvPr>
          <p:cNvSpPr txBox="1"/>
          <p:nvPr/>
        </p:nvSpPr>
        <p:spPr>
          <a:xfrm>
            <a:off x="651049" y="140572"/>
            <a:ext cx="2847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>
              <a:defRPr/>
            </a:pPr>
            <a:r>
              <a:rPr lang="en-US" altLang="zh-CN" sz="27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Tìm tòi, mở rộng</a:t>
            </a:r>
            <a:endParaRPr lang="zh-CN" altLang="en-US" sz="27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DEC6292-3536-4ADD-A1CB-E16663B922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495" y="-410074"/>
            <a:ext cx="1725308" cy="18975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8DF7751-32D1-4156-ABD0-BEDD97FD09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" y="140572"/>
            <a:ext cx="394030" cy="392415"/>
          </a:xfrm>
          <a:prstGeom prst="rect">
            <a:avLst/>
          </a:prstGeom>
        </p:spPr>
      </p:pic>
      <p:pic>
        <p:nvPicPr>
          <p:cNvPr id="22" name="图形 2">
            <a:extLst>
              <a:ext uri="{FF2B5EF4-FFF2-40B4-BE49-F238E27FC236}">
                <a16:creationId xmlns:a16="http://schemas.microsoft.com/office/drawing/2014/main" id="{18274188-562E-4E18-92CC-97B2C12EF3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92490" y="3878351"/>
            <a:ext cx="2689993" cy="1270592"/>
          </a:xfrm>
          <a:prstGeom prst="rect">
            <a:avLst/>
          </a:prstGeom>
        </p:spPr>
      </p:pic>
      <p:pic>
        <p:nvPicPr>
          <p:cNvPr id="69" name="图片 22" descr="图片包含 餐桌&#10;&#10;描述已自动生成">
            <a:extLst>
              <a:ext uri="{FF2B5EF4-FFF2-40B4-BE49-F238E27FC236}">
                <a16:creationId xmlns:a16="http://schemas.microsoft.com/office/drawing/2014/main" id="{F8CFB4AD-E992-451A-82A0-52FD223AB74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47556" r="14830"/>
          <a:stretch/>
        </p:blipFill>
        <p:spPr>
          <a:xfrm>
            <a:off x="1577934" y="1030731"/>
            <a:ext cx="6046543" cy="3082039"/>
          </a:xfrm>
          <a:prstGeom prst="rect">
            <a:avLst/>
          </a:prstGeom>
        </p:spPr>
      </p:pic>
      <p:sp>
        <p:nvSpPr>
          <p:cNvPr id="75" name="文本框 28">
            <a:extLst>
              <a:ext uri="{FF2B5EF4-FFF2-40B4-BE49-F238E27FC236}">
                <a16:creationId xmlns:a16="http://schemas.microsoft.com/office/drawing/2014/main" id="{11460CED-7B8B-4AF4-B84A-049CDF84C50C}"/>
              </a:ext>
            </a:extLst>
          </p:cNvPr>
          <p:cNvSpPr txBox="1"/>
          <p:nvPr/>
        </p:nvSpPr>
        <p:spPr>
          <a:xfrm>
            <a:off x="5527791" y="1682005"/>
            <a:ext cx="15685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图片 29">
            <a:extLst>
              <a:ext uri="{FF2B5EF4-FFF2-40B4-BE49-F238E27FC236}">
                <a16:creationId xmlns:a16="http://schemas.microsoft.com/office/drawing/2014/main" id="{785755F2-3767-4554-9AED-F6E1583793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3726484" y="1981380"/>
            <a:ext cx="2186225" cy="2171700"/>
          </a:xfrm>
          <a:prstGeom prst="rect">
            <a:avLst/>
          </a:prstGeom>
        </p:spPr>
      </p:pic>
      <p:sp>
        <p:nvSpPr>
          <p:cNvPr id="78" name="文本框 28">
            <a:extLst>
              <a:ext uri="{FF2B5EF4-FFF2-40B4-BE49-F238E27FC236}">
                <a16:creationId xmlns:a16="http://schemas.microsoft.com/office/drawing/2014/main" id="{19EB8218-D21D-43FE-89F9-2F90B84ABD79}"/>
              </a:ext>
            </a:extLst>
          </p:cNvPr>
          <p:cNvSpPr txBox="1"/>
          <p:nvPr/>
        </p:nvSpPr>
        <p:spPr>
          <a:xfrm>
            <a:off x="2393096" y="1666386"/>
            <a:ext cx="18341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81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5" grpId="0"/>
      <p:bldP spid="7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FF70E05-745B-4B6B-812A-094EC3D4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C4BC24-72E1-4E37-9EDA-D23D9E085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409" y="-539950"/>
            <a:ext cx="5153887" cy="25791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34B23D-8720-4B56-96AE-40362419AF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743" y="3102434"/>
            <a:ext cx="2166257" cy="20410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7869B4E-2085-42CE-83DF-D4024D086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149" y="4646539"/>
            <a:ext cx="462389" cy="3567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7FB2DAA-3995-4F37-BAD8-F014C0EC7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942" y="4872844"/>
            <a:ext cx="1156058" cy="2760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522C7EF-B97D-4993-899B-8D73FCB990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342" y="1181896"/>
            <a:ext cx="806748" cy="5250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1C2F85-B401-4B03-A1E9-FE932D65D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" y="3630751"/>
            <a:ext cx="1572928" cy="78563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385332-AC73-4980-9ED2-F9A5C2D8411C}"/>
              </a:ext>
            </a:extLst>
          </p:cNvPr>
          <p:cNvSpPr txBox="1"/>
          <p:nvPr/>
        </p:nvSpPr>
        <p:spPr>
          <a:xfrm>
            <a:off x="651049" y="140572"/>
            <a:ext cx="520239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DB8F99"/>
                </a:solidFill>
                <a:effectLst>
                  <a:innerShdw blurRad="63500" dist="50800" dir="18900000">
                    <a:srgbClr val="C00000">
                      <a:alpha val="50000"/>
                    </a:srgbClr>
                  </a:innerShdw>
                </a:effectLst>
                <a:latin typeface="义启春暖花开" panose="02010601030101010101" pitchFamily="2" charset="-122"/>
                <a:ea typeface="义启春暖花开" panose="02010601030101010101" pitchFamily="2" charset="-122"/>
              </a:defRPr>
            </a:lvl1pPr>
          </a:lstStyle>
          <a:p>
            <a:pPr>
              <a:defRPr/>
            </a:pPr>
            <a:r>
              <a:rPr lang="en-US" altLang="zh-CN" sz="27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印品嗨宋" panose="02000500000000000000" pitchFamily="2" charset="-122"/>
                <a:cs typeface="Times New Roman" panose="02020603050405020304" pitchFamily="18" charset="0"/>
              </a:rPr>
              <a:t>HƯỚNG DẪN TỰ HỌC</a:t>
            </a:r>
            <a:endParaRPr lang="zh-CN" altLang="en-US" sz="27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印品嗨宋" panose="02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DEC6292-3536-4ADD-A1CB-E16663B922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2495" y="-410074"/>
            <a:ext cx="1725308" cy="18975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08DF7751-32D1-4156-ABD0-BEDD97FD09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" y="140572"/>
            <a:ext cx="394030" cy="392415"/>
          </a:xfrm>
          <a:prstGeom prst="rect">
            <a:avLst/>
          </a:prstGeom>
        </p:spPr>
      </p:pic>
      <p:pic>
        <p:nvPicPr>
          <p:cNvPr id="22" name="图形 2">
            <a:extLst>
              <a:ext uri="{FF2B5EF4-FFF2-40B4-BE49-F238E27FC236}">
                <a16:creationId xmlns:a16="http://schemas.microsoft.com/office/drawing/2014/main" id="{18274188-562E-4E18-92CC-97B2C12EF3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292490" y="3878351"/>
            <a:ext cx="2689993" cy="1270592"/>
          </a:xfrm>
          <a:prstGeom prst="rect">
            <a:avLst/>
          </a:prstGeom>
        </p:spPr>
      </p:pic>
      <p:pic>
        <p:nvPicPr>
          <p:cNvPr id="69" name="图片 22" descr="图片包含 餐桌&#10;&#10;描述已自动生成">
            <a:extLst>
              <a:ext uri="{FF2B5EF4-FFF2-40B4-BE49-F238E27FC236}">
                <a16:creationId xmlns:a16="http://schemas.microsoft.com/office/drawing/2014/main" id="{F8CFB4AD-E992-451A-82A0-52FD223AB74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5" t="47556" r="14830"/>
          <a:stretch/>
        </p:blipFill>
        <p:spPr>
          <a:xfrm>
            <a:off x="1577934" y="1030731"/>
            <a:ext cx="6046543" cy="3082039"/>
          </a:xfrm>
          <a:prstGeom prst="rect">
            <a:avLst/>
          </a:prstGeom>
        </p:spPr>
      </p:pic>
      <p:sp>
        <p:nvSpPr>
          <p:cNvPr id="75" name="文本框 28">
            <a:extLst>
              <a:ext uri="{FF2B5EF4-FFF2-40B4-BE49-F238E27FC236}">
                <a16:creationId xmlns:a16="http://schemas.microsoft.com/office/drawing/2014/main" id="{11460CED-7B8B-4AF4-B84A-049CDF84C50C}"/>
              </a:ext>
            </a:extLst>
          </p:cNvPr>
          <p:cNvSpPr txBox="1"/>
          <p:nvPr/>
        </p:nvSpPr>
        <p:spPr>
          <a:xfrm>
            <a:off x="5527791" y="1682005"/>
            <a:ext cx="156854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图片 29">
            <a:extLst>
              <a:ext uri="{FF2B5EF4-FFF2-40B4-BE49-F238E27FC236}">
                <a16:creationId xmlns:a16="http://schemas.microsoft.com/office/drawing/2014/main" id="{785755F2-3767-4554-9AED-F6E1583793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3726484" y="1981380"/>
            <a:ext cx="2186225" cy="2171700"/>
          </a:xfrm>
          <a:prstGeom prst="rect">
            <a:avLst/>
          </a:prstGeom>
        </p:spPr>
      </p:pic>
      <p:sp>
        <p:nvSpPr>
          <p:cNvPr id="78" name="文本框 28">
            <a:extLst>
              <a:ext uri="{FF2B5EF4-FFF2-40B4-BE49-F238E27FC236}">
                <a16:creationId xmlns:a16="http://schemas.microsoft.com/office/drawing/2014/main" id="{19EB8218-D21D-43FE-89F9-2F90B84ABD79}"/>
              </a:ext>
            </a:extLst>
          </p:cNvPr>
          <p:cNvSpPr txBox="1"/>
          <p:nvPr/>
        </p:nvSpPr>
        <p:spPr>
          <a:xfrm>
            <a:off x="2393096" y="1666386"/>
            <a:ext cx="183413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165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2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5" grpId="0"/>
      <p:bldP spid="7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4"/>
            <a:ext cx="3560211" cy="123390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Hẹn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gặp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!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25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D1A5928E-2E30-41ED-8086-462D65DDC257}"/>
              </a:ext>
            </a:extLst>
          </p:cNvPr>
          <p:cNvSpPr/>
          <p:nvPr/>
        </p:nvSpPr>
        <p:spPr>
          <a:xfrm>
            <a:off x="901611" y="189509"/>
            <a:ext cx="7663405" cy="1413163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9D68D136-DABE-4C99-9C26-A138FBC99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270" y="3257153"/>
            <a:ext cx="3393676" cy="1696838"/>
          </a:xfrm>
          <a:prstGeom prst="rect">
            <a:avLst/>
          </a:prstGeom>
        </p:spPr>
      </p:pic>
      <p:sp>
        <p:nvSpPr>
          <p:cNvPr id="5" name="Rectangle: Top Corners One Rounded and One Snipped 4">
            <a:extLst>
              <a:ext uri="{FF2B5EF4-FFF2-40B4-BE49-F238E27FC236}">
                <a16:creationId xmlns:a16="http://schemas.microsoft.com/office/drawing/2014/main" id="{64B80099-EAC1-4337-AE40-9DA9F452FE84}"/>
              </a:ext>
            </a:extLst>
          </p:cNvPr>
          <p:cNvSpPr/>
          <p:nvPr/>
        </p:nvSpPr>
        <p:spPr>
          <a:xfrm>
            <a:off x="4629550" y="2075859"/>
            <a:ext cx="4104260" cy="1413163"/>
          </a:xfrm>
          <a:prstGeom prst="snip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153E8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597545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AF3BD6-FF30-4B8C-B48C-2074AE123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 flipV="1">
            <a:off x="2617554" y="332821"/>
            <a:ext cx="0" cy="1498016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/>
        </p:nvGrpSpPr>
        <p:grpSpPr>
          <a:xfrm>
            <a:off x="1139654" y="305233"/>
            <a:ext cx="1107483" cy="11074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80808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endParaRPr>
            </a:p>
          </p:txBody>
        </p:sp>
      </p:grpSp>
      <p:sp>
        <p:nvSpPr>
          <p:cNvPr id="12" name="TextBox 13"/>
          <p:cNvSpPr txBox="1"/>
          <p:nvPr/>
        </p:nvSpPr>
        <p:spPr>
          <a:xfrm>
            <a:off x="1275975" y="479152"/>
            <a:ext cx="951933" cy="811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5275" b="1" dirty="0">
                <a:solidFill>
                  <a:schemeClr val="accent1"/>
                </a:solidFill>
                <a:latin typeface="Montserrat SemiBold" panose="00000700000000000000" charset="0"/>
                <a:ea typeface="微软雅黑" panose="020B0503020204020204" pitchFamily="34" charset="-122"/>
                <a:cs typeface="Montserrat SemiBold" panose="00000700000000000000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5" name="矩形 14"/>
          <p:cNvSpPr/>
          <p:nvPr/>
        </p:nvSpPr>
        <p:spPr>
          <a:xfrm>
            <a:off x="0" y="-22126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ontserrat SemiBold" panose="00000700000000000000" charset="0"/>
              <a:ea typeface="微软雅黑" panose="020B0503020204020204" pitchFamily="34" charset="-122"/>
              <a:cs typeface="Montserrat SemiBold" panose="00000700000000000000" charset="0"/>
              <a:sym typeface="Arial" panose="020B0604020202020204" pitchFamily="34" charset="0"/>
            </a:endParaRPr>
          </a:p>
        </p:txBody>
      </p:sp>
      <p:sp>
        <p:nvSpPr>
          <p:cNvPr id="3" name="PA_MH_Entry_1">
            <a:hlinkClick r:id="" action="ppaction://noaction"/>
          </p:cNvPr>
          <p:cNvSpPr/>
          <p:nvPr>
            <p:custDataLst>
              <p:tags r:id="rId1"/>
            </p:custDataLst>
          </p:nvPr>
        </p:nvSpPr>
        <p:spPr>
          <a:xfrm>
            <a:off x="2942064" y="406193"/>
            <a:ext cx="5038109" cy="1601649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HÌNH THÀNH KIẾN THỨC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1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5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0970" y="9199"/>
            <a:ext cx="1133475" cy="4953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C69D9B1-F4EA-44BE-ABFA-0F96DF4F9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689"/>
            <a:ext cx="9144000" cy="5140990"/>
          </a:xfrm>
          <a:prstGeom prst="rect">
            <a:avLst/>
          </a:prstGeom>
        </p:spPr>
      </p:pic>
      <p:pic>
        <p:nvPicPr>
          <p:cNvPr id="10" name="图片 13" descr="C:\Users\Administrator\Desktop\3a87d5d65ea40f1894161d566048c99a.png3a87d5d65ea40f1894161d566048c99a">
            <a:extLst>
              <a:ext uri="{FF2B5EF4-FFF2-40B4-BE49-F238E27FC236}">
                <a16:creationId xmlns:a16="http://schemas.microsoft.com/office/drawing/2014/main" id="{BA19A59F-126A-4C6C-9F24-2DF8F2A7B8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52345" y="764305"/>
            <a:ext cx="1721840" cy="1636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6">
            <a:extLst>
              <a:ext uri="{FF2B5EF4-FFF2-40B4-BE49-F238E27FC236}">
                <a16:creationId xmlns:a16="http://schemas.microsoft.com/office/drawing/2014/main" id="{77AF068D-C0F3-480F-B342-DE4572B02F3E}"/>
              </a:ext>
            </a:extLst>
          </p:cNvPr>
          <p:cNvSpPr txBox="1"/>
          <p:nvPr/>
        </p:nvSpPr>
        <p:spPr>
          <a:xfrm>
            <a:off x="3666497" y="1028695"/>
            <a:ext cx="14935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F566E2E6-C642-4762-A034-38DC56BD1F3A}"/>
              </a:ext>
            </a:extLst>
          </p:cNvPr>
          <p:cNvSpPr txBox="1"/>
          <p:nvPr/>
        </p:nvSpPr>
        <p:spPr>
          <a:xfrm>
            <a:off x="2582291" y="2736789"/>
            <a:ext cx="5752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I.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Giới</a:t>
            </a:r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thiệu</a:t>
            </a:r>
            <a:r>
              <a:rPr kumimoji="1" lang="en-US" altLang="zh-CN" sz="4800" b="1" dirty="0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4800" b="1" dirty="0" err="1">
                <a:solidFill>
                  <a:srgbClr val="718C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chung</a:t>
            </a:r>
            <a:endParaRPr kumimoji="1" lang="zh-CN" altLang="en-US" sz="4800" b="1" dirty="0">
              <a:solidFill>
                <a:srgbClr val="718C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1">
            <a:extLst>
              <a:ext uri="{FF2B5EF4-FFF2-40B4-BE49-F238E27FC236}">
                <a16:creationId xmlns:a16="http://schemas.microsoft.com/office/drawing/2014/main" id="{B9067FFD-BECD-4016-966B-94EC21F843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0063"/>
            <a:ext cx="2271919" cy="2498726"/>
          </a:xfrm>
          <a:prstGeom prst="rect">
            <a:avLst/>
          </a:prstGeom>
        </p:spPr>
      </p:pic>
      <p:pic>
        <p:nvPicPr>
          <p:cNvPr id="16" name="图片 31">
            <a:extLst>
              <a:ext uri="{FF2B5EF4-FFF2-40B4-BE49-F238E27FC236}">
                <a16:creationId xmlns:a16="http://schemas.microsoft.com/office/drawing/2014/main" id="{8500D36C-E0EE-4360-B504-0CFE78AF78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95" y="1702444"/>
            <a:ext cx="2097237" cy="10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21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6134538"/>
  <p:tag name="MH_LIBRARY" val="CONTENTS"/>
  <p:tag name="MH_TYPE" val="ENTRY"/>
  <p:tag name="ID" val="545841"/>
  <p:tag name="MH_ORDER" val="1"/>
  <p:tag name="PA" val="v3.2.0"/>
</p:tagLst>
</file>

<file path=ppt/theme/theme1.xml><?xml version="1.0" encoding="utf-8"?>
<a:theme xmlns:a="http://schemas.openxmlformats.org/drawingml/2006/main" name="3_Office 主题">
  <a:themeElements>
    <a:clrScheme name="自定义 3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6AB5"/>
      </a:accent1>
      <a:accent2>
        <a:srgbClr val="31A8E1"/>
      </a:accent2>
      <a:accent3>
        <a:srgbClr val="006AB5"/>
      </a:accent3>
      <a:accent4>
        <a:srgbClr val="31A8E1"/>
      </a:accent4>
      <a:accent5>
        <a:srgbClr val="006AB5"/>
      </a:accent5>
      <a:accent6>
        <a:srgbClr val="31A8E1"/>
      </a:accent6>
      <a:hlink>
        <a:srgbClr val="006AB5"/>
      </a:hlink>
      <a:folHlink>
        <a:srgbClr val="31A8E1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2197</Words>
  <Application>Microsoft Office PowerPoint</Application>
  <PresentationFormat>Trình chiếu Trên màn hình (16:9)</PresentationFormat>
  <Paragraphs>355</Paragraphs>
  <Slides>65</Slides>
  <Notes>47</Notes>
  <HiddenSlides>0</HiddenSlides>
  <MMClips>11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65</vt:i4>
      </vt:variant>
    </vt:vector>
  </HeadingPairs>
  <TitlesOfParts>
    <vt:vector size="76" baseType="lpstr">
      <vt:lpstr>等线</vt:lpstr>
      <vt:lpstr>等线 Light</vt:lpstr>
      <vt:lpstr>Arial</vt:lpstr>
      <vt:lpstr>Calibri</vt:lpstr>
      <vt:lpstr>Calibri Light</vt:lpstr>
      <vt:lpstr>Montserrat SemiBold</vt:lpstr>
      <vt:lpstr>Times New Roman</vt:lpstr>
      <vt:lpstr>印品嗨宋</vt:lpstr>
      <vt:lpstr>3_Office 主题</vt:lpstr>
      <vt:lpstr>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手绘中国风毕业论文开题报告PPT模板</dc:title>
  <dc:creator>Admin</dc:creator>
  <cp:lastModifiedBy>Administrator</cp:lastModifiedBy>
  <cp:revision>95</cp:revision>
  <dcterms:created xsi:type="dcterms:W3CDTF">2015-11-26T11:30:00Z</dcterms:created>
  <dcterms:modified xsi:type="dcterms:W3CDTF">2024-11-13T13:43:41Z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2052-11.1.0.10228</vt:lpwstr>
  </property>
  <property fmtid="{D5CDD505-2E9C-101B-9397-08002B2CF9AE}" pid="3" name="KSOSaveFontToCloudKey">
    <vt:lpwstr>290992342_cloud</vt:lpwstr>
  </property>
</Properties>
</file>