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1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F7F7-AC48-4C52-81AC-986821C954E5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083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F7F7-AC48-4C52-81AC-986821C954E5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528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F7F7-AC48-4C52-81AC-986821C954E5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318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F7F7-AC48-4C52-81AC-986821C954E5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F7F7-AC48-4C52-81AC-986821C954E5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139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F7F7-AC48-4C52-81AC-986821C954E5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584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F7F7-AC48-4C52-81AC-986821C954E5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937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F7F7-AC48-4C52-81AC-986821C954E5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55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F7F7-AC48-4C52-81AC-986821C954E5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228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F7F7-AC48-4C52-81AC-986821C954E5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05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F7F7-AC48-4C52-81AC-986821C954E5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942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2F7F7-AC48-4C52-81AC-986821C954E5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55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1280160" y="166526"/>
            <a:ext cx="10045336" cy="1754326"/>
          </a:xfrm>
          <a:prstGeom prst="rect">
            <a:avLst/>
          </a:prstGeom>
          <a:solidFill>
            <a:srgbClr val="0066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64, 65, 66. 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6. EM VỚI CỘNG ĐỒNG</a:t>
            </a:r>
          </a:p>
          <a:p>
            <a:pPr algn="ctr"/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THAM GIA HOẠT ĐỘNG THIỆN NGUYỆN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0890" y="1750423"/>
            <a:ext cx="107246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nguyện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337" y="2730137"/>
            <a:ext cx="9744891" cy="3984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621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Bài 2: Em tham gia hoạt động thiện nguyệ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09898" y="1828800"/>
            <a:ext cx="1037190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cồng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eo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 cam,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khuyết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285750" indent="-285750">
              <a:buFontTx/>
              <a:buChar char="-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dộng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Quyên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929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2514" y="444137"/>
            <a:ext cx="999308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270" y="1675242"/>
            <a:ext cx="9836330" cy="4085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019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Bài 2: Em tham gia hoạt động thiện nguyệ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65761" y="2312126"/>
            <a:ext cx="113385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khăn,không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464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1417" y="535577"/>
            <a:ext cx="9953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nguyện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770" y="1314450"/>
            <a:ext cx="10711543" cy="554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782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Bài 2: Em tham gia hoạt động thiện nguyệ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110342" y="1632857"/>
            <a:ext cx="1056785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Quyên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8 h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xóm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Thuý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Tuấn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285750" indent="-285750">
              <a:buFontTx/>
              <a:buChar char="-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quyên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117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382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ABC</cp:lastModifiedBy>
  <cp:revision>7</cp:revision>
  <dcterms:created xsi:type="dcterms:W3CDTF">2024-01-22T12:49:15Z</dcterms:created>
  <dcterms:modified xsi:type="dcterms:W3CDTF">2025-02-17T03:38:00Z</dcterms:modified>
</cp:coreProperties>
</file>