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5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4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9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2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0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0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4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7F8AE-C856-4ED6-AA38-626C6F7B58E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9CCC5-0A20-4C95-ADAA-5A166472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9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fFq9jDxtY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JC1WOxtO7k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JC1WOxtO7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0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16536" y="2581599"/>
            <a:ext cx="5521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Xem tranh HS vẽ</a:t>
            </a:r>
          </a:p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mô phỏng tranh Hàng Trống tại</a:t>
            </a:r>
            <a:r>
              <a:rPr lang="en-US" sz="2000" b="1" dirty="0">
                <a:solidFill>
                  <a:srgbClr val="00B0F0"/>
                </a:solidFill>
              </a:rPr>
              <a:t>: </a:t>
            </a:r>
            <a:r>
              <a:rPr lang="en-US" sz="2000" b="1" dirty="0" smtClean="0">
                <a:solidFill>
                  <a:srgbClr val="FFFF00"/>
                </a:solidFill>
              </a:rPr>
              <a:t>https://youtu.be/8fFq9jDxtYU</a:t>
            </a:r>
          </a:p>
          <a:p>
            <a:pPr algn="ctr"/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16" y="3733740"/>
            <a:ext cx="495302" cy="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1767" y="6267322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Xem Bài giảng MT mẫu hay </a:t>
            </a:r>
            <a:r>
              <a:rPr lang="en-US" sz="2000" b="1" dirty="0">
                <a:solidFill>
                  <a:srgbClr val="00B0F0"/>
                </a:solidFill>
              </a:rPr>
              <a:t>tại: </a:t>
            </a:r>
            <a:r>
              <a:rPr lang="en-US" sz="2000" b="1" dirty="0" smtClean="0">
                <a:solidFill>
                  <a:srgbClr val="FFFF00"/>
                </a:solidFill>
              </a:rPr>
              <a:t>https://youtu.be/8fFq9jDxtYU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149" y="6267322"/>
            <a:ext cx="438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Link </a:t>
            </a:r>
            <a:r>
              <a:rPr lang="en-US" sz="1600" dirty="0" smtClean="0">
                <a:solidFill>
                  <a:srgbClr val="00B0F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1600" dirty="0">
                <a:solidFill>
                  <a:srgbClr val="FFFF00"/>
                </a:solidFill>
                <a:latin typeface="Roboto" panose="02000000000000000000" pitchFamily="2" charset="0"/>
              </a:rPr>
              <a:t>https://bit.ly/3tRblro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1767" y="6267322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Xem Bài giảng MT mẫu hay </a:t>
            </a:r>
            <a:r>
              <a:rPr lang="en-US" sz="2000" b="1" dirty="0">
                <a:solidFill>
                  <a:srgbClr val="00B0F0"/>
                </a:solidFill>
              </a:rPr>
              <a:t>tại: </a:t>
            </a:r>
            <a:r>
              <a:rPr lang="en-US" sz="2000" b="1" dirty="0" smtClean="0">
                <a:solidFill>
                  <a:srgbClr val="FFFF00"/>
                </a:solidFill>
              </a:rPr>
              <a:t>https://youtu.be/8fFq9jDxtYU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149" y="6267322"/>
            <a:ext cx="438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Link </a:t>
            </a:r>
            <a:r>
              <a:rPr lang="en-US" sz="1600" dirty="0" smtClean="0">
                <a:solidFill>
                  <a:srgbClr val="00B0F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1600" dirty="0">
                <a:solidFill>
                  <a:srgbClr val="FFFF00"/>
                </a:solidFill>
                <a:latin typeface="Roboto" panose="02000000000000000000" pitchFamily="2" charset="0"/>
              </a:rPr>
              <a:t>https://bit.ly/3tRblro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4781" y="6021663"/>
            <a:ext cx="403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Xem Bài giảng MT mẫu hay tại: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https://youtu.be/8fFq9jDxtYU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25871" y="1736266"/>
            <a:ext cx="438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Link </a:t>
            </a:r>
            <a:r>
              <a:rPr lang="en-US" sz="1600" dirty="0" smtClean="0">
                <a:solidFill>
                  <a:srgbClr val="00B0F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1600" dirty="0">
                <a:solidFill>
                  <a:srgbClr val="FFFF00"/>
                </a:solidFill>
                <a:latin typeface="Roboto" panose="02000000000000000000" pitchFamily="2" charset="0"/>
              </a:rPr>
              <a:t>https://bit.ly/3tRblro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4683" y="2254881"/>
            <a:ext cx="5428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</a:rPr>
              <a:t>Link </a:t>
            </a:r>
            <a:r>
              <a:rPr lang="en-US" sz="2000" dirty="0" smtClean="0">
                <a:solidFill>
                  <a:srgbClr val="FF000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</a:rPr>
              <a:t>https://bit.ly/3tRblro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8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4629" y="5107263"/>
            <a:ext cx="5428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</a:rPr>
              <a:t>Link </a:t>
            </a:r>
            <a:r>
              <a:rPr lang="en-US" sz="2000" dirty="0" smtClean="0">
                <a:solidFill>
                  <a:srgbClr val="00206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</a:rPr>
              <a:t>https://bit.ly/3tRblro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149" y="5835762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Xem Bài giảng MT mẫu hay </a:t>
            </a:r>
            <a:r>
              <a:rPr lang="en-US" sz="2000" b="1" dirty="0">
                <a:solidFill>
                  <a:srgbClr val="00B0F0"/>
                </a:solidFill>
              </a:rPr>
              <a:t>tại: </a:t>
            </a:r>
            <a:r>
              <a:rPr lang="en-US" sz="2000" b="1" dirty="0" smtClean="0">
                <a:solidFill>
                  <a:srgbClr val="00B0F0"/>
                </a:solidFill>
              </a:rPr>
              <a:t>https://youtu.be/8fFq9jDxtYU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149" y="6267322"/>
            <a:ext cx="438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Link </a:t>
            </a:r>
            <a:r>
              <a:rPr lang="en-US" sz="1600" dirty="0" smtClean="0">
                <a:solidFill>
                  <a:srgbClr val="00B0F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https://bit.ly/3tRblro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218" y="5800971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Xem Bài giảng MT mẫu hay </a:t>
            </a:r>
            <a:r>
              <a:rPr lang="en-US" sz="2000" b="1" dirty="0">
                <a:solidFill>
                  <a:srgbClr val="00B0F0"/>
                </a:solidFill>
              </a:rPr>
              <a:t>tại: </a:t>
            </a:r>
            <a:r>
              <a:rPr lang="en-US" sz="2000" b="1" dirty="0" smtClean="0">
                <a:solidFill>
                  <a:srgbClr val="00B0F0"/>
                </a:solidFill>
              </a:rPr>
              <a:t>https://youtu.be/8fFq9jDxtYU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32504" y="5831749"/>
            <a:ext cx="438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Link </a:t>
            </a:r>
            <a:r>
              <a:rPr lang="en-US" sz="1600" dirty="0" smtClean="0">
                <a:solidFill>
                  <a:srgbClr val="00B0F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https://bit.ly/3tRblro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582" y="4654559"/>
            <a:ext cx="740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Xem Bài giảng MT mẫu hay tại: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https://youtu.be/8fFq9jDxtYU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793" y="5940945"/>
            <a:ext cx="438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Link </a:t>
            </a:r>
            <a:r>
              <a:rPr lang="en-US" sz="1600" dirty="0" smtClean="0">
                <a:solidFill>
                  <a:srgbClr val="00B0F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1600" dirty="0">
                <a:solidFill>
                  <a:srgbClr val="00B0F0"/>
                </a:solidFill>
                <a:latin typeface="Roboto" panose="02000000000000000000" pitchFamily="2" charset="0"/>
              </a:rPr>
              <a:t>https://bit.ly/3tRblro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8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89240" y="4000967"/>
            <a:ext cx="5521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Xem Video</a:t>
            </a:r>
          </a:p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Vẽ mô phỏng tranh Hàng Trống tại</a:t>
            </a:r>
            <a:r>
              <a:rPr lang="en-US" sz="2000" b="1" dirty="0">
                <a:solidFill>
                  <a:srgbClr val="00B0F0"/>
                </a:solidFill>
              </a:rPr>
              <a:t>: </a:t>
            </a:r>
            <a:r>
              <a:rPr lang="en-US" sz="2000" b="1" dirty="0" smtClean="0">
                <a:solidFill>
                  <a:srgbClr val="FFFF00"/>
                </a:solidFill>
              </a:rPr>
              <a:t>https://youtu.be/WJC1WOxtO7k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09" y="5359614"/>
            <a:ext cx="783907" cy="12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4265" y="2909147"/>
            <a:ext cx="5521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Xem Video</a:t>
            </a:r>
          </a:p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Vẽ mô phỏng tranh Hàng Trống tại</a:t>
            </a:r>
            <a:r>
              <a:rPr lang="en-US" sz="2000" b="1" dirty="0">
                <a:solidFill>
                  <a:srgbClr val="00B0F0"/>
                </a:solidFill>
              </a:rPr>
              <a:t>: </a:t>
            </a:r>
            <a:r>
              <a:rPr lang="en-US" sz="2000" b="1" dirty="0" smtClean="0">
                <a:solidFill>
                  <a:srgbClr val="FFFF00"/>
                </a:solidFill>
              </a:rPr>
              <a:t>https://youtu.be/WJC1WOxtO7k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14" y="4267794"/>
            <a:ext cx="783907" cy="12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186</Words>
  <Application>Microsoft Office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2023-03-26T06:40:12Z</dcterms:created>
  <dcterms:modified xsi:type="dcterms:W3CDTF">2023-03-27T07:03:29Z</dcterms:modified>
</cp:coreProperties>
</file>