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8" d="100"/>
          <a:sy n="68" d="100"/>
        </p:scale>
        <p:origin x="816" y="-147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A2B0E-871D-486E-B78D-CE1FADFE28B9}" type="datetimeFigureOut">
              <a:rPr lang="en-US" smtClean="0"/>
              <a:pPr/>
              <a:t>2/21/2025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1F75B3-9495-4F15-A4E5-71EFFB94355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95358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A2B0E-871D-486E-B78D-CE1FADFE28B9}" type="datetimeFigureOut">
              <a:rPr lang="en-US" smtClean="0"/>
              <a:pPr/>
              <a:t>2/21/2025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1F75B3-9495-4F15-A4E5-71EFFB94355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70199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A2B0E-871D-486E-B78D-CE1FADFE28B9}" type="datetimeFigureOut">
              <a:rPr lang="en-US" smtClean="0"/>
              <a:pPr/>
              <a:t>2/21/2025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1F75B3-9495-4F15-A4E5-71EFFB94355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69574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A2B0E-871D-486E-B78D-CE1FADFE28B9}" type="datetimeFigureOut">
              <a:rPr lang="en-US" smtClean="0"/>
              <a:pPr/>
              <a:t>2/21/2025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1F75B3-9495-4F15-A4E5-71EFFB94355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39448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A2B0E-871D-486E-B78D-CE1FADFE28B9}" type="datetimeFigureOut">
              <a:rPr lang="en-US" smtClean="0"/>
              <a:pPr/>
              <a:t>2/21/2025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1F75B3-9495-4F15-A4E5-71EFFB94355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84544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A2B0E-871D-486E-B78D-CE1FADFE28B9}" type="datetimeFigureOut">
              <a:rPr lang="en-US" smtClean="0"/>
              <a:pPr/>
              <a:t>2/21/2025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1F75B3-9495-4F15-A4E5-71EFFB94355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36816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A2B0E-871D-486E-B78D-CE1FADFE28B9}" type="datetimeFigureOut">
              <a:rPr lang="en-US" smtClean="0"/>
              <a:pPr/>
              <a:t>2/21/2025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1F75B3-9495-4F15-A4E5-71EFFB94355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69908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A2B0E-871D-486E-B78D-CE1FADFE28B9}" type="datetimeFigureOut">
              <a:rPr lang="en-US" smtClean="0"/>
              <a:pPr/>
              <a:t>2/21/2025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1F75B3-9495-4F15-A4E5-71EFFB94355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08767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A2B0E-871D-486E-B78D-CE1FADFE28B9}" type="datetimeFigureOut">
              <a:rPr lang="en-US" smtClean="0"/>
              <a:pPr/>
              <a:t>2/21/2025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1F75B3-9495-4F15-A4E5-71EFFB94355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66116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A2B0E-871D-486E-B78D-CE1FADFE28B9}" type="datetimeFigureOut">
              <a:rPr lang="en-US" smtClean="0"/>
              <a:pPr/>
              <a:t>2/21/2025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1F75B3-9495-4F15-A4E5-71EFFB94355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43259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A2B0E-871D-486E-B78D-CE1FADFE28B9}" type="datetimeFigureOut">
              <a:rPr lang="en-US" smtClean="0"/>
              <a:pPr/>
              <a:t>2/21/2025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1F75B3-9495-4F15-A4E5-71EFFB94355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9924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0A2B0E-871D-486E-B78D-CE1FADFE28B9}" type="datetimeFigureOut">
              <a:rPr lang="en-US" smtClean="0"/>
              <a:pPr/>
              <a:t>2/21/2025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1F75B3-9495-4F15-A4E5-71EFFB94355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47384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87087" y="139337"/>
            <a:ext cx="322217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TRƯỜNG MẦM NON B XÃ NGŨ HIỆP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820909" y="190525"/>
            <a:ext cx="5129348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KẾ HOẠCH HOẠT ĐỘNG HỌC THÁNG 3/2025</a:t>
            </a:r>
          </a:p>
          <a:p>
            <a:r>
              <a:rPr lang="en-US" sz="1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LỚP MẪU GIÁO NHỠ - B3</a:t>
            </a:r>
          </a:p>
          <a:p>
            <a:r>
              <a:rPr lang="en-US" sz="1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4 </a:t>
            </a:r>
            <a:r>
              <a:rPr lang="en-US" sz="1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tuần</a:t>
            </a:r>
            <a:r>
              <a:rPr lang="en-US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 </a:t>
            </a:r>
            <a:r>
              <a:rPr lang="en-US" sz="1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3/03- 28/03/2025)</a:t>
            </a: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41091257"/>
              </p:ext>
            </p:extLst>
          </p:nvPr>
        </p:nvGraphicFramePr>
        <p:xfrm>
          <a:off x="2" y="990744"/>
          <a:ext cx="12191998" cy="9415653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281285">
                  <a:extLst>
                    <a:ext uri="{9D8B030D-6E8A-4147-A177-3AD203B41FA5}">
                      <a16:colId xmlns:a16="http://schemas.microsoft.com/office/drawing/2014/main" val="1377427816"/>
                    </a:ext>
                  </a:extLst>
                </a:gridCol>
                <a:gridCol w="2595513">
                  <a:extLst>
                    <a:ext uri="{9D8B030D-6E8A-4147-A177-3AD203B41FA5}">
                      <a16:colId xmlns:a16="http://schemas.microsoft.com/office/drawing/2014/main" val="1036579437"/>
                    </a:ext>
                  </a:extLst>
                </a:gridCol>
                <a:gridCol w="2452468">
                  <a:extLst>
                    <a:ext uri="{9D8B030D-6E8A-4147-A177-3AD203B41FA5}">
                      <a16:colId xmlns:a16="http://schemas.microsoft.com/office/drawing/2014/main" val="776494172"/>
                    </a:ext>
                  </a:extLst>
                </a:gridCol>
                <a:gridCol w="2424332">
                  <a:extLst>
                    <a:ext uri="{9D8B030D-6E8A-4147-A177-3AD203B41FA5}">
                      <a16:colId xmlns:a16="http://schemas.microsoft.com/office/drawing/2014/main" val="1100626769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3603337856"/>
                    </a:ext>
                  </a:extLst>
                </a:gridCol>
              </a:tblGrid>
              <a:tr h="1083184"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HOẠT ĐỘNG HỌC</a:t>
                      </a:r>
                      <a:endParaRPr lang="en-US" sz="1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Tuần</a:t>
                      </a:r>
                      <a:r>
                        <a:rPr lang="en-US" sz="1600" b="1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1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Ngày</a:t>
                      </a:r>
                      <a:r>
                        <a:rPr lang="vi-VN" sz="18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quốc tế phụ nữ</a:t>
                      </a:r>
                      <a:endParaRPr lang="en-US" sz="1800" b="1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kern="1200" baseline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sz="1800" b="1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Từ</a:t>
                      </a:r>
                      <a:r>
                        <a:rPr lang="en-US" sz="18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="1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ngày</a:t>
                      </a:r>
                      <a:r>
                        <a:rPr lang="en-US" sz="18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3/3- 7/3/2025</a:t>
                      </a:r>
                      <a:r>
                        <a:rPr lang="en-US" sz="16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Tuần</a:t>
                      </a:r>
                      <a:r>
                        <a:rPr lang="en-US" sz="16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2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Các</a:t>
                      </a:r>
                      <a:r>
                        <a:rPr lang="vi-VN" sz="18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PTGT Đường bộ</a:t>
                      </a:r>
                      <a:endParaRPr lang="en-US" sz="1800" b="1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sz="1800" b="1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Từ</a:t>
                      </a:r>
                      <a:r>
                        <a:rPr lang="en-US" sz="18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 10/3- 14/3/2025</a:t>
                      </a:r>
                      <a:r>
                        <a:rPr lang="en-US" sz="16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Tuần</a:t>
                      </a:r>
                      <a:r>
                        <a:rPr lang="en-US" sz="16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3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Các</a:t>
                      </a:r>
                      <a:r>
                        <a:rPr lang="vi-VN" sz="18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PTGT Đường thủy</a:t>
                      </a:r>
                      <a:endParaRPr lang="en-US" sz="1800" b="1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kern="1200" baseline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sz="1800" b="1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Từ</a:t>
                      </a:r>
                      <a:r>
                        <a:rPr lang="en-US" sz="18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17/3 - 21/3/2025</a:t>
                      </a:r>
                      <a:r>
                        <a:rPr lang="en-US" sz="16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Tuần</a:t>
                      </a:r>
                      <a:r>
                        <a:rPr lang="en-US" sz="16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4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b="1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Một</a:t>
                      </a:r>
                      <a:r>
                        <a:rPr lang="en-US" sz="18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="1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số</a:t>
                      </a:r>
                      <a:r>
                        <a:rPr lang="en-US" sz="18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="1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biển</a:t>
                      </a:r>
                      <a:r>
                        <a:rPr lang="en-US" sz="18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="1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báo</a:t>
                      </a:r>
                      <a:r>
                        <a:rPr lang="en-US" sz="18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GT </a:t>
                      </a:r>
                      <a:r>
                        <a:rPr lang="en-US" sz="1800" b="1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đường</a:t>
                      </a:r>
                      <a:r>
                        <a:rPr lang="en-US" sz="18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="1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bộ</a:t>
                      </a:r>
                      <a:r>
                        <a:rPr lang="en-US" sz="18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="1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và</a:t>
                      </a:r>
                      <a:r>
                        <a:rPr lang="en-US" sz="18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="1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quy</a:t>
                      </a:r>
                      <a:r>
                        <a:rPr lang="en-US" sz="18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="1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định</a:t>
                      </a:r>
                      <a:r>
                        <a:rPr lang="en-US" sz="18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="1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về</a:t>
                      </a:r>
                      <a:r>
                        <a:rPr lang="en-US" sz="18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="1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giao</a:t>
                      </a:r>
                      <a:r>
                        <a:rPr lang="en-US" sz="18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="1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thông</a:t>
                      </a:r>
                      <a:endParaRPr lang="en-US" sz="1800" b="1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kern="1200" baseline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sz="1800" b="1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Từ</a:t>
                      </a:r>
                      <a:r>
                        <a:rPr lang="en-US" sz="18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 24/3 - 28/3/2025</a:t>
                      </a:r>
                      <a:r>
                        <a:rPr lang="en-US" sz="16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22664928"/>
                  </a:ext>
                </a:extLst>
              </a:tr>
              <a:tr h="991261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lang="en-US" sz="1400" b="1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</a:t>
                      </a:r>
                      <a:endParaRPr lang="en-US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</a:t>
                      </a:r>
                      <a:r>
                        <a:rPr lang="en-US" sz="1800" b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PTVĐ</a:t>
                      </a:r>
                      <a:endParaRPr lang="en-US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VĐCB: </a:t>
                      </a:r>
                      <a:r>
                        <a:rPr lang="en-US" sz="18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Đi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bước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liên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tục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trên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ghế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thể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dục</a:t>
                      </a:r>
                      <a:endParaRPr lang="en-US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TCVĐ : </a:t>
                      </a:r>
                      <a:r>
                        <a:rPr lang="en-US" sz="18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Đèn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xanh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đèn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đỏ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en-US" sz="1800" i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sz="1800" b="1" i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MT 2)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vi-VN" sz="1800" b="1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   </a:t>
                      </a:r>
                      <a:r>
                        <a:rPr lang="pt-PT" sz="1800" b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PTVĐ</a:t>
                      </a:r>
                      <a:endParaRPr lang="en-US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lang="vi-VN" sz="18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VĐCB: Chạy chậm 60- 80m</a:t>
                      </a:r>
                      <a:endParaRPr lang="en-US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lang="vi-VN" sz="18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TCVĐ: Ô tô và chim sẻ</a:t>
                      </a:r>
                      <a:r>
                        <a:rPr lang="vi-VN" sz="1800" b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sz="1800" b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          PTVĐ</a:t>
                      </a:r>
                      <a:endParaRPr lang="en-US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lang="vi-VN" sz="18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VĐCB: Bò trong đường zich zắc TCVĐ: Tín hiệu</a:t>
                      </a:r>
                      <a:endParaRPr lang="en-US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lang="vi-VN" sz="1800" i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en-US" sz="1800" b="1" i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(MT 5)</a:t>
                      </a:r>
                      <a:endParaRPr lang="en-US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sz="1800" b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          PTVĐ</a:t>
                      </a:r>
                      <a:endParaRPr lang="en-US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lang="vi-VN" sz="180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VĐCB: Đi thay đổi tốc độ theo hiệu lệnh</a:t>
                      </a:r>
                      <a:endParaRPr lang="en-US" sz="180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TCVĐ</a:t>
                      </a:r>
                      <a:r>
                        <a:rPr lang="vi-VN" sz="180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: Lộn cầu vồng</a:t>
                      </a:r>
                      <a:endParaRPr lang="en-US" sz="180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24580101"/>
                  </a:ext>
                </a:extLst>
              </a:tr>
              <a:tr h="883067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lang="en-US" sz="1400" b="1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3</a:t>
                      </a:r>
                      <a:endParaRPr lang="en-US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           HĐKP</a:t>
                      </a:r>
                      <a:endParaRPr lang="en-US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lang="en-US" sz="18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Trò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chuyện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về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ngày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8/3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sz="1800" b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         LQVH</a:t>
                      </a:r>
                      <a:endParaRPr lang="en-US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lang="en-US" sz="18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Truyện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: </a:t>
                      </a:r>
                    </a:p>
                    <a:p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Qua </a:t>
                      </a:r>
                      <a:r>
                        <a:rPr lang="en-US" sz="18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đường</a:t>
                      </a:r>
                      <a:endParaRPr lang="en-US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 </a:t>
                      </a:r>
                      <a:r>
                        <a:rPr lang="en-US" sz="18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Đa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số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trẻ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chưa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en-US" sz="18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biết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sz="1800" b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         HĐKP</a:t>
                      </a:r>
                      <a:endParaRPr lang="en-US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PTGT </a:t>
                      </a:r>
                      <a:r>
                        <a:rPr lang="en-US" sz="18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Đường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thủy</a:t>
                      </a:r>
                      <a:endParaRPr lang="en-US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sz="1800" b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          LQVH</a:t>
                      </a:r>
                      <a:endParaRPr lang="en-US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lang="vi-VN" sz="18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Thơ: Chiếc cầu mới</a:t>
                      </a:r>
                      <a:endParaRPr lang="en-US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lang="vi-VN" sz="18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(Đa số trẻ chưa biết)</a:t>
                      </a:r>
                      <a:endParaRPr lang="en-US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91585865"/>
                  </a:ext>
                </a:extLst>
              </a:tr>
              <a:tr h="1193631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lang="en-US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    </a:t>
                      </a:r>
                      <a:r>
                        <a:rPr lang="en-US" sz="1800" b="1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Tạo</a:t>
                      </a:r>
                      <a:r>
                        <a:rPr lang="en-US" sz="1800" b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="1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hình</a:t>
                      </a:r>
                      <a:endParaRPr lang="en-US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Trang </a:t>
                      </a:r>
                      <a:r>
                        <a:rPr lang="en-US" sz="18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trí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bưu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thiếp</a:t>
                      </a:r>
                      <a:endParaRPr lang="en-US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lang="vi-VN" sz="18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sz="18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Tiết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đề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tài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</a:p>
                    <a:p>
                      <a:r>
                        <a:rPr lang="en-US" sz="1800" b="1" i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 MT 94)</a:t>
                      </a:r>
                      <a:endParaRPr lang="en-US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lang="en-US" sz="1800" b="1" i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 </a:t>
                      </a:r>
                      <a:r>
                        <a:rPr lang="en-US" sz="1800" b="1" i="1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Ứng</a:t>
                      </a:r>
                      <a:r>
                        <a:rPr lang="en-US" sz="1800" b="1" i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="1" i="1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dụng</a:t>
                      </a:r>
                      <a:r>
                        <a:rPr lang="en-US" sz="1800" b="1" i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PPTT)</a:t>
                      </a:r>
                      <a:endParaRPr lang="en-US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pt-PT" sz="1800" b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          Tạo hình</a:t>
                      </a:r>
                      <a:endParaRPr lang="en-US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lang="vi-VN" sz="18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Ghép hình tạo thành phương tiện giao thông</a:t>
                      </a:r>
                      <a:endParaRPr lang="en-US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sz="18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Tiết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đề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tài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)</a:t>
                      </a:r>
                    </a:p>
                    <a:p>
                      <a:r>
                        <a:rPr lang="en-US" sz="1800" b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( MT 96)</a:t>
                      </a:r>
                      <a:endParaRPr lang="en-US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sz="1800" b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        </a:t>
                      </a:r>
                      <a:r>
                        <a:rPr lang="en-US" sz="1800" b="1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Tạo</a:t>
                      </a:r>
                      <a:r>
                        <a:rPr lang="en-US" sz="1800" b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="1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hình</a:t>
                      </a:r>
                      <a:endParaRPr lang="en-US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lang="vi-VN" sz="18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Làm chiếc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bè</a:t>
                      </a:r>
                      <a:r>
                        <a:rPr lang="vi-VN" sz="18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di chuyển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được</a:t>
                      </a:r>
                      <a:endParaRPr lang="en-US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lang="vi-VN" sz="1800" b="1" i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(Ứng dụng  PP</a:t>
                      </a:r>
                      <a:r>
                        <a:rPr lang="en-US" sz="1800" b="1" i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TT</a:t>
                      </a:r>
                      <a:r>
                        <a:rPr lang="vi-VN" sz="1800" b="1" i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lang="en-US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sz="1800" b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       </a:t>
                      </a:r>
                      <a:r>
                        <a:rPr lang="en-US" sz="1800" b="1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Tạo</a:t>
                      </a:r>
                      <a:r>
                        <a:rPr lang="en-US" sz="1800" b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="1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hình</a:t>
                      </a:r>
                      <a:endParaRPr lang="en-US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lang="vi-VN" sz="18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Tô nét và tô màu bức tranh</a:t>
                      </a:r>
                      <a:endParaRPr lang="en-US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lang="vi-VN" sz="18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 Tiết đề tài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</a:p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27234065"/>
                  </a:ext>
                </a:extLst>
              </a:tr>
              <a:tr h="991261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lang="en-US" sz="1400" b="1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5</a:t>
                      </a:r>
                      <a:endParaRPr lang="en-US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           LQVT</a:t>
                      </a:r>
                      <a:endParaRPr lang="en-US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lang="vi-VN" sz="18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Dạy trẻ so sánh sắp xếp theo thứ tự về chiều rộng của 2 đối tượng</a:t>
                      </a:r>
                      <a:endParaRPr lang="en-US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             </a:t>
                      </a:r>
                      <a:r>
                        <a:rPr lang="en-US" sz="18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Bài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12</a:t>
                      </a:r>
                    </a:p>
                    <a:p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      </a:t>
                      </a:r>
                      <a:r>
                        <a:rPr lang="en-US" sz="1800" b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LQVT</a:t>
                      </a:r>
                      <a:endParaRPr lang="en-US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lang="vi-VN" sz="18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Dạy trẻ so sánh sắp xếp theo thứ tự chiều rộng của 3 đối tượng</a:t>
                      </a:r>
                      <a:endParaRPr lang="en-US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        </a:t>
                      </a:r>
                      <a:r>
                        <a:rPr lang="en-US" sz="18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Bài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3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sz="1800" b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            LQVT</a:t>
                      </a:r>
                      <a:endParaRPr lang="en-US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lang="vi-VN" sz="18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Đo dung tích bằng 1 đơn vị đo</a:t>
                      </a:r>
                      <a:endParaRPr lang="en-US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lang="vi-VN" sz="1800" b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 MT 38)</a:t>
                      </a:r>
                      <a:endParaRPr lang="en-US" sz="1800" b="1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     </a:t>
                      </a:r>
                      <a:r>
                        <a:rPr lang="en-US" sz="18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Bài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22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sz="1800" b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          LQVT</a:t>
                      </a:r>
                      <a:endParaRPr lang="en-US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lang="da-DK" sz="18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Chắp ghép các hình cơ bản thành hình mới</a:t>
                      </a:r>
                      <a:endParaRPr lang="en-US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942872812"/>
                  </a:ext>
                </a:extLst>
              </a:tr>
              <a:tr h="927528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lang="en-US" sz="1400" b="1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6</a:t>
                      </a:r>
                      <a:endParaRPr lang="en-US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       </a:t>
                      </a:r>
                      <a:r>
                        <a:rPr lang="en-US" sz="1800" b="1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Âm</a:t>
                      </a:r>
                      <a:r>
                        <a:rPr lang="en-US" sz="1800" b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="1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nhạc</a:t>
                      </a:r>
                      <a:endParaRPr lang="en-US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vi-VN" sz="18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DH: Em đi qua ngã tư đường phố</a:t>
                      </a:r>
                      <a:endParaRPr lang="en-US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vi-VN" sz="18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NH: </a:t>
                      </a:r>
                      <a:r>
                        <a:rPr lang="en-US" sz="18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Chúng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em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với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an </a:t>
                      </a:r>
                      <a:r>
                        <a:rPr lang="en-US" sz="18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toàn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giao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thông</a:t>
                      </a:r>
                      <a:endParaRPr lang="en-US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vi-VN" sz="18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TCÂN: Tai</a:t>
                      </a:r>
                      <a:r>
                        <a:rPr lang="pt-BR" sz="18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ai tinh</a:t>
                      </a:r>
                      <a:endParaRPr lang="en-US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sz="14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</a:t>
                      </a:r>
                      <a:r>
                        <a:rPr lang="en-US" sz="1800" b="1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Âm</a:t>
                      </a:r>
                      <a:r>
                        <a:rPr lang="en-US" sz="1800" b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="1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nhạc</a:t>
                      </a:r>
                      <a:endParaRPr lang="en-US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VĐNH: </a:t>
                      </a:r>
                      <a:r>
                        <a:rPr lang="en-US" sz="18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Bé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thích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ô </a:t>
                      </a:r>
                      <a:r>
                        <a:rPr lang="en-US" sz="18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tô</a:t>
                      </a:r>
                      <a:endParaRPr lang="en-US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NH: </a:t>
                      </a:r>
                      <a:r>
                        <a:rPr lang="en-US" sz="18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Những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con </a:t>
                      </a:r>
                      <a:r>
                        <a:rPr lang="en-US" sz="18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đường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giao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thông</a:t>
                      </a:r>
                      <a:endParaRPr lang="en-US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TCÂN: </a:t>
                      </a:r>
                      <a:r>
                        <a:rPr lang="en-US" sz="18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Tín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hiệu</a:t>
                      </a:r>
                      <a:endParaRPr lang="en-US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lang="en-US" sz="1800" b="1" i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(MT 91)</a:t>
                      </a:r>
                      <a:endParaRPr lang="en-US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sz="1800" b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           </a:t>
                      </a:r>
                      <a:r>
                        <a:rPr lang="en-US" sz="1800" b="1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Âm</a:t>
                      </a:r>
                      <a:r>
                        <a:rPr lang="en-US" sz="1800" b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="1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nhạc</a:t>
                      </a:r>
                      <a:endParaRPr lang="en-US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vi-VN" sz="18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DH: Em đi chơi thuyền</a:t>
                      </a:r>
                      <a:endParaRPr lang="en-US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vi-VN" sz="18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NH: Đèn xanh- đèn đỏ</a:t>
                      </a:r>
                      <a:endParaRPr lang="en-US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vi-VN" sz="18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TCÂN: Ai nhanh nhất</a:t>
                      </a:r>
                      <a:endParaRPr lang="en-US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sz="1800" b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         </a:t>
                      </a:r>
                      <a:r>
                        <a:rPr lang="en-US" sz="1800" b="1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Âm</a:t>
                      </a:r>
                      <a:r>
                        <a:rPr lang="en-US" sz="1800" b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="1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nhạc</a:t>
                      </a:r>
                      <a:endParaRPr lang="en-US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vi-VN" sz="18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DH: Đường và chân</a:t>
                      </a:r>
                      <a:endParaRPr lang="en-US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vi-VN" sz="18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NH: Đi đường em nhớ</a:t>
                      </a:r>
                      <a:endParaRPr lang="en-US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lang="en-US" sz="1800" kern="120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vi-VN" sz="1800" kern="120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TCÂN</a:t>
                      </a:r>
                      <a:r>
                        <a:rPr lang="vi-VN" sz="18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lang="en-US" sz="18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Tiếng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hát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ở </a:t>
                      </a:r>
                      <a:r>
                        <a:rPr lang="en-US" sz="18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đâu</a:t>
                      </a:r>
                      <a:endParaRPr lang="en-US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8826515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705579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368</TotalTime>
  <Words>457</Words>
  <Application>Microsoft Office PowerPoint</Application>
  <PresentationFormat>Widescreen</PresentationFormat>
  <Paragraphs>91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Hanh Nguyen</dc:creator>
  <cp:lastModifiedBy>Yenphiyen</cp:lastModifiedBy>
  <cp:revision>27</cp:revision>
  <dcterms:created xsi:type="dcterms:W3CDTF">2023-11-28T12:29:49Z</dcterms:created>
  <dcterms:modified xsi:type="dcterms:W3CDTF">2025-02-21T07:39:14Z</dcterms:modified>
</cp:coreProperties>
</file>