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-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3/2025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B3</a:t>
            </a:r>
          </a:p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3/03- 28/03/2025)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91257"/>
              </p:ext>
            </p:extLst>
          </p:nvPr>
        </p:nvGraphicFramePr>
        <p:xfrm>
          <a:off x="2" y="990744"/>
          <a:ext cx="12191998" cy="94156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5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3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52468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24332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108318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quốc tế phụ nữ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3/3- 7/3/2025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PTGT Đường bộ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10/3- 14/3/2025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PTGT Đường thủy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17/3 - 21/3/2025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GT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24/3 - 28/3/2025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912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 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 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pt-P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Chạy chậm 60- 80m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TCVĐ: Ô tô và chim sẻ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Bò trong đường zich zắc TCVĐ: Tín hiệu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5)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VĐCB: Đi thay đổi tốc độ theo hiệu lệnh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TCVĐ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Lộn cầu vồng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88306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HĐKP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8/3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LQVH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HĐKP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PTGT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thủy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LQVH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Chiếc cầu mới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(Đa số trẻ chưa biết)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1936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bưu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thiếp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94)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PPTT)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P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Tạo hình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Ghép hình tạo thành phương tiện giao thông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 MT 96)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 chiếc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bè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chuyển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(Ứng dụng  PP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TT</a:t>
                      </a:r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 nét và tô màu bức tranh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Tiết đề tài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912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so sánh sắp xếp theo thứ tự về chiều rộng của 2 đối tượng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12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so sánh sắp xếp theo thứ tự chiều rộng của 3 đối tượng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 dung tích bằng 1 đơn vị đo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38)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Chắp ghép các hình cơ bản thành hình mới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9275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Em đi qua ngã tư đường phố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TCÂN: Tai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ai tinh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VĐNH: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TCÂN: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91)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Em đi chơi thuyền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Đèn xanh- đèn đỏ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TCÂN: Ai nhanh nhất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Đường và chân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Đi đường em nhớ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8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đâu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55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457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Yenphiyen</cp:lastModifiedBy>
  <cp:revision>27</cp:revision>
  <dcterms:created xsi:type="dcterms:W3CDTF">2023-11-28T12:29:49Z</dcterms:created>
  <dcterms:modified xsi:type="dcterms:W3CDTF">2025-02-21T07:39:14Z</dcterms:modified>
</cp:coreProperties>
</file>