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71" r:id="rId2"/>
    <p:sldId id="266" r:id="rId3"/>
    <p:sldId id="2007577104" r:id="rId4"/>
    <p:sldId id="2007577105" r:id="rId5"/>
    <p:sldId id="2007577106" r:id="rId6"/>
    <p:sldId id="2007577108" r:id="rId7"/>
    <p:sldId id="2007577110" r:id="rId8"/>
    <p:sldId id="5163" r:id="rId9"/>
    <p:sldId id="2007577111" r:id="rId10"/>
    <p:sldId id="2007577112" r:id="rId11"/>
    <p:sldId id="2007577124" r:id="rId12"/>
    <p:sldId id="2007577118" r:id="rId13"/>
    <p:sldId id="2007577119" r:id="rId14"/>
    <p:sldId id="2007577120" r:id="rId15"/>
    <p:sldId id="2007577121" r:id="rId16"/>
    <p:sldId id="2007577129" r:id="rId17"/>
    <p:sldId id="2007577127" r:id="rId18"/>
    <p:sldId id="2007577128" r:id="rId19"/>
    <p:sldId id="2007577126" r:id="rId20"/>
    <p:sldId id="2007577125" r:id="rId21"/>
    <p:sldId id="2007577130" r:id="rId22"/>
    <p:sldId id="2007577102" r:id="rId23"/>
    <p:sldId id="341" r:id="rId24"/>
    <p:sldId id="200757710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99"/>
    <a:srgbClr val="CCFFFF"/>
    <a:srgbClr val="00FFFF"/>
    <a:srgbClr val="0000CC"/>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5" autoAdjust="0"/>
    <p:restoredTop sz="94660"/>
  </p:normalViewPr>
  <p:slideViewPr>
    <p:cSldViewPr snapToGrid="0">
      <p:cViewPr varScale="1">
        <p:scale>
          <a:sx n="56" d="100"/>
          <a:sy n="56" d="100"/>
        </p:scale>
        <p:origin x="730" y="38"/>
      </p:cViewPr>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A45BA1-980A-4507-BE5A-5C1E7C2FFD8F}" type="datetimeFigureOut">
              <a:rPr lang="en-US"/>
              <a:t>11/21/2023</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E03411-58E2-43FD-AE1D-AD77DFF8CB20}" type="slidenum">
              <a:rPr/>
              <a:t>‹#›</a:t>
            </a:fld>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3416D-7FED-43BC-AA7C-D92DBA01ED64}" type="datetimeFigureOut">
              <a:rPr lang="en-US"/>
              <a:t>11/21/2023</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C57A8-AE18-4654-B6AF-04B3577165BE}" type="slidenum">
              <a:rPr/>
              <a:t>‹#›</a:t>
            </a:fld>
            <a:endParaRPr/>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26625"/>
          <p:cNvSpPr>
            <a:spLocks noGrp="1" noRot="1" noChangeAspect="1" noTextEdit="1"/>
          </p:cNvSpPr>
          <p:nvPr>
            <p:ph type="sldImg"/>
          </p:nvPr>
        </p:nvSpPr>
        <p:spPr/>
      </p:sp>
      <p:sp>
        <p:nvSpPr>
          <p:cNvPr id="5123" name="文本占位符 26626"/>
          <p:cNvSpPr>
            <a:spLocks noGrp="1"/>
          </p:cNvSpPr>
          <p:nvPr>
            <p:ph type="body" idx="1"/>
          </p:nvPr>
        </p:nvSpPr>
        <p:spPr/>
        <p:txBody>
          <a:bodyPr wrap="square" lIns="91440" tIns="45720" rIns="91440" bIns="45720" anchor="t" anchorCtr="0"/>
          <a:lstStyle/>
          <a:p>
            <a:pPr lvl="0" eaLnBrk="1" hangingPunct="1"/>
            <a:endParaRPr dirty="0"/>
          </a:p>
        </p:txBody>
      </p:sp>
      <p:sp>
        <p:nvSpPr>
          <p:cNvPr id="512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753711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2712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752600"/>
            <a:ext cx="6858002" cy="1828800"/>
          </a:xfrm>
        </p:spPr>
        <p:txBody>
          <a:bodyPr anchor="b">
            <a:normAutofit/>
          </a:bodyPr>
          <a:lstStyle>
            <a:lvl1pPr algn="l">
              <a:defRPr sz="5400"/>
            </a:lvl1pPr>
          </a:lstStyle>
          <a:p>
            <a:r>
              <a:rPr lang="en-US"/>
              <a:t>Click to edit Master title style</a:t>
            </a:r>
            <a:endParaRPr/>
          </a:p>
        </p:txBody>
      </p:sp>
      <p:sp>
        <p:nvSpPr>
          <p:cNvPr id="3" name="Subtitle 2"/>
          <p:cNvSpPr>
            <a:spLocks noGrp="1"/>
          </p:cNvSpPr>
          <p:nvPr>
            <p:ph type="subTitle" idx="1"/>
          </p:nvPr>
        </p:nvSpPr>
        <p:spPr>
          <a:xfrm>
            <a:off x="4265610" y="3733800"/>
            <a:ext cx="6858002" cy="914400"/>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66214" y="421594"/>
            <a:ext cx="2286000" cy="1885508"/>
          </a:xfrm>
        </p:spPr>
        <p:txBody>
          <a:bodyPr>
            <a:normAutofit/>
          </a:bodyPr>
          <a:lstStyle>
            <a:lvl1pPr>
              <a:defRPr sz="2400"/>
            </a:lvl1pPr>
          </a:lstStyle>
          <a:p>
            <a:r>
              <a:rPr lang="en-US"/>
              <a:t>Click to edit Master title style</a:t>
            </a:r>
          </a:p>
        </p:txBody>
      </p:sp>
      <p:grpSp>
        <p:nvGrpSpPr>
          <p:cNvPr id="84" name="Group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97" name="Picture Placeholder 33" descr="An empty placeholder to add an image. Click on the placeholder and select the image that you wish to add."/>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98" name="Group 97"/>
          <p:cNvGrpSpPr/>
          <p:nvPr/>
        </p:nvGrpSpPr>
        <p:grpSpPr>
          <a:xfrm>
            <a:off x="5322489"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11" name="Picture Placeholder 33" descr="An empty placeholder to add an image. Click on the placeholder and select the image that you wish to add."/>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112" name="Group 111"/>
          <p:cNvGrpSpPr/>
          <p:nvPr/>
        </p:nvGrpSpPr>
        <p:grpSpPr>
          <a:xfrm>
            <a:off x="5322489" y="32456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25" name="Picture Placeholder 33" descr="An empty placeholder to add an image. Click on the placeholder and select the image that you wish to add."/>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126" name="Text Placeholder 3"/>
          <p:cNvSpPr>
            <a:spLocks noGrp="1"/>
          </p:cNvSpPr>
          <p:nvPr>
            <p:ph type="body" sz="half" idx="21"/>
          </p:nvPr>
        </p:nvSpPr>
        <p:spPr>
          <a:xfrm>
            <a:off x="9066214" y="2484992"/>
            <a:ext cx="2286000" cy="3248729"/>
          </a:xfrm>
        </p:spPr>
        <p:txBody>
          <a:bodyPr anchor="t" anchorCtr="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11/21/2023</a:t>
            </a:fld>
            <a:endParaRPr/>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1732" y="1330347"/>
            <a:ext cx="3840480" cy="2103120"/>
          </a:xfrm>
        </p:spPr>
        <p:txBody>
          <a:bodyPr anchor="b">
            <a:normAutofit/>
          </a:bodyPr>
          <a:lstStyle>
            <a:lvl1pPr>
              <a:defRPr sz="3600"/>
            </a:lvl1pPr>
          </a:lstStyle>
          <a:p>
            <a:r>
              <a:rPr lang="en-US"/>
              <a:t>Click to edit Master title style</a:t>
            </a:r>
            <a:endParaRPr dirty="0"/>
          </a:p>
        </p:txBody>
      </p:sp>
      <p:sp>
        <p:nvSpPr>
          <p:cNvPr id="3" name="Content Placeholder 2"/>
          <p:cNvSpPr>
            <a:spLocks noGrp="1"/>
          </p:cNvSpPr>
          <p:nvPr>
            <p:ph idx="1"/>
          </p:nvPr>
        </p:nvSpPr>
        <p:spPr>
          <a:xfrm>
            <a:off x="836613" y="914400"/>
            <a:ext cx="6172201" cy="5029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7511732" y="3555523"/>
            <a:ext cx="3840480" cy="238807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065213" y="6019801"/>
            <a:ext cx="762000" cy="228600"/>
          </a:xfrm>
        </p:spPr>
        <p:txBody>
          <a:bodyPr/>
          <a:lstStyle>
            <a:lvl1pPr algn="l">
              <a:defRPr/>
            </a:lvl1pPr>
          </a:lstStyle>
          <a:p>
            <a:fld id="{022B156B-59AE-415F-B24B-8756D48BB977}" type="slidenum">
              <a:rPr/>
              <a:p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a:xfrm>
            <a:off x="8075611" y="6019801"/>
            <a:ext cx="1396260" cy="228600"/>
          </a:xfrm>
        </p:spPr>
        <p:txBody>
          <a:bodyPr/>
          <a:lstStyle/>
          <a:p>
            <a:fld id="{4CF99945-0A15-4715-AB6C-F5E56CF20F70}" type="datetimeFigureOut">
              <a:rPr lang="en-US"/>
              <a:t>11/21/2023</a:t>
            </a:fld>
            <a:endParaRPr/>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92891" y="1330347"/>
            <a:ext cx="3840480" cy="2103120"/>
          </a:xfrm>
        </p:spPr>
        <p:txBody>
          <a:bodyPr anchor="b">
            <a:normAutofit/>
          </a:bodyPr>
          <a:lstStyle>
            <a:lvl1pPr>
              <a:defRPr sz="3600"/>
            </a:lvl1pPr>
          </a:lstStyle>
          <a:p>
            <a:r>
              <a:rPr lang="en-US"/>
              <a:t>Click to edit Master title style</a:t>
            </a:r>
            <a:endParaRPr dirty="0"/>
          </a:p>
        </p:txBody>
      </p:sp>
      <p:grpSp>
        <p:nvGrpSpPr>
          <p:cNvPr id="8" name="Group 7"/>
          <p:cNvGrpSpPr/>
          <p:nvPr/>
        </p:nvGrpSpPr>
        <p:grpSpPr>
          <a:xfrm>
            <a:off x="595546" y="781398"/>
            <a:ext cx="6433398"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3" name="Picture Placeholder 2" descr="An empty placeholder to add an image. Click on the placeholder and select the image that you wish to add."/>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7492891" y="3555521"/>
            <a:ext cx="3840480" cy="216851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11/21/2023</a:t>
            </a:fld>
            <a:endParaRPr/>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11/21/2023</a:t>
            </a:fld>
            <a:endParaRPr/>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4268" y="304800"/>
            <a:ext cx="1729531" cy="56769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199" y="304800"/>
            <a:ext cx="8633671" cy="5676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11/21/2023</a:t>
            </a:fld>
            <a:endParaRPr/>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00221500"/>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dirty="0"/>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11/21/2023</a:t>
            </a:fld>
            <a:endParaRPr/>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2" cy="1828800"/>
          </a:xfrm>
        </p:spPr>
        <p:txBody>
          <a:bodyPr anchor="b">
            <a:normAutofit/>
          </a:bodyPr>
          <a:lstStyle>
            <a:lvl1pPr>
              <a:defRPr sz="4400"/>
            </a:lvl1pPr>
          </a:lstStyle>
          <a:p>
            <a:r>
              <a:rPr lang="en-US"/>
              <a:t>Click to edit Master title style</a:t>
            </a:r>
            <a:endParaRPr/>
          </a:p>
        </p:txBody>
      </p:sp>
      <p:sp>
        <p:nvSpPr>
          <p:cNvPr id="3" name="Text Placeholder 2"/>
          <p:cNvSpPr>
            <a:spLocks noGrp="1"/>
          </p:cNvSpPr>
          <p:nvPr>
            <p:ph type="body" idx="1"/>
          </p:nvPr>
        </p:nvSpPr>
        <p:spPr>
          <a:xfrm>
            <a:off x="4265610" y="3733800"/>
            <a:ext cx="6858002" cy="914400"/>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5212" y="1825625"/>
            <a:ext cx="4954588"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825625"/>
            <a:ext cx="4951414"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11/21/2023</a:t>
            </a:fld>
            <a:endParaRPr/>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9848"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505075"/>
            <a:ext cx="4956048" cy="3476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4956048" cy="3476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fld id="{022B156B-59AE-415F-B24B-8756D48BB977}" type="slidenum">
              <a:rPr/>
              <a:t>‹#›</a:t>
            </a:fld>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4CF99945-0A15-4715-AB6C-F5E56CF20F70}" type="datetimeFigureOut">
              <a:rPr lang="en-US"/>
              <a:t>11/21/2023</a:t>
            </a:fld>
            <a:endParaRPr/>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022B156B-59AE-415F-B24B-8756D48BB977}" type="slidenum">
              <a:rPr/>
              <a:t>‹#›</a:t>
            </a:fld>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4CF99945-0A15-4715-AB6C-F5E56CF20F70}" type="datetimeFigureOut">
              <a:rPr lang="en-US"/>
              <a:t>11/21/2023</a:t>
            </a:fld>
            <a:endParaRPr/>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22B156B-59AE-415F-B24B-8756D48BB977}" type="slidenum">
              <a:rPr/>
              <a:t>‹#›</a:t>
            </a:fld>
            <a:endParaRPr/>
          </a:p>
        </p:txBody>
      </p:sp>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4CF99945-0A15-4715-AB6C-F5E56CF20F70}" type="datetimeFigureOut">
              <a:rPr lang="en-US"/>
              <a:t>11/21/2023</a:t>
            </a:fld>
            <a:endParaRPr/>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799"/>
            <a:ext cx="10058402" cy="1216152"/>
          </a:xfrm>
        </p:spPr>
        <p:txBody>
          <a:bodyPr/>
          <a:lstStyle>
            <a:lvl1pPr>
              <a:defRPr/>
            </a:lvl1pPr>
          </a:lstStyle>
          <a:p>
            <a:r>
              <a:rPr lang="en-US"/>
              <a:t>Click to edit Master title style</a:t>
            </a:r>
            <a:endParaRPr lang="en-US" dirty="0"/>
          </a:p>
        </p:txBody>
      </p:sp>
      <p:grpSp>
        <p:nvGrpSpPr>
          <p:cNvPr id="9" name="Group 8"/>
          <p:cNvGrpSpPr/>
          <p:nvPr/>
        </p:nvGrpSpPr>
        <p:grpSpPr>
          <a:xfrm>
            <a:off x="1052422" y="1733550"/>
            <a:ext cx="4360503" cy="3050038"/>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6" name="Picture Placeholder 33" descr="An empty placeholder to add an image. Click on the placeholder and select the image that you wish to add."/>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39" name="Text Placeholder 3"/>
          <p:cNvSpPr>
            <a:spLocks noGrp="1"/>
          </p:cNvSpPr>
          <p:nvPr>
            <p:ph type="body" sz="half" idx="2"/>
          </p:nvPr>
        </p:nvSpPr>
        <p:spPr>
          <a:xfrm>
            <a:off x="1052423"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22" name="Group 21"/>
          <p:cNvGrpSpPr/>
          <p:nvPr/>
        </p:nvGrpSpPr>
        <p:grpSpPr>
          <a:xfrm>
            <a:off x="6763111" y="1733550"/>
            <a:ext cx="4360503" cy="3050038"/>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7" name="Picture Placeholder 33" descr="An empty placeholder to add an image. Click on the placeholder and select the image that you wish to add."/>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40" name="Text Placeholder 3"/>
          <p:cNvSpPr>
            <a:spLocks noGrp="1"/>
          </p:cNvSpPr>
          <p:nvPr>
            <p:ph type="body" sz="half" idx="19"/>
          </p:nvPr>
        </p:nvSpPr>
        <p:spPr>
          <a:xfrm>
            <a:off x="6742908"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11/21/2023</a:t>
            </a:fld>
            <a:endParaRP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52" name="Group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9" name="Picture Placeholder 33" descr="An empty placeholder to add an image. Click on the placeholder and select the image that you wish to add."/>
          <p:cNvSpPr>
            <a:spLocks noGrp="1"/>
          </p:cNvSpPr>
          <p:nvPr>
            <p:ph type="pic" sz="quarter" idx="19"/>
          </p:nvPr>
        </p:nvSpPr>
        <p:spPr>
          <a:xfrm>
            <a:off x="1249168" y="1824285"/>
            <a:ext cx="2715289"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1" name="Text Placeholder 3"/>
          <p:cNvSpPr>
            <a:spLocks noGrp="1"/>
          </p:cNvSpPr>
          <p:nvPr>
            <p:ph type="body" sz="half" idx="2"/>
          </p:nvPr>
        </p:nvSpPr>
        <p:spPr>
          <a:xfrm>
            <a:off x="123521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4" name="Group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8" name="Picture Placeholder 33" descr="An empty placeholder to add an image. Click on the placeholder and select the image that you wish to add."/>
          <p:cNvSpPr>
            <a:spLocks noGrp="1"/>
          </p:cNvSpPr>
          <p:nvPr>
            <p:ph type="pic" sz="quarter" idx="18"/>
          </p:nvPr>
        </p:nvSpPr>
        <p:spPr>
          <a:xfrm>
            <a:off x="4720924"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2" name="Text Placeholder 3"/>
          <p:cNvSpPr>
            <a:spLocks noGrp="1"/>
          </p:cNvSpPr>
          <p:nvPr>
            <p:ph type="body" sz="half" idx="21"/>
          </p:nvPr>
        </p:nvSpPr>
        <p:spPr>
          <a:xfrm>
            <a:off x="4707208"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97" name="Group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9"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80" name="Picture Placeholder 33" descr="An empty placeholder to add an image. Click on the placeholder and select the image that you wish to add."/>
          <p:cNvSpPr>
            <a:spLocks noGrp="1"/>
          </p:cNvSpPr>
          <p:nvPr>
            <p:ph type="pic" sz="quarter" idx="20"/>
          </p:nvPr>
        </p:nvSpPr>
        <p:spPr>
          <a:xfrm>
            <a:off x="8222798"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3" name="Text Placeholder 3"/>
          <p:cNvSpPr>
            <a:spLocks noGrp="1"/>
          </p:cNvSpPr>
          <p:nvPr>
            <p:ph type="body" sz="half" idx="22"/>
          </p:nvPr>
        </p:nvSpPr>
        <p:spPr>
          <a:xfrm>
            <a:off x="820908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11/21/2023</a:t>
            </a:fld>
            <a:endParaRPr/>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a:defRPr sz="1100">
                <a:solidFill>
                  <a:schemeClr val="tx1"/>
                </a:solidFill>
              </a:defRPr>
            </a:lvl1pPr>
          </a:lstStyle>
          <a:p>
            <a:fld id="{022B156B-59AE-415F-B24B-8756D48BB977}" type="slidenum">
              <a:rPr lang="en-US" smtClean="0"/>
              <a:pPr/>
              <a:t>‹#›</a:t>
            </a:fld>
            <a:endParaRPr lang="en-US"/>
          </a:p>
        </p:txBody>
      </p:sp>
      <p:sp>
        <p:nvSpPr>
          <p:cNvPr id="5" name="Footer Placeholder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a:defRPr sz="1100">
                <a:solidFill>
                  <a:schemeClr val="tx1"/>
                </a:solidFill>
              </a:defRPr>
            </a:lvl1pPr>
          </a:lstStyle>
          <a:p>
            <a:endParaRPr lang="en-US"/>
          </a:p>
        </p:txBody>
      </p:sp>
      <p:sp>
        <p:nvSpPr>
          <p:cNvPr id="4" name="Date Placeholder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a:defRPr sz="1100">
                <a:solidFill>
                  <a:schemeClr val="tx1"/>
                </a:solidFill>
              </a:defRPr>
            </a:lvl1pPr>
          </a:lstStyle>
          <a:p>
            <a:fld id="{4CF99945-0A15-4715-AB6C-F5E56CF20F70}" type="datetimeFigureOut">
              <a:rPr lang="en-US" smtClean="0"/>
              <a:pPr/>
              <a:t>11/21/2023</a:t>
            </a:fld>
            <a:endParaRPr lang="en-US"/>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 id="2147483663" r:id="rId15"/>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1.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1.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png"/><Relationship Id="rId7"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0.png"/><Relationship Id="rId9" Type="http://schemas.microsoft.com/office/2007/relationships/hdphoto" Target="../media/hdphoto5.wdp"/></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4.png"/><Relationship Id="rId12"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25.png"/><Relationship Id="rId5" Type="http://schemas.openxmlformats.org/officeDocument/2006/relationships/image" Target="../media/image21.png"/><Relationship Id="rId10"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6.pn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0.png"/><Relationship Id="rId10" Type="http://schemas.openxmlformats.org/officeDocument/2006/relationships/image" Target="../media/image27.jpeg"/><Relationship Id="rId4" Type="http://schemas.microsoft.com/office/2007/relationships/hdphoto" Target="../media/hdphoto4.wdp"/><Relationship Id="rId9" Type="http://schemas.microsoft.com/office/2007/relationships/hdphoto" Target="../media/hdphoto6.wdp"/></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12.wdp"/><Relationship Id="rId18" Type="http://schemas.openxmlformats.org/officeDocument/2006/relationships/image" Target="../media/image36.png"/><Relationship Id="rId3" Type="http://schemas.microsoft.com/office/2007/relationships/hdphoto" Target="../media/hdphoto7.wdp"/><Relationship Id="rId21" Type="http://schemas.microsoft.com/office/2007/relationships/hdphoto" Target="../media/hdphoto16.wdp"/><Relationship Id="rId7" Type="http://schemas.microsoft.com/office/2007/relationships/hdphoto" Target="../media/hdphoto9.wdp"/><Relationship Id="rId12" Type="http://schemas.openxmlformats.org/officeDocument/2006/relationships/image" Target="../media/image33.png"/><Relationship Id="rId17" Type="http://schemas.microsoft.com/office/2007/relationships/hdphoto" Target="../media/hdphoto14.wdp"/><Relationship Id="rId2" Type="http://schemas.openxmlformats.org/officeDocument/2006/relationships/image" Target="../media/image28.png"/><Relationship Id="rId16" Type="http://schemas.openxmlformats.org/officeDocument/2006/relationships/image" Target="../media/image35.png"/><Relationship Id="rId20"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0.png"/><Relationship Id="rId11" Type="http://schemas.microsoft.com/office/2007/relationships/hdphoto" Target="../media/hdphoto11.wdp"/><Relationship Id="rId5" Type="http://schemas.microsoft.com/office/2007/relationships/hdphoto" Target="../media/hdphoto8.wdp"/><Relationship Id="rId15" Type="http://schemas.microsoft.com/office/2007/relationships/hdphoto" Target="../media/hdphoto13.wdp"/><Relationship Id="rId10" Type="http://schemas.openxmlformats.org/officeDocument/2006/relationships/image" Target="../media/image32.png"/><Relationship Id="rId19" Type="http://schemas.microsoft.com/office/2007/relationships/hdphoto" Target="../media/hdphoto15.wdp"/><Relationship Id="rId4" Type="http://schemas.openxmlformats.org/officeDocument/2006/relationships/image" Target="../media/image29.png"/><Relationship Id="rId9" Type="http://schemas.microsoft.com/office/2007/relationships/hdphoto" Target="../media/hdphoto10.wdp"/><Relationship Id="rId1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2.wdp"/><Relationship Id="rId7" Type="http://schemas.openxmlformats.org/officeDocument/2006/relationships/image" Target="../media/image42.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4.wdp"/><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a:stretch>
        </a:blipFill>
        <a:effectLst/>
      </p:bgPr>
    </p:bg>
    <p:spTree>
      <p:nvGrpSpPr>
        <p:cNvPr id="1" name=""/>
        <p:cNvGrpSpPr/>
        <p:nvPr/>
      </p:nvGrpSpPr>
      <p:grpSpPr>
        <a:xfrm>
          <a:off x="0" y="0"/>
          <a:ext cx="0" cy="0"/>
          <a:chOff x="0" y="0"/>
          <a:chExt cx="0" cy="0"/>
        </a:xfrm>
      </p:grpSpPr>
      <p:pic>
        <p:nvPicPr>
          <p:cNvPr id="11" name="17">
            <a:extLst>
              <a:ext uri="{FF2B5EF4-FFF2-40B4-BE49-F238E27FC236}">
                <a16:creationId xmlns:a16="http://schemas.microsoft.com/office/drawing/2014/main" id="{3611DC2D-4CD2-1A81-4D28-AFF6E8B132CA}"/>
              </a:ext>
            </a:extLst>
          </p:cNvPr>
          <p:cNvPicPr>
            <a:picLocks noChangeAspect="1"/>
          </p:cNvPicPr>
          <p:nvPr/>
        </p:nvPicPr>
        <p:blipFill>
          <a:blip r:embed="rId3"/>
          <a:stretch>
            <a:fillRect/>
          </a:stretch>
        </p:blipFill>
        <p:spPr>
          <a:xfrm>
            <a:off x="-17444" y="3178647"/>
            <a:ext cx="12209444" cy="3679353"/>
          </a:xfrm>
          <a:prstGeom prst="rect">
            <a:avLst/>
          </a:prstGeom>
        </p:spPr>
      </p:pic>
      <p:pic>
        <p:nvPicPr>
          <p:cNvPr id="12" name="1">
            <a:extLst>
              <a:ext uri="{FF2B5EF4-FFF2-40B4-BE49-F238E27FC236}">
                <a16:creationId xmlns:a16="http://schemas.microsoft.com/office/drawing/2014/main" id="{F607CBAC-50B1-25BC-5E86-B4CBDC595741}"/>
              </a:ext>
            </a:extLst>
          </p:cNvPr>
          <p:cNvPicPr>
            <a:picLocks noChangeAspect="1"/>
          </p:cNvPicPr>
          <p:nvPr/>
        </p:nvPicPr>
        <p:blipFill rotWithShape="1">
          <a:blip r:embed="rId4" cstate="screen"/>
          <a:srcRect t="38939"/>
          <a:stretch/>
        </p:blipFill>
        <p:spPr>
          <a:xfrm>
            <a:off x="3322525" y="4427259"/>
            <a:ext cx="4906376" cy="2430741"/>
          </a:xfrm>
          <a:prstGeom prst="rect">
            <a:avLst/>
          </a:prstGeom>
        </p:spPr>
      </p:pic>
      <p:pic>
        <p:nvPicPr>
          <p:cNvPr id="13" name="19">
            <a:extLst>
              <a:ext uri="{FF2B5EF4-FFF2-40B4-BE49-F238E27FC236}">
                <a16:creationId xmlns:a16="http://schemas.microsoft.com/office/drawing/2014/main" id="{0EAF7D2D-64EE-F89A-8CFF-D059D27CA29A}"/>
              </a:ext>
            </a:extLst>
          </p:cNvPr>
          <p:cNvPicPr>
            <a:picLocks noChangeAspect="1"/>
          </p:cNvPicPr>
          <p:nvPr/>
        </p:nvPicPr>
        <p:blipFill>
          <a:blip r:embed="rId5" cstate="screen"/>
          <a:stretch>
            <a:fillRect/>
          </a:stretch>
        </p:blipFill>
        <p:spPr>
          <a:xfrm flipH="1">
            <a:off x="8559037" y="4084497"/>
            <a:ext cx="3773430" cy="2705180"/>
          </a:xfrm>
          <a:prstGeom prst="rect">
            <a:avLst/>
          </a:prstGeom>
        </p:spPr>
      </p:pic>
      <p:pic>
        <p:nvPicPr>
          <p:cNvPr id="14" name="69">
            <a:extLst>
              <a:ext uri="{FF2B5EF4-FFF2-40B4-BE49-F238E27FC236}">
                <a16:creationId xmlns:a16="http://schemas.microsoft.com/office/drawing/2014/main" id="{0428DAB4-BFAD-F9FE-9FFD-BBD03EAAE939}"/>
              </a:ext>
            </a:extLst>
          </p:cNvPr>
          <p:cNvPicPr>
            <a:picLocks noChangeAspect="1"/>
          </p:cNvPicPr>
          <p:nvPr/>
        </p:nvPicPr>
        <p:blipFill>
          <a:blip r:embed="rId6" cstate="screen"/>
          <a:stretch>
            <a:fillRect/>
          </a:stretch>
        </p:blipFill>
        <p:spPr>
          <a:xfrm>
            <a:off x="7726671" y="-534783"/>
            <a:ext cx="4465329" cy="2328677"/>
          </a:xfrm>
          <a:prstGeom prst="rect">
            <a:avLst/>
          </a:prstGeom>
        </p:spPr>
      </p:pic>
      <p:pic>
        <p:nvPicPr>
          <p:cNvPr id="15" name="Picture 9" descr="E:\0000000我图PPT\00001PNG素材\儿童卡通\tr.png">
            <a:extLst>
              <a:ext uri="{FF2B5EF4-FFF2-40B4-BE49-F238E27FC236}">
                <a16:creationId xmlns:a16="http://schemas.microsoft.com/office/drawing/2014/main" id="{7D132BD2-6782-63B5-3115-A3D3EFDD12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4">
            <a:extLst>
              <a:ext uri="{FF2B5EF4-FFF2-40B4-BE49-F238E27FC236}">
                <a16:creationId xmlns:a16="http://schemas.microsoft.com/office/drawing/2014/main" id="{70D13D37-8B86-5C5E-2C43-870F2979DC7B}"/>
              </a:ext>
            </a:extLst>
          </p:cNvPr>
          <p:cNvSpPr txBox="1">
            <a:spLocks noChangeArrowheads="1"/>
          </p:cNvSpPr>
          <p:nvPr/>
        </p:nvSpPr>
        <p:spPr bwMode="auto">
          <a:xfrm>
            <a:off x="1660913" y="139940"/>
            <a:ext cx="82296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1" rIns="91422" bIns="45711">
            <a:spAutoFit/>
          </a:bodyPr>
          <a:lstStyle>
            <a:lvl1pPr>
              <a:defRPr sz="3200">
                <a:solidFill>
                  <a:schemeClr val="tx1"/>
                </a:solidFill>
                <a:latin typeface="Arial Black" panose="020B0A04020102020204" pitchFamily="34" charset="0"/>
              </a:defRPr>
            </a:lvl1pPr>
            <a:lvl2pPr marL="742950" indent="-285750">
              <a:defRPr sz="3200">
                <a:solidFill>
                  <a:schemeClr val="tx1"/>
                </a:solidFill>
                <a:latin typeface="Arial Black" panose="020B0A04020102020204" pitchFamily="34" charset="0"/>
              </a:defRPr>
            </a:lvl2pPr>
            <a:lvl3pPr marL="1143000" indent="-228600">
              <a:defRPr sz="3200">
                <a:solidFill>
                  <a:schemeClr val="tx1"/>
                </a:solidFill>
                <a:latin typeface="Arial Black" panose="020B0A04020102020204" pitchFamily="34" charset="0"/>
              </a:defRPr>
            </a:lvl3pPr>
            <a:lvl4pPr marL="1600200" indent="-228600">
              <a:defRPr sz="3200">
                <a:solidFill>
                  <a:schemeClr val="tx1"/>
                </a:solidFill>
                <a:latin typeface="Arial Black" panose="020B0A04020102020204" pitchFamily="34" charset="0"/>
              </a:defRPr>
            </a:lvl4pPr>
            <a:lvl5pPr marL="2057400" indent="-228600">
              <a:defRPr sz="3200">
                <a:solidFill>
                  <a:schemeClr val="tx1"/>
                </a:solidFill>
                <a:latin typeface="Arial Black" panose="020B0A04020102020204" pitchFamily="34" charset="0"/>
              </a:defRPr>
            </a:lvl5pPr>
            <a:lvl6pPr marL="2514600" indent="-228600" eaLnBrk="0" fontAlgn="base" hangingPunct="0">
              <a:spcBef>
                <a:spcPct val="0"/>
              </a:spcBef>
              <a:spcAft>
                <a:spcPct val="0"/>
              </a:spcAft>
              <a:defRPr sz="3200">
                <a:solidFill>
                  <a:schemeClr val="tx1"/>
                </a:solidFill>
                <a:latin typeface="Arial Black" panose="020B0A04020102020204" pitchFamily="34" charset="0"/>
              </a:defRPr>
            </a:lvl6pPr>
            <a:lvl7pPr marL="2971800" indent="-228600" eaLnBrk="0" fontAlgn="base" hangingPunct="0">
              <a:spcBef>
                <a:spcPct val="0"/>
              </a:spcBef>
              <a:spcAft>
                <a:spcPct val="0"/>
              </a:spcAft>
              <a:defRPr sz="3200">
                <a:solidFill>
                  <a:schemeClr val="tx1"/>
                </a:solidFill>
                <a:latin typeface="Arial Black" panose="020B0A04020102020204" pitchFamily="34" charset="0"/>
              </a:defRPr>
            </a:lvl7pPr>
            <a:lvl8pPr marL="3429000" indent="-228600" eaLnBrk="0" fontAlgn="base" hangingPunct="0">
              <a:spcBef>
                <a:spcPct val="0"/>
              </a:spcBef>
              <a:spcAft>
                <a:spcPct val="0"/>
              </a:spcAft>
              <a:defRPr sz="3200">
                <a:solidFill>
                  <a:schemeClr val="tx1"/>
                </a:solidFill>
                <a:latin typeface="Arial Black" panose="020B0A04020102020204" pitchFamily="34" charset="0"/>
              </a:defRPr>
            </a:lvl8pPr>
            <a:lvl9pPr marL="3886200" indent="-228600" eaLnBrk="0" fontAlgn="base" hangingPunct="0">
              <a:spcBef>
                <a:spcPct val="0"/>
              </a:spcBef>
              <a:spcAft>
                <a:spcPct val="0"/>
              </a:spcAft>
              <a:defRPr sz="3200">
                <a:solidFill>
                  <a:schemeClr val="tx1"/>
                </a:solidFill>
                <a:latin typeface="Arial Black" panose="020B0A04020102020204" pitchFamily="34" charset="0"/>
              </a:defRPr>
            </a:lvl9pPr>
          </a:lstStyle>
          <a:p>
            <a:pPr algn="ctr"/>
            <a:r>
              <a:rPr lang="en-US" altLang="en-US" sz="2800" b="1" dirty="0">
                <a:solidFill>
                  <a:srgbClr val="0000CC"/>
                </a:solidFill>
                <a:latin typeface="Times New Roman" panose="02020603050405020304" pitchFamily="18" charset="0"/>
                <a:cs typeface="Times New Roman" panose="02020603050405020304" pitchFamily="18" charset="0"/>
              </a:rPr>
              <a:t>ỦY BAN NHÂN DÂN HUYỆN THANH TRÌ</a:t>
            </a:r>
          </a:p>
          <a:p>
            <a:pPr algn="ctr"/>
            <a:r>
              <a:rPr lang="en-US" altLang="en-US" sz="2400" b="1" dirty="0">
                <a:solidFill>
                  <a:srgbClr val="0000CC"/>
                </a:solidFill>
                <a:latin typeface="Times New Roman" panose="02020603050405020304" pitchFamily="18" charset="0"/>
                <a:cs typeface="Times New Roman" panose="02020603050405020304" pitchFamily="18" charset="0"/>
              </a:rPr>
              <a:t>TRƯỜNG TIỂU HỌC VĨNH QUỲNH</a:t>
            </a:r>
          </a:p>
        </p:txBody>
      </p:sp>
      <p:sp>
        <p:nvSpPr>
          <p:cNvPr id="18" name="Rectangle 17">
            <a:extLst>
              <a:ext uri="{FF2B5EF4-FFF2-40B4-BE49-F238E27FC236}">
                <a16:creationId xmlns:a16="http://schemas.microsoft.com/office/drawing/2014/main" id="{AD91BDB9-3B36-3E43-CF35-94E5A0A0CBAD}"/>
              </a:ext>
            </a:extLst>
          </p:cNvPr>
          <p:cNvSpPr/>
          <p:nvPr/>
        </p:nvSpPr>
        <p:spPr>
          <a:xfrm>
            <a:off x="2563318" y="1986593"/>
            <a:ext cx="8673620" cy="1938974"/>
          </a:xfrm>
          <a:prstGeom prst="rect">
            <a:avLst/>
          </a:prstGeom>
          <a:noFill/>
        </p:spPr>
        <p:txBody>
          <a:bodyPr wrap="none" lIns="91422" tIns="45711" rIns="91422" bIns="45711">
            <a:spAutoFit/>
          </a:bodyPr>
          <a:lstStyle/>
          <a:p>
            <a:pPr algn="ctr">
              <a:lnSpc>
                <a:spcPct val="150000"/>
              </a:lnSpc>
              <a:defRPr/>
            </a:pPr>
            <a:r>
              <a:rPr lang="en-US" sz="4000" b="1" dirty="0" err="1">
                <a:ln w="12700">
                  <a:solidFill>
                    <a:schemeClr val="tx2">
                      <a:lumMod val="75000"/>
                    </a:schemeClr>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NHIỆT</a:t>
            </a:r>
            <a:r>
              <a:rPr lang="en-US" sz="4000" b="1" dirty="0">
                <a:ln w="12700">
                  <a:solidFill>
                    <a:schemeClr val="tx2">
                      <a:lumMod val="75000"/>
                    </a:schemeClr>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ln w="12700">
                  <a:solidFill>
                    <a:schemeClr val="tx2">
                      <a:lumMod val="75000"/>
                    </a:schemeClr>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LIỆT</a:t>
            </a:r>
            <a:r>
              <a:rPr lang="en-US" sz="4000" b="1" dirty="0">
                <a:ln w="12700">
                  <a:solidFill>
                    <a:schemeClr val="tx2">
                      <a:lumMod val="75000"/>
                    </a:schemeClr>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ln w="12700">
                  <a:solidFill>
                    <a:schemeClr val="tx2">
                      <a:lumMod val="75000"/>
                    </a:schemeClr>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CHÀO</a:t>
            </a:r>
            <a:r>
              <a:rPr lang="en-US" sz="4000" b="1" dirty="0">
                <a:ln w="12700">
                  <a:solidFill>
                    <a:schemeClr val="tx2">
                      <a:lumMod val="75000"/>
                    </a:schemeClr>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ln w="12700">
                  <a:solidFill>
                    <a:schemeClr val="tx2">
                      <a:lumMod val="75000"/>
                    </a:schemeClr>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MỪNG</a:t>
            </a:r>
            <a:r>
              <a:rPr lang="en-US" sz="4000" b="1" dirty="0">
                <a:ln w="12700">
                  <a:solidFill>
                    <a:schemeClr val="tx2">
                      <a:lumMod val="75000"/>
                    </a:schemeClr>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lnSpc>
                <a:spcPct val="150000"/>
              </a:lnSpc>
              <a:defRPr/>
            </a:pPr>
            <a:r>
              <a:rPr lang="en-US" sz="4000" b="1" dirty="0">
                <a:ln w="12700">
                  <a:solidFill>
                    <a:schemeClr val="tx2">
                      <a:lumMod val="75000"/>
                    </a:schemeClr>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THẦY CÔ GIÁO TỚI DỰ GIỜ LỚP </a:t>
            </a:r>
            <a:r>
              <a:rPr lang="en-US" sz="4000" b="1" dirty="0" smtClean="0">
                <a:ln w="12700">
                  <a:solidFill>
                    <a:schemeClr val="tx2">
                      <a:lumMod val="75000"/>
                    </a:schemeClr>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endParaRPr lang="en-US" sz="4000" b="1" dirty="0">
              <a:ln w="12700">
                <a:solidFill>
                  <a:schemeClr val="tx2">
                    <a:lumMod val="75000"/>
                  </a:schemeClr>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8871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par>
                                <p:cTn id="24" presetID="2" presetClass="entr" presetSubtype="8" fill="hold" nodeType="withEffect">
                                  <p:stCondLst>
                                    <p:cond delay="50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750" fill="hold"/>
                                        <p:tgtEl>
                                          <p:spTgt spid="15"/>
                                        </p:tgtEl>
                                        <p:attrNameLst>
                                          <p:attrName>ppt_x</p:attrName>
                                        </p:attrNameLst>
                                      </p:cBhvr>
                                      <p:tavLst>
                                        <p:tav tm="0">
                                          <p:val>
                                            <p:strVal val="0-#ppt_w/2"/>
                                          </p:val>
                                        </p:tav>
                                        <p:tav tm="100000">
                                          <p:val>
                                            <p:strVal val="#ppt_x"/>
                                          </p:val>
                                        </p:tav>
                                      </p:tavLst>
                                    </p:anim>
                                    <p:anim calcmode="lin" valueType="num">
                                      <p:cBhvr additive="base">
                                        <p:cTn id="27" dur="75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4020E5-258D-74D6-099E-815AC6AE521A}"/>
              </a:ext>
            </a:extLst>
          </p:cNvPr>
          <p:cNvGrpSpPr/>
          <p:nvPr/>
        </p:nvGrpSpPr>
        <p:grpSpPr>
          <a:xfrm>
            <a:off x="315050" y="1244889"/>
            <a:ext cx="11348884" cy="5049324"/>
            <a:chOff x="353961" y="1390804"/>
            <a:chExt cx="11348884" cy="5049324"/>
          </a:xfrm>
        </p:grpSpPr>
        <p:sp>
          <p:nvSpPr>
            <p:cNvPr id="3" name="Rectangle: Rounded Corners 2">
              <a:extLst>
                <a:ext uri="{FF2B5EF4-FFF2-40B4-BE49-F238E27FC236}">
                  <a16:creationId xmlns:a16="http://schemas.microsoft.com/office/drawing/2014/main" id="{0DC4514C-1114-C792-EACA-EE74FBB9685D}"/>
                </a:ext>
              </a:extLst>
            </p:cNvPr>
            <p:cNvSpPr/>
            <p:nvPr/>
          </p:nvSpPr>
          <p:spPr>
            <a:xfrm>
              <a:off x="353961" y="1390804"/>
              <a:ext cx="11348884" cy="5049324"/>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8548E073-CB13-4430-049D-DFA57E37DA39}"/>
                </a:ext>
              </a:extLst>
            </p:cNvPr>
            <p:cNvSpPr txBox="1"/>
            <p:nvPr/>
          </p:nvSpPr>
          <p:spPr>
            <a:xfrm>
              <a:off x="661219" y="1471642"/>
              <a:ext cx="10864645" cy="4524315"/>
            </a:xfrm>
            <a:prstGeom prst="rect">
              <a:avLst/>
            </a:prstGeom>
            <a:noFill/>
          </p:spPr>
          <p:txBody>
            <a:bodyPr wrap="square">
              <a:spAutoFit/>
            </a:bodyPr>
            <a:lstStyle/>
            <a:p>
              <a:pPr algn="just"/>
              <a:r>
                <a:rPr lang="en-US" sz="2400" i="0" dirty="0">
                  <a:solidFill>
                    <a:srgbClr val="222222"/>
                  </a:solidFill>
                  <a:effectLst/>
                  <a:latin typeface="Cambria" panose="02040503050406030204" pitchFamily="18" charset="0"/>
                </a:rPr>
                <a:t>     </a:t>
              </a:r>
              <a:r>
                <a:rPr lang="vi-VN" sz="2400" i="0" dirty="0">
                  <a:solidFill>
                    <a:srgbClr val="222222"/>
                  </a:solidFill>
                  <a:effectLst/>
                  <a:latin typeface="Cambria" panose="02040503050406030204" pitchFamily="18" charset="0"/>
                </a:rPr>
                <a:t>Nhìn các bạn đá bóng, gấu con rất muốn chơi cùng. Nhưng thấy gấu con có vẻ chậm chạp và đá bóng không tốt nên chưa đội nào muốn nhận cậu.</a:t>
              </a:r>
            </a:p>
            <a:p>
              <a:pPr algn="just"/>
              <a:r>
                <a:rPr lang="en-US" sz="2400" i="0" dirty="0">
                  <a:solidFill>
                    <a:srgbClr val="222222"/>
                  </a:solidFill>
                  <a:effectLst/>
                  <a:latin typeface="Cambria" panose="02040503050406030204" pitchFamily="18" charset="0"/>
                </a:rPr>
                <a:t>   </a:t>
              </a:r>
              <a:r>
                <a:rPr lang="vi-VN" sz="2400" i="0" dirty="0">
                  <a:solidFill>
                    <a:srgbClr val="222222"/>
                  </a:solidFill>
                  <a:effectLst/>
                  <a:latin typeface="Cambria" panose="02040503050406030204" pitchFamily="18" charset="0"/>
                </a:rPr>
                <a:t>– Gấu à, cậu làm cầu thủ dự bị nhé! – Khỉ nói.</a:t>
              </a:r>
            </a:p>
            <a:p>
              <a:pPr algn="just"/>
              <a:r>
                <a:rPr lang="en-US" sz="2400" i="0" dirty="0">
                  <a:solidFill>
                    <a:srgbClr val="222222"/>
                  </a:solidFill>
                  <a:effectLst/>
                  <a:latin typeface="Cambria" panose="02040503050406030204" pitchFamily="18" charset="0"/>
                </a:rPr>
                <a:t>     </a:t>
              </a:r>
              <a:r>
                <a:rPr lang="vi-VN" sz="2400" i="0" dirty="0">
                  <a:solidFill>
                    <a:srgbClr val="222222"/>
                  </a:solidFill>
                  <a:effectLst/>
                  <a:latin typeface="Cambria" panose="02040503050406030204" pitchFamily="18" charset="0"/>
                </a:rPr>
                <a:t>Gấu con hơi buồn nhưng cũng đồng ý. Trong khi chờ được vào sân, gấu đi nhặt bóng cho các bạn. Gấu cố gắng chạy thật nhanh để các bạn không phải chờ lâu.</a:t>
              </a:r>
            </a:p>
            <a:p>
              <a:pPr algn="just"/>
              <a:r>
                <a:rPr lang="en-US" sz="2400" i="0" dirty="0">
                  <a:solidFill>
                    <a:srgbClr val="222222"/>
                  </a:solidFill>
                  <a:effectLst/>
                  <a:latin typeface="Cambria" panose="02040503050406030204" pitchFamily="18" charset="0"/>
                </a:rPr>
                <a:t>     </a:t>
              </a:r>
              <a:r>
                <a:rPr lang="vi-VN" sz="2400" i="0" dirty="0">
                  <a:solidFill>
                    <a:srgbClr val="222222"/>
                  </a:solidFill>
                  <a:effectLst/>
                  <a:latin typeface="Cambria" panose="02040503050406030204" pitchFamily="18" charset="0"/>
                </a:rPr>
                <a:t>Hằng ngày, gấu đến sân bóng từ sớm để luyện tập. Gấu đá bóng ra xa, chạy đi nhặt rồi đ</a:t>
              </a:r>
              <a:r>
                <a:rPr lang="en-US" sz="2400" dirty="0">
                  <a:solidFill>
                    <a:srgbClr val="222222"/>
                  </a:solidFill>
                  <a:latin typeface="Cambria" panose="02040503050406030204" pitchFamily="18" charset="0"/>
                </a:rPr>
                <a:t>á</a:t>
              </a:r>
              <a:r>
                <a:rPr lang="vi-VN" sz="2400" i="0" dirty="0">
                  <a:solidFill>
                    <a:srgbClr val="222222"/>
                  </a:solidFill>
                  <a:effectLst/>
                  <a:latin typeface="Cambria" panose="02040503050406030204" pitchFamily="18" charset="0"/>
                </a:rPr>
                <a:t> vào gôn, đ</a:t>
              </a:r>
              <a:r>
                <a:rPr lang="en-US" sz="2400" dirty="0">
                  <a:solidFill>
                    <a:srgbClr val="222222"/>
                  </a:solidFill>
                  <a:latin typeface="Cambria" panose="02040503050406030204" pitchFamily="18" charset="0"/>
                </a:rPr>
                <a:t>á</a:t>
              </a:r>
              <a:r>
                <a:rPr lang="vi-VN" sz="2400" i="0" dirty="0">
                  <a:solidFill>
                    <a:srgbClr val="222222"/>
                  </a:solidFill>
                  <a:effectLst/>
                  <a:latin typeface="Cambria" panose="02040503050406030204" pitchFamily="18" charset="0"/>
                </a:rPr>
                <a:t> đi đá lại,… Cứ thế, gấu đá bóng ngày càng giỏi hơn.</a:t>
              </a:r>
            </a:p>
            <a:p>
              <a:pPr algn="just"/>
              <a:r>
                <a:rPr lang="en-US" sz="2400" i="0" dirty="0">
                  <a:solidFill>
                    <a:srgbClr val="222222"/>
                  </a:solidFill>
                  <a:effectLst/>
                  <a:latin typeface="Cambria" panose="02040503050406030204" pitchFamily="18" charset="0"/>
                </a:rPr>
                <a:t>     </a:t>
              </a:r>
              <a:r>
                <a:rPr lang="vi-VN" sz="2400" i="0" dirty="0">
                  <a:solidFill>
                    <a:srgbClr val="222222"/>
                  </a:solidFill>
                  <a:effectLst/>
                  <a:latin typeface="Cambria" panose="02040503050406030204" pitchFamily="18" charset="0"/>
                </a:rPr>
                <a:t>Một hôm, đến sân bóng thấy gấu đang luyện tập, các bạn ngạc nhiên nhìn gấu rồi nói: “Cậu giỏi quá!”, “Này, vào đội tớ nhé!”, “Vào đội tớ đi!”.</a:t>
              </a:r>
            </a:p>
            <a:p>
              <a:pPr algn="just"/>
              <a:r>
                <a:rPr lang="vi-VN" sz="2400" i="0" dirty="0">
                  <a:solidFill>
                    <a:srgbClr val="222222"/>
                  </a:solidFill>
                  <a:effectLst/>
                  <a:latin typeface="Cambria" panose="02040503050406030204" pitchFamily="18" charset="0"/>
                </a:rPr>
                <a:t>– Tớ nên vào đội nào đây? – Gấu hỏi khỉ.</a:t>
              </a:r>
            </a:p>
            <a:p>
              <a:pPr algn="just"/>
              <a:r>
                <a:rPr lang="vi-VN" sz="2400" i="0" dirty="0">
                  <a:solidFill>
                    <a:srgbClr val="222222"/>
                  </a:solidFill>
                  <a:effectLst/>
                  <a:latin typeface="Cambria" panose="02040503050406030204" pitchFamily="18" charset="0"/>
                </a:rPr>
                <a:t>– Hiệp đầu cậu đá cho đội đỏ, hiệp sau cậu đã cho đội xanh. – Khỉ nói.</a:t>
              </a:r>
            </a:p>
            <a:p>
              <a:pPr algn="just"/>
              <a:r>
                <a:rPr lang="vi-VN" sz="2400" i="0" dirty="0">
                  <a:solidFill>
                    <a:srgbClr val="222222"/>
                  </a:solidFill>
                  <a:effectLst/>
                  <a:latin typeface="Cambria" panose="02040503050406030204" pitchFamily="18" charset="0"/>
                </a:rPr>
                <a:t>Gấu vui vẻ gật đầu. Cậu nghĩ: “Hoá ra làm cầu thủ dự bị cũng hay nhỉ!”.</a:t>
              </a:r>
              <a:r>
                <a:rPr lang="en-US" sz="2400" i="0" dirty="0">
                  <a:solidFill>
                    <a:srgbClr val="222222"/>
                  </a:solidFill>
                  <a:effectLst/>
                  <a:latin typeface="Cambria" panose="02040503050406030204" pitchFamily="18" charset="0"/>
                </a:rPr>
                <a:t> </a:t>
              </a:r>
              <a:endParaRPr lang="vi-VN" sz="2400" i="0" dirty="0">
                <a:solidFill>
                  <a:srgbClr val="222222"/>
                </a:solidFill>
                <a:effectLst/>
                <a:latin typeface="Cambria" panose="02040503050406030204" pitchFamily="18" charset="0"/>
              </a:endParaRPr>
            </a:p>
          </p:txBody>
        </p:sp>
        <p:sp>
          <p:nvSpPr>
            <p:cNvPr id="5" name="TextBox 4">
              <a:extLst>
                <a:ext uri="{FF2B5EF4-FFF2-40B4-BE49-F238E27FC236}">
                  <a16:creationId xmlns:a16="http://schemas.microsoft.com/office/drawing/2014/main" id="{41C65EAF-D256-A11E-114B-E4DC83F23CBB}"/>
                </a:ext>
              </a:extLst>
            </p:cNvPr>
            <p:cNvSpPr txBox="1"/>
            <p:nvPr/>
          </p:nvSpPr>
          <p:spPr>
            <a:xfrm>
              <a:off x="6983362" y="5901501"/>
              <a:ext cx="4542502" cy="400110"/>
            </a:xfrm>
            <a:prstGeom prst="rect">
              <a:avLst/>
            </a:prstGeom>
            <a:noFill/>
          </p:spPr>
          <p:txBody>
            <a:bodyPr wrap="square">
              <a:spAutoFit/>
            </a:bodyPr>
            <a:lstStyle/>
            <a:p>
              <a:r>
                <a:rPr lang="en-US" sz="2000" b="1" i="1" dirty="0">
                  <a:solidFill>
                    <a:srgbClr val="222222"/>
                  </a:solidFill>
                  <a:effectLst/>
                  <a:latin typeface="Cambria" panose="02040503050406030204" pitchFamily="18" charset="0"/>
                </a:rPr>
                <a:t>(Theo 100 </a:t>
              </a:r>
              <a:r>
                <a:rPr lang="en-US" sz="2000" b="1" i="1" dirty="0" err="1">
                  <a:solidFill>
                    <a:srgbClr val="222222"/>
                  </a:solidFill>
                  <a:effectLst/>
                  <a:latin typeface="Cambria" panose="02040503050406030204" pitchFamily="18" charset="0"/>
                </a:rPr>
                <a:t>truyện</a:t>
              </a:r>
              <a:r>
                <a:rPr lang="en-US" sz="2000" b="1" i="1" dirty="0">
                  <a:solidFill>
                    <a:srgbClr val="222222"/>
                  </a:solidFill>
                  <a:effectLst/>
                  <a:latin typeface="Cambria" panose="02040503050406030204" pitchFamily="18" charset="0"/>
                </a:rPr>
                <a:t> </a:t>
              </a:r>
              <a:r>
                <a:rPr lang="en-US" sz="2000" b="1" i="1" dirty="0" err="1">
                  <a:solidFill>
                    <a:srgbClr val="222222"/>
                  </a:solidFill>
                  <a:effectLst/>
                  <a:latin typeface="Cambria" panose="02040503050406030204" pitchFamily="18" charset="0"/>
                </a:rPr>
                <a:t>ngụ</a:t>
              </a:r>
              <a:r>
                <a:rPr lang="en-US" sz="2000" b="1" i="1" dirty="0">
                  <a:solidFill>
                    <a:srgbClr val="222222"/>
                  </a:solidFill>
                  <a:effectLst/>
                  <a:latin typeface="Cambria" panose="02040503050406030204" pitchFamily="18" charset="0"/>
                </a:rPr>
                <a:t> </a:t>
              </a:r>
              <a:r>
                <a:rPr lang="en-US" sz="2000" b="1" i="1" dirty="0" err="1">
                  <a:solidFill>
                    <a:srgbClr val="222222"/>
                  </a:solidFill>
                  <a:effectLst/>
                  <a:latin typeface="Cambria" panose="02040503050406030204" pitchFamily="18" charset="0"/>
                </a:rPr>
                <a:t>ngôn</a:t>
              </a:r>
              <a:r>
                <a:rPr lang="en-US" sz="2000" b="1" i="1" dirty="0">
                  <a:solidFill>
                    <a:srgbClr val="222222"/>
                  </a:solidFill>
                  <a:effectLst/>
                  <a:latin typeface="Cambria" panose="02040503050406030204" pitchFamily="18" charset="0"/>
                </a:rPr>
                <a:t> hay </a:t>
              </a:r>
              <a:r>
                <a:rPr lang="en-US" sz="2000" b="1" i="1" dirty="0" err="1">
                  <a:solidFill>
                    <a:srgbClr val="222222"/>
                  </a:solidFill>
                  <a:effectLst/>
                  <a:latin typeface="Cambria" panose="02040503050406030204" pitchFamily="18" charset="0"/>
                </a:rPr>
                <a:t>nhất</a:t>
              </a:r>
              <a:r>
                <a:rPr lang="en-US" sz="2000" b="1" i="1" dirty="0">
                  <a:solidFill>
                    <a:srgbClr val="222222"/>
                  </a:solidFill>
                  <a:effectLst/>
                  <a:latin typeface="Cambria" panose="02040503050406030204" pitchFamily="18" charset="0"/>
                </a:rPr>
                <a:t>)</a:t>
              </a:r>
              <a:endParaRPr lang="en-US" sz="2000" b="1" i="1" dirty="0">
                <a:latin typeface="Cambria" panose="02040503050406030204" pitchFamily="18" charset="0"/>
              </a:endParaRPr>
            </a:p>
          </p:txBody>
        </p:sp>
      </p:grpSp>
      <p:sp>
        <p:nvSpPr>
          <p:cNvPr id="7" name="Rectangle 6">
            <a:extLst>
              <a:ext uri="{FF2B5EF4-FFF2-40B4-BE49-F238E27FC236}">
                <a16:creationId xmlns:a16="http://schemas.microsoft.com/office/drawing/2014/main" id="{303CA173-5B5F-A44C-974A-673995209B5D}"/>
              </a:ext>
            </a:extLst>
          </p:cNvPr>
          <p:cNvSpPr/>
          <p:nvPr/>
        </p:nvSpPr>
        <p:spPr>
          <a:xfrm>
            <a:off x="3889992" y="94724"/>
            <a:ext cx="3964548" cy="923330"/>
          </a:xfrm>
          <a:prstGeom prst="rect">
            <a:avLst/>
          </a:prstGeom>
          <a:noFill/>
        </p:spPr>
        <p:txBody>
          <a:bodyPr wrap="none" lIns="91440" tIns="45720" rIns="91440" bIns="45720">
            <a:spAutoFit/>
          </a:bodyPr>
          <a:lstStyle/>
          <a:p>
            <a:pPr algn="ctr"/>
            <a:r>
              <a:rPr lang="en-US" sz="5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Cầu</a:t>
            </a:r>
            <a:r>
              <a:rPr lang="en-US" sz="54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5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thủ</a:t>
            </a:r>
            <a:r>
              <a:rPr lang="en-US" sz="54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5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dự</a:t>
            </a:r>
            <a:r>
              <a:rPr lang="en-US" sz="54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5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bị</a:t>
            </a:r>
            <a:endParaRPr lang="en-US" sz="5400" b="0"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2775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166583-A4F1-2D03-412A-921457361775}"/>
              </a:ext>
            </a:extLst>
          </p:cNvPr>
          <p:cNvSpPr/>
          <p:nvPr/>
        </p:nvSpPr>
        <p:spPr>
          <a:xfrm>
            <a:off x="3880661" y="0"/>
            <a:ext cx="3964548" cy="923330"/>
          </a:xfrm>
          <a:prstGeom prst="rect">
            <a:avLst/>
          </a:prstGeom>
          <a:noFill/>
        </p:spPr>
        <p:txBody>
          <a:bodyPr wrap="none" lIns="91440" tIns="45720" rIns="91440" bIns="45720">
            <a:spAutoFit/>
          </a:bodyPr>
          <a:lstStyle/>
          <a:p>
            <a:pPr algn="ctr"/>
            <a:r>
              <a:rPr lang="en-US" sz="5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Cầu</a:t>
            </a:r>
            <a:r>
              <a:rPr lang="en-US" sz="54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5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thủ</a:t>
            </a:r>
            <a:r>
              <a:rPr lang="en-US" sz="54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5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dự</a:t>
            </a:r>
            <a:r>
              <a:rPr lang="en-US" sz="54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5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bị</a:t>
            </a:r>
            <a:endParaRPr lang="en-US" sz="5400" b="0"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F5F7E93E-9AD3-52F2-90DD-092C817CFC4E}"/>
              </a:ext>
            </a:extLst>
          </p:cNvPr>
          <p:cNvSpPr/>
          <p:nvPr/>
        </p:nvSpPr>
        <p:spPr>
          <a:xfrm>
            <a:off x="296389" y="1149867"/>
            <a:ext cx="11348884" cy="5325577"/>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C1B56B7-D3F1-6692-A690-3F89F089442F}"/>
              </a:ext>
            </a:extLst>
          </p:cNvPr>
          <p:cNvSpPr txBox="1"/>
          <p:nvPr/>
        </p:nvSpPr>
        <p:spPr>
          <a:xfrm>
            <a:off x="865415" y="1245837"/>
            <a:ext cx="10657892" cy="830997"/>
          </a:xfrm>
          <a:prstGeom prst="rect">
            <a:avLst/>
          </a:prstGeom>
          <a:noFill/>
        </p:spPr>
        <p:txBody>
          <a:bodyPr wrap="square">
            <a:spAutoFit/>
          </a:bodyPr>
          <a:lstStyle/>
          <a:p>
            <a:r>
              <a:rPr lang="en-US" sz="2400" i="0" dirty="0">
                <a:solidFill>
                  <a:srgbClr val="222222"/>
                </a:solidFill>
                <a:effectLst/>
                <a:latin typeface="Cambria" panose="02040503050406030204" pitchFamily="18" charset="0"/>
              </a:rPr>
              <a:t> </a:t>
            </a:r>
            <a:r>
              <a:rPr lang="vi-VN" sz="2400" i="0" dirty="0">
                <a:solidFill>
                  <a:srgbClr val="222222"/>
                </a:solidFill>
                <a:effectLst/>
                <a:latin typeface="Cambria" panose="02040503050406030204" pitchFamily="18" charset="0"/>
              </a:rPr>
              <a:t>Nhìn các bạn đá bóng, gấu con rất muốn chơi cùng. Nhưng thấy gấu con có vẻ chậm chạp và đá bóng không tốt nên chưa đội nào muốn nhận cậu.</a:t>
            </a:r>
            <a:endParaRPr lang="en-US" sz="2400" dirty="0"/>
          </a:p>
        </p:txBody>
      </p:sp>
      <p:sp>
        <p:nvSpPr>
          <p:cNvPr id="7" name="TextBox 6">
            <a:extLst>
              <a:ext uri="{FF2B5EF4-FFF2-40B4-BE49-F238E27FC236}">
                <a16:creationId xmlns:a16="http://schemas.microsoft.com/office/drawing/2014/main" id="{84B29F3C-747B-5F30-F798-4675BBE1CD0D}"/>
              </a:ext>
            </a:extLst>
          </p:cNvPr>
          <p:cNvSpPr txBox="1"/>
          <p:nvPr/>
        </p:nvSpPr>
        <p:spPr>
          <a:xfrm>
            <a:off x="828091" y="2030179"/>
            <a:ext cx="10657891" cy="1200329"/>
          </a:xfrm>
          <a:prstGeom prst="rect">
            <a:avLst/>
          </a:prstGeom>
          <a:noFill/>
        </p:spPr>
        <p:txBody>
          <a:bodyPr wrap="square">
            <a:spAutoFit/>
          </a:bodyPr>
          <a:lstStyle/>
          <a:p>
            <a:pPr algn="just"/>
            <a:r>
              <a:rPr lang="en-US" sz="2400" i="0" dirty="0">
                <a:solidFill>
                  <a:srgbClr val="222222"/>
                </a:solidFill>
                <a:effectLst/>
                <a:latin typeface="Cambria" panose="02040503050406030204" pitchFamily="18" charset="0"/>
              </a:rPr>
              <a:t> </a:t>
            </a:r>
            <a:r>
              <a:rPr lang="vi-VN" sz="2400" i="0" dirty="0">
                <a:solidFill>
                  <a:srgbClr val="222222"/>
                </a:solidFill>
                <a:effectLst/>
                <a:latin typeface="Cambria" panose="02040503050406030204" pitchFamily="18" charset="0"/>
              </a:rPr>
              <a:t>– Gấu à, cậu làm cầu thủ dự bị nhé! – Khỉ nói.</a:t>
            </a:r>
          </a:p>
          <a:p>
            <a:pPr algn="just"/>
            <a:r>
              <a:rPr lang="en-US" sz="2400" i="0" dirty="0">
                <a:solidFill>
                  <a:srgbClr val="222222"/>
                </a:solidFill>
                <a:effectLst/>
                <a:latin typeface="Cambria" panose="02040503050406030204" pitchFamily="18" charset="0"/>
              </a:rPr>
              <a:t>     </a:t>
            </a:r>
            <a:r>
              <a:rPr lang="vi-VN" sz="2400" i="0" dirty="0">
                <a:solidFill>
                  <a:srgbClr val="222222"/>
                </a:solidFill>
                <a:effectLst/>
                <a:latin typeface="Cambria" panose="02040503050406030204" pitchFamily="18" charset="0"/>
              </a:rPr>
              <a:t>Gấu con hơi buồn nhưng cũng đồng ý. Trong khi chờ được vào sân, gấu đi nhặt bóng cho các bạn. Gấu cố gắng chạy thật nhanh để các bạn không phải chờ lâu.</a:t>
            </a:r>
            <a:endParaRPr lang="en-US" sz="2400" dirty="0"/>
          </a:p>
        </p:txBody>
      </p:sp>
      <p:sp>
        <p:nvSpPr>
          <p:cNvPr id="9" name="TextBox 8">
            <a:extLst>
              <a:ext uri="{FF2B5EF4-FFF2-40B4-BE49-F238E27FC236}">
                <a16:creationId xmlns:a16="http://schemas.microsoft.com/office/drawing/2014/main" id="{D7580C2D-2D85-A444-116D-5E7CBFBBB56D}"/>
              </a:ext>
            </a:extLst>
          </p:cNvPr>
          <p:cNvSpPr txBox="1"/>
          <p:nvPr/>
        </p:nvSpPr>
        <p:spPr>
          <a:xfrm>
            <a:off x="826549" y="3212865"/>
            <a:ext cx="10657891" cy="830997"/>
          </a:xfrm>
          <a:prstGeom prst="rect">
            <a:avLst/>
          </a:prstGeom>
          <a:noFill/>
        </p:spPr>
        <p:txBody>
          <a:bodyPr wrap="square">
            <a:spAutoFit/>
          </a:bodyPr>
          <a:lstStyle/>
          <a:p>
            <a:r>
              <a:rPr lang="en-US" sz="2400" i="0" dirty="0">
                <a:solidFill>
                  <a:srgbClr val="222222"/>
                </a:solidFill>
                <a:effectLst/>
                <a:latin typeface="Cambria" panose="02040503050406030204" pitchFamily="18" charset="0"/>
              </a:rPr>
              <a:t> </a:t>
            </a:r>
            <a:r>
              <a:rPr lang="vi-VN" sz="2400" i="0" dirty="0">
                <a:solidFill>
                  <a:srgbClr val="222222"/>
                </a:solidFill>
                <a:effectLst/>
                <a:latin typeface="Cambria" panose="02040503050406030204" pitchFamily="18" charset="0"/>
              </a:rPr>
              <a:t>Hằng ngày, gấu đến sân bóng từ sớm để luyện tập. Gấu đá bóng ra xa, chạy đi nhặt rồi đ</a:t>
            </a:r>
            <a:r>
              <a:rPr lang="en-US" sz="2400" dirty="0">
                <a:solidFill>
                  <a:srgbClr val="222222"/>
                </a:solidFill>
                <a:latin typeface="Cambria" panose="02040503050406030204" pitchFamily="18" charset="0"/>
              </a:rPr>
              <a:t>á</a:t>
            </a:r>
            <a:r>
              <a:rPr lang="vi-VN" sz="2400" i="0" dirty="0">
                <a:solidFill>
                  <a:srgbClr val="222222"/>
                </a:solidFill>
                <a:effectLst/>
                <a:latin typeface="Cambria" panose="02040503050406030204" pitchFamily="18" charset="0"/>
              </a:rPr>
              <a:t> vào gôn, đ</a:t>
            </a:r>
            <a:r>
              <a:rPr lang="en-US" sz="2400" dirty="0">
                <a:solidFill>
                  <a:srgbClr val="222222"/>
                </a:solidFill>
                <a:latin typeface="Cambria" panose="02040503050406030204" pitchFamily="18" charset="0"/>
              </a:rPr>
              <a:t>á</a:t>
            </a:r>
            <a:r>
              <a:rPr lang="vi-VN" sz="2400" i="0" dirty="0">
                <a:solidFill>
                  <a:srgbClr val="222222"/>
                </a:solidFill>
                <a:effectLst/>
                <a:latin typeface="Cambria" panose="02040503050406030204" pitchFamily="18" charset="0"/>
              </a:rPr>
              <a:t> đi đá lại,… Cứ thế, gấu đá bóng ngày càng giỏi hơn.</a:t>
            </a:r>
            <a:endParaRPr lang="en-US" sz="2400" dirty="0"/>
          </a:p>
        </p:txBody>
      </p:sp>
      <p:sp>
        <p:nvSpPr>
          <p:cNvPr id="11" name="TextBox 10">
            <a:extLst>
              <a:ext uri="{FF2B5EF4-FFF2-40B4-BE49-F238E27FC236}">
                <a16:creationId xmlns:a16="http://schemas.microsoft.com/office/drawing/2014/main" id="{46BE8449-EC79-2215-7AC2-EF4F789BB599}"/>
              </a:ext>
            </a:extLst>
          </p:cNvPr>
          <p:cNvSpPr txBox="1"/>
          <p:nvPr/>
        </p:nvSpPr>
        <p:spPr>
          <a:xfrm>
            <a:off x="787683" y="4014850"/>
            <a:ext cx="10657891" cy="1938992"/>
          </a:xfrm>
          <a:prstGeom prst="rect">
            <a:avLst/>
          </a:prstGeom>
          <a:noFill/>
        </p:spPr>
        <p:txBody>
          <a:bodyPr wrap="square">
            <a:spAutoFit/>
          </a:bodyPr>
          <a:lstStyle/>
          <a:p>
            <a:pPr algn="just"/>
            <a:r>
              <a:rPr lang="en-US" sz="2400" i="0" dirty="0">
                <a:solidFill>
                  <a:srgbClr val="222222"/>
                </a:solidFill>
                <a:effectLst/>
                <a:latin typeface="Cambria" panose="02040503050406030204" pitchFamily="18" charset="0"/>
              </a:rPr>
              <a:t> </a:t>
            </a:r>
            <a:r>
              <a:rPr lang="vi-VN" sz="2400" i="0" dirty="0">
                <a:solidFill>
                  <a:srgbClr val="222222"/>
                </a:solidFill>
                <a:effectLst/>
                <a:latin typeface="Cambria" panose="02040503050406030204" pitchFamily="18" charset="0"/>
              </a:rPr>
              <a:t>Một hôm, đến sân bóng thấy gấu đang luyện tập, các bạn ngạc nhiên nhìn gấu rồi nói: “Cậu giỏi quá!”, “Này, vào đội tớ nhé!”, “Vào đội tớ đi!”.</a:t>
            </a:r>
          </a:p>
          <a:p>
            <a:pPr algn="just"/>
            <a:r>
              <a:rPr lang="vi-VN" sz="2400" i="0" dirty="0">
                <a:solidFill>
                  <a:srgbClr val="222222"/>
                </a:solidFill>
                <a:effectLst/>
                <a:latin typeface="Cambria" panose="02040503050406030204" pitchFamily="18" charset="0"/>
              </a:rPr>
              <a:t>– Tớ nên vào đội nào đây? – Gấu hỏi khỉ.</a:t>
            </a:r>
          </a:p>
          <a:p>
            <a:pPr algn="just"/>
            <a:r>
              <a:rPr lang="vi-VN" sz="2400" i="0" dirty="0">
                <a:solidFill>
                  <a:srgbClr val="222222"/>
                </a:solidFill>
                <a:effectLst/>
                <a:latin typeface="Cambria" panose="02040503050406030204" pitchFamily="18" charset="0"/>
              </a:rPr>
              <a:t>– Hiệp đầu cậu đá cho đội đỏ, hiệp sau cậu đã cho đội xanh. – Khỉ nói.</a:t>
            </a:r>
          </a:p>
          <a:p>
            <a:pPr algn="just"/>
            <a:r>
              <a:rPr lang="vi-VN" sz="2400" i="0" dirty="0">
                <a:solidFill>
                  <a:srgbClr val="222222"/>
                </a:solidFill>
                <a:effectLst/>
                <a:latin typeface="Cambria" panose="02040503050406030204" pitchFamily="18" charset="0"/>
              </a:rPr>
              <a:t>Gấu vui vẻ gật đầu. Cậu nghĩ: “Hoá ra làm cầu thủ dự bị cũng hay nhỉ!”.</a:t>
            </a:r>
            <a:r>
              <a:rPr lang="en-US" sz="2400" i="0" dirty="0">
                <a:solidFill>
                  <a:srgbClr val="222222"/>
                </a:solidFill>
                <a:effectLst/>
                <a:latin typeface="Cambria" panose="02040503050406030204" pitchFamily="18" charset="0"/>
              </a:rPr>
              <a:t> </a:t>
            </a:r>
            <a:endParaRPr lang="en-US" sz="2400" dirty="0"/>
          </a:p>
        </p:txBody>
      </p:sp>
      <p:sp>
        <p:nvSpPr>
          <p:cNvPr id="12" name="TextBox 11">
            <a:extLst>
              <a:ext uri="{FF2B5EF4-FFF2-40B4-BE49-F238E27FC236}">
                <a16:creationId xmlns:a16="http://schemas.microsoft.com/office/drawing/2014/main" id="{ABF561D4-9F36-40C0-CEC3-A87392707FD7}"/>
              </a:ext>
            </a:extLst>
          </p:cNvPr>
          <p:cNvSpPr txBox="1"/>
          <p:nvPr/>
        </p:nvSpPr>
        <p:spPr>
          <a:xfrm>
            <a:off x="6941938" y="5980324"/>
            <a:ext cx="4542502" cy="400110"/>
          </a:xfrm>
          <a:prstGeom prst="rect">
            <a:avLst/>
          </a:prstGeom>
          <a:noFill/>
        </p:spPr>
        <p:txBody>
          <a:bodyPr wrap="square">
            <a:spAutoFit/>
          </a:bodyPr>
          <a:lstStyle/>
          <a:p>
            <a:r>
              <a:rPr lang="en-US" sz="2000" b="1" i="1" dirty="0">
                <a:solidFill>
                  <a:srgbClr val="222222"/>
                </a:solidFill>
                <a:effectLst/>
                <a:latin typeface="Cambria" panose="02040503050406030204" pitchFamily="18" charset="0"/>
              </a:rPr>
              <a:t>(Theo 100 </a:t>
            </a:r>
            <a:r>
              <a:rPr lang="en-US" sz="2000" b="1" i="1" dirty="0" err="1">
                <a:solidFill>
                  <a:srgbClr val="222222"/>
                </a:solidFill>
                <a:effectLst/>
                <a:latin typeface="Cambria" panose="02040503050406030204" pitchFamily="18" charset="0"/>
              </a:rPr>
              <a:t>truyện</a:t>
            </a:r>
            <a:r>
              <a:rPr lang="en-US" sz="2000" b="1" i="1" dirty="0">
                <a:solidFill>
                  <a:srgbClr val="222222"/>
                </a:solidFill>
                <a:effectLst/>
                <a:latin typeface="Cambria" panose="02040503050406030204" pitchFamily="18" charset="0"/>
              </a:rPr>
              <a:t> </a:t>
            </a:r>
            <a:r>
              <a:rPr lang="en-US" sz="2000" b="1" i="1" dirty="0" err="1">
                <a:solidFill>
                  <a:srgbClr val="222222"/>
                </a:solidFill>
                <a:effectLst/>
                <a:latin typeface="Cambria" panose="02040503050406030204" pitchFamily="18" charset="0"/>
              </a:rPr>
              <a:t>ngụ</a:t>
            </a:r>
            <a:r>
              <a:rPr lang="en-US" sz="2000" b="1" i="1" dirty="0">
                <a:solidFill>
                  <a:srgbClr val="222222"/>
                </a:solidFill>
                <a:effectLst/>
                <a:latin typeface="Cambria" panose="02040503050406030204" pitchFamily="18" charset="0"/>
              </a:rPr>
              <a:t> </a:t>
            </a:r>
            <a:r>
              <a:rPr lang="en-US" sz="2000" b="1" i="1" dirty="0" err="1">
                <a:solidFill>
                  <a:srgbClr val="222222"/>
                </a:solidFill>
                <a:effectLst/>
                <a:latin typeface="Cambria" panose="02040503050406030204" pitchFamily="18" charset="0"/>
              </a:rPr>
              <a:t>ngôn</a:t>
            </a:r>
            <a:r>
              <a:rPr lang="en-US" sz="2000" b="1" i="1" dirty="0">
                <a:solidFill>
                  <a:srgbClr val="222222"/>
                </a:solidFill>
                <a:effectLst/>
                <a:latin typeface="Cambria" panose="02040503050406030204" pitchFamily="18" charset="0"/>
              </a:rPr>
              <a:t> hay </a:t>
            </a:r>
            <a:r>
              <a:rPr lang="en-US" sz="2000" b="1" i="1" dirty="0" err="1">
                <a:solidFill>
                  <a:srgbClr val="222222"/>
                </a:solidFill>
                <a:effectLst/>
                <a:latin typeface="Cambria" panose="02040503050406030204" pitchFamily="18" charset="0"/>
              </a:rPr>
              <a:t>nhất</a:t>
            </a:r>
            <a:r>
              <a:rPr lang="en-US" sz="2000" b="1" i="1" dirty="0">
                <a:solidFill>
                  <a:srgbClr val="222222"/>
                </a:solidFill>
                <a:effectLst/>
                <a:latin typeface="Cambria" panose="02040503050406030204" pitchFamily="18" charset="0"/>
              </a:rPr>
              <a:t>)</a:t>
            </a:r>
            <a:endParaRPr lang="en-US" sz="2000" b="1" i="1" dirty="0">
              <a:latin typeface="Cambria" panose="02040503050406030204" pitchFamily="18" charset="0"/>
            </a:endParaRPr>
          </a:p>
        </p:txBody>
      </p:sp>
      <p:pic>
        <p:nvPicPr>
          <p:cNvPr id="13" name="Picture 12">
            <a:extLst>
              <a:ext uri="{FF2B5EF4-FFF2-40B4-BE49-F238E27FC236}">
                <a16:creationId xmlns:a16="http://schemas.microsoft.com/office/drawing/2014/main" id="{0734D129-823B-A538-7DA9-B31A6E1559E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23" t="1198" r="60700" b="52848"/>
          <a:stretch/>
        </p:blipFill>
        <p:spPr>
          <a:xfrm>
            <a:off x="474353" y="1269113"/>
            <a:ext cx="388679" cy="647798"/>
          </a:xfrm>
          <a:prstGeom prst="rect">
            <a:avLst/>
          </a:prstGeom>
        </p:spPr>
      </p:pic>
      <p:pic>
        <p:nvPicPr>
          <p:cNvPr id="14" name="Picture 13">
            <a:extLst>
              <a:ext uri="{FF2B5EF4-FFF2-40B4-BE49-F238E27FC236}">
                <a16:creationId xmlns:a16="http://schemas.microsoft.com/office/drawing/2014/main" id="{DF470DE7-ECA3-CAF8-31AF-8CD0CCBBFE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480" t="944" r="19712" b="56377"/>
          <a:stretch/>
        </p:blipFill>
        <p:spPr>
          <a:xfrm>
            <a:off x="433661" y="3279161"/>
            <a:ext cx="388680" cy="533494"/>
          </a:xfrm>
          <a:prstGeom prst="rect">
            <a:avLst/>
          </a:prstGeom>
        </p:spPr>
      </p:pic>
      <p:pic>
        <p:nvPicPr>
          <p:cNvPr id="15" name="Picture 14">
            <a:extLst>
              <a:ext uri="{FF2B5EF4-FFF2-40B4-BE49-F238E27FC236}">
                <a16:creationId xmlns:a16="http://schemas.microsoft.com/office/drawing/2014/main" id="{10890DAC-58BF-7DF8-23E5-B928501590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122" t="948" r="41070" b="56373"/>
          <a:stretch/>
        </p:blipFill>
        <p:spPr>
          <a:xfrm>
            <a:off x="367901" y="2139468"/>
            <a:ext cx="388679" cy="533494"/>
          </a:xfrm>
          <a:prstGeom prst="rect">
            <a:avLst/>
          </a:prstGeom>
        </p:spPr>
      </p:pic>
      <p:pic>
        <p:nvPicPr>
          <p:cNvPr id="16" name="Picture 15">
            <a:extLst>
              <a:ext uri="{FF2B5EF4-FFF2-40B4-BE49-F238E27FC236}">
                <a16:creationId xmlns:a16="http://schemas.microsoft.com/office/drawing/2014/main" id="{59D4F67C-4E40-0395-4077-9538C755F4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456" t="2564" r="-264" b="54757"/>
          <a:stretch/>
        </p:blipFill>
        <p:spPr>
          <a:xfrm>
            <a:off x="433661" y="4094904"/>
            <a:ext cx="388680" cy="533494"/>
          </a:xfrm>
          <a:prstGeom prst="rect">
            <a:avLst/>
          </a:prstGeom>
        </p:spPr>
      </p:pic>
    </p:spTree>
    <p:extLst>
      <p:ext uri="{BB962C8B-B14F-4D97-AF65-F5344CB8AC3E}">
        <p14:creationId xmlns:p14="http://schemas.microsoft.com/office/powerpoint/2010/main" val="64888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750"/>
                                        <p:tgtEl>
                                          <p:spTgt spid="13"/>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5"/>
                                        </p:tgtEl>
                                        <p:attrNameLst>
                                          <p:attrName>style.color</p:attrName>
                                        </p:attrNameLst>
                                      </p:cBhvr>
                                      <p:to>
                                        <a:srgbClr val="006600"/>
                                      </p:to>
                                    </p:animClr>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750"/>
                                        <p:tgtEl>
                                          <p:spTgt spid="15"/>
                                        </p:tgtEl>
                                      </p:cBhvr>
                                    </p:animEffect>
                                  </p:childTnLst>
                                </p:cTn>
                              </p:par>
                              <p:par>
                                <p:cTn id="15" presetID="3" presetClass="emph" presetSubtype="2" fill="hold" grpId="0" nodeType="withEffect">
                                  <p:stCondLst>
                                    <p:cond delay="0"/>
                                  </p:stCondLst>
                                  <p:childTnLst>
                                    <p:animClr clrSpc="rgb" dir="cw">
                                      <p:cBhvr override="childStyle">
                                        <p:cTn id="16" dur="1000" fill="hold"/>
                                        <p:tgtEl>
                                          <p:spTgt spid="7"/>
                                        </p:tgtEl>
                                        <p:attrNameLst>
                                          <p:attrName>style.color</p:attrName>
                                        </p:attrNameLst>
                                      </p:cBhvr>
                                      <p:to>
                                        <a:srgbClr val="CC0000"/>
                                      </p:to>
                                    </p:animClr>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ircle(in)">
                                      <p:cBhvr>
                                        <p:cTn id="21" dur="750"/>
                                        <p:tgtEl>
                                          <p:spTgt spid="14"/>
                                        </p:tgtEl>
                                      </p:cBhvr>
                                    </p:animEffect>
                                  </p:childTnLst>
                                </p:cTn>
                              </p:par>
                              <p:par>
                                <p:cTn id="22" presetID="3" presetClass="emph" presetSubtype="2" fill="hold" grpId="0" nodeType="withEffect">
                                  <p:stCondLst>
                                    <p:cond delay="0"/>
                                  </p:stCondLst>
                                  <p:childTnLst>
                                    <p:animClr clrSpc="rgb" dir="cw">
                                      <p:cBhvr override="childStyle">
                                        <p:cTn id="23" dur="1000" fill="hold"/>
                                        <p:tgtEl>
                                          <p:spTgt spid="9"/>
                                        </p:tgtEl>
                                        <p:attrNameLst>
                                          <p:attrName>style.color</p:attrName>
                                        </p:attrNameLst>
                                      </p:cBhvr>
                                      <p:to>
                                        <a:srgbClr val="006600"/>
                                      </p:to>
                                    </p:animClr>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ircle(in)">
                                      <p:cBhvr>
                                        <p:cTn id="28" dur="750"/>
                                        <p:tgtEl>
                                          <p:spTgt spid="16"/>
                                        </p:tgtEl>
                                      </p:cBhvr>
                                    </p:animEffect>
                                  </p:childTnLst>
                                </p:cTn>
                              </p:par>
                              <p:par>
                                <p:cTn id="29" presetID="3" presetClass="emph" presetSubtype="2" fill="hold" grpId="0" nodeType="withEffect">
                                  <p:stCondLst>
                                    <p:cond delay="0"/>
                                  </p:stCondLst>
                                  <p:childTnLst>
                                    <p:animClr clrSpc="rgb" dir="cw">
                                      <p:cBhvr override="childStyle">
                                        <p:cTn id="30" dur="1000" fill="hold"/>
                                        <p:tgtEl>
                                          <p:spTgt spid="11"/>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6543802-D31B-9A38-4F14-CAD26C2B3C35}"/>
              </a:ext>
            </a:extLst>
          </p:cNvPr>
          <p:cNvSpPr/>
          <p:nvPr/>
        </p:nvSpPr>
        <p:spPr>
          <a:xfrm>
            <a:off x="355571" y="1943178"/>
            <a:ext cx="11480857" cy="966123"/>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6600"/>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8809ABAC-3A76-834E-6673-A4ADA16600A1}"/>
              </a:ext>
            </a:extLst>
          </p:cNvPr>
          <p:cNvSpPr txBox="1"/>
          <p:nvPr/>
        </p:nvSpPr>
        <p:spPr>
          <a:xfrm>
            <a:off x="729665" y="1972535"/>
            <a:ext cx="10864645"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6600"/>
                </a:solidFill>
                <a:effectLst/>
                <a:uLnTx/>
                <a:uFillTx/>
                <a:latin typeface="Cambria" panose="02040503050406030204" pitchFamily="18" charset="0"/>
                <a:ea typeface="+mn-ea"/>
                <a:cs typeface="+mn-cs"/>
              </a:rPr>
              <a:t>                                                                                                             </a:t>
            </a:r>
            <a:r>
              <a:rPr kumimoji="0" lang="vi-VN" sz="2400" i="0" u="none" strike="noStrike" kern="1200" cap="none" spc="0" normalizeH="0" baseline="0" noProof="0" dirty="0">
                <a:ln>
                  <a:noFill/>
                </a:ln>
                <a:solidFill>
                  <a:srgbClr val="006600"/>
                </a:solidFill>
                <a:effectLst/>
                <a:uLnTx/>
                <a:uFillTx/>
                <a:latin typeface="Cambria" panose="02040503050406030204" pitchFamily="18" charset="0"/>
                <a:ea typeface="+mn-ea"/>
                <a:cs typeface="+mn-cs"/>
              </a:rPr>
              <a:t>Nhưng thấy gấu con có vẻ chậm chạp và đá bóng không tốt nên chưa đội nào muốn nhận cậu.</a:t>
            </a:r>
          </a:p>
        </p:txBody>
      </p:sp>
      <p:pic>
        <p:nvPicPr>
          <p:cNvPr id="7" name="Picture 6">
            <a:extLst>
              <a:ext uri="{FF2B5EF4-FFF2-40B4-BE49-F238E27FC236}">
                <a16:creationId xmlns:a16="http://schemas.microsoft.com/office/drawing/2014/main" id="{1F71E614-0702-2B7F-D127-4E7057BFAE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23" t="1198" r="60700" b="52848"/>
          <a:stretch/>
        </p:blipFill>
        <p:spPr>
          <a:xfrm>
            <a:off x="444386" y="2102341"/>
            <a:ext cx="388679" cy="647798"/>
          </a:xfrm>
          <a:prstGeom prst="rect">
            <a:avLst/>
          </a:prstGeom>
        </p:spPr>
      </p:pic>
      <p:sp>
        <p:nvSpPr>
          <p:cNvPr id="5" name="Rectangle 4">
            <a:extLst>
              <a:ext uri="{FF2B5EF4-FFF2-40B4-BE49-F238E27FC236}">
                <a16:creationId xmlns:a16="http://schemas.microsoft.com/office/drawing/2014/main" id="{0DF346E1-11B9-2AB1-A71D-8271F2C2DDD1}"/>
              </a:ext>
            </a:extLst>
          </p:cNvPr>
          <p:cNvSpPr/>
          <p:nvPr/>
        </p:nvSpPr>
        <p:spPr>
          <a:xfrm>
            <a:off x="3889992" y="94724"/>
            <a:ext cx="3964548" cy="923330"/>
          </a:xfrm>
          <a:prstGeom prst="rect">
            <a:avLst/>
          </a:prstGeom>
          <a:noFill/>
        </p:spPr>
        <p:txBody>
          <a:bodyPr wrap="none" lIns="91440" tIns="45720" rIns="91440" bIns="45720">
            <a:spAutoFit/>
          </a:bodyPr>
          <a:lstStyle/>
          <a:p>
            <a:pPr algn="ctr"/>
            <a:r>
              <a:rPr lang="en-US" sz="5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Cầu</a:t>
            </a:r>
            <a:r>
              <a:rPr lang="en-US" sz="54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5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thủ</a:t>
            </a:r>
            <a:r>
              <a:rPr lang="en-US" sz="54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5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dự</a:t>
            </a:r>
            <a:r>
              <a:rPr lang="en-US" sz="54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5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bị</a:t>
            </a:r>
            <a:endParaRPr lang="en-US" sz="5400" b="0"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D49BA05B-3880-94E2-1171-056758E48CB3}"/>
              </a:ext>
            </a:extLst>
          </p:cNvPr>
          <p:cNvCxnSpPr>
            <a:cxnSpLocks/>
          </p:cNvCxnSpPr>
          <p:nvPr/>
        </p:nvCxnSpPr>
        <p:spPr>
          <a:xfrm flipH="1">
            <a:off x="10746619" y="1972535"/>
            <a:ext cx="93306" cy="45370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C973C5C-C67D-FC03-2716-39FAA239CDF8}"/>
              </a:ext>
            </a:extLst>
          </p:cNvPr>
          <p:cNvCxnSpPr>
            <a:cxnSpLocks/>
          </p:cNvCxnSpPr>
          <p:nvPr/>
        </p:nvCxnSpPr>
        <p:spPr>
          <a:xfrm flipH="1">
            <a:off x="2221549" y="2349827"/>
            <a:ext cx="93306" cy="45370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A144AA7-EB49-8F37-21B6-B3786F9F8152}"/>
              </a:ext>
            </a:extLst>
          </p:cNvPr>
          <p:cNvCxnSpPr>
            <a:cxnSpLocks/>
          </p:cNvCxnSpPr>
          <p:nvPr/>
        </p:nvCxnSpPr>
        <p:spPr>
          <a:xfrm flipH="1">
            <a:off x="4992963" y="2349827"/>
            <a:ext cx="93306" cy="45370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EFACAC3-2B55-21C0-8192-B05F8A16CE4B}"/>
              </a:ext>
            </a:extLst>
          </p:cNvPr>
          <p:cNvCxnSpPr>
            <a:cxnSpLocks/>
          </p:cNvCxnSpPr>
          <p:nvPr/>
        </p:nvCxnSpPr>
        <p:spPr>
          <a:xfrm flipH="1">
            <a:off x="9521962" y="2398527"/>
            <a:ext cx="93306" cy="45370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4E3118B-E213-00C5-A47E-96A39AB6A333}"/>
              </a:ext>
            </a:extLst>
          </p:cNvPr>
          <p:cNvCxnSpPr>
            <a:cxnSpLocks/>
          </p:cNvCxnSpPr>
          <p:nvPr/>
        </p:nvCxnSpPr>
        <p:spPr>
          <a:xfrm flipH="1">
            <a:off x="9418562" y="2398527"/>
            <a:ext cx="93306" cy="45370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CF6B36C-EC85-3289-418B-7CBFCE302B2A}"/>
              </a:ext>
            </a:extLst>
          </p:cNvPr>
          <p:cNvSpPr txBox="1"/>
          <p:nvPr/>
        </p:nvSpPr>
        <p:spPr>
          <a:xfrm>
            <a:off x="1263074" y="1985559"/>
            <a:ext cx="6861681" cy="419695"/>
          </a:xfrm>
          <a:prstGeom prst="rect">
            <a:avLst/>
          </a:prstGeom>
          <a:noFill/>
        </p:spPr>
        <p:txBody>
          <a:bodyPr wrap="square">
            <a:spAutoFit/>
          </a:bodyPr>
          <a:lstStyle/>
          <a:p>
            <a:r>
              <a:rPr kumimoji="0" lang="vi-VN" sz="2400" i="0" u="none" strike="noStrike" kern="1200" cap="none" spc="0" normalizeH="0" baseline="0" noProof="0" dirty="0">
                <a:ln>
                  <a:noFill/>
                </a:ln>
                <a:solidFill>
                  <a:srgbClr val="006600"/>
                </a:solidFill>
                <a:effectLst/>
                <a:uLnTx/>
                <a:uFillTx/>
                <a:latin typeface="Cambria" panose="02040503050406030204" pitchFamily="18" charset="0"/>
                <a:ea typeface="+mn-ea"/>
                <a:cs typeface="+mn-cs"/>
              </a:rPr>
              <a:t>Nhìn các bạn đá bóng, gấu con rất muốn chơi cùng. </a:t>
            </a:r>
            <a:endParaRPr lang="en-US" sz="2400" dirty="0"/>
          </a:p>
        </p:txBody>
      </p:sp>
      <p:pic>
        <p:nvPicPr>
          <p:cNvPr id="2" name="Picture 2" descr="Bài tập bài 8: đọc: cầu thủ dự bị tiếng việt 2 KNTTVCS có lời giải">
            <a:extLst>
              <a:ext uri="{FF2B5EF4-FFF2-40B4-BE49-F238E27FC236}">
                <a16:creationId xmlns:a16="http://schemas.microsoft.com/office/drawing/2014/main" id="{F6B148B2-3F74-03AF-7B73-61A2B59D5F4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6000" r="90000">
                        <a14:foregroundMark x1="16000" y1="65000" x2="17000" y2="63000"/>
                        <a14:foregroundMark x1="14000" y1="60500" x2="8400" y2="64000"/>
                        <a14:foregroundMark x1="6000" y1="67500" x2="6000" y2="75000"/>
                        <a14:foregroundMark x1="6000" y1="75000" x2="14500" y2="78000"/>
                        <a14:foregroundMark x1="18064" y1="72298" x2="19500" y2="70000"/>
                        <a14:foregroundMark x1="14500" y1="78000" x2="17467" y2="73253"/>
                        <a14:foregroundMark x1="15971" y1="64000" x2="14500" y2="61500"/>
                        <a14:foregroundMark x1="19500" y1="70000" x2="16630" y2="65121"/>
                        <a14:foregroundMark x1="14500" y1="61500" x2="13500" y2="62000"/>
                        <a14:backgroundMark x1="13791" y1="59649" x2="13421" y2="59914"/>
                        <a14:backgroundMark x1="6000" y1="64000" x2="6000" y2="67500"/>
                        <a14:backgroundMark x1="18500" y1="72500" x2="18000" y2="73500"/>
                        <a14:backgroundMark x1="40000" y1="17500" x2="39500" y2="28000"/>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t="5881" b="9622"/>
          <a:stretch/>
        </p:blipFill>
        <p:spPr bwMode="auto">
          <a:xfrm>
            <a:off x="355571" y="3950551"/>
            <a:ext cx="1626065" cy="26988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trái bóng đá - PNG | Bóng đá, Hình ảnh, Động lực kinh doanh">
            <a:extLst>
              <a:ext uri="{FF2B5EF4-FFF2-40B4-BE49-F238E27FC236}">
                <a16:creationId xmlns:a16="http://schemas.microsoft.com/office/drawing/2014/main" id="{9A081707-AC80-C967-598F-57FC0E1E2EE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775932" y="5672178"/>
            <a:ext cx="687349" cy="685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717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4"/>
                                        </p:tgtEl>
                                        <p:attrNameLst>
                                          <p:attrName>style.color</p:attrName>
                                        </p:attrNameLst>
                                      </p:cBhvr>
                                      <p:to>
                                        <a:srgbClr val="0033CC"/>
                                      </p:to>
                                    </p:animClr>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par>
                                <p:cTn id="27" presetID="22" presetClass="entr" presetSubtype="1"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6543802-D31B-9A38-4F14-CAD26C2B3C35}"/>
              </a:ext>
            </a:extLst>
          </p:cNvPr>
          <p:cNvSpPr/>
          <p:nvPr/>
        </p:nvSpPr>
        <p:spPr>
          <a:xfrm>
            <a:off x="346241" y="1401215"/>
            <a:ext cx="11480857" cy="1479307"/>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8809ABAC-3A76-834E-6673-A4ADA16600A1}"/>
              </a:ext>
            </a:extLst>
          </p:cNvPr>
          <p:cNvSpPr txBox="1"/>
          <p:nvPr/>
        </p:nvSpPr>
        <p:spPr>
          <a:xfrm>
            <a:off x="835220" y="1488231"/>
            <a:ext cx="10864645"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vi-VN" sz="240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Khỉ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Gấu con hơi buồn nhưng cũng đồng ý. Trong khi chờ được vào sân, gấu đi nhặt bóng cho các bạn. Gấu cố gắng chạy thật nhanh để các bạn không phải chờ lâu.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endParaRPr kumimoji="0" lang="vi-VN" sz="2400"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6F2FEAC5-2E22-6E9B-579B-E9FC368519C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122" t="948" r="41070" b="56373"/>
          <a:stretch/>
        </p:blipFill>
        <p:spPr>
          <a:xfrm>
            <a:off x="360572" y="1607375"/>
            <a:ext cx="388679" cy="533494"/>
          </a:xfrm>
          <a:prstGeom prst="rect">
            <a:avLst/>
          </a:prstGeom>
        </p:spPr>
      </p:pic>
      <p:sp>
        <p:nvSpPr>
          <p:cNvPr id="5" name="Rectangle 4">
            <a:extLst>
              <a:ext uri="{FF2B5EF4-FFF2-40B4-BE49-F238E27FC236}">
                <a16:creationId xmlns:a16="http://schemas.microsoft.com/office/drawing/2014/main" id="{537E70AE-4DEB-E22B-B965-4A21BA4A5912}"/>
              </a:ext>
            </a:extLst>
          </p:cNvPr>
          <p:cNvSpPr/>
          <p:nvPr/>
        </p:nvSpPr>
        <p:spPr>
          <a:xfrm>
            <a:off x="3889992" y="94724"/>
            <a:ext cx="3964548" cy="923330"/>
          </a:xfrm>
          <a:prstGeom prst="rect">
            <a:avLst/>
          </a:prstGeom>
          <a:noFill/>
        </p:spPr>
        <p:txBody>
          <a:bodyPr wrap="none" lIns="91440" tIns="45720" rIns="91440" bIns="45720">
            <a:spAutoFit/>
          </a:bodyPr>
          <a:lstStyle/>
          <a:p>
            <a:pPr algn="ctr"/>
            <a:r>
              <a:rPr lang="en-US" sz="5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Cầu</a:t>
            </a:r>
            <a:r>
              <a:rPr lang="en-US" sz="54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5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thủ</a:t>
            </a:r>
            <a:r>
              <a:rPr lang="en-US" sz="54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5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dự</a:t>
            </a:r>
            <a:r>
              <a:rPr lang="en-US" sz="54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5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bị</a:t>
            </a:r>
            <a:endParaRPr lang="en-US" sz="5400" b="0"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0D8DCE6-20F8-03B8-19BA-4A4AC71D51CB}"/>
              </a:ext>
            </a:extLst>
          </p:cNvPr>
          <p:cNvSpPr txBox="1"/>
          <p:nvPr/>
        </p:nvSpPr>
        <p:spPr>
          <a:xfrm>
            <a:off x="853882" y="1509216"/>
            <a:ext cx="4763147" cy="461665"/>
          </a:xfrm>
          <a:prstGeom prst="rect">
            <a:avLst/>
          </a:prstGeom>
          <a:noFill/>
        </p:spPr>
        <p:txBody>
          <a:bodyPr wrap="square">
            <a:spAutoFit/>
          </a:bodyPr>
          <a:lstStyle/>
          <a:p>
            <a:r>
              <a:rPr kumimoji="0" lang="vi-VN" sz="240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Gấu à, cậu làm cầu thủ dự bị nhé! </a:t>
            </a:r>
            <a:endParaRPr lang="en-US" sz="2400" dirty="0"/>
          </a:p>
        </p:txBody>
      </p:sp>
      <p:pic>
        <p:nvPicPr>
          <p:cNvPr id="2" name="Picture 2" descr="Bài tập bài 8: đọc: cầu thủ dự bị tiếng việt 2 KNTTVCS có lời giải">
            <a:extLst>
              <a:ext uri="{FF2B5EF4-FFF2-40B4-BE49-F238E27FC236}">
                <a16:creationId xmlns:a16="http://schemas.microsoft.com/office/drawing/2014/main" id="{948BD714-5E54-C4D4-5677-E968DB01770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6000" r="90000">
                        <a14:foregroundMark x1="16000" y1="65000" x2="17000" y2="63000"/>
                        <a14:foregroundMark x1="14000" y1="60500" x2="8400" y2="64000"/>
                        <a14:foregroundMark x1="6000" y1="67500" x2="6000" y2="75000"/>
                        <a14:foregroundMark x1="6000" y1="75000" x2="14500" y2="78000"/>
                        <a14:foregroundMark x1="18064" y1="72298" x2="19500" y2="70000"/>
                        <a14:foregroundMark x1="14500" y1="78000" x2="17467" y2="73253"/>
                        <a14:foregroundMark x1="15971" y1="64000" x2="14500" y2="61500"/>
                        <a14:foregroundMark x1="19500" y1="70000" x2="16630" y2="65121"/>
                        <a14:foregroundMark x1="14500" y1="61500" x2="13500" y2="62000"/>
                        <a14:backgroundMark x1="13791" y1="59649" x2="13421" y2="59914"/>
                        <a14:backgroundMark x1="6000" y1="64000" x2="6000" y2="67500"/>
                        <a14:backgroundMark x1="18500" y1="72500" x2="18000" y2="73500"/>
                        <a14:backgroundMark x1="40000" y1="17500" x2="39500" y2="28000"/>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t="5881" b="9622"/>
          <a:stretch/>
        </p:blipFill>
        <p:spPr bwMode="auto">
          <a:xfrm>
            <a:off x="94314" y="3977479"/>
            <a:ext cx="1626065" cy="26988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trái bóng đá - PNG | Bóng đá, Hình ảnh, Động lực kinh doanh">
            <a:extLst>
              <a:ext uri="{FF2B5EF4-FFF2-40B4-BE49-F238E27FC236}">
                <a16:creationId xmlns:a16="http://schemas.microsoft.com/office/drawing/2014/main" id="{351FC031-D3C6-D50E-C32B-1452EA21398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514675" y="5699106"/>
            <a:ext cx="687349" cy="6850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ầu Thủ Dự Bị Lớp 2 ❤️️ Nội Dung Bài Đọc, Soạn Bài">
            <a:extLst>
              <a:ext uri="{FF2B5EF4-FFF2-40B4-BE49-F238E27FC236}">
                <a16:creationId xmlns:a16="http://schemas.microsoft.com/office/drawing/2014/main" id="{21E1A545-A60A-C588-00A4-CF01BA1DAB4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8413" b="74921" l="61074" r="80083">
                        <a14:foregroundMark x1="61322" y1="45397" x2="61901" y2="48730"/>
                        <a14:foregroundMark x1="79917" y1="66349" x2="77934" y2="73492"/>
                        <a14:foregroundMark x1="77934" y1="73492" x2="76529" y2="72698"/>
                        <a14:foregroundMark x1="79917" y1="66349" x2="80165" y2="69365"/>
                        <a14:foregroundMark x1="79091" y1="75079" x2="78182" y2="75079"/>
                        <a14:foregroundMark x1="61074" y1="65079" x2="64876" y2="65714"/>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59364" t="34373" r="18615" b="23333"/>
          <a:stretch/>
        </p:blipFill>
        <p:spPr bwMode="auto">
          <a:xfrm>
            <a:off x="2740241" y="4213800"/>
            <a:ext cx="1508806" cy="269888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B80B36AE-BA89-6BB5-87E7-5AF9BC793B1C}"/>
              </a:ext>
            </a:extLst>
          </p:cNvPr>
          <p:cNvSpPr/>
          <p:nvPr/>
        </p:nvSpPr>
        <p:spPr>
          <a:xfrm>
            <a:off x="6845090" y="3375741"/>
            <a:ext cx="2913249" cy="601738"/>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2400" b="1"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2400" b="1"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từ</a:t>
            </a:r>
            <a:r>
              <a:rPr kumimoji="0" lang="en-US" sz="2400" b="1"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khó</a:t>
            </a:r>
            <a:endParaRPr kumimoji="0" lang="en-US" sz="2400" b="1"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742B0309-EC69-DA28-7453-74E400DAC497}"/>
              </a:ext>
            </a:extLst>
          </p:cNvPr>
          <p:cNvSpPr txBox="1"/>
          <p:nvPr/>
        </p:nvSpPr>
        <p:spPr>
          <a:xfrm>
            <a:off x="5391628" y="4557244"/>
            <a:ext cx="25197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chemeClr val="tx2"/>
                </a:solidFill>
                <a:latin typeface="Times New Roman" panose="02020603050405020304" pitchFamily="18" charset="0"/>
                <a:cs typeface="Times New Roman" panose="02020603050405020304" pitchFamily="18" charset="0"/>
              </a:rPr>
              <a:t>t</a:t>
            </a:r>
            <a:r>
              <a:rPr kumimoji="0" lang="en-US" sz="3200" b="1" i="0" u="none" strike="noStrike" kern="1200" cap="none" spc="0" normalizeH="0" baseline="0" noProof="0" dirty="0" err="1">
                <a:ln>
                  <a:noFill/>
                </a:ln>
                <a:solidFill>
                  <a:schemeClr val="tx2"/>
                </a:solidFill>
                <a:effectLst/>
                <a:uLnTx/>
                <a:uFillTx/>
                <a:latin typeface="Times New Roman" panose="02020603050405020304" pitchFamily="18" charset="0"/>
                <a:cs typeface="Times New Roman" panose="02020603050405020304" pitchFamily="18" charset="0"/>
              </a:rPr>
              <a:t>hật</a:t>
            </a:r>
            <a:r>
              <a:rPr kumimoji="0" lang="en-US" sz="3200" b="1"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tx2"/>
                </a:solidFill>
                <a:effectLst/>
                <a:uLnTx/>
                <a:uFillTx/>
                <a:latin typeface="Times New Roman" panose="02020603050405020304" pitchFamily="18" charset="0"/>
                <a:cs typeface="Times New Roman" panose="02020603050405020304" pitchFamily="18" charset="0"/>
              </a:rPr>
              <a:t>nhanh</a:t>
            </a:r>
            <a:endParaRPr kumimoji="0" lang="en-US" sz="3200" b="1"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4A1C71B-AA27-2F2C-4E2F-ABB8C67B947A}"/>
              </a:ext>
            </a:extLst>
          </p:cNvPr>
          <p:cNvSpPr txBox="1"/>
          <p:nvPr/>
        </p:nvSpPr>
        <p:spPr>
          <a:xfrm>
            <a:off x="9451759" y="4557244"/>
            <a:ext cx="25197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solidFill>
                  <a:schemeClr val="tx2"/>
                </a:solidFill>
                <a:latin typeface="Times New Roman" panose="02020603050405020304" pitchFamily="18" charset="0"/>
                <a:cs typeface="Times New Roman" panose="02020603050405020304" pitchFamily="18" charset="0"/>
              </a:rPr>
              <a:t>chờ</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lâu</a:t>
            </a:r>
            <a:endParaRPr kumimoji="0" lang="en-US" sz="3200" b="1"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05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1000" fill="hold"/>
                                        <p:tgtEl>
                                          <p:spTgt spid="8"/>
                                        </p:tgtEl>
                                        <p:attrNameLst>
                                          <p:attrName>style.color</p:attrName>
                                        </p:attrNameLst>
                                      </p:cBhvr>
                                      <p:to>
                                        <a:srgbClr val="0033CC"/>
                                      </p:to>
                                    </p:animClr>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6AB5AAF-C555-1210-DB29-5D2A635F2CAE}"/>
              </a:ext>
            </a:extLst>
          </p:cNvPr>
          <p:cNvGrpSpPr/>
          <p:nvPr/>
        </p:nvGrpSpPr>
        <p:grpSpPr>
          <a:xfrm>
            <a:off x="355571" y="1317018"/>
            <a:ext cx="11480857" cy="1068760"/>
            <a:chOff x="200721" y="1170587"/>
            <a:chExt cx="11480857" cy="5049324"/>
          </a:xfrm>
        </p:grpSpPr>
        <p:sp>
          <p:nvSpPr>
            <p:cNvPr id="3" name="Rectangle: Rounded Corners 2">
              <a:extLst>
                <a:ext uri="{FF2B5EF4-FFF2-40B4-BE49-F238E27FC236}">
                  <a16:creationId xmlns:a16="http://schemas.microsoft.com/office/drawing/2014/main" id="{16543802-D31B-9A38-4F14-CAD26C2B3C35}"/>
                </a:ext>
              </a:extLst>
            </p:cNvPr>
            <p:cNvSpPr/>
            <p:nvPr/>
          </p:nvSpPr>
          <p:spPr>
            <a:xfrm>
              <a:off x="200721" y="1170587"/>
              <a:ext cx="11480857" cy="5049324"/>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6600"/>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8809ABAC-3A76-834E-6673-A4ADA16600A1}"/>
                </a:ext>
              </a:extLst>
            </p:cNvPr>
            <p:cNvSpPr txBox="1"/>
            <p:nvPr/>
          </p:nvSpPr>
          <p:spPr>
            <a:xfrm>
              <a:off x="574815" y="1324019"/>
              <a:ext cx="10864645" cy="39260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solidFill>
                    <a:srgbClr val="006600"/>
                  </a:solidFill>
                  <a:effectLst/>
                  <a:uLnTx/>
                  <a:uFillTx/>
                  <a:latin typeface="Cambria" panose="02040503050406030204" pitchFamily="18" charset="0"/>
                  <a:ea typeface="+mn-ea"/>
                  <a:cs typeface="+mn-cs"/>
                </a:rPr>
                <a:t>Hằng ngày, gấu đến sân bóng từ sớm để luyện tập. Gấu đá bóng ra xa, chạy đi nhặt rồi đ</a:t>
              </a:r>
              <a:r>
                <a:rPr lang="en-US" sz="2400" dirty="0">
                  <a:solidFill>
                    <a:srgbClr val="006600"/>
                  </a:solidFill>
                  <a:latin typeface="Cambria" panose="02040503050406030204" pitchFamily="18" charset="0"/>
                </a:rPr>
                <a:t>á</a:t>
              </a:r>
              <a:r>
                <a:rPr kumimoji="0" lang="vi-VN" sz="2400" i="0" u="none" strike="noStrike" kern="1200" cap="none" spc="0" normalizeH="0" baseline="0" noProof="0" dirty="0">
                  <a:ln>
                    <a:noFill/>
                  </a:ln>
                  <a:solidFill>
                    <a:srgbClr val="006600"/>
                  </a:solidFill>
                  <a:effectLst/>
                  <a:uLnTx/>
                  <a:uFillTx/>
                  <a:latin typeface="Cambria" panose="02040503050406030204" pitchFamily="18" charset="0"/>
                  <a:ea typeface="+mn-ea"/>
                  <a:cs typeface="+mn-cs"/>
                </a:rPr>
                <a:t> vào gôn, đ</a:t>
              </a:r>
              <a:r>
                <a:rPr lang="en-US" sz="2400" dirty="0">
                  <a:solidFill>
                    <a:srgbClr val="006600"/>
                  </a:solidFill>
                  <a:latin typeface="Cambria" panose="02040503050406030204" pitchFamily="18" charset="0"/>
                </a:rPr>
                <a:t>á</a:t>
              </a:r>
              <a:r>
                <a:rPr kumimoji="0" lang="vi-VN" sz="2400" i="0" u="none" strike="noStrike" kern="1200" cap="none" spc="0" normalizeH="0" baseline="0" noProof="0" dirty="0">
                  <a:ln>
                    <a:noFill/>
                  </a:ln>
                  <a:solidFill>
                    <a:srgbClr val="006600"/>
                  </a:solidFill>
                  <a:effectLst/>
                  <a:uLnTx/>
                  <a:uFillTx/>
                  <a:latin typeface="Cambria" panose="02040503050406030204" pitchFamily="18" charset="0"/>
                  <a:ea typeface="+mn-ea"/>
                  <a:cs typeface="+mn-cs"/>
                </a:rPr>
                <a:t> đi đá lại,… Cứ thế, gấu đá bóng ngày càng giỏi hơn.</a:t>
              </a:r>
            </a:p>
          </p:txBody>
        </p:sp>
      </p:grpSp>
      <p:pic>
        <p:nvPicPr>
          <p:cNvPr id="8" name="Picture 7">
            <a:extLst>
              <a:ext uri="{FF2B5EF4-FFF2-40B4-BE49-F238E27FC236}">
                <a16:creationId xmlns:a16="http://schemas.microsoft.com/office/drawing/2014/main" id="{17B7532D-F49D-9C4A-3706-1941FE1C861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480" t="944" r="19712" b="56377"/>
          <a:stretch/>
        </p:blipFill>
        <p:spPr>
          <a:xfrm>
            <a:off x="403350" y="1437440"/>
            <a:ext cx="388680" cy="533494"/>
          </a:xfrm>
          <a:prstGeom prst="rect">
            <a:avLst/>
          </a:prstGeom>
        </p:spPr>
      </p:pic>
      <p:sp>
        <p:nvSpPr>
          <p:cNvPr id="5" name="Rectangle 4">
            <a:extLst>
              <a:ext uri="{FF2B5EF4-FFF2-40B4-BE49-F238E27FC236}">
                <a16:creationId xmlns:a16="http://schemas.microsoft.com/office/drawing/2014/main" id="{AD4B9A6F-6CAE-2852-8ADF-F3ABA453EB8E}"/>
              </a:ext>
            </a:extLst>
          </p:cNvPr>
          <p:cNvSpPr/>
          <p:nvPr/>
        </p:nvSpPr>
        <p:spPr>
          <a:xfrm>
            <a:off x="3889992" y="94724"/>
            <a:ext cx="3964548" cy="923330"/>
          </a:xfrm>
          <a:prstGeom prst="rect">
            <a:avLst/>
          </a:prstGeom>
          <a:noFill/>
        </p:spPr>
        <p:txBody>
          <a:bodyPr wrap="none" lIns="91440" tIns="45720" rIns="91440" bIns="45720">
            <a:spAutoFit/>
          </a:bodyPr>
          <a:lstStyle/>
          <a:p>
            <a:pPr algn="ctr"/>
            <a:r>
              <a:rPr lang="en-US" sz="5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Cầu</a:t>
            </a:r>
            <a:r>
              <a:rPr lang="en-US" sz="54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5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thủ</a:t>
            </a:r>
            <a:r>
              <a:rPr lang="en-US" sz="54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5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dự</a:t>
            </a:r>
            <a:r>
              <a:rPr lang="en-US" sz="54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5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bị</a:t>
            </a:r>
            <a:endParaRPr lang="en-US" sz="5400" b="0"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7" name="18">
            <a:extLst>
              <a:ext uri="{FF2B5EF4-FFF2-40B4-BE49-F238E27FC236}">
                <a16:creationId xmlns:a16="http://schemas.microsoft.com/office/drawing/2014/main" id="{5330F522-116C-B819-93A8-4D6105812C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326"/>
          <a:stretch/>
        </p:blipFill>
        <p:spPr>
          <a:xfrm>
            <a:off x="10727829" y="5508506"/>
            <a:ext cx="1548185" cy="1403325"/>
          </a:xfrm>
          <a:prstGeom prst="rect">
            <a:avLst/>
          </a:prstGeom>
        </p:spPr>
      </p:pic>
      <p:sp>
        <p:nvSpPr>
          <p:cNvPr id="9" name="Rectangle: Rounded Corners 8">
            <a:extLst>
              <a:ext uri="{FF2B5EF4-FFF2-40B4-BE49-F238E27FC236}">
                <a16:creationId xmlns:a16="http://schemas.microsoft.com/office/drawing/2014/main" id="{9AD0772E-13F1-5005-AC96-3F179D5BBCC2}"/>
              </a:ext>
            </a:extLst>
          </p:cNvPr>
          <p:cNvSpPr/>
          <p:nvPr/>
        </p:nvSpPr>
        <p:spPr>
          <a:xfrm>
            <a:off x="4176535" y="2984030"/>
            <a:ext cx="2913249" cy="601738"/>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2400" b="1"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2400" b="1"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từ</a:t>
            </a:r>
            <a:r>
              <a:rPr kumimoji="0" lang="en-US" sz="2400" b="1"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khó</a:t>
            </a:r>
            <a:endParaRPr kumimoji="0" lang="en-US" sz="2400" b="1"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85E9F8CF-C662-5F9C-8D29-5EBC7AD91206}"/>
              </a:ext>
            </a:extLst>
          </p:cNvPr>
          <p:cNvSpPr txBox="1"/>
          <p:nvPr/>
        </p:nvSpPr>
        <p:spPr>
          <a:xfrm>
            <a:off x="4612388" y="4184020"/>
            <a:ext cx="25197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luyện tập</a:t>
            </a:r>
            <a:endParaRPr kumimoji="0" lang="en-US" sz="3200" b="1"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endParaRPr>
          </a:p>
        </p:txBody>
      </p:sp>
      <p:pic>
        <p:nvPicPr>
          <p:cNvPr id="6" name="Picture 2" descr="Bài tập bài 8: đọc: cầu thủ dự bị tiếng việt 2 KNTTVCS có lời giải">
            <a:extLst>
              <a:ext uri="{FF2B5EF4-FFF2-40B4-BE49-F238E27FC236}">
                <a16:creationId xmlns:a16="http://schemas.microsoft.com/office/drawing/2014/main" id="{F001DA9B-7DE0-DF54-5161-7CA635A681F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6000" r="90000">
                        <a14:foregroundMark x1="16000" y1="65000" x2="17000" y2="63000"/>
                        <a14:foregroundMark x1="14000" y1="60500" x2="8400" y2="64000"/>
                        <a14:foregroundMark x1="6000" y1="67500" x2="6000" y2="75000"/>
                        <a14:foregroundMark x1="6000" y1="75000" x2="14500" y2="78000"/>
                        <a14:foregroundMark x1="18064" y1="72298" x2="19500" y2="70000"/>
                        <a14:foregroundMark x1="14500" y1="78000" x2="17467" y2="73253"/>
                        <a14:foregroundMark x1="15971" y1="64000" x2="14500" y2="61500"/>
                        <a14:foregroundMark x1="19500" y1="70000" x2="16630" y2="65121"/>
                        <a14:foregroundMark x1="14500" y1="61500" x2="13500" y2="62000"/>
                        <a14:backgroundMark x1="13791" y1="59649" x2="13421" y2="59914"/>
                        <a14:backgroundMark x1="6000" y1="64000" x2="6000" y2="67500"/>
                        <a14:backgroundMark x1="18500" y1="72500" x2="18000" y2="73500"/>
                        <a14:backgroundMark x1="40000" y1="17500" x2="39500" y2="28000"/>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t="5881" b="9622"/>
          <a:stretch/>
        </p:blipFill>
        <p:spPr bwMode="auto">
          <a:xfrm>
            <a:off x="131834" y="4184020"/>
            <a:ext cx="1626065" cy="269888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ình ảnh trái bóng đá - PNG | Bóng đá, Hình ảnh, Động lực kinh doanh">
            <a:extLst>
              <a:ext uri="{FF2B5EF4-FFF2-40B4-BE49-F238E27FC236}">
                <a16:creationId xmlns:a16="http://schemas.microsoft.com/office/drawing/2014/main" id="{15791079-4C8F-4178-E9E2-B8D3164A2419}"/>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552195" y="5905647"/>
            <a:ext cx="687349" cy="6850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89ED27B1-4108-46C6-2650-7CD77D957B4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542" b="98754" l="4957" r="96552">
                        <a14:foregroundMark x1="10776" y1="16199" x2="14009" y2="56698"/>
                        <a14:foregroundMark x1="4957" y1="18692" x2="7759" y2="79128"/>
                        <a14:foregroundMark x1="5388" y1="14330" x2="30603" y2="15576"/>
                        <a14:foregroundMark x1="30603" y1="15576" x2="76293" y2="14330"/>
                        <a14:foregroundMark x1="25000" y1="10592" x2="53879" y2="14953"/>
                        <a14:foregroundMark x1="53879" y1="14953" x2="76724" y2="8723"/>
                        <a14:foregroundMark x1="76724" y1="8723" x2="90302" y2="47352"/>
                        <a14:foregroundMark x1="90302" y1="47352" x2="85345" y2="83178"/>
                        <a14:foregroundMark x1="85345" y1="83178" x2="88147" y2="88162"/>
                        <a14:foregroundMark x1="8190" y1="84424" x2="24138" y2="48598"/>
                        <a14:foregroundMark x1="24138" y1="48598" x2="23707" y2="20872"/>
                        <a14:foregroundMark x1="21552" y1="15576" x2="25431" y2="51713"/>
                        <a14:foregroundMark x1="25431" y1="51713" x2="23276" y2="74766"/>
                        <a14:foregroundMark x1="37931" y1="8411" x2="63578" y2="4361"/>
                        <a14:foregroundMark x1="63578" y1="4361" x2="92457" y2="5296"/>
                        <a14:foregroundMark x1="92457" y1="5296" x2="96552" y2="41745"/>
                        <a14:foregroundMark x1="96552" y1="41745" x2="96121" y2="45794"/>
                        <a14:foregroundMark x1="80603" y1="72897" x2="81466" y2="99065"/>
                        <a14:foregroundMark x1="63362" y1="6542" x2="82759" y2="7165"/>
                        <a14:foregroundMark x1="30819" y1="23364" x2="53664" y2="40810"/>
                        <a14:foregroundMark x1="53664" y1="40810" x2="72629" y2="67913"/>
                        <a14:foregroundMark x1="72629" y1="67913" x2="76293" y2="86293"/>
                        <a14:foregroundMark x1="30819" y1="71028" x2="54310" y2="76012"/>
                      </a14:backgroundRemoval>
                    </a14:imgEffect>
                  </a14:imgLayer>
                </a14:imgProps>
              </a:ext>
            </a:extLst>
          </a:blip>
          <a:stretch>
            <a:fillRect/>
          </a:stretch>
        </p:blipFill>
        <p:spPr>
          <a:xfrm>
            <a:off x="2550470" y="5757974"/>
            <a:ext cx="1626065" cy="1124928"/>
          </a:xfrm>
          <a:prstGeom prst="rect">
            <a:avLst/>
          </a:prstGeom>
        </p:spPr>
      </p:pic>
    </p:spTree>
    <p:extLst>
      <p:ext uri="{BB962C8B-B14F-4D97-AF65-F5344CB8AC3E}">
        <p14:creationId xmlns:p14="http://schemas.microsoft.com/office/powerpoint/2010/main" val="102012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6AB5AAF-C555-1210-DB29-5D2A635F2CAE}"/>
              </a:ext>
            </a:extLst>
          </p:cNvPr>
          <p:cNvGrpSpPr/>
          <p:nvPr/>
        </p:nvGrpSpPr>
        <p:grpSpPr>
          <a:xfrm>
            <a:off x="355571" y="1053372"/>
            <a:ext cx="11480857" cy="2067135"/>
            <a:chOff x="200721" y="1170587"/>
            <a:chExt cx="11480857" cy="5049324"/>
          </a:xfrm>
        </p:grpSpPr>
        <p:sp>
          <p:nvSpPr>
            <p:cNvPr id="3" name="Rectangle: Rounded Corners 2">
              <a:extLst>
                <a:ext uri="{FF2B5EF4-FFF2-40B4-BE49-F238E27FC236}">
                  <a16:creationId xmlns:a16="http://schemas.microsoft.com/office/drawing/2014/main" id="{16543802-D31B-9A38-4F14-CAD26C2B3C35}"/>
                </a:ext>
              </a:extLst>
            </p:cNvPr>
            <p:cNvSpPr/>
            <p:nvPr/>
          </p:nvSpPr>
          <p:spPr>
            <a:xfrm>
              <a:off x="200721" y="1170587"/>
              <a:ext cx="11480857" cy="5049324"/>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8809ABAC-3A76-834E-6673-A4ADA16600A1}"/>
                </a:ext>
              </a:extLst>
            </p:cNvPr>
            <p:cNvSpPr txBox="1"/>
            <p:nvPr/>
          </p:nvSpPr>
          <p:spPr>
            <a:xfrm>
              <a:off x="574815" y="1324021"/>
              <a:ext cx="10864645" cy="473631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Một hôm, đến sân bóng thấy gấu đang luyện tập, các bạn ngạc nhiên nhìn gấu rồi nói:</a:t>
              </a:r>
              <a:endParaRPr kumimoji="0" lang="en-US" sz="2400"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t>
              </a:r>
              <a:r>
                <a:rPr kumimoji="0" lang="en-US" sz="240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vi-VN" sz="240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Gấu hỏi khỉ.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Hiệp đầu cậu đá cho đội đỏ, hiệp sau cậu đã cho đội xanh. – Khỉ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Gấu vui vẻ gật đầu. Cậu nghĩ:</a:t>
              </a:r>
            </a:p>
          </p:txBody>
        </p:sp>
      </p:grpSp>
      <p:pic>
        <p:nvPicPr>
          <p:cNvPr id="10" name="Picture 9">
            <a:extLst>
              <a:ext uri="{FF2B5EF4-FFF2-40B4-BE49-F238E27FC236}">
                <a16:creationId xmlns:a16="http://schemas.microsoft.com/office/drawing/2014/main" id="{C2DD383B-C7E7-E70E-5DF9-5F529BDD27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1456" t="2564" r="-264" b="54757"/>
          <a:stretch/>
        </p:blipFill>
        <p:spPr>
          <a:xfrm>
            <a:off x="395334" y="1246339"/>
            <a:ext cx="388680" cy="533494"/>
          </a:xfrm>
          <a:prstGeom prst="rect">
            <a:avLst/>
          </a:prstGeom>
        </p:spPr>
      </p:pic>
      <p:sp>
        <p:nvSpPr>
          <p:cNvPr id="5" name="Rectangle 4">
            <a:extLst>
              <a:ext uri="{FF2B5EF4-FFF2-40B4-BE49-F238E27FC236}">
                <a16:creationId xmlns:a16="http://schemas.microsoft.com/office/drawing/2014/main" id="{229A1B85-E8FF-7787-B602-3ED92D891AA4}"/>
              </a:ext>
            </a:extLst>
          </p:cNvPr>
          <p:cNvSpPr/>
          <p:nvPr/>
        </p:nvSpPr>
        <p:spPr>
          <a:xfrm>
            <a:off x="3899323" y="-39415"/>
            <a:ext cx="3964548" cy="923330"/>
          </a:xfrm>
          <a:prstGeom prst="rect">
            <a:avLst/>
          </a:prstGeom>
          <a:noFill/>
        </p:spPr>
        <p:txBody>
          <a:bodyPr wrap="none" lIns="91440" tIns="45720" rIns="91440" bIns="45720">
            <a:spAutoFit/>
          </a:bodyPr>
          <a:lstStyle/>
          <a:p>
            <a:pPr algn="ctr"/>
            <a:r>
              <a:rPr lang="en-US" sz="5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Cầu</a:t>
            </a:r>
            <a:r>
              <a:rPr lang="en-US" sz="54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5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thủ</a:t>
            </a:r>
            <a:r>
              <a:rPr lang="en-US" sz="54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5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dự</a:t>
            </a:r>
            <a:r>
              <a:rPr lang="en-US" sz="54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5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bị</a:t>
            </a:r>
            <a:endParaRPr lang="en-US" sz="5400" b="0"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6" name="Picture 2" descr="Bài tập bài 8: đọc: cầu thủ dự bị tiếng việt 2 KNTTVCS có lời giải">
            <a:extLst>
              <a:ext uri="{FF2B5EF4-FFF2-40B4-BE49-F238E27FC236}">
                <a16:creationId xmlns:a16="http://schemas.microsoft.com/office/drawing/2014/main" id="{B2AC815B-9492-6E23-BFB0-AD98EC527EB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6000" r="90000">
                        <a14:foregroundMark x1="16000" y1="65000" x2="17000" y2="63000"/>
                        <a14:foregroundMark x1="14000" y1="60500" x2="8400" y2="64000"/>
                        <a14:foregroundMark x1="6000" y1="67500" x2="6000" y2="75000"/>
                        <a14:foregroundMark x1="6000" y1="75000" x2="14500" y2="78000"/>
                        <a14:foregroundMark x1="18064" y1="72298" x2="19500" y2="70000"/>
                        <a14:foregroundMark x1="14500" y1="78000" x2="17467" y2="73253"/>
                        <a14:foregroundMark x1="15971" y1="64000" x2="14500" y2="61500"/>
                        <a14:foregroundMark x1="19500" y1="70000" x2="16630" y2="65121"/>
                        <a14:foregroundMark x1="14500" y1="61500" x2="13500" y2="62000"/>
                        <a14:backgroundMark x1="13791" y1="59649" x2="13421" y2="59914"/>
                        <a14:backgroundMark x1="6000" y1="64000" x2="6000" y2="67500"/>
                        <a14:backgroundMark x1="18500" y1="72500" x2="18000" y2="73500"/>
                        <a14:backgroundMark x1="40000" y1="17500" x2="39500" y2="28000"/>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t="5881" b="9622"/>
          <a:stretch/>
        </p:blipFill>
        <p:spPr bwMode="auto">
          <a:xfrm>
            <a:off x="63498" y="3736219"/>
            <a:ext cx="1886600" cy="31313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ình ảnh trái bóng đá - PNG | Bóng đá, Hình ảnh, Động lực kinh doanh">
            <a:extLst>
              <a:ext uri="{FF2B5EF4-FFF2-40B4-BE49-F238E27FC236}">
                <a16:creationId xmlns:a16="http://schemas.microsoft.com/office/drawing/2014/main" id="{C94FFD87-9852-9B78-1403-04D1DBE6E35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680011" y="6051481"/>
            <a:ext cx="577475" cy="5755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5F8DFAD-CE0F-C5FB-6C75-85951D926CE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542" b="98754" l="4957" r="96552">
                        <a14:foregroundMark x1="10776" y1="16199" x2="14009" y2="56698"/>
                        <a14:foregroundMark x1="4957" y1="18692" x2="7759" y2="79128"/>
                        <a14:foregroundMark x1="5388" y1="14330" x2="30603" y2="15576"/>
                        <a14:foregroundMark x1="30603" y1="15576" x2="76293" y2="14330"/>
                        <a14:foregroundMark x1="25000" y1="10592" x2="53879" y2="14953"/>
                        <a14:foregroundMark x1="53879" y1="14953" x2="76724" y2="8723"/>
                        <a14:foregroundMark x1="76724" y1="8723" x2="90302" y2="47352"/>
                        <a14:foregroundMark x1="90302" y1="47352" x2="85345" y2="83178"/>
                        <a14:foregroundMark x1="85345" y1="83178" x2="88147" y2="88162"/>
                        <a14:foregroundMark x1="8190" y1="84424" x2="24138" y2="48598"/>
                        <a14:foregroundMark x1="24138" y1="48598" x2="23707" y2="20872"/>
                        <a14:foregroundMark x1="21552" y1="15576" x2="25431" y2="51713"/>
                        <a14:foregroundMark x1="25431" y1="51713" x2="23276" y2="74766"/>
                        <a14:foregroundMark x1="37931" y1="8411" x2="63578" y2="4361"/>
                        <a14:foregroundMark x1="63578" y1="4361" x2="92457" y2="5296"/>
                        <a14:foregroundMark x1="92457" y1="5296" x2="96552" y2="41745"/>
                        <a14:foregroundMark x1="96552" y1="41745" x2="96121" y2="45794"/>
                        <a14:foregroundMark x1="80603" y1="72897" x2="81466" y2="99065"/>
                        <a14:foregroundMark x1="63362" y1="6542" x2="82759" y2="7165"/>
                        <a14:foregroundMark x1="30819" y1="23364" x2="53664" y2="40810"/>
                        <a14:foregroundMark x1="53664" y1="40810" x2="72629" y2="67913"/>
                        <a14:foregroundMark x1="72629" y1="67913" x2="76293" y2="86293"/>
                        <a14:foregroundMark x1="30819" y1="71028" x2="54310" y2="76012"/>
                      </a14:backgroundRemoval>
                    </a14:imgEffect>
                  </a14:imgLayer>
                </a14:imgProps>
              </a:ext>
            </a:extLst>
          </a:blip>
          <a:stretch>
            <a:fillRect/>
          </a:stretch>
        </p:blipFill>
        <p:spPr>
          <a:xfrm>
            <a:off x="10555136" y="5660810"/>
            <a:ext cx="1626065" cy="1124928"/>
          </a:xfrm>
          <a:prstGeom prst="rect">
            <a:avLst/>
          </a:prstGeom>
        </p:spPr>
      </p:pic>
      <p:pic>
        <p:nvPicPr>
          <p:cNvPr id="9" name="Picture 8" descr="Cầu Thủ Dự Bị Lớp 2 ❤️️ Nội Dung Bài Đọc, Soạn Bài">
            <a:extLst>
              <a:ext uri="{FF2B5EF4-FFF2-40B4-BE49-F238E27FC236}">
                <a16:creationId xmlns:a16="http://schemas.microsoft.com/office/drawing/2014/main" id="{2F302D1B-F697-B9D7-45A3-3EB628501EF1}"/>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38413" b="74921" l="61074" r="80083">
                        <a14:foregroundMark x1="61322" y1="45397" x2="61901" y2="48730"/>
                        <a14:foregroundMark x1="79917" y1="66349" x2="77934" y2="73492"/>
                        <a14:foregroundMark x1="77934" y1="73492" x2="76529" y2="72698"/>
                        <a14:foregroundMark x1="79917" y1="66349" x2="80165" y2="69365"/>
                        <a14:foregroundMark x1="79091" y1="75079" x2="78182" y2="75079"/>
                        <a14:foregroundMark x1="61074" y1="65079" x2="64876" y2="65714"/>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59364" t="34373" r="18615" b="23333"/>
          <a:stretch/>
        </p:blipFill>
        <p:spPr bwMode="auto">
          <a:xfrm flipH="1">
            <a:off x="3337428" y="4104613"/>
            <a:ext cx="1477168" cy="26422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47ED5AD-7E14-66D8-8444-4F7167FB6FE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653" b="93367" l="9507" r="89789">
                        <a14:foregroundMark x1="44014" y1="7908" x2="44014" y2="7908"/>
                        <a14:foregroundMark x1="55634" y1="93367" x2="55634" y2="93367"/>
                      </a14:backgroundRemoval>
                    </a14:imgEffect>
                    <a14:imgEffect>
                      <a14:sharpenSoften amount="50000"/>
                    </a14:imgEffect>
                  </a14:imgLayer>
                </a14:imgProps>
              </a:ext>
            </a:extLst>
          </a:blip>
          <a:stretch>
            <a:fillRect/>
          </a:stretch>
        </p:blipFill>
        <p:spPr>
          <a:xfrm flipH="1">
            <a:off x="6856346" y="4478662"/>
            <a:ext cx="1734806" cy="2422099"/>
          </a:xfrm>
          <a:prstGeom prst="rect">
            <a:avLst/>
          </a:prstGeom>
        </p:spPr>
      </p:pic>
      <p:pic>
        <p:nvPicPr>
          <p:cNvPr id="12" name="Picture 11" descr="Cầu Thủ Dự Bị Lớp 2 ❤️️ Nội Dung Bài Đọc, Soạn Bài">
            <a:extLst>
              <a:ext uri="{FF2B5EF4-FFF2-40B4-BE49-F238E27FC236}">
                <a16:creationId xmlns:a16="http://schemas.microsoft.com/office/drawing/2014/main" id="{42F05028-1CD8-C833-0D4D-4EB97D42F06B}"/>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0">
                    <a14:imgEffect>
                      <a14:backgroundRemoval t="4921" b="60635" l="5372" r="19587">
                        <a14:foregroundMark x1="12961" y1="24092" x2="12727" y2="30000"/>
                        <a14:foregroundMark x1="13306" y1="15397" x2="13127" y2="19907"/>
                        <a14:foregroundMark x1="16860" y1="4921" x2="15537" y2="6508"/>
                        <a14:foregroundMark x1="10826" y1="59206" x2="11074" y2="59206"/>
                        <a14:foregroundMark x1="10661" y1="60635" x2="11322" y2="60000"/>
                        <a14:backgroundMark x1="7769" y1="38730" x2="8264" y2="39048"/>
                        <a14:backgroundMark x1="9669" y1="38413" x2="9669" y2="38413"/>
                        <a14:backgroundMark x1="19091" y1="38571" x2="19091" y2="38571"/>
                        <a14:backgroundMark x1="18347" y1="37619" x2="19256" y2="39683"/>
                        <a14:backgroundMark x1="15868" y1="39048" x2="16612" y2="52381"/>
                        <a14:backgroundMark x1="13719" y1="51111" x2="13967" y2="54444"/>
                        <a14:backgroundMark x1="12397" y1="19524" x2="11818" y2="23492"/>
                        <a14:backgroundMark x1="11901" y1="39841" x2="9504" y2="44921"/>
                        <a14:backgroundMark x1="11570" y1="39524" x2="10992" y2="40159"/>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7396" r="79058" b="35151"/>
          <a:stretch/>
        </p:blipFill>
        <p:spPr bwMode="auto">
          <a:xfrm flipH="1">
            <a:off x="10834322" y="4920269"/>
            <a:ext cx="847734" cy="194725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1E0FEAA-AEA1-0D95-B6FA-AD4D2A1776C6}"/>
              </a:ext>
            </a:extLst>
          </p:cNvPr>
          <p:cNvSpPr txBox="1"/>
          <p:nvPr/>
        </p:nvSpPr>
        <p:spPr>
          <a:xfrm>
            <a:off x="1322615" y="1511252"/>
            <a:ext cx="7261548" cy="5078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solidFill>
                  <a:srgbClr val="C00000"/>
                </a:solidFill>
                <a:effectLst/>
                <a:uLnTx/>
                <a:uFillTx/>
                <a:latin typeface="Cambria" panose="02040503050406030204" pitchFamily="18" charset="0"/>
              </a:rPr>
              <a:t>“Cậu giỏi quá!”, “Này, vào đội tớ nhé!”, “Vào đội tớ đi!”.</a:t>
            </a:r>
          </a:p>
        </p:txBody>
      </p:sp>
      <p:sp>
        <p:nvSpPr>
          <p:cNvPr id="16" name="TextBox 15">
            <a:extLst>
              <a:ext uri="{FF2B5EF4-FFF2-40B4-BE49-F238E27FC236}">
                <a16:creationId xmlns:a16="http://schemas.microsoft.com/office/drawing/2014/main" id="{B9FED6A6-F7FB-E31E-8908-DB5762D44BAF}"/>
              </a:ext>
            </a:extLst>
          </p:cNvPr>
          <p:cNvSpPr txBox="1"/>
          <p:nvPr/>
        </p:nvSpPr>
        <p:spPr>
          <a:xfrm>
            <a:off x="1029687" y="1851065"/>
            <a:ext cx="3482651" cy="461665"/>
          </a:xfrm>
          <a:prstGeom prst="rect">
            <a:avLst/>
          </a:prstGeom>
          <a:noFill/>
        </p:spPr>
        <p:txBody>
          <a:bodyPr wrap="square">
            <a:spAutoFit/>
          </a:bodyPr>
          <a:lstStyle/>
          <a:p>
            <a:r>
              <a:rPr kumimoji="0" lang="vi-VN" sz="240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Tớ nên vào đội nào đây? </a:t>
            </a:r>
            <a:endParaRPr lang="en-US" sz="2400" dirty="0"/>
          </a:p>
        </p:txBody>
      </p:sp>
      <p:sp>
        <p:nvSpPr>
          <p:cNvPr id="18" name="TextBox 17">
            <a:extLst>
              <a:ext uri="{FF2B5EF4-FFF2-40B4-BE49-F238E27FC236}">
                <a16:creationId xmlns:a16="http://schemas.microsoft.com/office/drawing/2014/main" id="{68B2A0FB-C8B9-FC56-7000-B2B026BCCED9}"/>
              </a:ext>
            </a:extLst>
          </p:cNvPr>
          <p:cNvSpPr txBox="1"/>
          <p:nvPr/>
        </p:nvSpPr>
        <p:spPr>
          <a:xfrm>
            <a:off x="4512338" y="2618896"/>
            <a:ext cx="6097554" cy="461665"/>
          </a:xfrm>
          <a:prstGeom prst="rect">
            <a:avLst/>
          </a:prstGeom>
          <a:noFill/>
        </p:spPr>
        <p:txBody>
          <a:bodyPr wrap="square">
            <a:spAutoFit/>
          </a:bodyPr>
          <a:lstStyle/>
          <a:p>
            <a:r>
              <a:rPr kumimoji="0" lang="vi-VN" sz="240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“Hoá ra làm cầu thủ dự bị cũng hay nhỉ!”.</a:t>
            </a:r>
            <a:endParaRPr lang="en-US" sz="2400" dirty="0"/>
          </a:p>
        </p:txBody>
      </p:sp>
    </p:spTree>
    <p:extLst>
      <p:ext uri="{BB962C8B-B14F-4D97-AF65-F5344CB8AC3E}">
        <p14:creationId xmlns:p14="http://schemas.microsoft.com/office/powerpoint/2010/main" val="140176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1000" fill="hold"/>
                                        <p:tgtEl>
                                          <p:spTgt spid="14"/>
                                        </p:tgtEl>
                                        <p:attrNameLst>
                                          <p:attrName>style.color</p:attrName>
                                        </p:attrNameLst>
                                      </p:cBhvr>
                                      <p:to>
                                        <a:srgbClr val="0000FF"/>
                                      </p:to>
                                    </p:animClr>
                                  </p:childTnLst>
                                </p:cTn>
                              </p:par>
                              <p:par>
                                <p:cTn id="7" presetID="3" presetClass="emph" presetSubtype="2" fill="hold" grpId="0" nodeType="withEffect">
                                  <p:stCondLst>
                                    <p:cond delay="0"/>
                                  </p:stCondLst>
                                  <p:childTnLst>
                                    <p:animClr clrSpc="rgb" dir="cw">
                                      <p:cBhvr override="childStyle">
                                        <p:cTn id="8" dur="1000" fill="hold"/>
                                        <p:tgtEl>
                                          <p:spTgt spid="16"/>
                                        </p:tgtEl>
                                        <p:attrNameLst>
                                          <p:attrName>style.color</p:attrName>
                                        </p:attrNameLst>
                                      </p:cBhvr>
                                      <p:to>
                                        <a:srgbClr val="0000FF"/>
                                      </p:to>
                                    </p:animClr>
                                  </p:childTnLst>
                                </p:cTn>
                              </p:par>
                              <p:par>
                                <p:cTn id="9" presetID="3" presetClass="emph" presetSubtype="2" fill="hold" grpId="0" nodeType="withEffect">
                                  <p:stCondLst>
                                    <p:cond delay="0"/>
                                  </p:stCondLst>
                                  <p:childTnLst>
                                    <p:animClr clrSpc="rgb" dir="cw">
                                      <p:cBhvr override="childStyle">
                                        <p:cTn id="10" dur="1000" fill="hold"/>
                                        <p:tgtEl>
                                          <p:spTgt spid="18"/>
                                        </p:tgtEl>
                                        <p:attrNameLst>
                                          <p:attrName>style.color</p:attrName>
                                        </p:attrNameLst>
                                      </p:cBhvr>
                                      <p:to>
                                        <a:srgbClr val="0000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166583-A4F1-2D03-412A-921457361775}"/>
              </a:ext>
            </a:extLst>
          </p:cNvPr>
          <p:cNvSpPr/>
          <p:nvPr/>
        </p:nvSpPr>
        <p:spPr>
          <a:xfrm>
            <a:off x="3880661" y="0"/>
            <a:ext cx="3964548" cy="923330"/>
          </a:xfrm>
          <a:prstGeom prst="rect">
            <a:avLst/>
          </a:prstGeom>
          <a:noFill/>
        </p:spPr>
        <p:txBody>
          <a:bodyPr wrap="none" lIns="91440" tIns="45720" rIns="91440" bIns="45720">
            <a:spAutoFit/>
          </a:bodyPr>
          <a:lstStyle/>
          <a:p>
            <a:pPr algn="ctr"/>
            <a:r>
              <a:rPr lang="en-US" sz="5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Cầu</a:t>
            </a:r>
            <a:r>
              <a:rPr lang="en-US" sz="54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5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thủ</a:t>
            </a:r>
            <a:r>
              <a:rPr lang="en-US" sz="54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5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dự</a:t>
            </a:r>
            <a:r>
              <a:rPr lang="en-US" sz="54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5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bị</a:t>
            </a:r>
            <a:endParaRPr lang="en-US" sz="5400" b="0"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F5F7E93E-9AD3-52F2-90DD-092C817CFC4E}"/>
              </a:ext>
            </a:extLst>
          </p:cNvPr>
          <p:cNvSpPr/>
          <p:nvPr/>
        </p:nvSpPr>
        <p:spPr>
          <a:xfrm>
            <a:off x="296389" y="1149867"/>
            <a:ext cx="11348884" cy="5325577"/>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C1B56B7-D3F1-6692-A690-3F89F089442F}"/>
              </a:ext>
            </a:extLst>
          </p:cNvPr>
          <p:cNvSpPr txBox="1"/>
          <p:nvPr/>
        </p:nvSpPr>
        <p:spPr>
          <a:xfrm>
            <a:off x="865415" y="1245837"/>
            <a:ext cx="10657892" cy="830997"/>
          </a:xfrm>
          <a:prstGeom prst="rect">
            <a:avLst/>
          </a:prstGeom>
          <a:noFill/>
        </p:spPr>
        <p:txBody>
          <a:bodyPr wrap="square">
            <a:spAutoFit/>
          </a:bodyPr>
          <a:lstStyle/>
          <a:p>
            <a:r>
              <a:rPr lang="en-US" sz="2400" i="0" dirty="0">
                <a:solidFill>
                  <a:srgbClr val="222222"/>
                </a:solidFill>
                <a:effectLst/>
                <a:latin typeface="Cambria" panose="02040503050406030204" pitchFamily="18" charset="0"/>
              </a:rPr>
              <a:t> </a:t>
            </a:r>
            <a:r>
              <a:rPr lang="vi-VN" sz="2400" i="0" dirty="0">
                <a:solidFill>
                  <a:srgbClr val="222222"/>
                </a:solidFill>
                <a:effectLst/>
                <a:latin typeface="Cambria" panose="02040503050406030204" pitchFamily="18" charset="0"/>
              </a:rPr>
              <a:t>Nhìn các bạn đá bóng, gấu con rất muốn chơi cùng. Nhưng thấy gấu con có vẻ chậm chạp và đá bóng không tốt nên chưa đội nào muốn nhận cậu.</a:t>
            </a:r>
            <a:endParaRPr lang="en-US" sz="2400" dirty="0"/>
          </a:p>
        </p:txBody>
      </p:sp>
      <p:sp>
        <p:nvSpPr>
          <p:cNvPr id="7" name="TextBox 6">
            <a:extLst>
              <a:ext uri="{FF2B5EF4-FFF2-40B4-BE49-F238E27FC236}">
                <a16:creationId xmlns:a16="http://schemas.microsoft.com/office/drawing/2014/main" id="{84B29F3C-747B-5F30-F798-4675BBE1CD0D}"/>
              </a:ext>
            </a:extLst>
          </p:cNvPr>
          <p:cNvSpPr txBox="1"/>
          <p:nvPr/>
        </p:nvSpPr>
        <p:spPr>
          <a:xfrm>
            <a:off x="828091" y="2030179"/>
            <a:ext cx="10657891" cy="1200329"/>
          </a:xfrm>
          <a:prstGeom prst="rect">
            <a:avLst/>
          </a:prstGeom>
          <a:noFill/>
        </p:spPr>
        <p:txBody>
          <a:bodyPr wrap="square">
            <a:spAutoFit/>
          </a:bodyPr>
          <a:lstStyle/>
          <a:p>
            <a:pPr algn="just"/>
            <a:r>
              <a:rPr lang="en-US" sz="2400" i="0" dirty="0">
                <a:solidFill>
                  <a:srgbClr val="222222"/>
                </a:solidFill>
                <a:effectLst/>
                <a:latin typeface="Cambria" panose="02040503050406030204" pitchFamily="18" charset="0"/>
              </a:rPr>
              <a:t> </a:t>
            </a:r>
            <a:r>
              <a:rPr lang="vi-VN" sz="2400" i="0" dirty="0">
                <a:solidFill>
                  <a:srgbClr val="222222"/>
                </a:solidFill>
                <a:effectLst/>
                <a:latin typeface="Cambria" panose="02040503050406030204" pitchFamily="18" charset="0"/>
              </a:rPr>
              <a:t>– Gấu à, cậu làm cầu thủ dự bị nhé! – Khỉ nói.</a:t>
            </a:r>
          </a:p>
          <a:p>
            <a:pPr algn="just"/>
            <a:r>
              <a:rPr lang="en-US" sz="2400" i="0" dirty="0">
                <a:solidFill>
                  <a:srgbClr val="222222"/>
                </a:solidFill>
                <a:effectLst/>
                <a:latin typeface="Cambria" panose="02040503050406030204" pitchFamily="18" charset="0"/>
              </a:rPr>
              <a:t>     </a:t>
            </a:r>
            <a:r>
              <a:rPr lang="vi-VN" sz="2400" i="0" dirty="0">
                <a:solidFill>
                  <a:srgbClr val="222222"/>
                </a:solidFill>
                <a:effectLst/>
                <a:latin typeface="Cambria" panose="02040503050406030204" pitchFamily="18" charset="0"/>
              </a:rPr>
              <a:t>Gấu con hơi buồn nhưng cũng đồng ý. Trong khi chờ được vào sân, gấu đi nhặt bóng cho các bạn. Gấu cố gắng chạy thật nhanh để các bạn không phải chờ lâu.</a:t>
            </a:r>
            <a:endParaRPr lang="en-US" sz="2400" dirty="0"/>
          </a:p>
        </p:txBody>
      </p:sp>
      <p:sp>
        <p:nvSpPr>
          <p:cNvPr id="9" name="TextBox 8">
            <a:extLst>
              <a:ext uri="{FF2B5EF4-FFF2-40B4-BE49-F238E27FC236}">
                <a16:creationId xmlns:a16="http://schemas.microsoft.com/office/drawing/2014/main" id="{D7580C2D-2D85-A444-116D-5E7CBFBBB56D}"/>
              </a:ext>
            </a:extLst>
          </p:cNvPr>
          <p:cNvSpPr txBox="1"/>
          <p:nvPr/>
        </p:nvSpPr>
        <p:spPr>
          <a:xfrm>
            <a:off x="826549" y="3212865"/>
            <a:ext cx="10657891" cy="830997"/>
          </a:xfrm>
          <a:prstGeom prst="rect">
            <a:avLst/>
          </a:prstGeom>
          <a:noFill/>
        </p:spPr>
        <p:txBody>
          <a:bodyPr wrap="square">
            <a:spAutoFit/>
          </a:bodyPr>
          <a:lstStyle/>
          <a:p>
            <a:r>
              <a:rPr lang="en-US" sz="2400" i="0" dirty="0">
                <a:solidFill>
                  <a:srgbClr val="222222"/>
                </a:solidFill>
                <a:effectLst/>
                <a:latin typeface="Cambria" panose="02040503050406030204" pitchFamily="18" charset="0"/>
              </a:rPr>
              <a:t> </a:t>
            </a:r>
            <a:r>
              <a:rPr lang="vi-VN" sz="2400" i="0" dirty="0">
                <a:solidFill>
                  <a:srgbClr val="222222"/>
                </a:solidFill>
                <a:effectLst/>
                <a:latin typeface="Cambria" panose="02040503050406030204" pitchFamily="18" charset="0"/>
              </a:rPr>
              <a:t>Hằng ngày, gấu đến sân bóng từ sớm để luyện tập. Gấu đá bóng ra xa, chạy đi nhặt rồi đ</a:t>
            </a:r>
            <a:r>
              <a:rPr lang="en-US" sz="2400" dirty="0">
                <a:solidFill>
                  <a:srgbClr val="222222"/>
                </a:solidFill>
                <a:latin typeface="Cambria" panose="02040503050406030204" pitchFamily="18" charset="0"/>
              </a:rPr>
              <a:t>á</a:t>
            </a:r>
            <a:r>
              <a:rPr lang="vi-VN" sz="2400" i="0" dirty="0">
                <a:solidFill>
                  <a:srgbClr val="222222"/>
                </a:solidFill>
                <a:effectLst/>
                <a:latin typeface="Cambria" panose="02040503050406030204" pitchFamily="18" charset="0"/>
              </a:rPr>
              <a:t> vào gôn, đ</a:t>
            </a:r>
            <a:r>
              <a:rPr lang="en-US" sz="2400" dirty="0">
                <a:solidFill>
                  <a:srgbClr val="222222"/>
                </a:solidFill>
                <a:latin typeface="Cambria" panose="02040503050406030204" pitchFamily="18" charset="0"/>
              </a:rPr>
              <a:t>á</a:t>
            </a:r>
            <a:r>
              <a:rPr lang="vi-VN" sz="2400" i="0" dirty="0">
                <a:solidFill>
                  <a:srgbClr val="222222"/>
                </a:solidFill>
                <a:effectLst/>
                <a:latin typeface="Cambria" panose="02040503050406030204" pitchFamily="18" charset="0"/>
              </a:rPr>
              <a:t> đi đá lại,… Cứ thế, gấu đá bóng ngày càng giỏi hơn.</a:t>
            </a:r>
            <a:endParaRPr lang="en-US" sz="2400" dirty="0"/>
          </a:p>
        </p:txBody>
      </p:sp>
      <p:sp>
        <p:nvSpPr>
          <p:cNvPr id="11" name="TextBox 10">
            <a:extLst>
              <a:ext uri="{FF2B5EF4-FFF2-40B4-BE49-F238E27FC236}">
                <a16:creationId xmlns:a16="http://schemas.microsoft.com/office/drawing/2014/main" id="{46BE8449-EC79-2215-7AC2-EF4F789BB599}"/>
              </a:ext>
            </a:extLst>
          </p:cNvPr>
          <p:cNvSpPr txBox="1"/>
          <p:nvPr/>
        </p:nvSpPr>
        <p:spPr>
          <a:xfrm>
            <a:off x="787683" y="4014850"/>
            <a:ext cx="10657891" cy="1938992"/>
          </a:xfrm>
          <a:prstGeom prst="rect">
            <a:avLst/>
          </a:prstGeom>
          <a:noFill/>
        </p:spPr>
        <p:txBody>
          <a:bodyPr wrap="square">
            <a:spAutoFit/>
          </a:bodyPr>
          <a:lstStyle/>
          <a:p>
            <a:pPr algn="just"/>
            <a:r>
              <a:rPr lang="en-US" sz="2400" i="0" dirty="0">
                <a:solidFill>
                  <a:srgbClr val="222222"/>
                </a:solidFill>
                <a:effectLst/>
                <a:latin typeface="Cambria" panose="02040503050406030204" pitchFamily="18" charset="0"/>
              </a:rPr>
              <a:t> </a:t>
            </a:r>
            <a:r>
              <a:rPr lang="vi-VN" sz="2400" i="0" dirty="0">
                <a:solidFill>
                  <a:srgbClr val="222222"/>
                </a:solidFill>
                <a:effectLst/>
                <a:latin typeface="Cambria" panose="02040503050406030204" pitchFamily="18" charset="0"/>
              </a:rPr>
              <a:t>Một hôm, đến sân bóng thấy gấu đang luyện tập, các bạn ngạc nhiên nhìn gấu rồi nói: “Cậu giỏi quá!”, “Này, vào đội tớ nhé!”, “Vào đội tớ đi!”.</a:t>
            </a:r>
          </a:p>
          <a:p>
            <a:pPr algn="just"/>
            <a:r>
              <a:rPr lang="vi-VN" sz="2400" i="0" dirty="0">
                <a:solidFill>
                  <a:srgbClr val="222222"/>
                </a:solidFill>
                <a:effectLst/>
                <a:latin typeface="Cambria" panose="02040503050406030204" pitchFamily="18" charset="0"/>
              </a:rPr>
              <a:t>– Tớ nên vào đội nào đây? – Gấu hỏi khỉ.</a:t>
            </a:r>
          </a:p>
          <a:p>
            <a:pPr algn="just"/>
            <a:r>
              <a:rPr lang="vi-VN" sz="2400" i="0" dirty="0">
                <a:solidFill>
                  <a:srgbClr val="222222"/>
                </a:solidFill>
                <a:effectLst/>
                <a:latin typeface="Cambria" panose="02040503050406030204" pitchFamily="18" charset="0"/>
              </a:rPr>
              <a:t>– Hiệp đầu cậu đá cho đội đỏ, hiệp sau cậu đã cho đội xanh. – Khỉ nói.</a:t>
            </a:r>
          </a:p>
          <a:p>
            <a:pPr algn="just"/>
            <a:r>
              <a:rPr lang="vi-VN" sz="2400" i="0" dirty="0">
                <a:solidFill>
                  <a:srgbClr val="222222"/>
                </a:solidFill>
                <a:effectLst/>
                <a:latin typeface="Cambria" panose="02040503050406030204" pitchFamily="18" charset="0"/>
              </a:rPr>
              <a:t>Gấu vui vẻ gật đầu. Cậu nghĩ: “Hoá ra làm cầu thủ dự bị cũng hay nhỉ!”.</a:t>
            </a:r>
            <a:r>
              <a:rPr lang="en-US" sz="2400" i="0" dirty="0">
                <a:solidFill>
                  <a:srgbClr val="222222"/>
                </a:solidFill>
                <a:effectLst/>
                <a:latin typeface="Cambria" panose="02040503050406030204" pitchFamily="18" charset="0"/>
              </a:rPr>
              <a:t> </a:t>
            </a:r>
            <a:endParaRPr lang="en-US" sz="2400" dirty="0"/>
          </a:p>
        </p:txBody>
      </p:sp>
      <p:sp>
        <p:nvSpPr>
          <p:cNvPr id="12" name="TextBox 11">
            <a:extLst>
              <a:ext uri="{FF2B5EF4-FFF2-40B4-BE49-F238E27FC236}">
                <a16:creationId xmlns:a16="http://schemas.microsoft.com/office/drawing/2014/main" id="{ABF561D4-9F36-40C0-CEC3-A87392707FD7}"/>
              </a:ext>
            </a:extLst>
          </p:cNvPr>
          <p:cNvSpPr txBox="1"/>
          <p:nvPr/>
        </p:nvSpPr>
        <p:spPr>
          <a:xfrm>
            <a:off x="6941938" y="5980324"/>
            <a:ext cx="4542502" cy="400110"/>
          </a:xfrm>
          <a:prstGeom prst="rect">
            <a:avLst/>
          </a:prstGeom>
          <a:noFill/>
        </p:spPr>
        <p:txBody>
          <a:bodyPr wrap="square">
            <a:spAutoFit/>
          </a:bodyPr>
          <a:lstStyle/>
          <a:p>
            <a:r>
              <a:rPr lang="en-US" sz="2000" b="1" i="1" dirty="0">
                <a:solidFill>
                  <a:srgbClr val="222222"/>
                </a:solidFill>
                <a:effectLst/>
                <a:latin typeface="Cambria" panose="02040503050406030204" pitchFamily="18" charset="0"/>
              </a:rPr>
              <a:t>(Theo 100 </a:t>
            </a:r>
            <a:r>
              <a:rPr lang="en-US" sz="2000" b="1" i="1" dirty="0" err="1">
                <a:solidFill>
                  <a:srgbClr val="222222"/>
                </a:solidFill>
                <a:effectLst/>
                <a:latin typeface="Cambria" panose="02040503050406030204" pitchFamily="18" charset="0"/>
              </a:rPr>
              <a:t>truyện</a:t>
            </a:r>
            <a:r>
              <a:rPr lang="en-US" sz="2000" b="1" i="1" dirty="0">
                <a:solidFill>
                  <a:srgbClr val="222222"/>
                </a:solidFill>
                <a:effectLst/>
                <a:latin typeface="Cambria" panose="02040503050406030204" pitchFamily="18" charset="0"/>
              </a:rPr>
              <a:t> </a:t>
            </a:r>
            <a:r>
              <a:rPr lang="en-US" sz="2000" b="1" i="1" dirty="0" err="1">
                <a:solidFill>
                  <a:srgbClr val="222222"/>
                </a:solidFill>
                <a:effectLst/>
                <a:latin typeface="Cambria" panose="02040503050406030204" pitchFamily="18" charset="0"/>
              </a:rPr>
              <a:t>ngụ</a:t>
            </a:r>
            <a:r>
              <a:rPr lang="en-US" sz="2000" b="1" i="1" dirty="0">
                <a:solidFill>
                  <a:srgbClr val="222222"/>
                </a:solidFill>
                <a:effectLst/>
                <a:latin typeface="Cambria" panose="02040503050406030204" pitchFamily="18" charset="0"/>
              </a:rPr>
              <a:t> </a:t>
            </a:r>
            <a:r>
              <a:rPr lang="en-US" sz="2000" b="1" i="1" dirty="0" err="1">
                <a:solidFill>
                  <a:srgbClr val="222222"/>
                </a:solidFill>
                <a:effectLst/>
                <a:latin typeface="Cambria" panose="02040503050406030204" pitchFamily="18" charset="0"/>
              </a:rPr>
              <a:t>ngôn</a:t>
            </a:r>
            <a:r>
              <a:rPr lang="en-US" sz="2000" b="1" i="1" dirty="0">
                <a:solidFill>
                  <a:srgbClr val="222222"/>
                </a:solidFill>
                <a:effectLst/>
                <a:latin typeface="Cambria" panose="02040503050406030204" pitchFamily="18" charset="0"/>
              </a:rPr>
              <a:t> hay </a:t>
            </a:r>
            <a:r>
              <a:rPr lang="en-US" sz="2000" b="1" i="1" dirty="0" err="1">
                <a:solidFill>
                  <a:srgbClr val="222222"/>
                </a:solidFill>
                <a:effectLst/>
                <a:latin typeface="Cambria" panose="02040503050406030204" pitchFamily="18" charset="0"/>
              </a:rPr>
              <a:t>nhất</a:t>
            </a:r>
            <a:r>
              <a:rPr lang="en-US" sz="2000" b="1" i="1" dirty="0">
                <a:solidFill>
                  <a:srgbClr val="222222"/>
                </a:solidFill>
                <a:effectLst/>
                <a:latin typeface="Cambria" panose="02040503050406030204" pitchFamily="18" charset="0"/>
              </a:rPr>
              <a:t>)</a:t>
            </a:r>
            <a:endParaRPr lang="en-US" sz="2000" b="1" i="1" dirty="0">
              <a:latin typeface="Cambria" panose="02040503050406030204" pitchFamily="18" charset="0"/>
            </a:endParaRPr>
          </a:p>
        </p:txBody>
      </p:sp>
      <p:pic>
        <p:nvPicPr>
          <p:cNvPr id="13" name="Picture 12">
            <a:extLst>
              <a:ext uri="{FF2B5EF4-FFF2-40B4-BE49-F238E27FC236}">
                <a16:creationId xmlns:a16="http://schemas.microsoft.com/office/drawing/2014/main" id="{0734D129-823B-A538-7DA9-B31A6E1559E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23" t="1198" r="60700" b="52848"/>
          <a:stretch/>
        </p:blipFill>
        <p:spPr>
          <a:xfrm>
            <a:off x="474353" y="1269113"/>
            <a:ext cx="388679" cy="647798"/>
          </a:xfrm>
          <a:prstGeom prst="rect">
            <a:avLst/>
          </a:prstGeom>
        </p:spPr>
      </p:pic>
      <p:pic>
        <p:nvPicPr>
          <p:cNvPr id="14" name="Picture 13">
            <a:extLst>
              <a:ext uri="{FF2B5EF4-FFF2-40B4-BE49-F238E27FC236}">
                <a16:creationId xmlns:a16="http://schemas.microsoft.com/office/drawing/2014/main" id="{DF470DE7-ECA3-CAF8-31AF-8CD0CCBBFE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480" t="944" r="19712" b="56377"/>
          <a:stretch/>
        </p:blipFill>
        <p:spPr>
          <a:xfrm>
            <a:off x="433661" y="3279161"/>
            <a:ext cx="388680" cy="533494"/>
          </a:xfrm>
          <a:prstGeom prst="rect">
            <a:avLst/>
          </a:prstGeom>
        </p:spPr>
      </p:pic>
      <p:pic>
        <p:nvPicPr>
          <p:cNvPr id="15" name="Picture 14">
            <a:extLst>
              <a:ext uri="{FF2B5EF4-FFF2-40B4-BE49-F238E27FC236}">
                <a16:creationId xmlns:a16="http://schemas.microsoft.com/office/drawing/2014/main" id="{10890DAC-58BF-7DF8-23E5-B928501590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122" t="948" r="41070" b="56373"/>
          <a:stretch/>
        </p:blipFill>
        <p:spPr>
          <a:xfrm>
            <a:off x="367901" y="2139468"/>
            <a:ext cx="388679" cy="533494"/>
          </a:xfrm>
          <a:prstGeom prst="rect">
            <a:avLst/>
          </a:prstGeom>
        </p:spPr>
      </p:pic>
      <p:pic>
        <p:nvPicPr>
          <p:cNvPr id="16" name="Picture 15">
            <a:extLst>
              <a:ext uri="{FF2B5EF4-FFF2-40B4-BE49-F238E27FC236}">
                <a16:creationId xmlns:a16="http://schemas.microsoft.com/office/drawing/2014/main" id="{59D4F67C-4E40-0395-4077-9538C755F4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456" t="2564" r="-264" b="54757"/>
          <a:stretch/>
        </p:blipFill>
        <p:spPr>
          <a:xfrm>
            <a:off x="433661" y="4094904"/>
            <a:ext cx="388680" cy="533494"/>
          </a:xfrm>
          <a:prstGeom prst="rect">
            <a:avLst/>
          </a:prstGeom>
        </p:spPr>
      </p:pic>
    </p:spTree>
    <p:extLst>
      <p:ext uri="{BB962C8B-B14F-4D97-AF65-F5344CB8AC3E}">
        <p14:creationId xmlns:p14="http://schemas.microsoft.com/office/powerpoint/2010/main" val="510720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250" fill="hold"/>
                                        <p:tgtEl>
                                          <p:spTgt spid="5"/>
                                        </p:tgtEl>
                                        <p:attrNameLst>
                                          <p:attrName>style.color</p:attrName>
                                        </p:attrNameLst>
                                      </p:cBhvr>
                                      <p:to>
                                        <a:srgbClr val="006600"/>
                                      </p:to>
                                    </p:animClr>
                                  </p:childTnLst>
                                </p:cTn>
                              </p:par>
                              <p:par>
                                <p:cTn id="7" presetID="3" presetClass="emph" presetSubtype="2" fill="hold" grpId="0" nodeType="withEffect">
                                  <p:stCondLst>
                                    <p:cond delay="0"/>
                                  </p:stCondLst>
                                  <p:childTnLst>
                                    <p:animClr clrSpc="rgb" dir="cw">
                                      <p:cBhvr override="childStyle">
                                        <p:cTn id="8" dur="250" fill="hold"/>
                                        <p:tgtEl>
                                          <p:spTgt spid="7"/>
                                        </p:tgtEl>
                                        <p:attrNameLst>
                                          <p:attrName>style.color</p:attrName>
                                        </p:attrNameLst>
                                      </p:cBhvr>
                                      <p:to>
                                        <a:srgbClr val="CC0000"/>
                                      </p:to>
                                    </p:animClr>
                                  </p:childTnLst>
                                </p:cTn>
                              </p:par>
                              <p:par>
                                <p:cTn id="9" presetID="3" presetClass="emph" presetSubtype="2" fill="hold" grpId="0" nodeType="withEffect">
                                  <p:stCondLst>
                                    <p:cond delay="0"/>
                                  </p:stCondLst>
                                  <p:childTnLst>
                                    <p:animClr clrSpc="rgb" dir="cw">
                                      <p:cBhvr override="childStyle">
                                        <p:cTn id="10" dur="250" fill="hold"/>
                                        <p:tgtEl>
                                          <p:spTgt spid="9"/>
                                        </p:tgtEl>
                                        <p:attrNameLst>
                                          <p:attrName>style.color</p:attrName>
                                        </p:attrNameLst>
                                      </p:cBhvr>
                                      <p:to>
                                        <a:srgbClr val="006600"/>
                                      </p:to>
                                    </p:animClr>
                                  </p:childTnLst>
                                </p:cTn>
                              </p:par>
                              <p:par>
                                <p:cTn id="11" presetID="3" presetClass="emph" presetSubtype="2" fill="hold" grpId="0" nodeType="withEffect">
                                  <p:stCondLst>
                                    <p:cond delay="0"/>
                                  </p:stCondLst>
                                  <p:childTnLst>
                                    <p:animClr clrSpc="rgb" dir="cw">
                                      <p:cBhvr override="childStyle">
                                        <p:cTn id="12" dur="250" fill="hold"/>
                                        <p:tgtEl>
                                          <p:spTgt spid="11"/>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3CA173-5B5F-A44C-974A-673995209B5D}"/>
              </a:ext>
            </a:extLst>
          </p:cNvPr>
          <p:cNvSpPr/>
          <p:nvPr/>
        </p:nvSpPr>
        <p:spPr>
          <a:xfrm>
            <a:off x="3889992" y="94724"/>
            <a:ext cx="3964548" cy="923330"/>
          </a:xfrm>
          <a:prstGeom prst="rect">
            <a:avLst/>
          </a:prstGeom>
          <a:noFill/>
        </p:spPr>
        <p:txBody>
          <a:bodyPr wrap="none" lIns="91440" tIns="45720" rIns="91440" bIns="45720">
            <a:spAutoFit/>
          </a:bodyPr>
          <a:lstStyle/>
          <a:p>
            <a:pPr algn="ctr"/>
            <a:r>
              <a:rPr lang="en-US" sz="5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Cầu</a:t>
            </a:r>
            <a:r>
              <a:rPr lang="en-US" sz="54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5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thủ</a:t>
            </a:r>
            <a:r>
              <a:rPr lang="en-US" sz="54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5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dự</a:t>
            </a:r>
            <a:r>
              <a:rPr lang="en-US" sz="54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5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bị</a:t>
            </a:r>
            <a:endParaRPr lang="en-US" sz="5400" b="0"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6" name="Thought Bubble: Cloud 5">
            <a:extLst>
              <a:ext uri="{FF2B5EF4-FFF2-40B4-BE49-F238E27FC236}">
                <a16:creationId xmlns:a16="http://schemas.microsoft.com/office/drawing/2014/main" id="{B59A3FE3-FB6E-6297-BD59-13EBEB05C0AB}"/>
              </a:ext>
            </a:extLst>
          </p:cNvPr>
          <p:cNvSpPr/>
          <p:nvPr/>
        </p:nvSpPr>
        <p:spPr>
          <a:xfrm>
            <a:off x="8322906" y="-102638"/>
            <a:ext cx="3869094" cy="1616419"/>
          </a:xfrm>
          <a:prstGeom prst="cloud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dirty="0" err="1">
                <a:solidFill>
                  <a:srgbClr val="0000CC"/>
                </a:solidFill>
                <a:latin typeface="Times New Roman" panose="02020603050405020304" pitchFamily="18" charset="0"/>
                <a:cs typeface="Times New Roman" panose="02020603050405020304" pitchFamily="18" charset="0"/>
              </a:rPr>
              <a:t>Luyện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đọc</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theo</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nhóm</a:t>
            </a:r>
            <a:endParaRPr lang="en-US" sz="3200" dirty="0">
              <a:solidFill>
                <a:srgbClr val="0000CC"/>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2E6DEA59-2363-1A9F-4AA2-9B4280FF1C63}"/>
              </a:ext>
            </a:extLst>
          </p:cNvPr>
          <p:cNvSpPr/>
          <p:nvPr/>
        </p:nvSpPr>
        <p:spPr>
          <a:xfrm>
            <a:off x="296389" y="1149867"/>
            <a:ext cx="11348884" cy="5325577"/>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CFA45BB-98E1-30F4-B244-D2E42A80B2EC}"/>
              </a:ext>
            </a:extLst>
          </p:cNvPr>
          <p:cNvSpPr txBox="1"/>
          <p:nvPr/>
        </p:nvSpPr>
        <p:spPr>
          <a:xfrm>
            <a:off x="865415" y="1245837"/>
            <a:ext cx="10657892" cy="830997"/>
          </a:xfrm>
          <a:prstGeom prst="rect">
            <a:avLst/>
          </a:prstGeom>
          <a:noFill/>
        </p:spPr>
        <p:txBody>
          <a:bodyPr wrap="square">
            <a:spAutoFit/>
          </a:bodyPr>
          <a:lstStyle/>
          <a:p>
            <a:r>
              <a:rPr lang="en-US" sz="2400" i="0" dirty="0">
                <a:solidFill>
                  <a:srgbClr val="222222"/>
                </a:solidFill>
                <a:effectLst/>
                <a:latin typeface="Cambria" panose="02040503050406030204" pitchFamily="18" charset="0"/>
              </a:rPr>
              <a:t> </a:t>
            </a:r>
            <a:r>
              <a:rPr lang="vi-VN" sz="2400" i="0" dirty="0">
                <a:solidFill>
                  <a:srgbClr val="222222"/>
                </a:solidFill>
                <a:effectLst/>
                <a:latin typeface="Cambria" panose="02040503050406030204" pitchFamily="18" charset="0"/>
              </a:rPr>
              <a:t>Nhìn các bạn đá bóng, gấu con rất muốn chơi cùng. Nhưng thấy gấu con có vẻ chậm chạp và đá bóng không tốt nên chưa đội nào muốn nhận cậu.</a:t>
            </a:r>
            <a:endParaRPr lang="en-US" sz="2400" dirty="0"/>
          </a:p>
        </p:txBody>
      </p:sp>
      <p:sp>
        <p:nvSpPr>
          <p:cNvPr id="12" name="TextBox 11">
            <a:extLst>
              <a:ext uri="{FF2B5EF4-FFF2-40B4-BE49-F238E27FC236}">
                <a16:creationId xmlns:a16="http://schemas.microsoft.com/office/drawing/2014/main" id="{572F71A6-AF06-4DD7-6F2F-50D18AE35784}"/>
              </a:ext>
            </a:extLst>
          </p:cNvPr>
          <p:cNvSpPr txBox="1"/>
          <p:nvPr/>
        </p:nvSpPr>
        <p:spPr>
          <a:xfrm>
            <a:off x="828091" y="2030179"/>
            <a:ext cx="10657891" cy="1200329"/>
          </a:xfrm>
          <a:prstGeom prst="rect">
            <a:avLst/>
          </a:prstGeom>
          <a:noFill/>
        </p:spPr>
        <p:txBody>
          <a:bodyPr wrap="square">
            <a:spAutoFit/>
          </a:bodyPr>
          <a:lstStyle/>
          <a:p>
            <a:pPr algn="just"/>
            <a:r>
              <a:rPr lang="en-US" sz="2400" i="0" dirty="0">
                <a:solidFill>
                  <a:srgbClr val="222222"/>
                </a:solidFill>
                <a:effectLst/>
                <a:latin typeface="Cambria" panose="02040503050406030204" pitchFamily="18" charset="0"/>
              </a:rPr>
              <a:t> </a:t>
            </a:r>
            <a:r>
              <a:rPr lang="vi-VN" sz="2400" i="0" dirty="0">
                <a:solidFill>
                  <a:srgbClr val="222222"/>
                </a:solidFill>
                <a:effectLst/>
                <a:latin typeface="Cambria" panose="02040503050406030204" pitchFamily="18" charset="0"/>
              </a:rPr>
              <a:t>– Gấu à, cậu làm cầu thủ dự bị nhé! – Khỉ nói.</a:t>
            </a:r>
          </a:p>
          <a:p>
            <a:pPr algn="just"/>
            <a:r>
              <a:rPr lang="en-US" sz="2400" i="0" dirty="0">
                <a:solidFill>
                  <a:srgbClr val="222222"/>
                </a:solidFill>
                <a:effectLst/>
                <a:latin typeface="Cambria" panose="02040503050406030204" pitchFamily="18" charset="0"/>
              </a:rPr>
              <a:t>     </a:t>
            </a:r>
            <a:r>
              <a:rPr lang="vi-VN" sz="2400" i="0" dirty="0">
                <a:solidFill>
                  <a:srgbClr val="222222"/>
                </a:solidFill>
                <a:effectLst/>
                <a:latin typeface="Cambria" panose="02040503050406030204" pitchFamily="18" charset="0"/>
              </a:rPr>
              <a:t>Gấu con hơi buồn nhưng cũng đồng ý. Trong khi chờ được vào sân, gấu đi nhặt bóng cho các bạn. Gấu cố gắng chạy thật nhanh để các bạn không phải chờ lâu.</a:t>
            </a:r>
            <a:endParaRPr lang="en-US" sz="2400" dirty="0"/>
          </a:p>
        </p:txBody>
      </p:sp>
      <p:sp>
        <p:nvSpPr>
          <p:cNvPr id="13" name="TextBox 12">
            <a:extLst>
              <a:ext uri="{FF2B5EF4-FFF2-40B4-BE49-F238E27FC236}">
                <a16:creationId xmlns:a16="http://schemas.microsoft.com/office/drawing/2014/main" id="{BD0CE69C-183B-8D41-517C-B4DA833CE3BF}"/>
              </a:ext>
            </a:extLst>
          </p:cNvPr>
          <p:cNvSpPr txBox="1"/>
          <p:nvPr/>
        </p:nvSpPr>
        <p:spPr>
          <a:xfrm>
            <a:off x="826549" y="3212865"/>
            <a:ext cx="10657891" cy="830997"/>
          </a:xfrm>
          <a:prstGeom prst="rect">
            <a:avLst/>
          </a:prstGeom>
          <a:noFill/>
        </p:spPr>
        <p:txBody>
          <a:bodyPr wrap="square">
            <a:spAutoFit/>
          </a:bodyPr>
          <a:lstStyle/>
          <a:p>
            <a:r>
              <a:rPr lang="en-US" sz="2400" i="0" dirty="0">
                <a:solidFill>
                  <a:srgbClr val="222222"/>
                </a:solidFill>
                <a:effectLst/>
                <a:latin typeface="Cambria" panose="02040503050406030204" pitchFamily="18" charset="0"/>
              </a:rPr>
              <a:t> </a:t>
            </a:r>
            <a:r>
              <a:rPr lang="vi-VN" sz="2400" i="0" dirty="0">
                <a:solidFill>
                  <a:srgbClr val="222222"/>
                </a:solidFill>
                <a:effectLst/>
                <a:latin typeface="Cambria" panose="02040503050406030204" pitchFamily="18" charset="0"/>
              </a:rPr>
              <a:t>Hằng ngày, gấu đến sân bóng từ sớm để luyện tập. Gấu đá bóng ra xa, chạy đi nhặt rồi đ</a:t>
            </a:r>
            <a:r>
              <a:rPr lang="en-US" sz="2400" dirty="0">
                <a:solidFill>
                  <a:srgbClr val="222222"/>
                </a:solidFill>
                <a:latin typeface="Cambria" panose="02040503050406030204" pitchFamily="18" charset="0"/>
              </a:rPr>
              <a:t>á</a:t>
            </a:r>
            <a:r>
              <a:rPr lang="vi-VN" sz="2400" i="0" dirty="0">
                <a:solidFill>
                  <a:srgbClr val="222222"/>
                </a:solidFill>
                <a:effectLst/>
                <a:latin typeface="Cambria" panose="02040503050406030204" pitchFamily="18" charset="0"/>
              </a:rPr>
              <a:t> vào gôn, đ</a:t>
            </a:r>
            <a:r>
              <a:rPr lang="en-US" sz="2400" dirty="0">
                <a:solidFill>
                  <a:srgbClr val="222222"/>
                </a:solidFill>
                <a:latin typeface="Cambria" panose="02040503050406030204" pitchFamily="18" charset="0"/>
              </a:rPr>
              <a:t>á</a:t>
            </a:r>
            <a:r>
              <a:rPr lang="vi-VN" sz="2400" i="0" dirty="0">
                <a:solidFill>
                  <a:srgbClr val="222222"/>
                </a:solidFill>
                <a:effectLst/>
                <a:latin typeface="Cambria" panose="02040503050406030204" pitchFamily="18" charset="0"/>
              </a:rPr>
              <a:t> đi đá lại,… Cứ thế, gấu đá bóng ngày càng giỏi hơn.</a:t>
            </a:r>
            <a:endParaRPr lang="en-US" sz="2400" dirty="0"/>
          </a:p>
        </p:txBody>
      </p:sp>
      <p:sp>
        <p:nvSpPr>
          <p:cNvPr id="14" name="TextBox 13">
            <a:extLst>
              <a:ext uri="{FF2B5EF4-FFF2-40B4-BE49-F238E27FC236}">
                <a16:creationId xmlns:a16="http://schemas.microsoft.com/office/drawing/2014/main" id="{412C7441-9DC0-D399-AAB8-A1D861C9CAD0}"/>
              </a:ext>
            </a:extLst>
          </p:cNvPr>
          <p:cNvSpPr txBox="1"/>
          <p:nvPr/>
        </p:nvSpPr>
        <p:spPr>
          <a:xfrm>
            <a:off x="787683" y="4014850"/>
            <a:ext cx="10657891" cy="1938992"/>
          </a:xfrm>
          <a:prstGeom prst="rect">
            <a:avLst/>
          </a:prstGeom>
          <a:noFill/>
        </p:spPr>
        <p:txBody>
          <a:bodyPr wrap="square">
            <a:spAutoFit/>
          </a:bodyPr>
          <a:lstStyle/>
          <a:p>
            <a:pPr algn="just"/>
            <a:r>
              <a:rPr lang="en-US" sz="2400" i="0" dirty="0">
                <a:solidFill>
                  <a:srgbClr val="222222"/>
                </a:solidFill>
                <a:effectLst/>
                <a:latin typeface="Cambria" panose="02040503050406030204" pitchFamily="18" charset="0"/>
              </a:rPr>
              <a:t> </a:t>
            </a:r>
            <a:r>
              <a:rPr lang="vi-VN" sz="2400" i="0" dirty="0">
                <a:solidFill>
                  <a:srgbClr val="222222"/>
                </a:solidFill>
                <a:effectLst/>
                <a:latin typeface="Cambria" panose="02040503050406030204" pitchFamily="18" charset="0"/>
              </a:rPr>
              <a:t>Một hôm, đến sân bóng thấy gấu đang luyện tập, các bạn ngạc nhiên nhìn gấu rồi nói: “Cậu giỏi quá!”, “Này, vào đội tớ nhé!”, “Vào đội tớ đi!”.</a:t>
            </a:r>
          </a:p>
          <a:p>
            <a:pPr algn="just"/>
            <a:r>
              <a:rPr lang="vi-VN" sz="2400" i="0" dirty="0">
                <a:solidFill>
                  <a:srgbClr val="222222"/>
                </a:solidFill>
                <a:effectLst/>
                <a:latin typeface="Cambria" panose="02040503050406030204" pitchFamily="18" charset="0"/>
              </a:rPr>
              <a:t>– Tớ nên vào đội nào đây? – Gấu hỏi khỉ.</a:t>
            </a:r>
          </a:p>
          <a:p>
            <a:pPr algn="just"/>
            <a:r>
              <a:rPr lang="vi-VN" sz="2400" i="0" dirty="0">
                <a:solidFill>
                  <a:srgbClr val="222222"/>
                </a:solidFill>
                <a:effectLst/>
                <a:latin typeface="Cambria" panose="02040503050406030204" pitchFamily="18" charset="0"/>
              </a:rPr>
              <a:t>– Hiệp đầu cậu đá cho đội đỏ, hiệp sau cậu đã cho đội xanh. – Khỉ nói.</a:t>
            </a:r>
          </a:p>
          <a:p>
            <a:pPr algn="just"/>
            <a:r>
              <a:rPr lang="vi-VN" sz="2400" i="0" dirty="0">
                <a:solidFill>
                  <a:srgbClr val="222222"/>
                </a:solidFill>
                <a:effectLst/>
                <a:latin typeface="Cambria" panose="02040503050406030204" pitchFamily="18" charset="0"/>
              </a:rPr>
              <a:t>Gấu vui vẻ gật đầu. Cậu nghĩ: “Hoá ra làm cầu thủ dự bị cũng hay nhỉ!”.</a:t>
            </a:r>
            <a:r>
              <a:rPr lang="en-US" sz="2400" i="0" dirty="0">
                <a:solidFill>
                  <a:srgbClr val="222222"/>
                </a:solidFill>
                <a:effectLst/>
                <a:latin typeface="Cambria" panose="02040503050406030204" pitchFamily="18" charset="0"/>
              </a:rPr>
              <a:t> </a:t>
            </a:r>
            <a:endParaRPr lang="en-US" sz="2400" dirty="0"/>
          </a:p>
        </p:txBody>
      </p:sp>
      <p:sp>
        <p:nvSpPr>
          <p:cNvPr id="15" name="TextBox 14">
            <a:extLst>
              <a:ext uri="{FF2B5EF4-FFF2-40B4-BE49-F238E27FC236}">
                <a16:creationId xmlns:a16="http://schemas.microsoft.com/office/drawing/2014/main" id="{003CCAA4-2D0C-E67E-0FB8-B165C2C0801F}"/>
              </a:ext>
            </a:extLst>
          </p:cNvPr>
          <p:cNvSpPr txBox="1"/>
          <p:nvPr/>
        </p:nvSpPr>
        <p:spPr>
          <a:xfrm>
            <a:off x="6941938" y="5980324"/>
            <a:ext cx="4542502" cy="400110"/>
          </a:xfrm>
          <a:prstGeom prst="rect">
            <a:avLst/>
          </a:prstGeom>
          <a:noFill/>
        </p:spPr>
        <p:txBody>
          <a:bodyPr wrap="square">
            <a:spAutoFit/>
          </a:bodyPr>
          <a:lstStyle/>
          <a:p>
            <a:r>
              <a:rPr lang="en-US" sz="2000" b="1" i="1" dirty="0">
                <a:solidFill>
                  <a:srgbClr val="222222"/>
                </a:solidFill>
                <a:effectLst/>
                <a:latin typeface="Cambria" panose="02040503050406030204" pitchFamily="18" charset="0"/>
              </a:rPr>
              <a:t>(Theo 100 </a:t>
            </a:r>
            <a:r>
              <a:rPr lang="en-US" sz="2000" b="1" i="1" dirty="0" err="1">
                <a:solidFill>
                  <a:srgbClr val="222222"/>
                </a:solidFill>
                <a:effectLst/>
                <a:latin typeface="Cambria" panose="02040503050406030204" pitchFamily="18" charset="0"/>
              </a:rPr>
              <a:t>truyện</a:t>
            </a:r>
            <a:r>
              <a:rPr lang="en-US" sz="2000" b="1" i="1" dirty="0">
                <a:solidFill>
                  <a:srgbClr val="222222"/>
                </a:solidFill>
                <a:effectLst/>
                <a:latin typeface="Cambria" panose="02040503050406030204" pitchFamily="18" charset="0"/>
              </a:rPr>
              <a:t> </a:t>
            </a:r>
            <a:r>
              <a:rPr lang="en-US" sz="2000" b="1" i="1" dirty="0" err="1">
                <a:solidFill>
                  <a:srgbClr val="222222"/>
                </a:solidFill>
                <a:effectLst/>
                <a:latin typeface="Cambria" panose="02040503050406030204" pitchFamily="18" charset="0"/>
              </a:rPr>
              <a:t>ngụ</a:t>
            </a:r>
            <a:r>
              <a:rPr lang="en-US" sz="2000" b="1" i="1" dirty="0">
                <a:solidFill>
                  <a:srgbClr val="222222"/>
                </a:solidFill>
                <a:effectLst/>
                <a:latin typeface="Cambria" panose="02040503050406030204" pitchFamily="18" charset="0"/>
              </a:rPr>
              <a:t> </a:t>
            </a:r>
            <a:r>
              <a:rPr lang="en-US" sz="2000" b="1" i="1" dirty="0" err="1">
                <a:solidFill>
                  <a:srgbClr val="222222"/>
                </a:solidFill>
                <a:effectLst/>
                <a:latin typeface="Cambria" panose="02040503050406030204" pitchFamily="18" charset="0"/>
              </a:rPr>
              <a:t>ngôn</a:t>
            </a:r>
            <a:r>
              <a:rPr lang="en-US" sz="2000" b="1" i="1" dirty="0">
                <a:solidFill>
                  <a:srgbClr val="222222"/>
                </a:solidFill>
                <a:effectLst/>
                <a:latin typeface="Cambria" panose="02040503050406030204" pitchFamily="18" charset="0"/>
              </a:rPr>
              <a:t> hay </a:t>
            </a:r>
            <a:r>
              <a:rPr lang="en-US" sz="2000" b="1" i="1" dirty="0" err="1">
                <a:solidFill>
                  <a:srgbClr val="222222"/>
                </a:solidFill>
                <a:effectLst/>
                <a:latin typeface="Cambria" panose="02040503050406030204" pitchFamily="18" charset="0"/>
              </a:rPr>
              <a:t>nhất</a:t>
            </a:r>
            <a:r>
              <a:rPr lang="en-US" sz="2000" b="1" i="1" dirty="0">
                <a:solidFill>
                  <a:srgbClr val="222222"/>
                </a:solidFill>
                <a:effectLst/>
                <a:latin typeface="Cambria" panose="02040503050406030204" pitchFamily="18" charset="0"/>
              </a:rPr>
              <a:t>)</a:t>
            </a:r>
            <a:endParaRPr lang="en-US" sz="2000" b="1" i="1" dirty="0">
              <a:latin typeface="Cambria" panose="02040503050406030204" pitchFamily="18" charset="0"/>
            </a:endParaRPr>
          </a:p>
        </p:txBody>
      </p:sp>
      <p:pic>
        <p:nvPicPr>
          <p:cNvPr id="16" name="Picture 15">
            <a:extLst>
              <a:ext uri="{FF2B5EF4-FFF2-40B4-BE49-F238E27FC236}">
                <a16:creationId xmlns:a16="http://schemas.microsoft.com/office/drawing/2014/main" id="{F0B9D206-C2E9-3E63-CA0B-E61A90C596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23" t="1198" r="60700" b="52848"/>
          <a:stretch/>
        </p:blipFill>
        <p:spPr>
          <a:xfrm>
            <a:off x="474353" y="1269113"/>
            <a:ext cx="388679" cy="647798"/>
          </a:xfrm>
          <a:prstGeom prst="rect">
            <a:avLst/>
          </a:prstGeom>
        </p:spPr>
      </p:pic>
      <p:pic>
        <p:nvPicPr>
          <p:cNvPr id="17" name="Picture 16">
            <a:extLst>
              <a:ext uri="{FF2B5EF4-FFF2-40B4-BE49-F238E27FC236}">
                <a16:creationId xmlns:a16="http://schemas.microsoft.com/office/drawing/2014/main" id="{0EEB52CE-8AEF-CF65-D452-DD9439802D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480" t="944" r="19712" b="56377"/>
          <a:stretch/>
        </p:blipFill>
        <p:spPr>
          <a:xfrm>
            <a:off x="433661" y="3279161"/>
            <a:ext cx="388680" cy="533494"/>
          </a:xfrm>
          <a:prstGeom prst="rect">
            <a:avLst/>
          </a:prstGeom>
        </p:spPr>
      </p:pic>
      <p:pic>
        <p:nvPicPr>
          <p:cNvPr id="18" name="Picture 17">
            <a:extLst>
              <a:ext uri="{FF2B5EF4-FFF2-40B4-BE49-F238E27FC236}">
                <a16:creationId xmlns:a16="http://schemas.microsoft.com/office/drawing/2014/main" id="{88C11846-5C31-3B4E-0969-9F6E8A0AB3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122" t="948" r="41070" b="56373"/>
          <a:stretch/>
        </p:blipFill>
        <p:spPr>
          <a:xfrm>
            <a:off x="367901" y="2139468"/>
            <a:ext cx="388679" cy="533494"/>
          </a:xfrm>
          <a:prstGeom prst="rect">
            <a:avLst/>
          </a:prstGeom>
        </p:spPr>
      </p:pic>
      <p:pic>
        <p:nvPicPr>
          <p:cNvPr id="19" name="Picture 18">
            <a:extLst>
              <a:ext uri="{FF2B5EF4-FFF2-40B4-BE49-F238E27FC236}">
                <a16:creationId xmlns:a16="http://schemas.microsoft.com/office/drawing/2014/main" id="{7D9D6F94-B9EE-CED1-F5E5-A5312BF4A3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456" t="2564" r="-264" b="54757"/>
          <a:stretch/>
        </p:blipFill>
        <p:spPr>
          <a:xfrm>
            <a:off x="433661" y="4094904"/>
            <a:ext cx="388680" cy="533494"/>
          </a:xfrm>
          <a:prstGeom prst="rect">
            <a:avLst/>
          </a:prstGeom>
        </p:spPr>
      </p:pic>
    </p:spTree>
    <p:extLst>
      <p:ext uri="{BB962C8B-B14F-4D97-AF65-F5344CB8AC3E}">
        <p14:creationId xmlns:p14="http://schemas.microsoft.com/office/powerpoint/2010/main" val="209027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250" fill="hold"/>
                                        <p:tgtEl>
                                          <p:spTgt spid="11"/>
                                        </p:tgtEl>
                                        <p:attrNameLst>
                                          <p:attrName>style.color</p:attrName>
                                        </p:attrNameLst>
                                      </p:cBhvr>
                                      <p:to>
                                        <a:srgbClr val="006600"/>
                                      </p:to>
                                    </p:animClr>
                                  </p:childTnLst>
                                </p:cTn>
                              </p:par>
                              <p:par>
                                <p:cTn id="7" presetID="3" presetClass="emph" presetSubtype="2" fill="hold" grpId="0" nodeType="withEffect">
                                  <p:stCondLst>
                                    <p:cond delay="0"/>
                                  </p:stCondLst>
                                  <p:childTnLst>
                                    <p:animClr clrSpc="rgb" dir="cw">
                                      <p:cBhvr override="childStyle">
                                        <p:cTn id="8" dur="250" fill="hold"/>
                                        <p:tgtEl>
                                          <p:spTgt spid="12"/>
                                        </p:tgtEl>
                                        <p:attrNameLst>
                                          <p:attrName>style.color</p:attrName>
                                        </p:attrNameLst>
                                      </p:cBhvr>
                                      <p:to>
                                        <a:srgbClr val="CC0000"/>
                                      </p:to>
                                    </p:animClr>
                                  </p:childTnLst>
                                </p:cTn>
                              </p:par>
                              <p:par>
                                <p:cTn id="9" presetID="3" presetClass="emph" presetSubtype="2" fill="hold" grpId="0" nodeType="withEffect">
                                  <p:stCondLst>
                                    <p:cond delay="0"/>
                                  </p:stCondLst>
                                  <p:childTnLst>
                                    <p:animClr clrSpc="rgb" dir="cw">
                                      <p:cBhvr override="childStyle">
                                        <p:cTn id="10" dur="250" fill="hold"/>
                                        <p:tgtEl>
                                          <p:spTgt spid="13"/>
                                        </p:tgtEl>
                                        <p:attrNameLst>
                                          <p:attrName>style.color</p:attrName>
                                        </p:attrNameLst>
                                      </p:cBhvr>
                                      <p:to>
                                        <a:srgbClr val="006600"/>
                                      </p:to>
                                    </p:animClr>
                                  </p:childTnLst>
                                </p:cTn>
                              </p:par>
                              <p:par>
                                <p:cTn id="11" presetID="3" presetClass="emph" presetSubtype="2" fill="hold" grpId="0" nodeType="withEffect">
                                  <p:stCondLst>
                                    <p:cond delay="0"/>
                                  </p:stCondLst>
                                  <p:childTnLst>
                                    <p:animClr clrSpc="rgb" dir="cw">
                                      <p:cBhvr override="childStyle">
                                        <p:cTn id="12" dur="250" fill="hold"/>
                                        <p:tgtEl>
                                          <p:spTgt spid="14"/>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3CA173-5B5F-A44C-974A-673995209B5D}"/>
              </a:ext>
            </a:extLst>
          </p:cNvPr>
          <p:cNvSpPr/>
          <p:nvPr/>
        </p:nvSpPr>
        <p:spPr>
          <a:xfrm>
            <a:off x="3889992" y="94724"/>
            <a:ext cx="3964548" cy="923330"/>
          </a:xfrm>
          <a:prstGeom prst="rect">
            <a:avLst/>
          </a:prstGeom>
          <a:noFill/>
        </p:spPr>
        <p:txBody>
          <a:bodyPr wrap="none" lIns="91440" tIns="45720" rIns="91440" bIns="45720">
            <a:spAutoFit/>
          </a:bodyPr>
          <a:lstStyle/>
          <a:p>
            <a:pPr algn="ctr"/>
            <a:r>
              <a:rPr lang="en-US" sz="5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Cầu</a:t>
            </a:r>
            <a:r>
              <a:rPr lang="en-US" sz="54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5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thủ</a:t>
            </a:r>
            <a:r>
              <a:rPr lang="en-US" sz="54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5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dự</a:t>
            </a:r>
            <a:r>
              <a:rPr lang="en-US" sz="54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5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bị</a:t>
            </a:r>
            <a:endParaRPr lang="en-US" sz="5400" b="0"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6" name="Thought Bubble: Cloud 5">
            <a:extLst>
              <a:ext uri="{FF2B5EF4-FFF2-40B4-BE49-F238E27FC236}">
                <a16:creationId xmlns:a16="http://schemas.microsoft.com/office/drawing/2014/main" id="{B59A3FE3-FB6E-6297-BD59-13EBEB05C0AB}"/>
              </a:ext>
            </a:extLst>
          </p:cNvPr>
          <p:cNvSpPr/>
          <p:nvPr/>
        </p:nvSpPr>
        <p:spPr>
          <a:xfrm>
            <a:off x="111967" y="933061"/>
            <a:ext cx="5663682" cy="1347526"/>
          </a:xfrm>
          <a:prstGeom prst="cloudCallout">
            <a:avLst>
              <a:gd name="adj1" fmla="val 21721"/>
              <a:gd name="adj2" fmla="val 126896"/>
            </a:avLst>
          </a:prstGeom>
          <a:solidFill>
            <a:srgbClr val="CCFF99"/>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4400" dirty="0">
              <a:solidFill>
                <a:srgbClr val="0000CC"/>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4FE170D-3F56-8667-BFF6-A17C68C58D13}"/>
              </a:ext>
            </a:extLst>
          </p:cNvPr>
          <p:cNvSpPr txBox="1"/>
          <p:nvPr/>
        </p:nvSpPr>
        <p:spPr>
          <a:xfrm>
            <a:off x="4348064" y="2586100"/>
            <a:ext cx="7452049" cy="2600199"/>
          </a:xfrm>
          <a:prstGeom prst="rect">
            <a:avLst/>
          </a:prstGeom>
          <a:noFill/>
        </p:spPr>
        <p:txBody>
          <a:bodyPr wrap="square" rtlCol="0">
            <a:spAutoFit/>
          </a:bodyPr>
          <a:lstStyle/>
          <a:p>
            <a:pPr>
              <a:lnSpc>
                <a:spcPct val="150000"/>
              </a:lnSpc>
            </a:pPr>
            <a:r>
              <a:rPr lang="en-US" sz="2800" b="1" dirty="0" err="1">
                <a:solidFill>
                  <a:srgbClr val="FF0000"/>
                </a:solidFill>
                <a:latin typeface="Times New Roman" panose="02020603050405020304" pitchFamily="18" charset="0"/>
                <a:cs typeface="Times New Roman" panose="02020603050405020304" pitchFamily="18" charset="0"/>
              </a:rPr>
              <a:t>Tiêu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đánh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giá</a:t>
            </a:r>
            <a:r>
              <a:rPr lang="en-US" sz="2800" b="1" dirty="0">
                <a:solidFill>
                  <a:srgbClr val="FF0000"/>
                </a:solidFill>
                <a:latin typeface="Times New Roman" panose="02020603050405020304" pitchFamily="18" charset="0"/>
                <a:cs typeface="Times New Roman" panose="02020603050405020304" pitchFamily="18" charset="0"/>
              </a:rPr>
              <a:t>:</a:t>
            </a:r>
          </a:p>
          <a:p>
            <a:pPr>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to,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endParaRPr lang="en-US" sz="2800" dirty="0">
              <a:latin typeface="Times New Roman" panose="02020603050405020304" pitchFamily="18" charset="0"/>
              <a:cs typeface="Times New Roman" panose="02020603050405020304" pitchFamily="18" charset="0"/>
            </a:endParaRPr>
          </a:p>
          <a:p>
            <a:pPr>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endParaRPr lang="en-US" sz="2800" dirty="0">
              <a:latin typeface="Times New Roman" panose="02020603050405020304" pitchFamily="18" charset="0"/>
              <a:cs typeface="Times New Roman" panose="02020603050405020304" pitchFamily="18" charset="0"/>
            </a:endParaRPr>
          </a:p>
          <a:p>
            <a:pPr>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endParaRPr lang="en-US" sz="28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FB05C324-BBFB-8389-FC87-3D7F2852A259}"/>
              </a:ext>
            </a:extLst>
          </p:cNvPr>
          <p:cNvSpPr/>
          <p:nvPr/>
        </p:nvSpPr>
        <p:spPr>
          <a:xfrm>
            <a:off x="111967" y="1323567"/>
            <a:ext cx="5561044" cy="64633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dirty="0">
                <a:ln/>
                <a:solidFill>
                  <a:schemeClr val="accent3"/>
                </a:solidFill>
              </a:rPr>
              <a:t>ĐỌC HAY ĐỌC TỐT</a:t>
            </a:r>
            <a:endParaRPr lang="en-US" sz="3600" b="1" cap="none" spc="0" dirty="0">
              <a:ln/>
              <a:solidFill>
                <a:schemeClr val="accent3"/>
              </a:solidFill>
              <a:effectLst/>
            </a:endParaRPr>
          </a:p>
        </p:txBody>
      </p:sp>
    </p:spTree>
    <p:extLst>
      <p:ext uri="{BB962C8B-B14F-4D97-AF65-F5344CB8AC3E}">
        <p14:creationId xmlns:p14="http://schemas.microsoft.com/office/powerpoint/2010/main" val="1637765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3CA173-5B5F-A44C-974A-673995209B5D}"/>
              </a:ext>
            </a:extLst>
          </p:cNvPr>
          <p:cNvSpPr/>
          <p:nvPr/>
        </p:nvSpPr>
        <p:spPr>
          <a:xfrm>
            <a:off x="3889992" y="94724"/>
            <a:ext cx="3964548" cy="923330"/>
          </a:xfrm>
          <a:prstGeom prst="rect">
            <a:avLst/>
          </a:prstGeom>
          <a:noFill/>
        </p:spPr>
        <p:txBody>
          <a:bodyPr wrap="none" lIns="91440" tIns="45720" rIns="91440" bIns="45720">
            <a:spAutoFit/>
          </a:bodyPr>
          <a:lstStyle/>
          <a:p>
            <a:pPr algn="ctr"/>
            <a:r>
              <a:rPr lang="en-US" sz="5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Cầu</a:t>
            </a:r>
            <a:r>
              <a:rPr lang="en-US" sz="54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5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thủ</a:t>
            </a:r>
            <a:r>
              <a:rPr lang="en-US" sz="54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5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dự</a:t>
            </a:r>
            <a:r>
              <a:rPr lang="en-US" sz="54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5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bị</a:t>
            </a:r>
            <a:endParaRPr lang="en-US" sz="5400" b="0"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CD4DDE50-BD55-718A-6BE7-B36036620589}"/>
              </a:ext>
            </a:extLst>
          </p:cNvPr>
          <p:cNvSpPr/>
          <p:nvPr/>
        </p:nvSpPr>
        <p:spPr>
          <a:xfrm>
            <a:off x="296389" y="1149867"/>
            <a:ext cx="11348884" cy="5325577"/>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4CF4CBD-D74C-61CC-68BA-F7B04F7AFB20}"/>
              </a:ext>
            </a:extLst>
          </p:cNvPr>
          <p:cNvSpPr txBox="1"/>
          <p:nvPr/>
        </p:nvSpPr>
        <p:spPr>
          <a:xfrm>
            <a:off x="865415" y="1245837"/>
            <a:ext cx="10657892" cy="830997"/>
          </a:xfrm>
          <a:prstGeom prst="rect">
            <a:avLst/>
          </a:prstGeom>
          <a:noFill/>
        </p:spPr>
        <p:txBody>
          <a:bodyPr wrap="square">
            <a:spAutoFit/>
          </a:bodyPr>
          <a:lstStyle/>
          <a:p>
            <a:r>
              <a:rPr lang="en-US" sz="2400" i="0" dirty="0">
                <a:solidFill>
                  <a:srgbClr val="222222"/>
                </a:solidFill>
                <a:effectLst/>
                <a:latin typeface="Cambria" panose="02040503050406030204" pitchFamily="18" charset="0"/>
              </a:rPr>
              <a:t> </a:t>
            </a:r>
            <a:r>
              <a:rPr lang="vi-VN" sz="2400" i="0" dirty="0">
                <a:solidFill>
                  <a:srgbClr val="222222"/>
                </a:solidFill>
                <a:effectLst/>
                <a:latin typeface="Cambria" panose="02040503050406030204" pitchFamily="18" charset="0"/>
              </a:rPr>
              <a:t>Nhìn các bạn đá bóng, gấu con rất muốn chơi cùng. Nhưng thấy gấu con có vẻ chậm chạp và đá bóng không tốt nên chưa đội nào muốn nhận cậu.</a:t>
            </a:r>
            <a:endParaRPr lang="en-US" sz="2400" dirty="0"/>
          </a:p>
        </p:txBody>
      </p:sp>
      <p:sp>
        <p:nvSpPr>
          <p:cNvPr id="9" name="TextBox 8">
            <a:extLst>
              <a:ext uri="{FF2B5EF4-FFF2-40B4-BE49-F238E27FC236}">
                <a16:creationId xmlns:a16="http://schemas.microsoft.com/office/drawing/2014/main" id="{694C4B61-F150-B82D-0558-990B31A58696}"/>
              </a:ext>
            </a:extLst>
          </p:cNvPr>
          <p:cNvSpPr txBox="1"/>
          <p:nvPr/>
        </p:nvSpPr>
        <p:spPr>
          <a:xfrm>
            <a:off x="828091" y="2030179"/>
            <a:ext cx="10657891" cy="1200329"/>
          </a:xfrm>
          <a:prstGeom prst="rect">
            <a:avLst/>
          </a:prstGeom>
          <a:noFill/>
        </p:spPr>
        <p:txBody>
          <a:bodyPr wrap="square">
            <a:spAutoFit/>
          </a:bodyPr>
          <a:lstStyle/>
          <a:p>
            <a:pPr algn="just"/>
            <a:r>
              <a:rPr lang="en-US" sz="2400" i="0" dirty="0">
                <a:solidFill>
                  <a:srgbClr val="222222"/>
                </a:solidFill>
                <a:effectLst/>
                <a:latin typeface="Cambria" panose="02040503050406030204" pitchFamily="18" charset="0"/>
              </a:rPr>
              <a:t> </a:t>
            </a:r>
            <a:r>
              <a:rPr lang="vi-VN" sz="2400" i="0" dirty="0">
                <a:solidFill>
                  <a:srgbClr val="222222"/>
                </a:solidFill>
                <a:effectLst/>
                <a:latin typeface="Cambria" panose="02040503050406030204" pitchFamily="18" charset="0"/>
              </a:rPr>
              <a:t>– Gấu à, cậu làm cầu thủ dự bị nhé! – Khỉ nói.</a:t>
            </a:r>
          </a:p>
          <a:p>
            <a:pPr algn="just"/>
            <a:r>
              <a:rPr lang="en-US" sz="2400" i="0" dirty="0">
                <a:solidFill>
                  <a:srgbClr val="222222"/>
                </a:solidFill>
                <a:effectLst/>
                <a:latin typeface="Cambria" panose="02040503050406030204" pitchFamily="18" charset="0"/>
              </a:rPr>
              <a:t>     </a:t>
            </a:r>
            <a:r>
              <a:rPr lang="vi-VN" sz="2400" i="0" dirty="0">
                <a:solidFill>
                  <a:srgbClr val="222222"/>
                </a:solidFill>
                <a:effectLst/>
                <a:latin typeface="Cambria" panose="02040503050406030204" pitchFamily="18" charset="0"/>
              </a:rPr>
              <a:t>Gấu con hơi buồn nhưng cũng đồng ý. Trong khi chờ được vào sân, gấu đi nhặt bóng cho các bạn. Gấu cố gắng chạy thật nhanh để các bạn không phải chờ lâu.</a:t>
            </a:r>
            <a:endParaRPr lang="en-US" sz="2400" dirty="0"/>
          </a:p>
        </p:txBody>
      </p:sp>
      <p:sp>
        <p:nvSpPr>
          <p:cNvPr id="10" name="TextBox 9">
            <a:extLst>
              <a:ext uri="{FF2B5EF4-FFF2-40B4-BE49-F238E27FC236}">
                <a16:creationId xmlns:a16="http://schemas.microsoft.com/office/drawing/2014/main" id="{85B1F0F9-DEBE-F86C-7044-24707FC2239B}"/>
              </a:ext>
            </a:extLst>
          </p:cNvPr>
          <p:cNvSpPr txBox="1"/>
          <p:nvPr/>
        </p:nvSpPr>
        <p:spPr>
          <a:xfrm>
            <a:off x="826549" y="3212865"/>
            <a:ext cx="10657891" cy="830997"/>
          </a:xfrm>
          <a:prstGeom prst="rect">
            <a:avLst/>
          </a:prstGeom>
          <a:noFill/>
        </p:spPr>
        <p:txBody>
          <a:bodyPr wrap="square">
            <a:spAutoFit/>
          </a:bodyPr>
          <a:lstStyle/>
          <a:p>
            <a:r>
              <a:rPr lang="en-US" sz="2400" i="0" dirty="0">
                <a:solidFill>
                  <a:srgbClr val="222222"/>
                </a:solidFill>
                <a:effectLst/>
                <a:latin typeface="Cambria" panose="02040503050406030204" pitchFamily="18" charset="0"/>
              </a:rPr>
              <a:t> </a:t>
            </a:r>
            <a:r>
              <a:rPr lang="vi-VN" sz="2400" i="0" dirty="0">
                <a:solidFill>
                  <a:srgbClr val="222222"/>
                </a:solidFill>
                <a:effectLst/>
                <a:latin typeface="Cambria" panose="02040503050406030204" pitchFamily="18" charset="0"/>
              </a:rPr>
              <a:t>Hằng ngày, gấu đến sân bóng từ sớm để luyện tập. Gấu đá bóng ra xa, chạy đi nhặt rồi đ</a:t>
            </a:r>
            <a:r>
              <a:rPr lang="en-US" sz="2400" dirty="0">
                <a:solidFill>
                  <a:srgbClr val="222222"/>
                </a:solidFill>
                <a:latin typeface="Cambria" panose="02040503050406030204" pitchFamily="18" charset="0"/>
              </a:rPr>
              <a:t>á</a:t>
            </a:r>
            <a:r>
              <a:rPr lang="vi-VN" sz="2400" i="0" dirty="0">
                <a:solidFill>
                  <a:srgbClr val="222222"/>
                </a:solidFill>
                <a:effectLst/>
                <a:latin typeface="Cambria" panose="02040503050406030204" pitchFamily="18" charset="0"/>
              </a:rPr>
              <a:t> vào gôn, đ</a:t>
            </a:r>
            <a:r>
              <a:rPr lang="en-US" sz="2400" dirty="0">
                <a:solidFill>
                  <a:srgbClr val="222222"/>
                </a:solidFill>
                <a:latin typeface="Cambria" panose="02040503050406030204" pitchFamily="18" charset="0"/>
              </a:rPr>
              <a:t>á</a:t>
            </a:r>
            <a:r>
              <a:rPr lang="vi-VN" sz="2400" i="0" dirty="0">
                <a:solidFill>
                  <a:srgbClr val="222222"/>
                </a:solidFill>
                <a:effectLst/>
                <a:latin typeface="Cambria" panose="02040503050406030204" pitchFamily="18" charset="0"/>
              </a:rPr>
              <a:t> đi đá lại,… Cứ thế, gấu đá bóng ngày càng giỏi hơn.</a:t>
            </a:r>
            <a:endParaRPr lang="en-US" sz="2400" dirty="0"/>
          </a:p>
        </p:txBody>
      </p:sp>
      <p:sp>
        <p:nvSpPr>
          <p:cNvPr id="11" name="TextBox 10">
            <a:extLst>
              <a:ext uri="{FF2B5EF4-FFF2-40B4-BE49-F238E27FC236}">
                <a16:creationId xmlns:a16="http://schemas.microsoft.com/office/drawing/2014/main" id="{B24C2F17-774E-C70C-63E1-E21D2E33509D}"/>
              </a:ext>
            </a:extLst>
          </p:cNvPr>
          <p:cNvSpPr txBox="1"/>
          <p:nvPr/>
        </p:nvSpPr>
        <p:spPr>
          <a:xfrm>
            <a:off x="787683" y="4014850"/>
            <a:ext cx="10657891" cy="1938992"/>
          </a:xfrm>
          <a:prstGeom prst="rect">
            <a:avLst/>
          </a:prstGeom>
          <a:noFill/>
        </p:spPr>
        <p:txBody>
          <a:bodyPr wrap="square">
            <a:spAutoFit/>
          </a:bodyPr>
          <a:lstStyle/>
          <a:p>
            <a:pPr algn="just"/>
            <a:r>
              <a:rPr lang="en-US" sz="2400" i="0" dirty="0">
                <a:solidFill>
                  <a:srgbClr val="222222"/>
                </a:solidFill>
                <a:effectLst/>
                <a:latin typeface="Cambria" panose="02040503050406030204" pitchFamily="18" charset="0"/>
              </a:rPr>
              <a:t> </a:t>
            </a:r>
            <a:r>
              <a:rPr lang="vi-VN" sz="2400" i="0" dirty="0">
                <a:solidFill>
                  <a:srgbClr val="222222"/>
                </a:solidFill>
                <a:effectLst/>
                <a:latin typeface="Cambria" panose="02040503050406030204" pitchFamily="18" charset="0"/>
              </a:rPr>
              <a:t>Một hôm, đến sân bóng thấy gấu đang luyện tập, các bạn ngạc nhiên nhìn gấu rồi nói: “Cậu giỏi quá!”, “Này, vào đội tớ nhé!”, “Vào đội tớ đi!”.</a:t>
            </a:r>
          </a:p>
          <a:p>
            <a:pPr algn="just"/>
            <a:r>
              <a:rPr lang="vi-VN" sz="2400" i="0" dirty="0">
                <a:solidFill>
                  <a:srgbClr val="222222"/>
                </a:solidFill>
                <a:effectLst/>
                <a:latin typeface="Cambria" panose="02040503050406030204" pitchFamily="18" charset="0"/>
              </a:rPr>
              <a:t>– Tớ nên vào đội nào đây? – Gấu hỏi khỉ.</a:t>
            </a:r>
          </a:p>
          <a:p>
            <a:pPr algn="just"/>
            <a:r>
              <a:rPr lang="vi-VN" sz="2400" i="0" dirty="0">
                <a:solidFill>
                  <a:srgbClr val="222222"/>
                </a:solidFill>
                <a:effectLst/>
                <a:latin typeface="Cambria" panose="02040503050406030204" pitchFamily="18" charset="0"/>
              </a:rPr>
              <a:t>– Hiệp đầu cậu đá cho đội đỏ, hiệp sau cậu đã cho đội xanh. – Khỉ nói.</a:t>
            </a:r>
          </a:p>
          <a:p>
            <a:pPr algn="just"/>
            <a:r>
              <a:rPr lang="vi-VN" sz="2400" i="0" dirty="0">
                <a:solidFill>
                  <a:srgbClr val="222222"/>
                </a:solidFill>
                <a:effectLst/>
                <a:latin typeface="Cambria" panose="02040503050406030204" pitchFamily="18" charset="0"/>
              </a:rPr>
              <a:t>Gấu vui vẻ gật đầu. Cậu nghĩ: “Hoá ra làm cầu thủ dự bị cũng hay nhỉ!”.</a:t>
            </a:r>
            <a:r>
              <a:rPr lang="en-US" sz="2400" i="0" dirty="0">
                <a:solidFill>
                  <a:srgbClr val="222222"/>
                </a:solidFill>
                <a:effectLst/>
                <a:latin typeface="Cambria" panose="02040503050406030204" pitchFamily="18" charset="0"/>
              </a:rPr>
              <a:t> </a:t>
            </a:r>
            <a:endParaRPr lang="en-US" sz="2400" dirty="0"/>
          </a:p>
        </p:txBody>
      </p:sp>
      <p:sp>
        <p:nvSpPr>
          <p:cNvPr id="12" name="TextBox 11">
            <a:extLst>
              <a:ext uri="{FF2B5EF4-FFF2-40B4-BE49-F238E27FC236}">
                <a16:creationId xmlns:a16="http://schemas.microsoft.com/office/drawing/2014/main" id="{C97F6A36-4887-B808-1BCB-9D6F23971D88}"/>
              </a:ext>
            </a:extLst>
          </p:cNvPr>
          <p:cNvSpPr txBox="1"/>
          <p:nvPr/>
        </p:nvSpPr>
        <p:spPr>
          <a:xfrm>
            <a:off x="6941938" y="5980324"/>
            <a:ext cx="4542502" cy="400110"/>
          </a:xfrm>
          <a:prstGeom prst="rect">
            <a:avLst/>
          </a:prstGeom>
          <a:noFill/>
        </p:spPr>
        <p:txBody>
          <a:bodyPr wrap="square">
            <a:spAutoFit/>
          </a:bodyPr>
          <a:lstStyle/>
          <a:p>
            <a:r>
              <a:rPr lang="en-US" sz="2000" b="1" i="1" dirty="0">
                <a:solidFill>
                  <a:srgbClr val="222222"/>
                </a:solidFill>
                <a:effectLst/>
                <a:latin typeface="Cambria" panose="02040503050406030204" pitchFamily="18" charset="0"/>
              </a:rPr>
              <a:t>(Theo 100 </a:t>
            </a:r>
            <a:r>
              <a:rPr lang="en-US" sz="2000" b="1" i="1" dirty="0" err="1">
                <a:solidFill>
                  <a:srgbClr val="222222"/>
                </a:solidFill>
                <a:effectLst/>
                <a:latin typeface="Cambria" panose="02040503050406030204" pitchFamily="18" charset="0"/>
              </a:rPr>
              <a:t>truyện</a:t>
            </a:r>
            <a:r>
              <a:rPr lang="en-US" sz="2000" b="1" i="1" dirty="0">
                <a:solidFill>
                  <a:srgbClr val="222222"/>
                </a:solidFill>
                <a:effectLst/>
                <a:latin typeface="Cambria" panose="02040503050406030204" pitchFamily="18" charset="0"/>
              </a:rPr>
              <a:t> </a:t>
            </a:r>
            <a:r>
              <a:rPr lang="en-US" sz="2000" b="1" i="1" dirty="0" err="1">
                <a:solidFill>
                  <a:srgbClr val="222222"/>
                </a:solidFill>
                <a:effectLst/>
                <a:latin typeface="Cambria" panose="02040503050406030204" pitchFamily="18" charset="0"/>
              </a:rPr>
              <a:t>ngụ</a:t>
            </a:r>
            <a:r>
              <a:rPr lang="en-US" sz="2000" b="1" i="1" dirty="0">
                <a:solidFill>
                  <a:srgbClr val="222222"/>
                </a:solidFill>
                <a:effectLst/>
                <a:latin typeface="Cambria" panose="02040503050406030204" pitchFamily="18" charset="0"/>
              </a:rPr>
              <a:t> </a:t>
            </a:r>
            <a:r>
              <a:rPr lang="en-US" sz="2000" b="1" i="1" dirty="0" err="1">
                <a:solidFill>
                  <a:srgbClr val="222222"/>
                </a:solidFill>
                <a:effectLst/>
                <a:latin typeface="Cambria" panose="02040503050406030204" pitchFamily="18" charset="0"/>
              </a:rPr>
              <a:t>ngôn</a:t>
            </a:r>
            <a:r>
              <a:rPr lang="en-US" sz="2000" b="1" i="1" dirty="0">
                <a:solidFill>
                  <a:srgbClr val="222222"/>
                </a:solidFill>
                <a:effectLst/>
                <a:latin typeface="Cambria" panose="02040503050406030204" pitchFamily="18" charset="0"/>
              </a:rPr>
              <a:t> hay </a:t>
            </a:r>
            <a:r>
              <a:rPr lang="en-US" sz="2000" b="1" i="1" dirty="0" err="1">
                <a:solidFill>
                  <a:srgbClr val="222222"/>
                </a:solidFill>
                <a:effectLst/>
                <a:latin typeface="Cambria" panose="02040503050406030204" pitchFamily="18" charset="0"/>
              </a:rPr>
              <a:t>nhất</a:t>
            </a:r>
            <a:r>
              <a:rPr lang="en-US" sz="2000" b="1" i="1" dirty="0">
                <a:solidFill>
                  <a:srgbClr val="222222"/>
                </a:solidFill>
                <a:effectLst/>
                <a:latin typeface="Cambria" panose="02040503050406030204" pitchFamily="18" charset="0"/>
              </a:rPr>
              <a:t>)</a:t>
            </a:r>
            <a:endParaRPr lang="en-US" sz="2000" b="1" i="1" dirty="0">
              <a:latin typeface="Cambria" panose="02040503050406030204" pitchFamily="18" charset="0"/>
            </a:endParaRPr>
          </a:p>
        </p:txBody>
      </p:sp>
      <p:pic>
        <p:nvPicPr>
          <p:cNvPr id="13" name="Picture 12">
            <a:extLst>
              <a:ext uri="{FF2B5EF4-FFF2-40B4-BE49-F238E27FC236}">
                <a16:creationId xmlns:a16="http://schemas.microsoft.com/office/drawing/2014/main" id="{35FE570D-6097-4C69-C91B-60CA1F4497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23" t="1198" r="60700" b="52848"/>
          <a:stretch/>
        </p:blipFill>
        <p:spPr>
          <a:xfrm>
            <a:off x="474353" y="1269113"/>
            <a:ext cx="388679" cy="647798"/>
          </a:xfrm>
          <a:prstGeom prst="rect">
            <a:avLst/>
          </a:prstGeom>
        </p:spPr>
      </p:pic>
      <p:pic>
        <p:nvPicPr>
          <p:cNvPr id="14" name="Picture 13">
            <a:extLst>
              <a:ext uri="{FF2B5EF4-FFF2-40B4-BE49-F238E27FC236}">
                <a16:creationId xmlns:a16="http://schemas.microsoft.com/office/drawing/2014/main" id="{392007D1-4902-F166-9806-D88D6DA005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480" t="944" r="19712" b="56377"/>
          <a:stretch/>
        </p:blipFill>
        <p:spPr>
          <a:xfrm>
            <a:off x="433661" y="3279161"/>
            <a:ext cx="388680" cy="533494"/>
          </a:xfrm>
          <a:prstGeom prst="rect">
            <a:avLst/>
          </a:prstGeom>
        </p:spPr>
      </p:pic>
      <p:pic>
        <p:nvPicPr>
          <p:cNvPr id="15" name="Picture 14">
            <a:extLst>
              <a:ext uri="{FF2B5EF4-FFF2-40B4-BE49-F238E27FC236}">
                <a16:creationId xmlns:a16="http://schemas.microsoft.com/office/drawing/2014/main" id="{34453179-7F3A-DDFF-BE51-E4A3CD317D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122" t="948" r="41070" b="56373"/>
          <a:stretch/>
        </p:blipFill>
        <p:spPr>
          <a:xfrm>
            <a:off x="367901" y="2139468"/>
            <a:ext cx="388679" cy="533494"/>
          </a:xfrm>
          <a:prstGeom prst="rect">
            <a:avLst/>
          </a:prstGeom>
        </p:spPr>
      </p:pic>
      <p:pic>
        <p:nvPicPr>
          <p:cNvPr id="16" name="Picture 15">
            <a:extLst>
              <a:ext uri="{FF2B5EF4-FFF2-40B4-BE49-F238E27FC236}">
                <a16:creationId xmlns:a16="http://schemas.microsoft.com/office/drawing/2014/main" id="{D18059A7-A61F-16A6-4E34-E2C96FB4BC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456" t="2564" r="-264" b="54757"/>
          <a:stretch/>
        </p:blipFill>
        <p:spPr>
          <a:xfrm>
            <a:off x="433661" y="4094904"/>
            <a:ext cx="388680" cy="533494"/>
          </a:xfrm>
          <a:prstGeom prst="rect">
            <a:avLst/>
          </a:prstGeom>
        </p:spPr>
      </p:pic>
    </p:spTree>
    <p:extLst>
      <p:ext uri="{BB962C8B-B14F-4D97-AF65-F5344CB8AC3E}">
        <p14:creationId xmlns:p14="http://schemas.microsoft.com/office/powerpoint/2010/main" val="4030687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250" fill="hold"/>
                                        <p:tgtEl>
                                          <p:spTgt spid="8"/>
                                        </p:tgtEl>
                                        <p:attrNameLst>
                                          <p:attrName>style.color</p:attrName>
                                        </p:attrNameLst>
                                      </p:cBhvr>
                                      <p:to>
                                        <a:srgbClr val="006600"/>
                                      </p:to>
                                    </p:animClr>
                                  </p:childTnLst>
                                </p:cTn>
                              </p:par>
                              <p:par>
                                <p:cTn id="7" presetID="3" presetClass="emph" presetSubtype="2" fill="hold" grpId="0" nodeType="withEffect">
                                  <p:stCondLst>
                                    <p:cond delay="0"/>
                                  </p:stCondLst>
                                  <p:childTnLst>
                                    <p:animClr clrSpc="rgb" dir="cw">
                                      <p:cBhvr override="childStyle">
                                        <p:cTn id="8" dur="250" fill="hold"/>
                                        <p:tgtEl>
                                          <p:spTgt spid="9"/>
                                        </p:tgtEl>
                                        <p:attrNameLst>
                                          <p:attrName>style.color</p:attrName>
                                        </p:attrNameLst>
                                      </p:cBhvr>
                                      <p:to>
                                        <a:srgbClr val="CC0000"/>
                                      </p:to>
                                    </p:animClr>
                                  </p:childTnLst>
                                </p:cTn>
                              </p:par>
                              <p:par>
                                <p:cTn id="9" presetID="3" presetClass="emph" presetSubtype="2" fill="hold" grpId="0" nodeType="withEffect">
                                  <p:stCondLst>
                                    <p:cond delay="0"/>
                                  </p:stCondLst>
                                  <p:childTnLst>
                                    <p:animClr clrSpc="rgb" dir="cw">
                                      <p:cBhvr override="childStyle">
                                        <p:cTn id="10" dur="250" fill="hold"/>
                                        <p:tgtEl>
                                          <p:spTgt spid="10"/>
                                        </p:tgtEl>
                                        <p:attrNameLst>
                                          <p:attrName>style.color</p:attrName>
                                        </p:attrNameLst>
                                      </p:cBhvr>
                                      <p:to>
                                        <a:srgbClr val="006600"/>
                                      </p:to>
                                    </p:animClr>
                                  </p:childTnLst>
                                </p:cTn>
                              </p:par>
                              <p:par>
                                <p:cTn id="11" presetID="3" presetClass="emph" presetSubtype="2" fill="hold" grpId="0" nodeType="withEffect">
                                  <p:stCondLst>
                                    <p:cond delay="0"/>
                                  </p:stCondLst>
                                  <p:childTnLst>
                                    <p:animClr clrSpc="rgb" dir="cw">
                                      <p:cBhvr override="childStyle">
                                        <p:cTn id="12" dur="250" fill="hold"/>
                                        <p:tgtEl>
                                          <p:spTgt spid="11"/>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2A2162-AD05-4815-434A-4E1BEF0C4D29}"/>
              </a:ext>
            </a:extLst>
          </p:cNvPr>
          <p:cNvSpPr/>
          <p:nvPr/>
        </p:nvSpPr>
        <p:spPr>
          <a:xfrm>
            <a:off x="413664" y="102838"/>
            <a:ext cx="378821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TRÒ CHƠI</a:t>
            </a:r>
          </a:p>
        </p:txBody>
      </p:sp>
      <p:sp>
        <p:nvSpPr>
          <p:cNvPr id="4" name="Rectangle 3">
            <a:extLst>
              <a:ext uri="{FF2B5EF4-FFF2-40B4-BE49-F238E27FC236}">
                <a16:creationId xmlns:a16="http://schemas.microsoft.com/office/drawing/2014/main" id="{73345210-EAEB-E46F-3354-A10A7B1BB35D}"/>
              </a:ext>
            </a:extLst>
          </p:cNvPr>
          <p:cNvSpPr/>
          <p:nvPr/>
        </p:nvSpPr>
        <p:spPr>
          <a:xfrm>
            <a:off x="3631654" y="256727"/>
            <a:ext cx="8231742" cy="769441"/>
          </a:xfrm>
          <a:prstGeom prst="rect">
            <a:avLst/>
          </a:prstGeom>
          <a:noFill/>
        </p:spPr>
        <p:txBody>
          <a:bodyPr wrap="square" lIns="91440" tIns="45720" rIns="91440" bIns="45720">
            <a:spAutoFit/>
          </a:bodyPr>
          <a:lstStyle/>
          <a:p>
            <a:pPr algn="ctr"/>
            <a:r>
              <a:rPr 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ĐUỔI HÌNH BẮT CHỮ</a:t>
            </a:r>
            <a:endParaRPr lang="en-US" sz="4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5" name="TextBox 4">
            <a:extLst>
              <a:ext uri="{FF2B5EF4-FFF2-40B4-BE49-F238E27FC236}">
                <a16:creationId xmlns:a16="http://schemas.microsoft.com/office/drawing/2014/main" id="{EC305593-E3A1-4729-8051-6AD8EE4C1705}"/>
              </a:ext>
            </a:extLst>
          </p:cNvPr>
          <p:cNvSpPr txBox="1"/>
          <p:nvPr/>
        </p:nvSpPr>
        <p:spPr>
          <a:xfrm>
            <a:off x="710682" y="1380931"/>
            <a:ext cx="10770636" cy="4269887"/>
          </a:xfrm>
          <a:prstGeom prst="rect">
            <a:avLst/>
          </a:prstGeom>
          <a:noFill/>
        </p:spPr>
        <p:txBody>
          <a:bodyPr wrap="square" rtlCol="0">
            <a:spAutoFit/>
          </a:bodyPr>
          <a:lstStyle/>
          <a:p>
            <a:pPr>
              <a:lnSpc>
                <a:spcPct val="200000"/>
              </a:lnSpc>
            </a:pPr>
            <a:r>
              <a:rPr lang="en-US" sz="2800" b="1" dirty="0">
                <a:solidFill>
                  <a:srgbClr val="0000CC"/>
                </a:solidFill>
                <a:latin typeface="Times New Roman" panose="02020603050405020304" pitchFamily="18" charset="0"/>
                <a:cs typeface="Times New Roman" panose="02020603050405020304" pitchFamily="18" charset="0"/>
              </a:rPr>
              <a:t>LUẬT CHƠI:</a:t>
            </a:r>
          </a:p>
          <a:p>
            <a:pPr>
              <a:lnSpc>
                <a:spcPct val="200000"/>
              </a:lnSpc>
            </a:pPr>
            <a:r>
              <a:rPr lang="en-US" sz="2800" dirty="0">
                <a:solidFill>
                  <a:srgbClr val="0000CC"/>
                </a:solidFill>
                <a:latin typeface="Times New Roman" panose="02020603050405020304" pitchFamily="18" charset="0"/>
                <a:cs typeface="Times New Roman" panose="02020603050405020304" pitchFamily="18" charset="0"/>
              </a:rPr>
              <a:t>Quan </a:t>
            </a:r>
            <a:r>
              <a:rPr lang="en-US" sz="2800" dirty="0" err="1">
                <a:solidFill>
                  <a:srgbClr val="0000CC"/>
                </a:solidFill>
                <a:latin typeface="Times New Roman" panose="02020603050405020304" pitchFamily="18" charset="0"/>
                <a:cs typeface="Times New Roman" panose="02020603050405020304" pitchFamily="18" charset="0"/>
              </a:rPr>
              <a:t>sát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hình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ảnh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trong</a:t>
            </a:r>
            <a:r>
              <a:rPr lang="en-US" sz="2800" dirty="0">
                <a:solidFill>
                  <a:srgbClr val="0000CC"/>
                </a:solidFill>
                <a:latin typeface="Times New Roman" panose="02020603050405020304" pitchFamily="18" charset="0"/>
                <a:cs typeface="Times New Roman" panose="02020603050405020304" pitchFamily="18" charset="0"/>
              </a:rPr>
              <a:t> 10 </a:t>
            </a:r>
            <a:r>
              <a:rPr lang="en-US" sz="2800" dirty="0" err="1">
                <a:solidFill>
                  <a:srgbClr val="0000CC"/>
                </a:solidFill>
                <a:latin typeface="Times New Roman" panose="02020603050405020304" pitchFamily="18" charset="0"/>
                <a:cs typeface="Times New Roman" panose="02020603050405020304" pitchFamily="18" charset="0"/>
              </a:rPr>
              <a:t>giây</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các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em</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cần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tìm</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ra</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các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từ</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hoặc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cụm</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từ</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liên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quan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đến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hình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ảnh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đấy</a:t>
            </a:r>
            <a:r>
              <a:rPr lang="en-US" sz="2800" dirty="0">
                <a:solidFill>
                  <a:srgbClr val="0000CC"/>
                </a:solidFill>
                <a:latin typeface="Times New Roman" panose="02020603050405020304" pitchFamily="18" charset="0"/>
                <a:cs typeface="Times New Roman" panose="02020603050405020304" pitchFamily="18" charset="0"/>
              </a:rPr>
              <a:t>.</a:t>
            </a:r>
          </a:p>
          <a:p>
            <a:pPr>
              <a:lnSpc>
                <a:spcPct val="200000"/>
              </a:lnSpc>
            </a:pPr>
            <a:r>
              <a:rPr lang="en-US" sz="2800" dirty="0" err="1">
                <a:solidFill>
                  <a:srgbClr val="0000CC"/>
                </a:solidFill>
                <a:latin typeface="Times New Roman" panose="02020603050405020304" pitchFamily="18" charset="0"/>
                <a:cs typeface="Times New Roman" panose="02020603050405020304" pitchFamily="18" charset="0"/>
              </a:rPr>
              <a:t>Nếu</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đoán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đúng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sẽ</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nhận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được</a:t>
            </a:r>
            <a:r>
              <a:rPr lang="en-US" sz="2800" dirty="0">
                <a:solidFill>
                  <a:srgbClr val="0000CC"/>
                </a:solidFill>
                <a:latin typeface="Times New Roman" panose="02020603050405020304" pitchFamily="18" charset="0"/>
                <a:cs typeface="Times New Roman" panose="02020603050405020304" pitchFamily="18" charset="0"/>
              </a:rPr>
              <a:t> 1 </a:t>
            </a:r>
            <a:r>
              <a:rPr lang="en-US" sz="2800" dirty="0" err="1">
                <a:solidFill>
                  <a:srgbClr val="0000CC"/>
                </a:solidFill>
                <a:latin typeface="Times New Roman" panose="02020603050405020304" pitchFamily="18" charset="0"/>
                <a:cs typeface="Times New Roman" panose="02020603050405020304" pitchFamily="18" charset="0"/>
              </a:rPr>
              <a:t>phần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quà</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của</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chương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trình</a:t>
            </a:r>
            <a:r>
              <a:rPr lang="en-US" sz="2800" dirty="0">
                <a:solidFill>
                  <a:srgbClr val="0000CC"/>
                </a:solidFill>
                <a:latin typeface="Times New Roman" panose="02020603050405020304" pitchFamily="18" charset="0"/>
                <a:cs typeface="Times New Roman" panose="02020603050405020304" pitchFamily="18" charset="0"/>
              </a:rPr>
              <a:t>.</a:t>
            </a:r>
          </a:p>
          <a:p>
            <a:pPr>
              <a:lnSpc>
                <a:spcPct val="200000"/>
              </a:lnSpc>
            </a:pPr>
            <a:r>
              <a:rPr lang="en-US" sz="2800" dirty="0" err="1">
                <a:solidFill>
                  <a:srgbClr val="0000CC"/>
                </a:solidFill>
                <a:latin typeface="Times New Roman" panose="02020603050405020304" pitchFamily="18" charset="0"/>
                <a:cs typeface="Times New Roman" panose="02020603050405020304" pitchFamily="18" charset="0"/>
              </a:rPr>
              <a:t>Nếu</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đoán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sai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thì</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sẽ</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nhường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cơ</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hội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cho</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bạn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khác</a:t>
            </a:r>
            <a:endParaRPr lang="en-US" sz="28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274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9390FF-E495-B80F-3D74-82D4BA1AB8FF}"/>
              </a:ext>
            </a:extLst>
          </p:cNvPr>
          <p:cNvSpPr txBox="1"/>
          <p:nvPr/>
        </p:nvSpPr>
        <p:spPr>
          <a:xfrm>
            <a:off x="3722913" y="195942"/>
            <a:ext cx="5529943"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LUYỆN ĐỌC TOÀN BÀI</a:t>
            </a:r>
          </a:p>
        </p:txBody>
      </p:sp>
      <p:pic>
        <p:nvPicPr>
          <p:cNvPr id="3" name="Picture 2" descr="Cầu Thủ Dự Bị Lớp 2 ❤️️ Nội Dung Bài Đọc, Soạn Bài">
            <a:extLst>
              <a:ext uri="{FF2B5EF4-FFF2-40B4-BE49-F238E27FC236}">
                <a16:creationId xmlns:a16="http://schemas.microsoft.com/office/drawing/2014/main" id="{45152E7B-1FFC-B24C-E884-EBCA7D24AB4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921" b="60635" l="5372" r="19587">
                        <a14:foregroundMark x1="12961" y1="24092" x2="12727" y2="30000"/>
                        <a14:foregroundMark x1="13306" y1="15397" x2="13127" y2="19907"/>
                        <a14:foregroundMark x1="16860" y1="4921" x2="15537" y2="6508"/>
                        <a14:foregroundMark x1="10826" y1="59206" x2="11074" y2="59206"/>
                        <a14:foregroundMark x1="10661" y1="60635" x2="11322" y2="60000"/>
                        <a14:backgroundMark x1="7769" y1="38730" x2="8264" y2="39048"/>
                        <a14:backgroundMark x1="9669" y1="38413" x2="9669" y2="38413"/>
                        <a14:backgroundMark x1="19091" y1="38571" x2="19091" y2="38571"/>
                        <a14:backgroundMark x1="18347" y1="37619" x2="19256" y2="39683"/>
                        <a14:backgroundMark x1="15868" y1="39048" x2="16612" y2="52381"/>
                        <a14:backgroundMark x1="13719" y1="51111" x2="13967" y2="54444"/>
                        <a14:backgroundMark x1="12397" y1="19524" x2="11818" y2="23492"/>
                        <a14:backgroundMark x1="11901" y1="39841" x2="9504" y2="44921"/>
                        <a14:backgroundMark x1="11570" y1="39524" x2="10992" y2="40159"/>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7396" r="79058" b="35151"/>
          <a:stretch/>
        </p:blipFill>
        <p:spPr bwMode="auto">
          <a:xfrm>
            <a:off x="7997546" y="1238308"/>
            <a:ext cx="1846445" cy="42413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Bài tập bài 8: đọc: cầu thủ dự bị tiếng việt 2 KNTTVCS có lời giải">
            <a:extLst>
              <a:ext uri="{FF2B5EF4-FFF2-40B4-BE49-F238E27FC236}">
                <a16:creationId xmlns:a16="http://schemas.microsoft.com/office/drawing/2014/main" id="{C41D0F63-3F64-F84D-24D4-D7F08B7FF27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6000" r="90000">
                        <a14:foregroundMark x1="16000" y1="65000" x2="17000" y2="63000"/>
                        <a14:foregroundMark x1="14000" y1="60500" x2="8400" y2="64000"/>
                        <a14:foregroundMark x1="6000" y1="67500" x2="6000" y2="75000"/>
                        <a14:foregroundMark x1="6000" y1="75000" x2="14500" y2="78000"/>
                        <a14:foregroundMark x1="18064" y1="72298" x2="19500" y2="70000"/>
                        <a14:foregroundMark x1="14500" y1="78000" x2="17467" y2="73253"/>
                        <a14:foregroundMark x1="15971" y1="64000" x2="14500" y2="61500"/>
                        <a14:foregroundMark x1="19500" y1="70000" x2="16630" y2="65121"/>
                        <a14:foregroundMark x1="14500" y1="61500" x2="13500" y2="62000"/>
                        <a14:backgroundMark x1="13791" y1="59649" x2="13421" y2="59914"/>
                        <a14:backgroundMark x1="6000" y1="64000" x2="6000" y2="67500"/>
                        <a14:backgroundMark x1="18500" y1="72500" x2="18000" y2="73500"/>
                        <a14:backgroundMark x1="40000" y1="17500" x2="39500" y2="28000"/>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t="5881" b="9622"/>
          <a:stretch/>
        </p:blipFill>
        <p:spPr bwMode="auto">
          <a:xfrm>
            <a:off x="2680611" y="1116993"/>
            <a:ext cx="2701555" cy="44839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ầu Thủ Dự Bị Lớp 2 ❤️️ Nội Dung Bài Đọc, Soạn Bài">
            <a:extLst>
              <a:ext uri="{FF2B5EF4-FFF2-40B4-BE49-F238E27FC236}">
                <a16:creationId xmlns:a16="http://schemas.microsoft.com/office/drawing/2014/main" id="{AE4FDA63-2919-E04A-25E1-B2AF6AF3E475}"/>
              </a:ext>
            </a:extLst>
          </p:cNvPr>
          <p:cNvPicPr>
            <a:picLocks noChangeAspect="1" noChangeArrowheads="1"/>
          </p:cNvPicPr>
          <p:nvPr/>
        </p:nvPicPr>
        <p:blipFill rotWithShape="1">
          <a:blip r:embed="rId7">
            <a:extLst>
              <a:ext uri="{BEBA8EAE-BF5A-486C-A8C5-ECC9F3942E4B}">
                <a14:imgProps xmlns:a14="http://schemas.microsoft.com/office/drawing/2010/main">
                  <a14:imgLayer r:embed="rId4">
                    <a14:imgEffect>
                      <a14:backgroundRemoval t="38413" b="74921" l="61074" r="80083">
                        <a14:foregroundMark x1="61322" y1="45397" x2="61901" y2="48730"/>
                        <a14:foregroundMark x1="79917" y1="66349" x2="77934" y2="73492"/>
                        <a14:foregroundMark x1="77934" y1="73492" x2="76529" y2="72698"/>
                        <a14:foregroundMark x1="79917" y1="66349" x2="80165" y2="69365"/>
                        <a14:foregroundMark x1="79091" y1="75079" x2="78182" y2="75079"/>
                        <a14:foregroundMark x1="61074" y1="65079" x2="64876" y2="65714"/>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59364" t="34373" r="18615" b="23333"/>
          <a:stretch/>
        </p:blipFill>
        <p:spPr bwMode="auto">
          <a:xfrm>
            <a:off x="5381670" y="1238308"/>
            <a:ext cx="2258060" cy="40391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19A11E5-C5C4-E3A4-9FA7-EEECC1EFB35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7653" b="93367" l="9507" r="89789">
                        <a14:foregroundMark x1="44014" y1="7908" x2="44014" y2="7908"/>
                        <a14:foregroundMark x1="55634" y1="93367" x2="55634" y2="93367"/>
                      </a14:backgroundRemoval>
                    </a14:imgEffect>
                    <a14:imgEffect>
                      <a14:sharpenSoften amount="50000"/>
                    </a14:imgEffect>
                  </a14:imgLayer>
                </a14:imgProps>
              </a:ext>
            </a:extLst>
          </a:blip>
          <a:stretch>
            <a:fillRect/>
          </a:stretch>
        </p:blipFill>
        <p:spPr>
          <a:xfrm flipH="1">
            <a:off x="9745874" y="1378382"/>
            <a:ext cx="2602372" cy="3633374"/>
          </a:xfrm>
          <a:prstGeom prst="rect">
            <a:avLst/>
          </a:prstGeom>
        </p:spPr>
      </p:pic>
      <p:sp>
        <p:nvSpPr>
          <p:cNvPr id="7" name="TextBox 6">
            <a:extLst>
              <a:ext uri="{FF2B5EF4-FFF2-40B4-BE49-F238E27FC236}">
                <a16:creationId xmlns:a16="http://schemas.microsoft.com/office/drawing/2014/main" id="{02C55D36-C6FE-5285-9C14-5B244A6CE078}"/>
              </a:ext>
            </a:extLst>
          </p:cNvPr>
          <p:cNvSpPr txBox="1"/>
          <p:nvPr/>
        </p:nvSpPr>
        <p:spPr>
          <a:xfrm>
            <a:off x="3134679" y="5370100"/>
            <a:ext cx="2333881" cy="461665"/>
          </a:xfrm>
          <a:prstGeom prst="rect">
            <a:avLst/>
          </a:prstGeom>
          <a:noFill/>
        </p:spPr>
        <p:txBody>
          <a:bodyPr wrap="square" rtlCol="0">
            <a:spAutoFit/>
          </a:bodyPr>
          <a:lstStyle/>
          <a:p>
            <a:r>
              <a:rPr lang="en-US" sz="2400" dirty="0" err="1"/>
              <a:t>Gấu</a:t>
            </a:r>
            <a:r>
              <a:rPr lang="en-US" sz="2400" dirty="0"/>
              <a:t> con</a:t>
            </a:r>
          </a:p>
        </p:txBody>
      </p:sp>
      <p:sp>
        <p:nvSpPr>
          <p:cNvPr id="8" name="TextBox 7">
            <a:extLst>
              <a:ext uri="{FF2B5EF4-FFF2-40B4-BE49-F238E27FC236}">
                <a16:creationId xmlns:a16="http://schemas.microsoft.com/office/drawing/2014/main" id="{D84045C9-0D39-EDBF-C6B0-50B2B481CCFA}"/>
              </a:ext>
            </a:extLst>
          </p:cNvPr>
          <p:cNvSpPr txBox="1"/>
          <p:nvPr/>
        </p:nvSpPr>
        <p:spPr>
          <a:xfrm>
            <a:off x="6164233" y="5441383"/>
            <a:ext cx="834539" cy="461665"/>
          </a:xfrm>
          <a:prstGeom prst="rect">
            <a:avLst/>
          </a:prstGeom>
          <a:noFill/>
        </p:spPr>
        <p:txBody>
          <a:bodyPr wrap="square" rtlCol="0">
            <a:spAutoFit/>
          </a:bodyPr>
          <a:lstStyle/>
          <a:p>
            <a:r>
              <a:rPr lang="en-US" sz="2400" dirty="0" err="1"/>
              <a:t>Khỉ</a:t>
            </a:r>
            <a:endParaRPr lang="en-US" sz="2400" dirty="0"/>
          </a:p>
        </p:txBody>
      </p:sp>
      <p:sp>
        <p:nvSpPr>
          <p:cNvPr id="9" name="TextBox 8">
            <a:extLst>
              <a:ext uri="{FF2B5EF4-FFF2-40B4-BE49-F238E27FC236}">
                <a16:creationId xmlns:a16="http://schemas.microsoft.com/office/drawing/2014/main" id="{BA21A48E-3A29-9B38-3163-D4186D54DE8F}"/>
              </a:ext>
            </a:extLst>
          </p:cNvPr>
          <p:cNvSpPr txBox="1"/>
          <p:nvPr/>
        </p:nvSpPr>
        <p:spPr>
          <a:xfrm>
            <a:off x="7997546" y="5438986"/>
            <a:ext cx="2333881" cy="461665"/>
          </a:xfrm>
          <a:prstGeom prst="rect">
            <a:avLst/>
          </a:prstGeom>
          <a:noFill/>
        </p:spPr>
        <p:txBody>
          <a:bodyPr wrap="square" rtlCol="0">
            <a:spAutoFit/>
          </a:bodyPr>
          <a:lstStyle/>
          <a:p>
            <a:r>
              <a:rPr lang="en-US" sz="2400" dirty="0" err="1"/>
              <a:t>Hươu</a:t>
            </a:r>
            <a:r>
              <a:rPr lang="en-US" sz="2400" dirty="0"/>
              <a:t> </a:t>
            </a:r>
            <a:r>
              <a:rPr lang="en-US" sz="2400" dirty="0" err="1"/>
              <a:t>cao</a:t>
            </a:r>
            <a:r>
              <a:rPr lang="en-US" sz="2400" dirty="0"/>
              <a:t> </a:t>
            </a:r>
            <a:r>
              <a:rPr lang="en-US" sz="2400" dirty="0" err="1"/>
              <a:t>cổ</a:t>
            </a:r>
            <a:endParaRPr lang="en-US" sz="2400" dirty="0"/>
          </a:p>
        </p:txBody>
      </p:sp>
      <p:sp>
        <p:nvSpPr>
          <p:cNvPr id="10" name="TextBox 9">
            <a:extLst>
              <a:ext uri="{FF2B5EF4-FFF2-40B4-BE49-F238E27FC236}">
                <a16:creationId xmlns:a16="http://schemas.microsoft.com/office/drawing/2014/main" id="{BDC16CBD-4B1E-9C2C-857F-83A07FDD281F}"/>
              </a:ext>
            </a:extLst>
          </p:cNvPr>
          <p:cNvSpPr txBox="1"/>
          <p:nvPr/>
        </p:nvSpPr>
        <p:spPr>
          <a:xfrm>
            <a:off x="10842765" y="5438986"/>
            <a:ext cx="1176561" cy="461665"/>
          </a:xfrm>
          <a:prstGeom prst="rect">
            <a:avLst/>
          </a:prstGeom>
          <a:noFill/>
        </p:spPr>
        <p:txBody>
          <a:bodyPr wrap="square" rtlCol="0">
            <a:spAutoFit/>
          </a:bodyPr>
          <a:lstStyle/>
          <a:p>
            <a:r>
              <a:rPr lang="en-US" sz="2400" dirty="0"/>
              <a:t>Nai</a:t>
            </a:r>
          </a:p>
        </p:txBody>
      </p:sp>
      <p:pic>
        <p:nvPicPr>
          <p:cNvPr id="1026" name="Picture 2" descr="Cậu Bé Hoạt Hình Đọc Sách Hình minh họa Sẵn có - Tải xuống Hình ảnh Ngay  bây giờ - Hoạt hình - Sản phẩm nghệ thuật, Sách - Báo chí, Con trai - Nam -  iStock">
            <a:extLst>
              <a:ext uri="{FF2B5EF4-FFF2-40B4-BE49-F238E27FC236}">
                <a16:creationId xmlns:a16="http://schemas.microsoft.com/office/drawing/2014/main" id="{ABE354B2-BFE5-01E7-C56E-7BC118E23AD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6356" y="1116993"/>
            <a:ext cx="2210189" cy="368022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3C740B5-895A-A909-6FF9-D8CBB48BFC68}"/>
              </a:ext>
            </a:extLst>
          </p:cNvPr>
          <p:cNvSpPr txBox="1"/>
          <p:nvPr/>
        </p:nvSpPr>
        <p:spPr>
          <a:xfrm>
            <a:off x="266264" y="5325508"/>
            <a:ext cx="1914960" cy="830997"/>
          </a:xfrm>
          <a:prstGeom prst="rect">
            <a:avLst/>
          </a:prstGeom>
          <a:noFill/>
        </p:spPr>
        <p:txBody>
          <a:bodyPr wrap="square" rtlCol="0">
            <a:spAutoFit/>
          </a:bodyPr>
          <a:lstStyle/>
          <a:p>
            <a:r>
              <a:rPr lang="en-US" sz="2400" dirty="0" err="1"/>
              <a:t>Người</a:t>
            </a:r>
            <a:r>
              <a:rPr lang="en-US" sz="2400" dirty="0"/>
              <a:t> </a:t>
            </a:r>
            <a:r>
              <a:rPr lang="en-US" sz="2400" dirty="0" err="1"/>
              <a:t>dẫn</a:t>
            </a:r>
            <a:r>
              <a:rPr lang="en-US" sz="2400" dirty="0"/>
              <a:t> </a:t>
            </a:r>
          </a:p>
          <a:p>
            <a:r>
              <a:rPr lang="en-US" sz="2400" dirty="0" err="1"/>
              <a:t>chuyện</a:t>
            </a:r>
            <a:endParaRPr lang="en-US" sz="2400" dirty="0"/>
          </a:p>
        </p:txBody>
      </p:sp>
    </p:spTree>
    <p:extLst>
      <p:ext uri="{BB962C8B-B14F-4D97-AF65-F5344CB8AC3E}">
        <p14:creationId xmlns:p14="http://schemas.microsoft.com/office/powerpoint/2010/main" val="180147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3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plus(out)">
                                      <p:cBhvr>
                                        <p:cTn id="7" dur="750"/>
                                        <p:tgtEl>
                                          <p:spTgt spid="1026"/>
                                        </p:tgtEl>
                                      </p:cBhvr>
                                    </p:animEffect>
                                  </p:childTnLst>
                                </p:cTn>
                              </p:par>
                              <p:par>
                                <p:cTn id="8" presetID="13" presetClass="entr" presetSubtype="32"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plus(out)">
                                      <p:cBhvr>
                                        <p:cTn id="10" dur="75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750"/>
                                        <p:tgtEl>
                                          <p:spTgt spid="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75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par>
                                <p:cTn id="35" presetID="14" presetClass="entr" presetSubtype="1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randombar(horizontal)">
                                      <p:cBhvr>
                                        <p:cTn id="37" dur="500"/>
                                        <p:tgtEl>
                                          <p:spTgt spid="6"/>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randombar(horizont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ích thước sân bóng đá 11 người theo tiêu chuẩn FIFA - Sân thể thao">
            <a:extLst>
              <a:ext uri="{FF2B5EF4-FFF2-40B4-BE49-F238E27FC236}">
                <a16:creationId xmlns:a16="http://schemas.microsoft.com/office/drawing/2014/main" id="{4974ED5D-480F-C838-BD91-E7294A90DCA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7577" r="18876"/>
          <a:stretch/>
        </p:blipFill>
        <p:spPr bwMode="auto">
          <a:xfrm>
            <a:off x="84913" y="36849"/>
            <a:ext cx="12107087" cy="686043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Vẽ Tay Phim Hoạt Hình Cây Xanh PNG , Png Cây, Cây, Nảy Mầm PNG và  Vector với nền trong suốt để tải xuống miễn phí">
            <a:extLst>
              <a:ext uri="{FF2B5EF4-FFF2-40B4-BE49-F238E27FC236}">
                <a16:creationId xmlns:a16="http://schemas.microsoft.com/office/drawing/2014/main" id="{7E5094F9-58B0-2E57-C740-703ECAE579E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5716728">
            <a:off x="-762160" y="-358975"/>
            <a:ext cx="2441641" cy="244164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Hình ảnh Vẽ Tay Phim Hoạt Hình Cây Xanh PNG , Png Cây, Cây, Nảy Mầm PNG và  Vector với nền trong suốt để tải xuống miễn phí">
            <a:extLst>
              <a:ext uri="{FF2B5EF4-FFF2-40B4-BE49-F238E27FC236}">
                <a16:creationId xmlns:a16="http://schemas.microsoft.com/office/drawing/2014/main" id="{A2CB6C6E-4B73-A64D-0889-0DA2DE206C5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395625" y="4763309"/>
            <a:ext cx="2441641" cy="244164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ây Xanh Clip nghệ thuật - Xanh lá Cây PNG hình Ảnh png tải về - Miễn phí  trong suốt Nhà Máy png Tải về.">
            <a:extLst>
              <a:ext uri="{FF2B5EF4-FFF2-40B4-BE49-F238E27FC236}">
                <a16:creationId xmlns:a16="http://schemas.microsoft.com/office/drawing/2014/main" id="{9F46669D-9E65-88E5-55CF-769F5A44633A}"/>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321048" y="-335063"/>
            <a:ext cx="2367065" cy="252486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ẽ cây - thói quen giúp bạn có không gian giải trí tốt hơn">
            <a:extLst>
              <a:ext uri="{FF2B5EF4-FFF2-40B4-BE49-F238E27FC236}">
                <a16:creationId xmlns:a16="http://schemas.microsoft.com/office/drawing/2014/main" id="{C12B3E34-A62F-BCDB-F689-32E3F7EE2DC3}"/>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4815" r="93056">
                        <a14:foregroundMark x1="93056" y1="52778" x2="93148" y2="58611"/>
                        <a14:foregroundMark x1="4815" y1="55463" x2="8333" y2="56759"/>
                      </a14:backgroundRemoval>
                    </a14:imgEffect>
                  </a14:imgLayer>
                </a14:imgProps>
              </a:ext>
              <a:ext uri="{28A0092B-C50C-407E-A947-70E740481C1C}">
                <a14:useLocalDpi xmlns:a14="http://schemas.microsoft.com/office/drawing/2010/main" val="0"/>
              </a:ext>
            </a:extLst>
          </a:blip>
          <a:srcRect/>
          <a:stretch>
            <a:fillRect/>
          </a:stretch>
        </p:blipFill>
        <p:spPr bwMode="auto">
          <a:xfrm>
            <a:off x="-496114" y="4202349"/>
            <a:ext cx="3161489" cy="31614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Hình ảnh Vẽ Tay Phim Hoạt Hình Cây Xanh PNG , Png Cây, Cây, Nảy Mầm PNG và  Vector với nền trong suốt để tải xuống miễn phí">
            <a:extLst>
              <a:ext uri="{FF2B5EF4-FFF2-40B4-BE49-F238E27FC236}">
                <a16:creationId xmlns:a16="http://schemas.microsoft.com/office/drawing/2014/main" id="{A187F051-A734-9012-A981-3514FBA448A0}"/>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31522" y="5615700"/>
            <a:ext cx="1639909" cy="141699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1A4AE119-17D0-D201-561A-098B9F46EA90}"/>
              </a:ext>
            </a:extLst>
          </p:cNvPr>
          <p:cNvGrpSpPr/>
          <p:nvPr/>
        </p:nvGrpSpPr>
        <p:grpSpPr>
          <a:xfrm>
            <a:off x="2606197" y="5283335"/>
            <a:ext cx="9010248" cy="1912160"/>
            <a:chOff x="2606197" y="5283335"/>
            <a:chExt cx="9010248" cy="1912160"/>
          </a:xfrm>
        </p:grpSpPr>
        <p:pic>
          <p:nvPicPr>
            <p:cNvPr id="1040" name="Picture 16" descr="Cách vẽ cây - Dạy Vẽ">
              <a:extLst>
                <a:ext uri="{FF2B5EF4-FFF2-40B4-BE49-F238E27FC236}">
                  <a16:creationId xmlns:a16="http://schemas.microsoft.com/office/drawing/2014/main" id="{2408EF12-FD84-3D46-2213-E62120D6CF8E}"/>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126494" y="5547121"/>
              <a:ext cx="1489951" cy="148556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ình ảnh Vẽ Tay Cây Cỏ Xanh đẹp PNG Miễn Phí Tải Về - Lovepik">
              <a:extLst>
                <a:ext uri="{FF2B5EF4-FFF2-40B4-BE49-F238E27FC236}">
                  <a16:creationId xmlns:a16="http://schemas.microsoft.com/office/drawing/2014/main" id="{D05152C7-5A45-6E84-07ED-6A6F076D729A}"/>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606197" y="5284553"/>
              <a:ext cx="1729898" cy="17298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8" descr="Hình ảnh Vẽ Tay Cây Cỏ Xanh đẹp PNG Miễn Phí Tải Về - Lovepik">
              <a:extLst>
                <a:ext uri="{FF2B5EF4-FFF2-40B4-BE49-F238E27FC236}">
                  <a16:creationId xmlns:a16="http://schemas.microsoft.com/office/drawing/2014/main" id="{083816D9-F65A-B132-57CC-E02C9FDF6F39}"/>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406624" y="5302792"/>
              <a:ext cx="1729898" cy="17298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8" descr="Hình ảnh Vẽ Tay Cây Cỏ Xanh đẹp PNG Miễn Phí Tải Về - Lovepik">
              <a:extLst>
                <a:ext uri="{FF2B5EF4-FFF2-40B4-BE49-F238E27FC236}">
                  <a16:creationId xmlns:a16="http://schemas.microsoft.com/office/drawing/2014/main" id="{E8A80BDB-1E34-07DA-0C0A-9A062B184D50}"/>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45453" y="5302792"/>
              <a:ext cx="1729898" cy="17298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descr="Hình ảnh Vẽ Tay Cây Cỏ Xanh đẹp PNG Miễn Phí Tải Về - Lovepik">
              <a:extLst>
                <a:ext uri="{FF2B5EF4-FFF2-40B4-BE49-F238E27FC236}">
                  <a16:creationId xmlns:a16="http://schemas.microsoft.com/office/drawing/2014/main" id="{A097E0D6-BDA6-A4E0-1B4C-5B7F9749145A}"/>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01557" y="5327518"/>
              <a:ext cx="1729898" cy="17298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8" descr="Hình ảnh Vẽ Tay Cây Cỏ Xanh đẹp PNG Miễn Phí Tải Về - Lovepik">
              <a:extLst>
                <a:ext uri="{FF2B5EF4-FFF2-40B4-BE49-F238E27FC236}">
                  <a16:creationId xmlns:a16="http://schemas.microsoft.com/office/drawing/2014/main" id="{04D1AB6A-412B-2FD6-C8EE-A30CAAFBD181}"/>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456099" y="5302792"/>
              <a:ext cx="1729898" cy="172989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hùm Cỏ Xanh Cao Hình minh họa Sẵn có - Tải xuống Hình ảnh Ngay bây giờ -  Bãi cỏ - Đất canh tác, Bảo tồn thiên nhiên, Cao - Mô tả vật lý - iStock">
              <a:extLst>
                <a:ext uri="{FF2B5EF4-FFF2-40B4-BE49-F238E27FC236}">
                  <a16:creationId xmlns:a16="http://schemas.microsoft.com/office/drawing/2014/main" id="{CB457A65-7302-235A-F1B8-022CF063AFB4}"/>
                </a:ext>
              </a:extLst>
            </p:cNvPr>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482498" y="528333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0" descr="Chùm Cỏ Xanh Cao Hình minh họa Sẵn có - Tải xuống Hình ảnh Ngay bây giờ -  Bãi cỏ - Đất canh tác, Bảo tồn thiên nhiên, Cao - Mô tả vật lý - iStock">
              <a:extLst>
                <a:ext uri="{FF2B5EF4-FFF2-40B4-BE49-F238E27FC236}">
                  <a16:creationId xmlns:a16="http://schemas.microsoft.com/office/drawing/2014/main" id="{85EB4886-9BFC-61AA-7BAA-5DE64356C4E9}"/>
                </a:ext>
              </a:extLst>
            </p:cNvPr>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266701" y="528333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0" descr="Chùm Cỏ Xanh Cao Hình minh họa Sẵn có - Tải xuống Hình ảnh Ngay bây giờ -  Bãi cỏ - Đất canh tác, Bảo tồn thiên nhiên, Cao - Mô tả vật lý - iStock">
              <a:extLst>
                <a:ext uri="{FF2B5EF4-FFF2-40B4-BE49-F238E27FC236}">
                  <a16:creationId xmlns:a16="http://schemas.microsoft.com/office/drawing/2014/main" id="{C3155F06-C6AF-D4F6-6B70-ACA3AD830CA2}"/>
                </a:ext>
              </a:extLst>
            </p:cNvPr>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032260" y="5327518"/>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descr="Chùm Cỏ Xanh Cao Hình minh họa Sẵn có - Tải xuống Hình ảnh Ngay bây giờ -  Bãi cỏ - Đất canh tác, Bảo tồn thiên nhiên, Cao - Mô tả vật lý - iStock">
              <a:extLst>
                <a:ext uri="{FF2B5EF4-FFF2-40B4-BE49-F238E27FC236}">
                  <a16:creationId xmlns:a16="http://schemas.microsoft.com/office/drawing/2014/main" id="{EBF654B8-A855-A3D0-4CD8-512184356770}"/>
                </a:ext>
              </a:extLst>
            </p:cNvPr>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642181" y="5366695"/>
              <a:ext cx="1828800" cy="1828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C0C88686-30A6-4EEC-B8C2-81A21859FC5F}"/>
              </a:ext>
            </a:extLst>
          </p:cNvPr>
          <p:cNvGrpSpPr/>
          <p:nvPr/>
        </p:nvGrpSpPr>
        <p:grpSpPr>
          <a:xfrm rot="10800000">
            <a:off x="1244600" y="-138827"/>
            <a:ext cx="9806021" cy="1912160"/>
            <a:chOff x="2606197" y="5283335"/>
            <a:chExt cx="8579800" cy="1912160"/>
          </a:xfrm>
        </p:grpSpPr>
        <p:pic>
          <p:nvPicPr>
            <p:cNvPr id="14" name="Picture 18" descr="Hình ảnh Vẽ Tay Cây Cỏ Xanh đẹp PNG Miễn Phí Tải Về - Lovepik">
              <a:extLst>
                <a:ext uri="{FF2B5EF4-FFF2-40B4-BE49-F238E27FC236}">
                  <a16:creationId xmlns:a16="http://schemas.microsoft.com/office/drawing/2014/main" id="{2B0C7279-1425-C6D5-09A4-93D835AB63BD}"/>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606197" y="5284553"/>
              <a:ext cx="1729898" cy="17298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descr="Hình ảnh Vẽ Tay Cây Cỏ Xanh đẹp PNG Miễn Phí Tải Về - Lovepik">
              <a:extLst>
                <a:ext uri="{FF2B5EF4-FFF2-40B4-BE49-F238E27FC236}">
                  <a16:creationId xmlns:a16="http://schemas.microsoft.com/office/drawing/2014/main" id="{DADC96A1-6A03-7E7A-90EC-8AB6AF02350C}"/>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406624" y="5302792"/>
              <a:ext cx="1729898" cy="172989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Hình ảnh Vẽ Tay Cây Cỏ Xanh đẹp PNG Miễn Phí Tải Về - Lovepik">
              <a:extLst>
                <a:ext uri="{FF2B5EF4-FFF2-40B4-BE49-F238E27FC236}">
                  <a16:creationId xmlns:a16="http://schemas.microsoft.com/office/drawing/2014/main" id="{D727FED7-579E-FB84-9615-E1F4529C4046}"/>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45453" y="5302792"/>
              <a:ext cx="1729898" cy="172989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8" descr="Hình ảnh Vẽ Tay Cây Cỏ Xanh đẹp PNG Miễn Phí Tải Về - Lovepik">
              <a:extLst>
                <a:ext uri="{FF2B5EF4-FFF2-40B4-BE49-F238E27FC236}">
                  <a16:creationId xmlns:a16="http://schemas.microsoft.com/office/drawing/2014/main" id="{B5A0B6AD-3C1C-E639-4E5A-5780BC7ADDC8}"/>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01557" y="5327518"/>
              <a:ext cx="1729898" cy="17298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descr="Hình ảnh Vẽ Tay Cây Cỏ Xanh đẹp PNG Miễn Phí Tải Về - Lovepik">
              <a:extLst>
                <a:ext uri="{FF2B5EF4-FFF2-40B4-BE49-F238E27FC236}">
                  <a16:creationId xmlns:a16="http://schemas.microsoft.com/office/drawing/2014/main" id="{A6998F9A-1CF6-9E1A-5229-1AEAD7A4AEBD}"/>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456099" y="5302792"/>
              <a:ext cx="1729898" cy="17298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0" descr="Chùm Cỏ Xanh Cao Hình minh họa Sẵn có - Tải xuống Hình ảnh Ngay bây giờ -  Bãi cỏ - Đất canh tác, Bảo tồn thiên nhiên, Cao - Mô tả vật lý - iStock">
              <a:extLst>
                <a:ext uri="{FF2B5EF4-FFF2-40B4-BE49-F238E27FC236}">
                  <a16:creationId xmlns:a16="http://schemas.microsoft.com/office/drawing/2014/main" id="{3120C820-4915-D798-A5A6-3CD2008B3C8B}"/>
                </a:ext>
              </a:extLst>
            </p:cNvPr>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482498" y="528333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0" descr="Chùm Cỏ Xanh Cao Hình minh họa Sẵn có - Tải xuống Hình ảnh Ngay bây giờ -  Bãi cỏ - Đất canh tác, Bảo tồn thiên nhiên, Cao - Mô tả vật lý - iStock">
              <a:extLst>
                <a:ext uri="{FF2B5EF4-FFF2-40B4-BE49-F238E27FC236}">
                  <a16:creationId xmlns:a16="http://schemas.microsoft.com/office/drawing/2014/main" id="{34157394-AFA6-7DA7-C0CB-4831F554E311}"/>
                </a:ext>
              </a:extLst>
            </p:cNvPr>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266701" y="528333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Chùm Cỏ Xanh Cao Hình minh họa Sẵn có - Tải xuống Hình ảnh Ngay bây giờ -  Bãi cỏ - Đất canh tác, Bảo tồn thiên nhiên, Cao - Mô tả vật lý - iStock">
              <a:extLst>
                <a:ext uri="{FF2B5EF4-FFF2-40B4-BE49-F238E27FC236}">
                  <a16:creationId xmlns:a16="http://schemas.microsoft.com/office/drawing/2014/main" id="{9A4CA1F3-0BF5-2212-8564-4D9AA8DBB346}"/>
                </a:ext>
              </a:extLst>
            </p:cNvPr>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032260" y="5327518"/>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0" descr="Chùm Cỏ Xanh Cao Hình minh họa Sẵn có - Tải xuống Hình ảnh Ngay bây giờ -  Bãi cỏ - Đất canh tác, Bảo tồn thiên nhiên, Cao - Mô tả vật lý - iStock">
              <a:extLst>
                <a:ext uri="{FF2B5EF4-FFF2-40B4-BE49-F238E27FC236}">
                  <a16:creationId xmlns:a16="http://schemas.microsoft.com/office/drawing/2014/main" id="{1D45EC7D-DE41-5E47-49FF-B699FBBD7E3C}"/>
                </a:ext>
              </a:extLst>
            </p:cNvPr>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642181" y="5366695"/>
              <a:ext cx="1828800" cy="18288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67902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图片 11268" descr="24"/>
          <p:cNvPicPr>
            <a:picLocks noChangeAspect="1"/>
          </p:cNvPicPr>
          <p:nvPr/>
        </p:nvPicPr>
        <p:blipFill>
          <a:blip r:embed="rId3"/>
          <a:stretch>
            <a:fillRect/>
          </a:stretch>
        </p:blipFill>
        <p:spPr>
          <a:xfrm>
            <a:off x="2714926" y="-90235"/>
            <a:ext cx="6892776" cy="5636717"/>
          </a:xfrm>
          <a:prstGeom prst="rect">
            <a:avLst/>
          </a:prstGeom>
          <a:noFill/>
          <a:ln w="9525">
            <a:noFill/>
          </a:ln>
        </p:spPr>
      </p:pic>
      <p:pic>
        <p:nvPicPr>
          <p:cNvPr id="11270" name="图片 11269" descr="25"/>
          <p:cNvPicPr>
            <a:picLocks noChangeAspect="1"/>
          </p:cNvPicPr>
          <p:nvPr/>
        </p:nvPicPr>
        <p:blipFill>
          <a:blip r:embed="rId4"/>
          <a:stretch>
            <a:fillRect/>
          </a:stretch>
        </p:blipFill>
        <p:spPr>
          <a:xfrm>
            <a:off x="9112897" y="4886514"/>
            <a:ext cx="2923592" cy="1429311"/>
          </a:xfrm>
          <a:prstGeom prst="rect">
            <a:avLst/>
          </a:prstGeom>
          <a:noFill/>
          <a:ln w="9525">
            <a:noFill/>
          </a:ln>
        </p:spPr>
      </p:pic>
      <p:sp>
        <p:nvSpPr>
          <p:cNvPr id="2" name="Rectangle 1">
            <a:extLst>
              <a:ext uri="{FF2B5EF4-FFF2-40B4-BE49-F238E27FC236}">
                <a16:creationId xmlns:a16="http://schemas.microsoft.com/office/drawing/2014/main" id="{77A3BBD4-9404-492D-A23A-CB6A79D59726}"/>
              </a:ext>
            </a:extLst>
          </p:cNvPr>
          <p:cNvSpPr/>
          <p:nvPr/>
        </p:nvSpPr>
        <p:spPr>
          <a:xfrm>
            <a:off x="4656803" y="2350371"/>
            <a:ext cx="2542491"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DẶN DÒ</a:t>
            </a:r>
          </a:p>
        </p:txBody>
      </p:sp>
      <p:sp>
        <p:nvSpPr>
          <p:cNvPr id="3" name="TextBox 2"/>
          <p:cNvSpPr txBox="1"/>
          <p:nvPr/>
        </p:nvSpPr>
        <p:spPr>
          <a:xfrm>
            <a:off x="724340" y="3745915"/>
            <a:ext cx="10873948" cy="742511"/>
          </a:xfrm>
          <a:prstGeom prst="rect">
            <a:avLst/>
          </a:prstGeom>
          <a:noFill/>
        </p:spPr>
        <p:txBody>
          <a:bodyPr wrap="square" rtlCol="0">
            <a:spAutoFit/>
          </a:bodyPr>
          <a:lstStyle/>
          <a:p>
            <a:pPr>
              <a:lnSpc>
                <a:spcPct val="150000"/>
              </a:lnSpc>
            </a:pPr>
            <a:r>
              <a:rPr lang="vi-VN"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92371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01264" y="489039"/>
            <a:ext cx="10829544" cy="1824923"/>
          </a:xfrm>
          <a:prstGeom prst="rect">
            <a:avLst/>
          </a:prstGeom>
          <a:noFill/>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4000" b="1" i="0" u="none" strike="noStrike" kern="1200" cap="none" spc="0" normalizeH="0" baseline="0" noProof="0" dirty="0">
                <a:ln w="10160">
                  <a:noFill/>
                  <a:prstDash val="solid"/>
                </a:ln>
                <a:solidFill>
                  <a:srgbClr val="C00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KÍNH CHÚC THẦY CÔ GIÁO MẠNH KHỎE!</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4000" b="1" i="0" u="none" strike="noStrike" kern="1200" cap="none" spc="0" normalizeH="0" baseline="0" noProof="0" dirty="0">
                <a:ln w="10160">
                  <a:noFill/>
                  <a:prstDash val="solid"/>
                </a:ln>
                <a:solidFill>
                  <a:srgbClr val="C00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CHÚC CÁC EM HỌC SINH HỌC GIỎI!</a:t>
            </a:r>
          </a:p>
        </p:txBody>
      </p:sp>
    </p:spTree>
  </p:cSld>
  <p:clrMapOvr>
    <a:masterClrMapping/>
  </p:clrMapOvr>
  <p:transition spd="slow">
    <p:random/>
    <p:sndAc>
      <p:stSnd>
        <p:snd r:embed="rId3" name="applause.wav"/>
      </p:stSnd>
    </p:sndAc>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ài tập bài 8: đọc: cầu thủ dự bị tiếng việt 2 KNTTVCS có lời giải">
            <a:extLst>
              <a:ext uri="{FF2B5EF4-FFF2-40B4-BE49-F238E27FC236}">
                <a16:creationId xmlns:a16="http://schemas.microsoft.com/office/drawing/2014/main" id="{47DD6D59-6F37-58B1-D708-9116B739CBB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000" r="90000">
                        <a14:foregroundMark x1="16000" y1="65000" x2="17000" y2="63000"/>
                        <a14:foregroundMark x1="14000" y1="60500" x2="8400" y2="64000"/>
                        <a14:foregroundMark x1="6000" y1="67500" x2="6000" y2="75000"/>
                        <a14:foregroundMark x1="6000" y1="75000" x2="14500" y2="78000"/>
                        <a14:foregroundMark x1="18064" y1="72298" x2="19500" y2="70000"/>
                        <a14:foregroundMark x1="14500" y1="78000" x2="17467" y2="73253"/>
                        <a14:foregroundMark x1="15971" y1="64000" x2="14500" y2="61500"/>
                        <a14:foregroundMark x1="19500" y1="70000" x2="16630" y2="65121"/>
                        <a14:foregroundMark x1="14500" y1="61500" x2="13500" y2="62000"/>
                        <a14:backgroundMark x1="13791" y1="59649" x2="13421" y2="59914"/>
                        <a14:backgroundMark x1="6000" y1="64000" x2="6000" y2="67500"/>
                        <a14:backgroundMark x1="18500" y1="72500" x2="18000" y2="73500"/>
                        <a14:backgroundMark x1="40000" y1="17500" x2="39500" y2="28000"/>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345090" y="3361353"/>
            <a:ext cx="3496647" cy="34966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Cầu Thủ Dự Bị Lớp 2 ❤️️ Nội Dung Bài Đọc, Soạn Bài">
            <a:extLst>
              <a:ext uri="{FF2B5EF4-FFF2-40B4-BE49-F238E27FC236}">
                <a16:creationId xmlns:a16="http://schemas.microsoft.com/office/drawing/2014/main" id="{FDA5B5E6-68AF-A771-D32B-83EB140FF3B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921" b="60635" l="5372" r="19587">
                        <a14:foregroundMark x1="12961" y1="24092" x2="12727" y2="30000"/>
                        <a14:foregroundMark x1="13306" y1="15397" x2="13127" y2="19907"/>
                        <a14:foregroundMark x1="16860" y1="4921" x2="15537" y2="6508"/>
                        <a14:foregroundMark x1="10826" y1="59206" x2="11074" y2="59206"/>
                        <a14:foregroundMark x1="10661" y1="60635" x2="11322" y2="60000"/>
                        <a14:backgroundMark x1="7769" y1="38730" x2="8264" y2="39048"/>
                        <a14:backgroundMark x1="9669" y1="38413" x2="9669" y2="38413"/>
                        <a14:backgroundMark x1="19091" y1="38571" x2="19091" y2="38571"/>
                        <a14:backgroundMark x1="18347" y1="37619" x2="19256" y2="39683"/>
                        <a14:backgroundMark x1="15868" y1="39048" x2="16612" y2="52381"/>
                        <a14:backgroundMark x1="13719" y1="51111" x2="13967" y2="54444"/>
                        <a14:backgroundMark x1="12397" y1="19524" x2="11818" y2="23492"/>
                        <a14:backgroundMark x1="11901" y1="39841" x2="9504" y2="44921"/>
                        <a14:backgroundMark x1="11570" y1="39524" x2="10992" y2="40159"/>
                      </a14:backgroundRemoval>
                    </a14:imgEffect>
                    <a14:imgEffect>
                      <a14:brightnessContrast contrast="-20000"/>
                    </a14:imgEffect>
                  </a14:imgLayer>
                </a14:imgProps>
              </a:ext>
              <a:ext uri="{28A0092B-C50C-407E-A947-70E740481C1C}">
                <a14:useLocalDpi xmlns:a14="http://schemas.microsoft.com/office/drawing/2010/main" val="0"/>
              </a:ext>
            </a:extLst>
          </a:blip>
          <a:srcRect l="3665" r="78443" b="35151"/>
          <a:stretch/>
        </p:blipFill>
        <p:spPr bwMode="auto">
          <a:xfrm>
            <a:off x="1762710" y="29716"/>
            <a:ext cx="3275045" cy="61805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ầu Thủ Dự Bị Lớp 2 ❤️️ Nội Dung Bài Đọc, Soạn Bài">
            <a:extLst>
              <a:ext uri="{FF2B5EF4-FFF2-40B4-BE49-F238E27FC236}">
                <a16:creationId xmlns:a16="http://schemas.microsoft.com/office/drawing/2014/main" id="{760A5DDF-6A3D-493B-D7CA-A6CE988410F7}"/>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38413" b="74921" l="61074" r="80083">
                        <a14:foregroundMark x1="61322" y1="45397" x2="61901" y2="48730"/>
                        <a14:foregroundMark x1="79917" y1="66349" x2="77934" y2="73492"/>
                        <a14:foregroundMark x1="77934" y1="73492" x2="76529" y2="72698"/>
                        <a14:foregroundMark x1="79917" y1="66349" x2="80165" y2="69365"/>
                        <a14:foregroundMark x1="79091" y1="75079" x2="78182" y2="75079"/>
                        <a14:foregroundMark x1="61074" y1="65079" x2="64876" y2="65714"/>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59364" t="34373" r="18615" b="23333"/>
          <a:stretch/>
        </p:blipFill>
        <p:spPr bwMode="auto">
          <a:xfrm>
            <a:off x="8522837" y="3119985"/>
            <a:ext cx="3344724" cy="33447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DF4E93D8-11BE-B7D5-5C5F-AEEC3617E42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653" b="93367" l="9507" r="89789">
                        <a14:foregroundMark x1="44014" y1="7908" x2="44014" y2="7908"/>
                        <a14:foregroundMark x1="55634" y1="93367" x2="55634" y2="93367"/>
                      </a14:backgroundRemoval>
                    </a14:imgEffect>
                  </a14:imgLayer>
                </a14:imgProps>
              </a:ext>
            </a:extLst>
          </a:blip>
          <a:stretch>
            <a:fillRect/>
          </a:stretch>
        </p:blipFill>
        <p:spPr>
          <a:xfrm>
            <a:off x="214638" y="936171"/>
            <a:ext cx="2164268" cy="4862275"/>
          </a:xfrm>
          <a:prstGeom prst="rect">
            <a:avLst/>
          </a:prstGeom>
        </p:spPr>
      </p:pic>
    </p:spTree>
    <p:extLst>
      <p:ext uri="{BB962C8B-B14F-4D97-AF65-F5344CB8AC3E}">
        <p14:creationId xmlns:p14="http://schemas.microsoft.com/office/powerpoint/2010/main" val="337629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2A2162-AD05-4815-434A-4E1BEF0C4D29}"/>
              </a:ext>
            </a:extLst>
          </p:cNvPr>
          <p:cNvSpPr/>
          <p:nvPr/>
        </p:nvSpPr>
        <p:spPr>
          <a:xfrm>
            <a:off x="413664" y="102838"/>
            <a:ext cx="378821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TRÒ CHƠI</a:t>
            </a:r>
          </a:p>
        </p:txBody>
      </p:sp>
      <p:sp>
        <p:nvSpPr>
          <p:cNvPr id="4" name="Rectangle 3">
            <a:extLst>
              <a:ext uri="{FF2B5EF4-FFF2-40B4-BE49-F238E27FC236}">
                <a16:creationId xmlns:a16="http://schemas.microsoft.com/office/drawing/2014/main" id="{73345210-EAEB-E46F-3354-A10A7B1BB35D}"/>
              </a:ext>
            </a:extLst>
          </p:cNvPr>
          <p:cNvSpPr/>
          <p:nvPr/>
        </p:nvSpPr>
        <p:spPr>
          <a:xfrm>
            <a:off x="3631654" y="256727"/>
            <a:ext cx="8231742" cy="769441"/>
          </a:xfrm>
          <a:prstGeom prst="rect">
            <a:avLst/>
          </a:prstGeom>
          <a:noFill/>
        </p:spPr>
        <p:txBody>
          <a:bodyPr wrap="square" lIns="91440" tIns="45720" rIns="91440" bIns="45720">
            <a:spAutoFit/>
          </a:bodyPr>
          <a:lstStyle/>
          <a:p>
            <a:pPr algn="ctr"/>
            <a:r>
              <a:rPr 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ĐUỔI HÌNH BẮT CHỮ</a:t>
            </a:r>
            <a:endParaRPr lang="en-US" sz="4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2050" name="Picture 2" descr="Hình ảnh trái bóng đá - PNG | Bóng đá, Hình ảnh, Động lực kinh doanh">
            <a:extLst>
              <a:ext uri="{FF2B5EF4-FFF2-40B4-BE49-F238E27FC236}">
                <a16:creationId xmlns:a16="http://schemas.microsoft.com/office/drawing/2014/main" id="{AC38881E-0530-3CFF-BF31-184A611FDA8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500471" y="1505224"/>
            <a:ext cx="2771192" cy="276195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4766A8A-9553-E952-EE45-52D6AED05F0D}"/>
              </a:ext>
            </a:extLst>
          </p:cNvPr>
          <p:cNvSpPr/>
          <p:nvPr/>
        </p:nvSpPr>
        <p:spPr>
          <a:xfrm>
            <a:off x="6096000" y="5352776"/>
            <a:ext cx="4599336" cy="923330"/>
          </a:xfrm>
          <a:prstGeom prst="rect">
            <a:avLst/>
          </a:prstGeom>
          <a:noFill/>
        </p:spPr>
        <p:txBody>
          <a:bodyPr wrap="none" lIns="91440" tIns="45720" rIns="91440" bIns="45720">
            <a:spAutoFit/>
          </a:bodyPr>
          <a:lstStyle/>
          <a:p>
            <a:pPr algn="ctr"/>
            <a:r>
              <a:rPr lang="en-US" sz="5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Quả</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5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bóng</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5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đá</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5" name="Rectangle 4">
            <a:extLst>
              <a:ext uri="{FF2B5EF4-FFF2-40B4-BE49-F238E27FC236}">
                <a16:creationId xmlns:a16="http://schemas.microsoft.com/office/drawing/2014/main" id="{56E3E234-8B38-1A44-50AB-ADABCECDBDFD}"/>
              </a:ext>
            </a:extLst>
          </p:cNvPr>
          <p:cNvSpPr/>
          <p:nvPr/>
        </p:nvSpPr>
        <p:spPr>
          <a:xfrm>
            <a:off x="322370" y="2505670"/>
            <a:ext cx="3653565"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err="1">
                <a:ln/>
                <a:solidFill>
                  <a:schemeClr val="accent4"/>
                </a:solidFill>
              </a:rPr>
              <a:t>Đây</a:t>
            </a:r>
            <a:r>
              <a:rPr lang="en-US" sz="5400" b="1" dirty="0">
                <a:ln/>
                <a:solidFill>
                  <a:schemeClr val="accent4"/>
                </a:solidFill>
              </a:rPr>
              <a:t> </a:t>
            </a:r>
            <a:r>
              <a:rPr lang="en-US" sz="5400" b="1" dirty="0" err="1">
                <a:ln/>
                <a:solidFill>
                  <a:schemeClr val="accent4"/>
                </a:solidFill>
              </a:rPr>
              <a:t>là</a:t>
            </a:r>
            <a:r>
              <a:rPr lang="en-US" sz="5400" b="1" dirty="0">
                <a:ln/>
                <a:solidFill>
                  <a:schemeClr val="accent4"/>
                </a:solidFill>
              </a:rPr>
              <a:t> </a:t>
            </a:r>
            <a:r>
              <a:rPr lang="en-US" sz="5400" b="1" dirty="0" err="1">
                <a:ln/>
                <a:solidFill>
                  <a:schemeClr val="accent4"/>
                </a:solidFill>
              </a:rPr>
              <a:t>gì</a:t>
            </a:r>
            <a:r>
              <a:rPr lang="en-US" sz="5400" b="1" dirty="0">
                <a:ln/>
                <a:solidFill>
                  <a:schemeClr val="accent4"/>
                </a:solidFill>
              </a:rPr>
              <a:t>?</a:t>
            </a:r>
            <a:endParaRPr lang="en-US" sz="5400" b="1" cap="none" spc="0" dirty="0">
              <a:ln/>
              <a:solidFill>
                <a:schemeClr val="accent4"/>
              </a:solidFill>
              <a:effectLst/>
            </a:endParaRPr>
          </a:p>
        </p:txBody>
      </p:sp>
      <p:sp>
        <p:nvSpPr>
          <p:cNvPr id="6" name="Oval 5">
            <a:extLst>
              <a:ext uri="{FF2B5EF4-FFF2-40B4-BE49-F238E27FC236}">
                <a16:creationId xmlns:a16="http://schemas.microsoft.com/office/drawing/2014/main" id="{F784FE27-E4D2-B2D1-53D1-F289E8CDC785}"/>
              </a:ext>
            </a:extLst>
          </p:cNvPr>
          <p:cNvSpPr/>
          <p:nvPr/>
        </p:nvSpPr>
        <p:spPr>
          <a:xfrm>
            <a:off x="10239042" y="1215475"/>
            <a:ext cx="1338943"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10</a:t>
            </a:r>
          </a:p>
        </p:txBody>
      </p:sp>
      <p:sp>
        <p:nvSpPr>
          <p:cNvPr id="8" name="Oval 7">
            <a:extLst>
              <a:ext uri="{FF2B5EF4-FFF2-40B4-BE49-F238E27FC236}">
                <a16:creationId xmlns:a16="http://schemas.microsoft.com/office/drawing/2014/main" id="{6426643D-5ADE-95B8-D706-A3BD29039F10}"/>
              </a:ext>
            </a:extLst>
          </p:cNvPr>
          <p:cNvSpPr/>
          <p:nvPr/>
        </p:nvSpPr>
        <p:spPr>
          <a:xfrm>
            <a:off x="10239033" y="1215475"/>
            <a:ext cx="1338943"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9</a:t>
            </a:r>
          </a:p>
        </p:txBody>
      </p:sp>
      <p:sp>
        <p:nvSpPr>
          <p:cNvPr id="9" name="Oval 8">
            <a:extLst>
              <a:ext uri="{FF2B5EF4-FFF2-40B4-BE49-F238E27FC236}">
                <a16:creationId xmlns:a16="http://schemas.microsoft.com/office/drawing/2014/main" id="{64EDD96F-CA23-99CE-3319-0E87F6EE29BA}"/>
              </a:ext>
            </a:extLst>
          </p:cNvPr>
          <p:cNvSpPr/>
          <p:nvPr/>
        </p:nvSpPr>
        <p:spPr>
          <a:xfrm>
            <a:off x="10239032" y="1205763"/>
            <a:ext cx="1338943"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8</a:t>
            </a:r>
          </a:p>
        </p:txBody>
      </p:sp>
      <p:sp>
        <p:nvSpPr>
          <p:cNvPr id="10" name="Oval 9">
            <a:extLst>
              <a:ext uri="{FF2B5EF4-FFF2-40B4-BE49-F238E27FC236}">
                <a16:creationId xmlns:a16="http://schemas.microsoft.com/office/drawing/2014/main" id="{4C43EBCF-3549-9188-B782-6D66271145FC}"/>
              </a:ext>
            </a:extLst>
          </p:cNvPr>
          <p:cNvSpPr/>
          <p:nvPr/>
        </p:nvSpPr>
        <p:spPr>
          <a:xfrm>
            <a:off x="10239022" y="1192910"/>
            <a:ext cx="1338943"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7</a:t>
            </a:r>
          </a:p>
        </p:txBody>
      </p:sp>
      <p:sp>
        <p:nvSpPr>
          <p:cNvPr id="11" name="Oval 10">
            <a:extLst>
              <a:ext uri="{FF2B5EF4-FFF2-40B4-BE49-F238E27FC236}">
                <a16:creationId xmlns:a16="http://schemas.microsoft.com/office/drawing/2014/main" id="{6008515D-2CA7-D469-EA6B-FC194A947801}"/>
              </a:ext>
            </a:extLst>
          </p:cNvPr>
          <p:cNvSpPr/>
          <p:nvPr/>
        </p:nvSpPr>
        <p:spPr>
          <a:xfrm>
            <a:off x="10239012" y="1199107"/>
            <a:ext cx="1338943"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6</a:t>
            </a:r>
          </a:p>
        </p:txBody>
      </p:sp>
      <p:sp>
        <p:nvSpPr>
          <p:cNvPr id="12" name="Oval 11">
            <a:extLst>
              <a:ext uri="{FF2B5EF4-FFF2-40B4-BE49-F238E27FC236}">
                <a16:creationId xmlns:a16="http://schemas.microsoft.com/office/drawing/2014/main" id="{FF3A7B5A-A9DB-7793-1980-CCA485A364C7}"/>
              </a:ext>
            </a:extLst>
          </p:cNvPr>
          <p:cNvSpPr/>
          <p:nvPr/>
        </p:nvSpPr>
        <p:spPr>
          <a:xfrm>
            <a:off x="10239012" y="1199566"/>
            <a:ext cx="1338943"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5</a:t>
            </a:r>
          </a:p>
        </p:txBody>
      </p:sp>
      <p:sp>
        <p:nvSpPr>
          <p:cNvPr id="13" name="Oval 12">
            <a:extLst>
              <a:ext uri="{FF2B5EF4-FFF2-40B4-BE49-F238E27FC236}">
                <a16:creationId xmlns:a16="http://schemas.microsoft.com/office/drawing/2014/main" id="{C59F3C12-D13C-61BA-C4A0-341BBF692B54}"/>
              </a:ext>
            </a:extLst>
          </p:cNvPr>
          <p:cNvSpPr/>
          <p:nvPr/>
        </p:nvSpPr>
        <p:spPr>
          <a:xfrm>
            <a:off x="10239012" y="1202622"/>
            <a:ext cx="1338943"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4</a:t>
            </a:r>
          </a:p>
        </p:txBody>
      </p:sp>
      <p:sp>
        <p:nvSpPr>
          <p:cNvPr id="14" name="Oval 13">
            <a:extLst>
              <a:ext uri="{FF2B5EF4-FFF2-40B4-BE49-F238E27FC236}">
                <a16:creationId xmlns:a16="http://schemas.microsoft.com/office/drawing/2014/main" id="{A10697FF-633F-5D65-1CB4-674E5013897C}"/>
              </a:ext>
            </a:extLst>
          </p:cNvPr>
          <p:cNvSpPr/>
          <p:nvPr/>
        </p:nvSpPr>
        <p:spPr>
          <a:xfrm>
            <a:off x="10238992" y="1193977"/>
            <a:ext cx="1338943"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3</a:t>
            </a:r>
          </a:p>
        </p:txBody>
      </p:sp>
      <p:sp>
        <p:nvSpPr>
          <p:cNvPr id="15" name="Oval 14">
            <a:extLst>
              <a:ext uri="{FF2B5EF4-FFF2-40B4-BE49-F238E27FC236}">
                <a16:creationId xmlns:a16="http://schemas.microsoft.com/office/drawing/2014/main" id="{3EB096D7-DDF1-81B4-9699-7F7ACCC76BE5}"/>
              </a:ext>
            </a:extLst>
          </p:cNvPr>
          <p:cNvSpPr/>
          <p:nvPr/>
        </p:nvSpPr>
        <p:spPr>
          <a:xfrm>
            <a:off x="10238992" y="1205610"/>
            <a:ext cx="1338943"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2</a:t>
            </a:r>
          </a:p>
        </p:txBody>
      </p:sp>
      <p:sp>
        <p:nvSpPr>
          <p:cNvPr id="16" name="Oval 15">
            <a:extLst>
              <a:ext uri="{FF2B5EF4-FFF2-40B4-BE49-F238E27FC236}">
                <a16:creationId xmlns:a16="http://schemas.microsoft.com/office/drawing/2014/main" id="{A7AE450F-758C-F4E8-7AAF-7DE80D7AED53}"/>
              </a:ext>
            </a:extLst>
          </p:cNvPr>
          <p:cNvSpPr/>
          <p:nvPr/>
        </p:nvSpPr>
        <p:spPr>
          <a:xfrm>
            <a:off x="10238992" y="1202469"/>
            <a:ext cx="1338943"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1</a:t>
            </a:r>
          </a:p>
        </p:txBody>
      </p:sp>
      <p:sp>
        <p:nvSpPr>
          <p:cNvPr id="17" name="Oval 16">
            <a:extLst>
              <a:ext uri="{FF2B5EF4-FFF2-40B4-BE49-F238E27FC236}">
                <a16:creationId xmlns:a16="http://schemas.microsoft.com/office/drawing/2014/main" id="{44C59AAC-6436-C641-12B1-1EA416EF253B}"/>
              </a:ext>
            </a:extLst>
          </p:cNvPr>
          <p:cNvSpPr/>
          <p:nvPr/>
        </p:nvSpPr>
        <p:spPr>
          <a:xfrm>
            <a:off x="10238991" y="1211960"/>
            <a:ext cx="1338943"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HẾT GIỜ</a:t>
            </a:r>
          </a:p>
        </p:txBody>
      </p:sp>
    </p:spTree>
    <p:extLst>
      <p:ext uri="{BB962C8B-B14F-4D97-AF65-F5344CB8AC3E}">
        <p14:creationId xmlns:p14="http://schemas.microsoft.com/office/powerpoint/2010/main" val="296059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accel="50000" decel="50000" fill="hold" nodeType="withEffect">
                                  <p:stCondLst>
                                    <p:cond delay="0"/>
                                  </p:stCondLst>
                                  <p:childTnLst>
                                    <p:animMotion origin="layout" path="M -2.5E-6 -3.33333E-6 C 0.06901 -3.33333E-6 0.125 0.05602 0.125 0.125 C 0.125 0.19398 0.06901 0.25 -2.5E-6 0.25 C -0.06901 0.25 -0.125 0.19398 -0.125 0.125 C -0.125 0.05602 -0.06901 -3.33333E-6 -2.5E-6 -3.33333E-6 Z " pathEditMode="relative" rAng="0" ptsTypes="AAAAA">
                                      <p:cBhvr>
                                        <p:cTn id="6" dur="2000" fill="hold"/>
                                        <p:tgtEl>
                                          <p:spTgt spid="2050"/>
                                        </p:tgtEl>
                                        <p:attrNameLst>
                                          <p:attrName>ppt_x</p:attrName>
                                          <p:attrName>ppt_y</p:attrName>
                                        </p:attrNameLst>
                                      </p:cBhvr>
                                      <p:rCtr x="0" y="12500"/>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500"/>
                            </p:stCondLst>
                            <p:childTnLst>
                              <p:par>
                                <p:cTn id="13" presetID="16" presetClass="entr" presetSubtype="37"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5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1000"/>
                            </p:stCondLst>
                            <p:childTnLst>
                              <p:par>
                                <p:cTn id="17" presetID="16" presetClass="entr" presetSubtype="37"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outVertical)">
                                      <p:cBhvr>
                                        <p:cTn id="19" dur="5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1500"/>
                            </p:stCondLst>
                            <p:childTnLst>
                              <p:par>
                                <p:cTn id="21" presetID="16" presetClass="entr" presetSubtype="37"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outVertical)">
                                      <p:cBhvr>
                                        <p:cTn id="23" dur="500"/>
                                        <p:tgtEl>
                                          <p:spTgt spid="10"/>
                                        </p:tgtEl>
                                      </p:cBhvr>
                                    </p:animEffec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2000"/>
                            </p:stCondLst>
                            <p:childTnLst>
                              <p:par>
                                <p:cTn id="25" presetID="16" presetClass="entr" presetSubtype="37"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outVertical)">
                                      <p:cBhvr>
                                        <p:cTn id="27" dur="50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2500"/>
                            </p:stCondLst>
                            <p:childTnLst>
                              <p:par>
                                <p:cTn id="29" presetID="16" presetClass="entr" presetSubtype="37"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outVertical)">
                                      <p:cBhvr>
                                        <p:cTn id="31" dur="500"/>
                                        <p:tgtEl>
                                          <p:spTgt spid="12"/>
                                        </p:tgtEl>
                                      </p:cBhvr>
                                    </p:animEffec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3000"/>
                            </p:stCondLst>
                            <p:childTnLst>
                              <p:par>
                                <p:cTn id="33" presetID="16" presetClass="entr" presetSubtype="37"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outVertical)">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p:stCondLst>
                              <p:cond delay="3500"/>
                            </p:stCondLst>
                            <p:childTnLst>
                              <p:par>
                                <p:cTn id="37" presetID="16" presetClass="entr" presetSubtype="37"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outVertical)">
                                      <p:cBhvr>
                                        <p:cTn id="39" dur="500"/>
                                        <p:tgtEl>
                                          <p:spTgt spid="14"/>
                                        </p:tgtEl>
                                      </p:cBhvr>
                                    </p:animEffec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p:stCondLst>
                              <p:cond delay="4000"/>
                            </p:stCondLst>
                            <p:childTnLst>
                              <p:par>
                                <p:cTn id="41" presetID="16" presetClass="entr" presetSubtype="37"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outVertical)">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par>
                          <p:cTn id="44" fill="hold">
                            <p:stCondLst>
                              <p:cond delay="4500"/>
                            </p:stCondLst>
                            <p:childTnLst>
                              <p:par>
                                <p:cTn id="45" presetID="16" presetClass="entr" presetSubtype="37"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outVertical)">
                                      <p:cBhvr>
                                        <p:cTn id="47" dur="500"/>
                                        <p:tgtEl>
                                          <p:spTgt spid="16"/>
                                        </p:tgtEl>
                                      </p:cBhvr>
                                    </p:animEffec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par>
                          <p:cTn id="48" fill="hold">
                            <p:stCondLst>
                              <p:cond delay="5000"/>
                            </p:stCondLst>
                            <p:childTnLst>
                              <p:par>
                                <p:cTn id="49" presetID="16" presetClass="entr" presetSubtype="37"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outVertical)">
                                      <p:cBhvr>
                                        <p:cTn id="51" dur="500"/>
                                        <p:tgtEl>
                                          <p:spTgt spid="17"/>
                                        </p:tgtEl>
                                      </p:cBhvr>
                                    </p:animEffec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wheel(1)">
                                      <p:cBhvr>
                                        <p:cTn id="5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2A2162-AD05-4815-434A-4E1BEF0C4D29}"/>
              </a:ext>
            </a:extLst>
          </p:cNvPr>
          <p:cNvSpPr/>
          <p:nvPr/>
        </p:nvSpPr>
        <p:spPr>
          <a:xfrm>
            <a:off x="413664" y="102838"/>
            <a:ext cx="378821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TRÒ CHƠI</a:t>
            </a:r>
          </a:p>
        </p:txBody>
      </p:sp>
      <p:sp>
        <p:nvSpPr>
          <p:cNvPr id="4" name="Rectangle 3">
            <a:extLst>
              <a:ext uri="{FF2B5EF4-FFF2-40B4-BE49-F238E27FC236}">
                <a16:creationId xmlns:a16="http://schemas.microsoft.com/office/drawing/2014/main" id="{73345210-EAEB-E46F-3354-A10A7B1BB35D}"/>
              </a:ext>
            </a:extLst>
          </p:cNvPr>
          <p:cNvSpPr/>
          <p:nvPr/>
        </p:nvSpPr>
        <p:spPr>
          <a:xfrm>
            <a:off x="3631654" y="256727"/>
            <a:ext cx="8231742" cy="769441"/>
          </a:xfrm>
          <a:prstGeom prst="rect">
            <a:avLst/>
          </a:prstGeom>
          <a:noFill/>
        </p:spPr>
        <p:txBody>
          <a:bodyPr wrap="square" lIns="91440" tIns="45720" rIns="91440" bIns="45720">
            <a:spAutoFit/>
          </a:bodyPr>
          <a:lstStyle/>
          <a:p>
            <a:pPr algn="ctr"/>
            <a:r>
              <a:rPr 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ĐUỔI HÌNH BẮT CHỮ</a:t>
            </a:r>
            <a:endParaRPr lang="en-US" sz="4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3078" name="Picture 6" descr="Khung thành bóng đá 7 người 103630 của Vifa Sport giá rẻ nhất">
            <a:extLst>
              <a:ext uri="{FF2B5EF4-FFF2-40B4-BE49-F238E27FC236}">
                <a16:creationId xmlns:a16="http://schemas.microsoft.com/office/drawing/2014/main" id="{C523BA15-C3D5-CABF-240F-98E8C892C2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470" b="12783"/>
          <a:stretch/>
        </p:blipFill>
        <p:spPr bwMode="auto">
          <a:xfrm>
            <a:off x="4050581" y="1539551"/>
            <a:ext cx="5821208" cy="347847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0BD975F-8CFF-A0BA-7E47-8EA3857D53D5}"/>
              </a:ext>
            </a:extLst>
          </p:cNvPr>
          <p:cNvSpPr/>
          <p:nvPr/>
        </p:nvSpPr>
        <p:spPr>
          <a:xfrm>
            <a:off x="3398920" y="5531404"/>
            <a:ext cx="6821098" cy="923330"/>
          </a:xfrm>
          <a:prstGeom prst="rect">
            <a:avLst/>
          </a:prstGeom>
          <a:noFill/>
        </p:spPr>
        <p:txBody>
          <a:bodyPr wrap="none" lIns="91440" tIns="45720" rIns="91440" bIns="45720">
            <a:spAutoFit/>
          </a:bodyPr>
          <a:lstStyle/>
          <a:p>
            <a:pPr algn="ctr"/>
            <a:r>
              <a:rPr lang="en-US" sz="5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Gôn</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5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khung</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5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thành</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p>
        </p:txBody>
      </p:sp>
      <p:sp>
        <p:nvSpPr>
          <p:cNvPr id="5" name="Rectangle 4">
            <a:extLst>
              <a:ext uri="{FF2B5EF4-FFF2-40B4-BE49-F238E27FC236}">
                <a16:creationId xmlns:a16="http://schemas.microsoft.com/office/drawing/2014/main" id="{DC7C7DBA-584C-FBC5-2C07-E9C74246730D}"/>
              </a:ext>
            </a:extLst>
          </p:cNvPr>
          <p:cNvSpPr/>
          <p:nvPr/>
        </p:nvSpPr>
        <p:spPr>
          <a:xfrm>
            <a:off x="82177" y="2785013"/>
            <a:ext cx="3653565"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err="1">
                <a:ln/>
                <a:solidFill>
                  <a:schemeClr val="accent4"/>
                </a:solidFill>
              </a:rPr>
              <a:t>Đây</a:t>
            </a:r>
            <a:r>
              <a:rPr lang="en-US" sz="5400" b="1" dirty="0">
                <a:ln/>
                <a:solidFill>
                  <a:schemeClr val="accent4"/>
                </a:solidFill>
              </a:rPr>
              <a:t> </a:t>
            </a:r>
            <a:r>
              <a:rPr lang="en-US" sz="5400" b="1" dirty="0" err="1">
                <a:ln/>
                <a:solidFill>
                  <a:schemeClr val="accent4"/>
                </a:solidFill>
              </a:rPr>
              <a:t>là</a:t>
            </a:r>
            <a:r>
              <a:rPr lang="en-US" sz="5400" b="1" dirty="0">
                <a:ln/>
                <a:solidFill>
                  <a:schemeClr val="accent4"/>
                </a:solidFill>
              </a:rPr>
              <a:t> </a:t>
            </a:r>
            <a:r>
              <a:rPr lang="en-US" sz="5400" b="1" dirty="0" err="1">
                <a:ln/>
                <a:solidFill>
                  <a:schemeClr val="accent4"/>
                </a:solidFill>
              </a:rPr>
              <a:t>gì</a:t>
            </a:r>
            <a:r>
              <a:rPr lang="en-US" sz="5400" b="1" dirty="0">
                <a:ln/>
                <a:solidFill>
                  <a:schemeClr val="accent4"/>
                </a:solidFill>
              </a:rPr>
              <a:t>?</a:t>
            </a:r>
            <a:endParaRPr lang="en-US" sz="5400" b="1" cap="none" spc="0" dirty="0">
              <a:ln/>
              <a:solidFill>
                <a:schemeClr val="accent4"/>
              </a:solidFill>
              <a:effectLst/>
            </a:endParaRPr>
          </a:p>
        </p:txBody>
      </p:sp>
      <p:sp>
        <p:nvSpPr>
          <p:cNvPr id="17" name="Oval 16">
            <a:extLst>
              <a:ext uri="{FF2B5EF4-FFF2-40B4-BE49-F238E27FC236}">
                <a16:creationId xmlns:a16="http://schemas.microsoft.com/office/drawing/2014/main" id="{378E6FCB-27E8-6981-49ED-BCD9C2CEAC8D}"/>
              </a:ext>
            </a:extLst>
          </p:cNvPr>
          <p:cNvSpPr/>
          <p:nvPr/>
        </p:nvSpPr>
        <p:spPr>
          <a:xfrm>
            <a:off x="10239042" y="1215475"/>
            <a:ext cx="1338943"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10</a:t>
            </a:r>
          </a:p>
        </p:txBody>
      </p:sp>
      <p:sp>
        <p:nvSpPr>
          <p:cNvPr id="18" name="Oval 17">
            <a:extLst>
              <a:ext uri="{FF2B5EF4-FFF2-40B4-BE49-F238E27FC236}">
                <a16:creationId xmlns:a16="http://schemas.microsoft.com/office/drawing/2014/main" id="{B4528F44-511A-1ECC-8FAA-454799E3D9D4}"/>
              </a:ext>
            </a:extLst>
          </p:cNvPr>
          <p:cNvSpPr/>
          <p:nvPr/>
        </p:nvSpPr>
        <p:spPr>
          <a:xfrm>
            <a:off x="10239033" y="1215475"/>
            <a:ext cx="1338943"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9</a:t>
            </a:r>
          </a:p>
        </p:txBody>
      </p:sp>
      <p:sp>
        <p:nvSpPr>
          <p:cNvPr id="19" name="Oval 18">
            <a:extLst>
              <a:ext uri="{FF2B5EF4-FFF2-40B4-BE49-F238E27FC236}">
                <a16:creationId xmlns:a16="http://schemas.microsoft.com/office/drawing/2014/main" id="{08EBE86F-7E8C-1634-0166-C3C2BF0BC006}"/>
              </a:ext>
            </a:extLst>
          </p:cNvPr>
          <p:cNvSpPr/>
          <p:nvPr/>
        </p:nvSpPr>
        <p:spPr>
          <a:xfrm>
            <a:off x="10239032" y="1205763"/>
            <a:ext cx="1338943"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8</a:t>
            </a:r>
          </a:p>
        </p:txBody>
      </p:sp>
      <p:sp>
        <p:nvSpPr>
          <p:cNvPr id="20" name="Oval 19">
            <a:extLst>
              <a:ext uri="{FF2B5EF4-FFF2-40B4-BE49-F238E27FC236}">
                <a16:creationId xmlns:a16="http://schemas.microsoft.com/office/drawing/2014/main" id="{B3812891-ABF7-092C-F37C-49327C5C813A}"/>
              </a:ext>
            </a:extLst>
          </p:cNvPr>
          <p:cNvSpPr/>
          <p:nvPr/>
        </p:nvSpPr>
        <p:spPr>
          <a:xfrm>
            <a:off x="10239022" y="1192910"/>
            <a:ext cx="1338943"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7</a:t>
            </a:r>
          </a:p>
        </p:txBody>
      </p:sp>
      <p:sp>
        <p:nvSpPr>
          <p:cNvPr id="21" name="Oval 20">
            <a:extLst>
              <a:ext uri="{FF2B5EF4-FFF2-40B4-BE49-F238E27FC236}">
                <a16:creationId xmlns:a16="http://schemas.microsoft.com/office/drawing/2014/main" id="{1E4851C8-BECA-818B-D285-7C0738E996A6}"/>
              </a:ext>
            </a:extLst>
          </p:cNvPr>
          <p:cNvSpPr/>
          <p:nvPr/>
        </p:nvSpPr>
        <p:spPr>
          <a:xfrm>
            <a:off x="10239012" y="1199107"/>
            <a:ext cx="1338943"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6</a:t>
            </a:r>
          </a:p>
        </p:txBody>
      </p:sp>
      <p:sp>
        <p:nvSpPr>
          <p:cNvPr id="22" name="Oval 21">
            <a:extLst>
              <a:ext uri="{FF2B5EF4-FFF2-40B4-BE49-F238E27FC236}">
                <a16:creationId xmlns:a16="http://schemas.microsoft.com/office/drawing/2014/main" id="{F93F48D7-81ED-DFB3-CDBE-4E489FA2B10C}"/>
              </a:ext>
            </a:extLst>
          </p:cNvPr>
          <p:cNvSpPr/>
          <p:nvPr/>
        </p:nvSpPr>
        <p:spPr>
          <a:xfrm>
            <a:off x="10239012" y="1199566"/>
            <a:ext cx="1338943"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5</a:t>
            </a:r>
          </a:p>
        </p:txBody>
      </p:sp>
      <p:sp>
        <p:nvSpPr>
          <p:cNvPr id="23" name="Oval 22">
            <a:extLst>
              <a:ext uri="{FF2B5EF4-FFF2-40B4-BE49-F238E27FC236}">
                <a16:creationId xmlns:a16="http://schemas.microsoft.com/office/drawing/2014/main" id="{9F56450A-19E8-1FC1-AD8D-D72EE6157ACC}"/>
              </a:ext>
            </a:extLst>
          </p:cNvPr>
          <p:cNvSpPr/>
          <p:nvPr/>
        </p:nvSpPr>
        <p:spPr>
          <a:xfrm>
            <a:off x="10239012" y="1202622"/>
            <a:ext cx="1338943"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4</a:t>
            </a:r>
          </a:p>
        </p:txBody>
      </p:sp>
      <p:sp>
        <p:nvSpPr>
          <p:cNvPr id="24" name="Oval 23">
            <a:extLst>
              <a:ext uri="{FF2B5EF4-FFF2-40B4-BE49-F238E27FC236}">
                <a16:creationId xmlns:a16="http://schemas.microsoft.com/office/drawing/2014/main" id="{67450A16-6865-32C9-D141-330EA9F7E12F}"/>
              </a:ext>
            </a:extLst>
          </p:cNvPr>
          <p:cNvSpPr/>
          <p:nvPr/>
        </p:nvSpPr>
        <p:spPr>
          <a:xfrm>
            <a:off x="10238992" y="1193977"/>
            <a:ext cx="1338943"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3</a:t>
            </a:r>
          </a:p>
        </p:txBody>
      </p:sp>
      <p:sp>
        <p:nvSpPr>
          <p:cNvPr id="25" name="Oval 24">
            <a:extLst>
              <a:ext uri="{FF2B5EF4-FFF2-40B4-BE49-F238E27FC236}">
                <a16:creationId xmlns:a16="http://schemas.microsoft.com/office/drawing/2014/main" id="{3261062B-D51E-CD9A-54AE-F38A3E7C03BD}"/>
              </a:ext>
            </a:extLst>
          </p:cNvPr>
          <p:cNvSpPr/>
          <p:nvPr/>
        </p:nvSpPr>
        <p:spPr>
          <a:xfrm>
            <a:off x="10238992" y="1205610"/>
            <a:ext cx="1338943"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2</a:t>
            </a:r>
          </a:p>
        </p:txBody>
      </p:sp>
      <p:sp>
        <p:nvSpPr>
          <p:cNvPr id="26" name="Oval 25">
            <a:extLst>
              <a:ext uri="{FF2B5EF4-FFF2-40B4-BE49-F238E27FC236}">
                <a16:creationId xmlns:a16="http://schemas.microsoft.com/office/drawing/2014/main" id="{53617659-F7BE-8D2D-66D4-B7100A122166}"/>
              </a:ext>
            </a:extLst>
          </p:cNvPr>
          <p:cNvSpPr/>
          <p:nvPr/>
        </p:nvSpPr>
        <p:spPr>
          <a:xfrm>
            <a:off x="10238992" y="1202469"/>
            <a:ext cx="1338943"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1</a:t>
            </a:r>
          </a:p>
        </p:txBody>
      </p:sp>
      <p:sp>
        <p:nvSpPr>
          <p:cNvPr id="27" name="Oval 26">
            <a:extLst>
              <a:ext uri="{FF2B5EF4-FFF2-40B4-BE49-F238E27FC236}">
                <a16:creationId xmlns:a16="http://schemas.microsoft.com/office/drawing/2014/main" id="{E023E06D-43DF-3E79-3ED1-FC5004497604}"/>
              </a:ext>
            </a:extLst>
          </p:cNvPr>
          <p:cNvSpPr/>
          <p:nvPr/>
        </p:nvSpPr>
        <p:spPr>
          <a:xfrm>
            <a:off x="10238991" y="1211960"/>
            <a:ext cx="1338943"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HẾT GIỜ</a:t>
            </a:r>
          </a:p>
        </p:txBody>
      </p:sp>
    </p:spTree>
    <p:extLst>
      <p:ext uri="{BB962C8B-B14F-4D97-AF65-F5344CB8AC3E}">
        <p14:creationId xmlns:p14="http://schemas.microsoft.com/office/powerpoint/2010/main" val="215088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wheel(8)">
                                      <p:cBhvr>
                                        <p:cTn id="7" dur="2000"/>
                                        <p:tgtEl>
                                          <p:spTgt spid="30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outVertical)">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3" fill="hold">
                            <p:stCondLst>
                              <p:cond delay="500"/>
                            </p:stCondLst>
                            <p:childTnLst>
                              <p:par>
                                <p:cTn id="14" presetID="16" presetClass="entr" presetSubtype="37"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outVertical)">
                                      <p:cBhvr>
                                        <p:cTn id="16" dur="500"/>
                                        <p:tgtEl>
                                          <p:spTgt spid="18"/>
                                        </p:tgtEl>
                                      </p:cBhvr>
                                    </p:animEffect>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par>
                          <p:cTn id="17" fill="hold">
                            <p:stCondLst>
                              <p:cond delay="1000"/>
                            </p:stCondLst>
                            <p:childTnLst>
                              <p:par>
                                <p:cTn id="18" presetID="16" presetClass="entr" presetSubtype="37"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outVertical)">
                                      <p:cBhvr>
                                        <p:cTn id="20" dur="500"/>
                                        <p:tgtEl>
                                          <p:spTgt spid="19"/>
                                        </p:tgtEl>
                                      </p:cBhvr>
                                    </p:animEffec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par>
                          <p:cTn id="21" fill="hold">
                            <p:stCondLst>
                              <p:cond delay="1500"/>
                            </p:stCondLst>
                            <p:childTnLst>
                              <p:par>
                                <p:cTn id="22" presetID="16" presetClass="entr" presetSubtype="37"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outVertical)">
                                      <p:cBhvr>
                                        <p:cTn id="24" dur="500"/>
                                        <p:tgtEl>
                                          <p:spTgt spid="20"/>
                                        </p:tgtEl>
                                      </p:cBhvr>
                                    </p:animEffect>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par>
                          <p:cTn id="25" fill="hold">
                            <p:stCondLst>
                              <p:cond delay="2000"/>
                            </p:stCondLst>
                            <p:childTnLst>
                              <p:par>
                                <p:cTn id="26" presetID="16" presetClass="entr" presetSubtype="37"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outVertical)">
                                      <p:cBhvr>
                                        <p:cTn id="28" dur="500"/>
                                        <p:tgtEl>
                                          <p:spTgt spid="21"/>
                                        </p:tgtEl>
                                      </p:cBhvr>
                                    </p:animEffec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par>
                          <p:cTn id="29" fill="hold">
                            <p:stCondLst>
                              <p:cond delay="2500"/>
                            </p:stCondLst>
                            <p:childTnLst>
                              <p:par>
                                <p:cTn id="30" presetID="16" presetClass="entr" presetSubtype="37"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outVertical)">
                                      <p:cBhvr>
                                        <p:cTn id="32" dur="500"/>
                                        <p:tgtEl>
                                          <p:spTgt spid="22"/>
                                        </p:tgtEl>
                                      </p:cBhvr>
                                    </p:animEffect>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par>
                          <p:cTn id="33" fill="hold">
                            <p:stCondLst>
                              <p:cond delay="3000"/>
                            </p:stCondLst>
                            <p:childTnLst>
                              <p:par>
                                <p:cTn id="34" presetID="16" presetClass="entr" presetSubtype="37"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outVertical)">
                                      <p:cBhvr>
                                        <p:cTn id="36" dur="500"/>
                                        <p:tgtEl>
                                          <p:spTgt spid="23"/>
                                        </p:tgtEl>
                                      </p:cBhvr>
                                    </p:animEffec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childTnLst>
                          </p:cTn>
                        </p:par>
                        <p:par>
                          <p:cTn id="37" fill="hold">
                            <p:stCondLst>
                              <p:cond delay="3500"/>
                            </p:stCondLst>
                            <p:childTnLst>
                              <p:par>
                                <p:cTn id="38" presetID="16" presetClass="entr" presetSubtype="37"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outVertical)">
                                      <p:cBhvr>
                                        <p:cTn id="40" dur="500"/>
                                        <p:tgtEl>
                                          <p:spTgt spid="24"/>
                                        </p:tgtEl>
                                      </p:cBhvr>
                                    </p:animEffec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childTnLst>
                          </p:cTn>
                        </p:par>
                        <p:par>
                          <p:cTn id="41" fill="hold">
                            <p:stCondLst>
                              <p:cond delay="4000"/>
                            </p:stCondLst>
                            <p:childTnLst>
                              <p:par>
                                <p:cTn id="42" presetID="16" presetClass="entr" presetSubtype="37" fill="hold" grpId="0"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barn(outVertical)">
                                      <p:cBhvr>
                                        <p:cTn id="44" dur="500"/>
                                        <p:tgtEl>
                                          <p:spTgt spid="25"/>
                                        </p:tgtEl>
                                      </p:cBhvr>
                                    </p:animEffec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childTnLst>
                          </p:cTn>
                        </p:par>
                        <p:par>
                          <p:cTn id="45" fill="hold">
                            <p:stCondLst>
                              <p:cond delay="4500"/>
                            </p:stCondLst>
                            <p:childTnLst>
                              <p:par>
                                <p:cTn id="46" presetID="16" presetClass="entr" presetSubtype="37"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outVertical)">
                                      <p:cBhvr>
                                        <p:cTn id="48" dur="500"/>
                                        <p:tgtEl>
                                          <p:spTgt spid="26"/>
                                        </p:tgtEl>
                                      </p:cBhvr>
                                    </p:animEffec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childTnLst>
                          </p:cTn>
                        </p:par>
                        <p:par>
                          <p:cTn id="49" fill="hold">
                            <p:stCondLst>
                              <p:cond delay="5000"/>
                            </p:stCondLst>
                            <p:childTnLst>
                              <p:par>
                                <p:cTn id="50" presetID="16" presetClass="entr" presetSubtype="37" fill="hold" grpId="0"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arn(outVertical)">
                                      <p:cBhvr>
                                        <p:cTn id="52" dur="500"/>
                                        <p:tgtEl>
                                          <p:spTgt spid="27"/>
                                        </p:tgtEl>
                                      </p:cBhvr>
                                    </p:animEffect>
                                  </p:childTnLst>
                                  <p:subTnLst>
                                    <p:audio>
                                      <p:cMediaNode>
                                        <p:cTn display="0" masterRel="sameClick">
                                          <p:stCondLst>
                                            <p:cond evt="begin" delay="0">
                                              <p:tn val="50"/>
                                            </p:cond>
                                          </p:stCondLst>
                                          <p:endCondLst>
                                            <p:cond evt="onStopAudio" delay="0">
                                              <p:tgtEl>
                                                <p:sldTgt/>
                                              </p:tgtEl>
                                            </p:cond>
                                          </p:endCondLst>
                                        </p:cTn>
                                        <p:tgtEl>
                                          <p:sndTgt r:embed="rId3" name="bomb.wav"/>
                                        </p:tgtEl>
                                      </p:cMediaNode>
                                    </p:audio>
                                  </p:sub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wheel(1)">
                                      <p:cBhvr>
                                        <p:cTn id="5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2A2162-AD05-4815-434A-4E1BEF0C4D29}"/>
              </a:ext>
            </a:extLst>
          </p:cNvPr>
          <p:cNvSpPr/>
          <p:nvPr/>
        </p:nvSpPr>
        <p:spPr>
          <a:xfrm>
            <a:off x="413664" y="102838"/>
            <a:ext cx="378821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TRÒ CHƠI</a:t>
            </a:r>
          </a:p>
        </p:txBody>
      </p:sp>
      <p:sp>
        <p:nvSpPr>
          <p:cNvPr id="4" name="Rectangle 3">
            <a:extLst>
              <a:ext uri="{FF2B5EF4-FFF2-40B4-BE49-F238E27FC236}">
                <a16:creationId xmlns:a16="http://schemas.microsoft.com/office/drawing/2014/main" id="{73345210-EAEB-E46F-3354-A10A7B1BB35D}"/>
              </a:ext>
            </a:extLst>
          </p:cNvPr>
          <p:cNvSpPr/>
          <p:nvPr/>
        </p:nvSpPr>
        <p:spPr>
          <a:xfrm>
            <a:off x="3631654" y="256727"/>
            <a:ext cx="8231742" cy="769441"/>
          </a:xfrm>
          <a:prstGeom prst="rect">
            <a:avLst/>
          </a:prstGeom>
          <a:noFill/>
        </p:spPr>
        <p:txBody>
          <a:bodyPr wrap="square" lIns="91440" tIns="45720" rIns="91440" bIns="45720">
            <a:spAutoFit/>
          </a:bodyPr>
          <a:lstStyle/>
          <a:p>
            <a:pPr algn="ctr"/>
            <a:r>
              <a:rPr 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ĐUỔI HÌNH BẮT CHỮ</a:t>
            </a:r>
            <a:endParaRPr lang="en-US" sz="4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4098" name="Picture 2" descr="Giải Bài 8: Đọc: Cầu thủ dự bị SGK Tiếng Việt 2 tập 1 Kết nối tri thức với  cuộc sống | Tiếng Việt 2 - Kết nối tri thức">
            <a:extLst>
              <a:ext uri="{FF2B5EF4-FFF2-40B4-BE49-F238E27FC236}">
                <a16:creationId xmlns:a16="http://schemas.microsoft.com/office/drawing/2014/main" id="{78D07248-397B-3D9C-5334-FDC0030A7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6933" y="1764832"/>
            <a:ext cx="7895280" cy="40467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10FAE83-ECF7-1C82-AD11-09A9CEC3161F}"/>
              </a:ext>
            </a:extLst>
          </p:cNvPr>
          <p:cNvSpPr/>
          <p:nvPr/>
        </p:nvSpPr>
        <p:spPr>
          <a:xfrm>
            <a:off x="1509071" y="1180057"/>
            <a:ext cx="8659742"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dirty="0" err="1">
                <a:ln/>
                <a:solidFill>
                  <a:schemeClr val="accent4"/>
                </a:solidFill>
              </a:rPr>
              <a:t>Các</a:t>
            </a:r>
            <a:r>
              <a:rPr lang="en-US" sz="3200" b="1" dirty="0">
                <a:ln/>
                <a:solidFill>
                  <a:schemeClr val="accent4"/>
                </a:solidFill>
              </a:rPr>
              <a:t> </a:t>
            </a:r>
            <a:r>
              <a:rPr lang="en-US" sz="3200" b="1" dirty="0" err="1">
                <a:ln/>
                <a:solidFill>
                  <a:schemeClr val="accent4"/>
                </a:solidFill>
              </a:rPr>
              <a:t>bạn</a:t>
            </a:r>
            <a:r>
              <a:rPr lang="en-US" sz="3200" b="1" dirty="0">
                <a:ln/>
                <a:solidFill>
                  <a:schemeClr val="accent4"/>
                </a:solidFill>
              </a:rPr>
              <a:t> </a:t>
            </a:r>
            <a:r>
              <a:rPr lang="en-US" sz="3200" b="1" dirty="0" err="1">
                <a:ln/>
                <a:solidFill>
                  <a:schemeClr val="accent4"/>
                </a:solidFill>
              </a:rPr>
              <a:t>nhỏ</a:t>
            </a:r>
            <a:r>
              <a:rPr lang="en-US" sz="3200" b="1" dirty="0">
                <a:ln/>
                <a:solidFill>
                  <a:schemeClr val="accent4"/>
                </a:solidFill>
              </a:rPr>
              <a:t> </a:t>
            </a:r>
            <a:r>
              <a:rPr lang="en-US" sz="3200" b="1" dirty="0" err="1">
                <a:ln/>
                <a:solidFill>
                  <a:schemeClr val="accent4"/>
                </a:solidFill>
              </a:rPr>
              <a:t>đang</a:t>
            </a:r>
            <a:r>
              <a:rPr lang="en-US" sz="3200" b="1" dirty="0">
                <a:ln/>
                <a:solidFill>
                  <a:schemeClr val="accent4"/>
                </a:solidFill>
              </a:rPr>
              <a:t> </a:t>
            </a:r>
            <a:r>
              <a:rPr lang="en-US" sz="3200" b="1" dirty="0" err="1">
                <a:ln/>
                <a:solidFill>
                  <a:schemeClr val="accent4"/>
                </a:solidFill>
              </a:rPr>
              <a:t>chơi</a:t>
            </a:r>
            <a:r>
              <a:rPr lang="en-US" sz="3200" b="1" dirty="0">
                <a:ln/>
                <a:solidFill>
                  <a:schemeClr val="accent4"/>
                </a:solidFill>
              </a:rPr>
              <a:t> </a:t>
            </a:r>
            <a:r>
              <a:rPr lang="en-US" sz="3200" b="1" dirty="0" err="1">
                <a:ln/>
                <a:solidFill>
                  <a:schemeClr val="accent4"/>
                </a:solidFill>
              </a:rPr>
              <a:t>môn</a:t>
            </a:r>
            <a:r>
              <a:rPr lang="en-US" sz="3200" b="1" dirty="0">
                <a:ln/>
                <a:solidFill>
                  <a:schemeClr val="accent4"/>
                </a:solidFill>
              </a:rPr>
              <a:t> </a:t>
            </a:r>
            <a:r>
              <a:rPr lang="en-US" sz="3200" b="1" dirty="0" err="1">
                <a:ln/>
                <a:solidFill>
                  <a:schemeClr val="accent4"/>
                </a:solidFill>
              </a:rPr>
              <a:t>thể</a:t>
            </a:r>
            <a:r>
              <a:rPr lang="en-US" sz="3200" b="1" dirty="0">
                <a:ln/>
                <a:solidFill>
                  <a:schemeClr val="accent4"/>
                </a:solidFill>
              </a:rPr>
              <a:t> </a:t>
            </a:r>
            <a:r>
              <a:rPr lang="en-US" sz="3200" b="1" dirty="0" err="1">
                <a:ln/>
                <a:solidFill>
                  <a:schemeClr val="accent4"/>
                </a:solidFill>
              </a:rPr>
              <a:t>thao</a:t>
            </a:r>
            <a:r>
              <a:rPr lang="en-US" sz="3200" b="1" dirty="0">
                <a:ln/>
                <a:solidFill>
                  <a:schemeClr val="accent4"/>
                </a:solidFill>
              </a:rPr>
              <a:t> </a:t>
            </a:r>
            <a:r>
              <a:rPr lang="en-US" sz="3200" b="1" dirty="0" err="1">
                <a:ln/>
                <a:solidFill>
                  <a:schemeClr val="accent4"/>
                </a:solidFill>
              </a:rPr>
              <a:t>gì</a:t>
            </a:r>
            <a:r>
              <a:rPr lang="en-US" sz="3200" b="1" dirty="0">
                <a:ln/>
                <a:solidFill>
                  <a:schemeClr val="accent4"/>
                </a:solidFill>
              </a:rPr>
              <a:t>?</a:t>
            </a:r>
            <a:endParaRPr lang="en-US" sz="3200" b="1" cap="none" spc="0" dirty="0">
              <a:ln/>
              <a:solidFill>
                <a:schemeClr val="accent4"/>
              </a:solidFill>
              <a:effectLst/>
            </a:endParaRPr>
          </a:p>
        </p:txBody>
      </p:sp>
      <p:sp>
        <p:nvSpPr>
          <p:cNvPr id="5" name="Rectangle 4">
            <a:extLst>
              <a:ext uri="{FF2B5EF4-FFF2-40B4-BE49-F238E27FC236}">
                <a16:creationId xmlns:a16="http://schemas.microsoft.com/office/drawing/2014/main" id="{B8F72553-FA5E-B5B6-F999-FD4B494C18CA}"/>
              </a:ext>
            </a:extLst>
          </p:cNvPr>
          <p:cNvSpPr/>
          <p:nvPr/>
        </p:nvSpPr>
        <p:spPr>
          <a:xfrm>
            <a:off x="4558559" y="5905487"/>
            <a:ext cx="3074881" cy="923330"/>
          </a:xfrm>
          <a:prstGeom prst="rect">
            <a:avLst/>
          </a:prstGeom>
          <a:noFill/>
        </p:spPr>
        <p:txBody>
          <a:bodyPr wrap="none" lIns="91440" tIns="45720" rIns="91440" bIns="45720">
            <a:spAutoFit/>
          </a:bodyPr>
          <a:lstStyle/>
          <a:p>
            <a:pPr algn="ct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Bóng</a:t>
            </a: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đá</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7" name="Oval 16">
            <a:extLst>
              <a:ext uri="{FF2B5EF4-FFF2-40B4-BE49-F238E27FC236}">
                <a16:creationId xmlns:a16="http://schemas.microsoft.com/office/drawing/2014/main" id="{2084D68A-CE1C-2380-F234-21DC47086E82}"/>
              </a:ext>
            </a:extLst>
          </p:cNvPr>
          <p:cNvSpPr/>
          <p:nvPr/>
        </p:nvSpPr>
        <p:spPr>
          <a:xfrm>
            <a:off x="10239042" y="1215475"/>
            <a:ext cx="1338943"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10</a:t>
            </a:r>
          </a:p>
        </p:txBody>
      </p:sp>
      <p:sp>
        <p:nvSpPr>
          <p:cNvPr id="18" name="Oval 17">
            <a:extLst>
              <a:ext uri="{FF2B5EF4-FFF2-40B4-BE49-F238E27FC236}">
                <a16:creationId xmlns:a16="http://schemas.microsoft.com/office/drawing/2014/main" id="{C26D3D60-EF19-B263-F038-4B4A47882DC8}"/>
              </a:ext>
            </a:extLst>
          </p:cNvPr>
          <p:cNvSpPr/>
          <p:nvPr/>
        </p:nvSpPr>
        <p:spPr>
          <a:xfrm>
            <a:off x="10239033" y="1215475"/>
            <a:ext cx="1338943"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9</a:t>
            </a:r>
          </a:p>
        </p:txBody>
      </p:sp>
      <p:sp>
        <p:nvSpPr>
          <p:cNvPr id="19" name="Oval 18">
            <a:extLst>
              <a:ext uri="{FF2B5EF4-FFF2-40B4-BE49-F238E27FC236}">
                <a16:creationId xmlns:a16="http://schemas.microsoft.com/office/drawing/2014/main" id="{5311315C-170F-2E06-2661-8F30893180E7}"/>
              </a:ext>
            </a:extLst>
          </p:cNvPr>
          <p:cNvSpPr/>
          <p:nvPr/>
        </p:nvSpPr>
        <p:spPr>
          <a:xfrm>
            <a:off x="10239032" y="1205763"/>
            <a:ext cx="1338943"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8</a:t>
            </a:r>
          </a:p>
        </p:txBody>
      </p:sp>
      <p:sp>
        <p:nvSpPr>
          <p:cNvPr id="20" name="Oval 19">
            <a:extLst>
              <a:ext uri="{FF2B5EF4-FFF2-40B4-BE49-F238E27FC236}">
                <a16:creationId xmlns:a16="http://schemas.microsoft.com/office/drawing/2014/main" id="{4643C8E0-C084-A875-1FB4-C6D34C5B06E7}"/>
              </a:ext>
            </a:extLst>
          </p:cNvPr>
          <p:cNvSpPr/>
          <p:nvPr/>
        </p:nvSpPr>
        <p:spPr>
          <a:xfrm>
            <a:off x="10239022" y="1192910"/>
            <a:ext cx="1338943"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7</a:t>
            </a:r>
          </a:p>
        </p:txBody>
      </p:sp>
      <p:sp>
        <p:nvSpPr>
          <p:cNvPr id="21" name="Oval 20">
            <a:extLst>
              <a:ext uri="{FF2B5EF4-FFF2-40B4-BE49-F238E27FC236}">
                <a16:creationId xmlns:a16="http://schemas.microsoft.com/office/drawing/2014/main" id="{5AB6AA73-362F-2359-8284-1C67A7D8C5BB}"/>
              </a:ext>
            </a:extLst>
          </p:cNvPr>
          <p:cNvSpPr/>
          <p:nvPr/>
        </p:nvSpPr>
        <p:spPr>
          <a:xfrm>
            <a:off x="10239012" y="1199107"/>
            <a:ext cx="1338943"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6</a:t>
            </a:r>
          </a:p>
        </p:txBody>
      </p:sp>
      <p:sp>
        <p:nvSpPr>
          <p:cNvPr id="22" name="Oval 21">
            <a:extLst>
              <a:ext uri="{FF2B5EF4-FFF2-40B4-BE49-F238E27FC236}">
                <a16:creationId xmlns:a16="http://schemas.microsoft.com/office/drawing/2014/main" id="{2D184AF4-2792-13E6-B613-1B05B6C2A35F}"/>
              </a:ext>
            </a:extLst>
          </p:cNvPr>
          <p:cNvSpPr/>
          <p:nvPr/>
        </p:nvSpPr>
        <p:spPr>
          <a:xfrm>
            <a:off x="10239012" y="1199566"/>
            <a:ext cx="1338943"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5</a:t>
            </a:r>
          </a:p>
        </p:txBody>
      </p:sp>
      <p:sp>
        <p:nvSpPr>
          <p:cNvPr id="23" name="Oval 22">
            <a:extLst>
              <a:ext uri="{FF2B5EF4-FFF2-40B4-BE49-F238E27FC236}">
                <a16:creationId xmlns:a16="http://schemas.microsoft.com/office/drawing/2014/main" id="{C364A4D4-F808-775C-9DF7-5A71E0E7AAD3}"/>
              </a:ext>
            </a:extLst>
          </p:cNvPr>
          <p:cNvSpPr/>
          <p:nvPr/>
        </p:nvSpPr>
        <p:spPr>
          <a:xfrm>
            <a:off x="10239012" y="1202622"/>
            <a:ext cx="1338943"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4</a:t>
            </a:r>
          </a:p>
        </p:txBody>
      </p:sp>
      <p:sp>
        <p:nvSpPr>
          <p:cNvPr id="24" name="Oval 23">
            <a:extLst>
              <a:ext uri="{FF2B5EF4-FFF2-40B4-BE49-F238E27FC236}">
                <a16:creationId xmlns:a16="http://schemas.microsoft.com/office/drawing/2014/main" id="{98870B3B-4FFE-506D-5B43-94F0B1E45076}"/>
              </a:ext>
            </a:extLst>
          </p:cNvPr>
          <p:cNvSpPr/>
          <p:nvPr/>
        </p:nvSpPr>
        <p:spPr>
          <a:xfrm>
            <a:off x="10238992" y="1193977"/>
            <a:ext cx="1338943"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3</a:t>
            </a:r>
          </a:p>
        </p:txBody>
      </p:sp>
      <p:sp>
        <p:nvSpPr>
          <p:cNvPr id="25" name="Oval 24">
            <a:extLst>
              <a:ext uri="{FF2B5EF4-FFF2-40B4-BE49-F238E27FC236}">
                <a16:creationId xmlns:a16="http://schemas.microsoft.com/office/drawing/2014/main" id="{1FDBFFA6-0E73-AC8B-2F35-A87EDBFDD0F4}"/>
              </a:ext>
            </a:extLst>
          </p:cNvPr>
          <p:cNvSpPr/>
          <p:nvPr/>
        </p:nvSpPr>
        <p:spPr>
          <a:xfrm>
            <a:off x="10238992" y="1205610"/>
            <a:ext cx="1338943"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2</a:t>
            </a:r>
          </a:p>
        </p:txBody>
      </p:sp>
      <p:sp>
        <p:nvSpPr>
          <p:cNvPr id="26" name="Oval 25">
            <a:extLst>
              <a:ext uri="{FF2B5EF4-FFF2-40B4-BE49-F238E27FC236}">
                <a16:creationId xmlns:a16="http://schemas.microsoft.com/office/drawing/2014/main" id="{5BEAF063-4ED4-AD36-6F5A-44B983B34F81}"/>
              </a:ext>
            </a:extLst>
          </p:cNvPr>
          <p:cNvSpPr/>
          <p:nvPr/>
        </p:nvSpPr>
        <p:spPr>
          <a:xfrm>
            <a:off x="10238992" y="1202469"/>
            <a:ext cx="1338943"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1</a:t>
            </a:r>
          </a:p>
        </p:txBody>
      </p:sp>
      <p:sp>
        <p:nvSpPr>
          <p:cNvPr id="27" name="Oval 26">
            <a:extLst>
              <a:ext uri="{FF2B5EF4-FFF2-40B4-BE49-F238E27FC236}">
                <a16:creationId xmlns:a16="http://schemas.microsoft.com/office/drawing/2014/main" id="{5646B8FE-6912-A214-B09C-3D3EBF4D5BE3}"/>
              </a:ext>
            </a:extLst>
          </p:cNvPr>
          <p:cNvSpPr/>
          <p:nvPr/>
        </p:nvSpPr>
        <p:spPr>
          <a:xfrm>
            <a:off x="10238991" y="1211960"/>
            <a:ext cx="1338943"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HẾT GIỜ</a:t>
            </a:r>
          </a:p>
        </p:txBody>
      </p:sp>
    </p:spTree>
    <p:extLst>
      <p:ext uri="{BB962C8B-B14F-4D97-AF65-F5344CB8AC3E}">
        <p14:creationId xmlns:p14="http://schemas.microsoft.com/office/powerpoint/2010/main" val="596529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outVertical)">
                                      <p:cBhvr>
                                        <p:cTn id="11" dur="500"/>
                                        <p:tgtEl>
                                          <p:spTgt spid="18"/>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outVertical)">
                                      <p:cBhvr>
                                        <p:cTn id="15" dur="500"/>
                                        <p:tgtEl>
                                          <p:spTgt spid="19"/>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1500"/>
                            </p:stCondLst>
                            <p:childTnLst>
                              <p:par>
                                <p:cTn id="17" presetID="16" presetClass="entr" presetSubtype="37"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outVertical)">
                                      <p:cBhvr>
                                        <p:cTn id="19" dur="500"/>
                                        <p:tgtEl>
                                          <p:spTgt spid="20"/>
                                        </p:tgtEl>
                                      </p:cBhvr>
                                    </p:animEffec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2000"/>
                            </p:stCondLst>
                            <p:childTnLst>
                              <p:par>
                                <p:cTn id="21" presetID="16" presetClass="entr" presetSubtype="37"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outVertical)">
                                      <p:cBhvr>
                                        <p:cTn id="23" dur="500"/>
                                        <p:tgtEl>
                                          <p:spTgt spid="21"/>
                                        </p:tgtEl>
                                      </p:cBhvr>
                                    </p:animEffec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2500"/>
                            </p:stCondLst>
                            <p:childTnLst>
                              <p:par>
                                <p:cTn id="25" presetID="16" presetClass="entr" presetSubtype="37"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outVertical)">
                                      <p:cBhvr>
                                        <p:cTn id="27" dur="500"/>
                                        <p:tgtEl>
                                          <p:spTgt spid="22"/>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3000"/>
                            </p:stCondLst>
                            <p:childTnLst>
                              <p:par>
                                <p:cTn id="29" presetID="16" presetClass="entr" presetSubtype="37"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outVertical)">
                                      <p:cBhvr>
                                        <p:cTn id="31" dur="500"/>
                                        <p:tgtEl>
                                          <p:spTgt spid="23"/>
                                        </p:tgtEl>
                                      </p:cBhvr>
                                    </p:animEffec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3500"/>
                            </p:stCondLst>
                            <p:childTnLst>
                              <p:par>
                                <p:cTn id="33" presetID="16" presetClass="entr" presetSubtype="37"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outVertical)">
                                      <p:cBhvr>
                                        <p:cTn id="35" dur="500"/>
                                        <p:tgtEl>
                                          <p:spTgt spid="24"/>
                                        </p:tgtEl>
                                      </p:cBhvr>
                                    </p:animEffec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p:stCondLst>
                              <p:cond delay="4000"/>
                            </p:stCondLst>
                            <p:childTnLst>
                              <p:par>
                                <p:cTn id="37" presetID="16" presetClass="entr" presetSubtype="37"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outVertical)">
                                      <p:cBhvr>
                                        <p:cTn id="39" dur="500"/>
                                        <p:tgtEl>
                                          <p:spTgt spid="25"/>
                                        </p:tgtEl>
                                      </p:cBhvr>
                                    </p:animEffec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p:stCondLst>
                              <p:cond delay="4500"/>
                            </p:stCondLst>
                            <p:childTnLst>
                              <p:par>
                                <p:cTn id="41" presetID="16" presetClass="entr" presetSubtype="37"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outVertical)">
                                      <p:cBhvr>
                                        <p:cTn id="43" dur="500"/>
                                        <p:tgtEl>
                                          <p:spTgt spid="26"/>
                                        </p:tgtEl>
                                      </p:cBhvr>
                                    </p:animEffec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par>
                          <p:cTn id="44" fill="hold">
                            <p:stCondLst>
                              <p:cond delay="5000"/>
                            </p:stCondLst>
                            <p:childTnLst>
                              <p:par>
                                <p:cTn id="45" presetID="16" presetClass="entr" presetSubtype="37"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outVertical)">
                                      <p:cBhvr>
                                        <p:cTn id="47" dur="500"/>
                                        <p:tgtEl>
                                          <p:spTgt spid="27"/>
                                        </p:tgtEl>
                                      </p:cBhvr>
                                    </p:animEffect>
                                  </p:childTnLst>
                                  <p:subTnLst>
                                    <p:audio>
                                      <p:cMediaNode>
                                        <p:cTn display="0" masterRel="sameClick">
                                          <p:stCondLst>
                                            <p:cond evt="begin" delay="0">
                                              <p:tn val="45"/>
                                            </p:cond>
                                          </p:stCondLst>
                                          <p:endCondLst>
                                            <p:cond evt="onStopAudio" delay="0">
                                              <p:tgtEl>
                                                <p:sldTgt/>
                                              </p:tgtEl>
                                            </p:cond>
                                          </p:endCondLst>
                                        </p:cTn>
                                        <p:tgtEl>
                                          <p:sndTgt r:embed="rId3" name="bomb.wav"/>
                                        </p:tgtEl>
                                      </p:cMediaNode>
                                    </p:audio>
                                  </p:sub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heel(1)">
                                      <p:cBhvr>
                                        <p:cTn id="5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63645CF-3AE3-B09D-0DBE-DE6BC33A43C3}"/>
              </a:ext>
            </a:extLst>
          </p:cNvPr>
          <p:cNvGrpSpPr/>
          <p:nvPr/>
        </p:nvGrpSpPr>
        <p:grpSpPr>
          <a:xfrm>
            <a:off x="891692" y="1723550"/>
            <a:ext cx="10199112" cy="3774133"/>
            <a:chOff x="17193" y="0"/>
            <a:chExt cx="12157614" cy="5262664"/>
          </a:xfrm>
        </p:grpSpPr>
        <p:pic>
          <p:nvPicPr>
            <p:cNvPr id="6146" name="Picture 2" descr="Báo Pháp chỉ thẳng cơ hội của Quang Hải tại Pau FC">
              <a:extLst>
                <a:ext uri="{FF2B5EF4-FFF2-40B4-BE49-F238E27FC236}">
                  <a16:creationId xmlns:a16="http://schemas.microsoft.com/office/drawing/2014/main" id="{AF4BEB98-0A6C-6DA0-597D-5C30E8C36D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832153" y="0"/>
              <a:ext cx="9342654" cy="5262664"/>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Băng ghế dự bị cả chục tỷ đồng của HAGL">
              <a:extLst>
                <a:ext uri="{FF2B5EF4-FFF2-40B4-BE49-F238E27FC236}">
                  <a16:creationId xmlns:a16="http://schemas.microsoft.com/office/drawing/2014/main" id="{F3287A78-C860-5364-CCA6-12F640A6976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1056"/>
            <a:stretch/>
          </p:blipFill>
          <p:spPr bwMode="auto">
            <a:xfrm>
              <a:off x="17193" y="0"/>
              <a:ext cx="5654971" cy="5262664"/>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a:extLst>
              <a:ext uri="{FF2B5EF4-FFF2-40B4-BE49-F238E27FC236}">
                <a16:creationId xmlns:a16="http://schemas.microsoft.com/office/drawing/2014/main" id="{F442E379-9086-F055-E8A1-69314FA01649}"/>
              </a:ext>
            </a:extLst>
          </p:cNvPr>
          <p:cNvSpPr/>
          <p:nvPr/>
        </p:nvSpPr>
        <p:spPr>
          <a:xfrm>
            <a:off x="520668" y="0"/>
            <a:ext cx="378821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TRÒ CHƠI</a:t>
            </a:r>
          </a:p>
        </p:txBody>
      </p:sp>
      <p:sp>
        <p:nvSpPr>
          <p:cNvPr id="4" name="Rectangle 3">
            <a:extLst>
              <a:ext uri="{FF2B5EF4-FFF2-40B4-BE49-F238E27FC236}">
                <a16:creationId xmlns:a16="http://schemas.microsoft.com/office/drawing/2014/main" id="{E54E3C64-BCCE-1849-3506-A71E23839B1D}"/>
              </a:ext>
            </a:extLst>
          </p:cNvPr>
          <p:cNvSpPr/>
          <p:nvPr/>
        </p:nvSpPr>
        <p:spPr>
          <a:xfrm>
            <a:off x="3738658" y="153889"/>
            <a:ext cx="8231742" cy="769441"/>
          </a:xfrm>
          <a:prstGeom prst="rect">
            <a:avLst/>
          </a:prstGeom>
          <a:noFill/>
        </p:spPr>
        <p:txBody>
          <a:bodyPr wrap="square" lIns="91440" tIns="45720" rIns="91440" bIns="45720">
            <a:spAutoFit/>
          </a:bodyPr>
          <a:lstStyle/>
          <a:p>
            <a:pPr algn="ctr"/>
            <a:r>
              <a:rPr 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ĐUỔI HÌNH BẮT CHỮ</a:t>
            </a:r>
            <a:endParaRPr lang="en-US" sz="4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5" name="Rectangle 4">
            <a:extLst>
              <a:ext uri="{FF2B5EF4-FFF2-40B4-BE49-F238E27FC236}">
                <a16:creationId xmlns:a16="http://schemas.microsoft.com/office/drawing/2014/main" id="{509DEB96-496C-BB2C-DC53-F91F0F003304}"/>
              </a:ext>
            </a:extLst>
          </p:cNvPr>
          <p:cNvSpPr/>
          <p:nvPr/>
        </p:nvSpPr>
        <p:spPr>
          <a:xfrm>
            <a:off x="4208623" y="1077219"/>
            <a:ext cx="3235909" cy="64633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dirty="0" err="1">
                <a:ln/>
                <a:solidFill>
                  <a:schemeClr val="accent4"/>
                </a:solidFill>
              </a:rPr>
              <a:t>Đây</a:t>
            </a:r>
            <a:r>
              <a:rPr lang="en-US" sz="3600" b="1" dirty="0">
                <a:ln/>
                <a:solidFill>
                  <a:schemeClr val="accent4"/>
                </a:solidFill>
              </a:rPr>
              <a:t> </a:t>
            </a:r>
            <a:r>
              <a:rPr lang="en-US" sz="3600" b="1" dirty="0" err="1">
                <a:ln/>
                <a:solidFill>
                  <a:schemeClr val="accent4"/>
                </a:solidFill>
              </a:rPr>
              <a:t>là</a:t>
            </a:r>
            <a:r>
              <a:rPr lang="en-US" sz="3600" b="1" dirty="0">
                <a:ln/>
                <a:solidFill>
                  <a:schemeClr val="accent4"/>
                </a:solidFill>
              </a:rPr>
              <a:t> ai?</a:t>
            </a:r>
            <a:endParaRPr lang="en-US" sz="3600" b="1" cap="none" spc="0" dirty="0">
              <a:ln/>
              <a:solidFill>
                <a:schemeClr val="accent4"/>
              </a:solidFill>
              <a:effectLst/>
            </a:endParaRPr>
          </a:p>
        </p:txBody>
      </p:sp>
      <p:sp>
        <p:nvSpPr>
          <p:cNvPr id="6" name="Rectangle 5">
            <a:extLst>
              <a:ext uri="{FF2B5EF4-FFF2-40B4-BE49-F238E27FC236}">
                <a16:creationId xmlns:a16="http://schemas.microsoft.com/office/drawing/2014/main" id="{9FBFA3CE-07B0-1D51-3CAC-6362067CD9FB}"/>
              </a:ext>
            </a:extLst>
          </p:cNvPr>
          <p:cNvSpPr/>
          <p:nvPr/>
        </p:nvSpPr>
        <p:spPr>
          <a:xfrm>
            <a:off x="4537966" y="5836238"/>
            <a:ext cx="2906566" cy="923330"/>
          </a:xfrm>
          <a:prstGeom prst="rect">
            <a:avLst/>
          </a:prstGeom>
          <a:noFill/>
        </p:spPr>
        <p:txBody>
          <a:bodyPr wrap="none" lIns="91440" tIns="45720" rIns="91440" bIns="45720">
            <a:spAutoFit/>
          </a:bodyPr>
          <a:lstStyle/>
          <a:p>
            <a:pPr algn="ctr"/>
            <a:r>
              <a:rPr lang="en-US" sz="5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Cầu</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5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thủ</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8" name="Oval 17">
            <a:extLst>
              <a:ext uri="{FF2B5EF4-FFF2-40B4-BE49-F238E27FC236}">
                <a16:creationId xmlns:a16="http://schemas.microsoft.com/office/drawing/2014/main" id="{5418DFA1-8505-678B-E637-D1AD44867EEE}"/>
              </a:ext>
            </a:extLst>
          </p:cNvPr>
          <p:cNvSpPr/>
          <p:nvPr/>
        </p:nvSpPr>
        <p:spPr>
          <a:xfrm>
            <a:off x="10239042" y="1215475"/>
            <a:ext cx="1338943"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10</a:t>
            </a:r>
          </a:p>
        </p:txBody>
      </p:sp>
      <p:sp>
        <p:nvSpPr>
          <p:cNvPr id="19" name="Oval 18">
            <a:extLst>
              <a:ext uri="{FF2B5EF4-FFF2-40B4-BE49-F238E27FC236}">
                <a16:creationId xmlns:a16="http://schemas.microsoft.com/office/drawing/2014/main" id="{E2540420-CE73-AF9A-82EF-76D274070836}"/>
              </a:ext>
            </a:extLst>
          </p:cNvPr>
          <p:cNvSpPr/>
          <p:nvPr/>
        </p:nvSpPr>
        <p:spPr>
          <a:xfrm>
            <a:off x="10239033" y="1215475"/>
            <a:ext cx="1338943"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9</a:t>
            </a:r>
          </a:p>
        </p:txBody>
      </p:sp>
      <p:sp>
        <p:nvSpPr>
          <p:cNvPr id="20" name="Oval 19">
            <a:extLst>
              <a:ext uri="{FF2B5EF4-FFF2-40B4-BE49-F238E27FC236}">
                <a16:creationId xmlns:a16="http://schemas.microsoft.com/office/drawing/2014/main" id="{3FF59572-F2E1-4CCA-65D6-7844FAB5DBCB}"/>
              </a:ext>
            </a:extLst>
          </p:cNvPr>
          <p:cNvSpPr/>
          <p:nvPr/>
        </p:nvSpPr>
        <p:spPr>
          <a:xfrm>
            <a:off x="10239032" y="1205763"/>
            <a:ext cx="1338943"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8</a:t>
            </a:r>
          </a:p>
        </p:txBody>
      </p:sp>
      <p:sp>
        <p:nvSpPr>
          <p:cNvPr id="21" name="Oval 20">
            <a:extLst>
              <a:ext uri="{FF2B5EF4-FFF2-40B4-BE49-F238E27FC236}">
                <a16:creationId xmlns:a16="http://schemas.microsoft.com/office/drawing/2014/main" id="{EF5FD835-193A-A48B-8163-9A09DFB62C68}"/>
              </a:ext>
            </a:extLst>
          </p:cNvPr>
          <p:cNvSpPr/>
          <p:nvPr/>
        </p:nvSpPr>
        <p:spPr>
          <a:xfrm>
            <a:off x="10239022" y="1192910"/>
            <a:ext cx="1338943"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7</a:t>
            </a:r>
          </a:p>
        </p:txBody>
      </p:sp>
      <p:sp>
        <p:nvSpPr>
          <p:cNvPr id="22" name="Oval 21">
            <a:extLst>
              <a:ext uri="{FF2B5EF4-FFF2-40B4-BE49-F238E27FC236}">
                <a16:creationId xmlns:a16="http://schemas.microsoft.com/office/drawing/2014/main" id="{5455AAD3-9014-187C-14E5-543DB24A222B}"/>
              </a:ext>
            </a:extLst>
          </p:cNvPr>
          <p:cNvSpPr/>
          <p:nvPr/>
        </p:nvSpPr>
        <p:spPr>
          <a:xfrm>
            <a:off x="10239012" y="1199107"/>
            <a:ext cx="1338943"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6</a:t>
            </a:r>
          </a:p>
        </p:txBody>
      </p:sp>
      <p:sp>
        <p:nvSpPr>
          <p:cNvPr id="23" name="Oval 22">
            <a:extLst>
              <a:ext uri="{FF2B5EF4-FFF2-40B4-BE49-F238E27FC236}">
                <a16:creationId xmlns:a16="http://schemas.microsoft.com/office/drawing/2014/main" id="{5CC97BF3-FE30-4117-1344-6068CCECD25C}"/>
              </a:ext>
            </a:extLst>
          </p:cNvPr>
          <p:cNvSpPr/>
          <p:nvPr/>
        </p:nvSpPr>
        <p:spPr>
          <a:xfrm>
            <a:off x="10239012" y="1199566"/>
            <a:ext cx="1338943"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5</a:t>
            </a:r>
          </a:p>
        </p:txBody>
      </p:sp>
      <p:sp>
        <p:nvSpPr>
          <p:cNvPr id="24" name="Oval 23">
            <a:extLst>
              <a:ext uri="{FF2B5EF4-FFF2-40B4-BE49-F238E27FC236}">
                <a16:creationId xmlns:a16="http://schemas.microsoft.com/office/drawing/2014/main" id="{F9654733-A66E-BDF3-65AB-B1EBAC5DE122}"/>
              </a:ext>
            </a:extLst>
          </p:cNvPr>
          <p:cNvSpPr/>
          <p:nvPr/>
        </p:nvSpPr>
        <p:spPr>
          <a:xfrm>
            <a:off x="10239012" y="1202622"/>
            <a:ext cx="1338943"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4</a:t>
            </a:r>
          </a:p>
        </p:txBody>
      </p:sp>
      <p:sp>
        <p:nvSpPr>
          <p:cNvPr id="25" name="Oval 24">
            <a:extLst>
              <a:ext uri="{FF2B5EF4-FFF2-40B4-BE49-F238E27FC236}">
                <a16:creationId xmlns:a16="http://schemas.microsoft.com/office/drawing/2014/main" id="{91230499-0BEB-615C-9472-BB2A9C519142}"/>
              </a:ext>
            </a:extLst>
          </p:cNvPr>
          <p:cNvSpPr/>
          <p:nvPr/>
        </p:nvSpPr>
        <p:spPr>
          <a:xfrm>
            <a:off x="10238992" y="1193977"/>
            <a:ext cx="1338943"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3</a:t>
            </a:r>
          </a:p>
        </p:txBody>
      </p:sp>
      <p:sp>
        <p:nvSpPr>
          <p:cNvPr id="26" name="Oval 25">
            <a:extLst>
              <a:ext uri="{FF2B5EF4-FFF2-40B4-BE49-F238E27FC236}">
                <a16:creationId xmlns:a16="http://schemas.microsoft.com/office/drawing/2014/main" id="{417B2C00-C098-39EA-DF43-466AFDD7741D}"/>
              </a:ext>
            </a:extLst>
          </p:cNvPr>
          <p:cNvSpPr/>
          <p:nvPr/>
        </p:nvSpPr>
        <p:spPr>
          <a:xfrm>
            <a:off x="10238992" y="1205610"/>
            <a:ext cx="1338943"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2</a:t>
            </a:r>
          </a:p>
        </p:txBody>
      </p:sp>
      <p:sp>
        <p:nvSpPr>
          <p:cNvPr id="27" name="Oval 26">
            <a:extLst>
              <a:ext uri="{FF2B5EF4-FFF2-40B4-BE49-F238E27FC236}">
                <a16:creationId xmlns:a16="http://schemas.microsoft.com/office/drawing/2014/main" id="{6841B0DF-8CB6-759A-F970-5D3D39EB1E9B}"/>
              </a:ext>
            </a:extLst>
          </p:cNvPr>
          <p:cNvSpPr/>
          <p:nvPr/>
        </p:nvSpPr>
        <p:spPr>
          <a:xfrm>
            <a:off x="10238992" y="1202469"/>
            <a:ext cx="1338943"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1</a:t>
            </a:r>
          </a:p>
        </p:txBody>
      </p:sp>
      <p:sp>
        <p:nvSpPr>
          <p:cNvPr id="28" name="Oval 27">
            <a:extLst>
              <a:ext uri="{FF2B5EF4-FFF2-40B4-BE49-F238E27FC236}">
                <a16:creationId xmlns:a16="http://schemas.microsoft.com/office/drawing/2014/main" id="{D2EF77B8-C42A-B5A8-D0AB-C899F553DDF1}"/>
              </a:ext>
            </a:extLst>
          </p:cNvPr>
          <p:cNvSpPr/>
          <p:nvPr/>
        </p:nvSpPr>
        <p:spPr>
          <a:xfrm>
            <a:off x="10238991" y="1211960"/>
            <a:ext cx="1338943"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HẾT GIỜ</a:t>
            </a:r>
          </a:p>
        </p:txBody>
      </p:sp>
    </p:spTree>
    <p:extLst>
      <p:ext uri="{BB962C8B-B14F-4D97-AF65-F5344CB8AC3E}">
        <p14:creationId xmlns:p14="http://schemas.microsoft.com/office/powerpoint/2010/main" val="244205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outVertical)">
                                      <p:cBhvr>
                                        <p:cTn id="11" dur="500"/>
                                        <p:tgtEl>
                                          <p:spTgt spid="19"/>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outVertical)">
                                      <p:cBhvr>
                                        <p:cTn id="15" dur="500"/>
                                        <p:tgtEl>
                                          <p:spTgt spid="20"/>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1500"/>
                            </p:stCondLst>
                            <p:childTnLst>
                              <p:par>
                                <p:cTn id="17" presetID="16" presetClass="entr" presetSubtype="37"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outVertical)">
                                      <p:cBhvr>
                                        <p:cTn id="19" dur="500"/>
                                        <p:tgtEl>
                                          <p:spTgt spid="21"/>
                                        </p:tgtEl>
                                      </p:cBhvr>
                                    </p:animEffec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2000"/>
                            </p:stCondLst>
                            <p:childTnLst>
                              <p:par>
                                <p:cTn id="21" presetID="16" presetClass="entr" presetSubtype="37"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outVertical)">
                                      <p:cBhvr>
                                        <p:cTn id="23" dur="500"/>
                                        <p:tgtEl>
                                          <p:spTgt spid="22"/>
                                        </p:tgtEl>
                                      </p:cBhvr>
                                    </p:animEffec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2500"/>
                            </p:stCondLst>
                            <p:childTnLst>
                              <p:par>
                                <p:cTn id="25" presetID="16" presetClass="entr" presetSubtype="37"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outVertical)">
                                      <p:cBhvr>
                                        <p:cTn id="27" dur="50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3000"/>
                            </p:stCondLst>
                            <p:childTnLst>
                              <p:par>
                                <p:cTn id="29" presetID="16" presetClass="entr" presetSubtype="37"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outVertical)">
                                      <p:cBhvr>
                                        <p:cTn id="31" dur="500"/>
                                        <p:tgtEl>
                                          <p:spTgt spid="24"/>
                                        </p:tgtEl>
                                      </p:cBhvr>
                                    </p:animEffec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3500"/>
                            </p:stCondLst>
                            <p:childTnLst>
                              <p:par>
                                <p:cTn id="33" presetID="16" presetClass="entr" presetSubtype="37"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outVertical)">
                                      <p:cBhvr>
                                        <p:cTn id="35" dur="500"/>
                                        <p:tgtEl>
                                          <p:spTgt spid="25"/>
                                        </p:tgtEl>
                                      </p:cBhvr>
                                    </p:animEffec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p:stCondLst>
                              <p:cond delay="4000"/>
                            </p:stCondLst>
                            <p:childTnLst>
                              <p:par>
                                <p:cTn id="37" presetID="16" presetClass="entr" presetSubtype="37"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barn(outVertical)">
                                      <p:cBhvr>
                                        <p:cTn id="39" dur="500"/>
                                        <p:tgtEl>
                                          <p:spTgt spid="26"/>
                                        </p:tgtEl>
                                      </p:cBhvr>
                                    </p:animEffec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p:stCondLst>
                              <p:cond delay="4500"/>
                            </p:stCondLst>
                            <p:childTnLst>
                              <p:par>
                                <p:cTn id="41" presetID="16" presetClass="entr" presetSubtype="37"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outVertical)">
                                      <p:cBhvr>
                                        <p:cTn id="43" dur="500"/>
                                        <p:tgtEl>
                                          <p:spTgt spid="27"/>
                                        </p:tgtEl>
                                      </p:cBhvr>
                                    </p:animEffec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par>
                          <p:cTn id="44" fill="hold">
                            <p:stCondLst>
                              <p:cond delay="5000"/>
                            </p:stCondLst>
                            <p:childTnLst>
                              <p:par>
                                <p:cTn id="45" presetID="16" presetClass="entr" presetSubtype="37" fill="hold" grpId="0"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outVertical)">
                                      <p:cBhvr>
                                        <p:cTn id="47" dur="500"/>
                                        <p:tgtEl>
                                          <p:spTgt spid="28"/>
                                        </p:tgtEl>
                                      </p:cBhvr>
                                    </p:animEffect>
                                  </p:childTnLst>
                                  <p:subTnLst>
                                    <p:audio>
                                      <p:cMediaNode>
                                        <p:cTn display="0" masterRel="sameClick">
                                          <p:stCondLst>
                                            <p:cond evt="begin" delay="0">
                                              <p:tn val="45"/>
                                            </p:cond>
                                          </p:stCondLst>
                                          <p:endCondLst>
                                            <p:cond evt="onStopAudio" delay="0">
                                              <p:tgtEl>
                                                <p:sldTgt/>
                                              </p:tgtEl>
                                            </p:cond>
                                          </p:endCondLst>
                                        </p:cTn>
                                        <p:tgtEl>
                                          <p:sndTgt r:embed="rId3" name="bomb.wav"/>
                                        </p:tgtEl>
                                      </p:cMediaNode>
                                    </p:audio>
                                  </p:sub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heel(1)">
                                      <p:cBhvr>
                                        <p:cTn id="5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ầu Thủ Dự Bị Lớp 2 ❤️️ Nội Dung Bài Đọc, Soạn Bài">
            <a:extLst>
              <a:ext uri="{FF2B5EF4-FFF2-40B4-BE49-F238E27FC236}">
                <a16:creationId xmlns:a16="http://schemas.microsoft.com/office/drawing/2014/main" id="{760A5DDF-6A3D-493B-D7CA-A6CE988410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 y="353980"/>
            <a:ext cx="11525250" cy="600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58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DEF08E4-2E27-6879-6B5B-2FA58214F299}"/>
              </a:ext>
            </a:extLst>
          </p:cNvPr>
          <p:cNvGrpSpPr/>
          <p:nvPr/>
        </p:nvGrpSpPr>
        <p:grpSpPr>
          <a:xfrm>
            <a:off x="3055433" y="1702696"/>
            <a:ext cx="8006575" cy="1447523"/>
            <a:chOff x="3445726" y="2042809"/>
            <a:chExt cx="8006575" cy="1447523"/>
          </a:xfrm>
        </p:grpSpPr>
        <p:sp>
          <p:nvSpPr>
            <p:cNvPr id="5" name="任意多边形: 形状 5">
              <a:extLst>
                <a:ext uri="{FF2B5EF4-FFF2-40B4-BE49-F238E27FC236}">
                  <a16:creationId xmlns:a16="http://schemas.microsoft.com/office/drawing/2014/main" id="{414983F7-7640-61DB-5356-366F9E3408F0}"/>
                </a:ext>
              </a:extLst>
            </p:cNvPr>
            <p:cNvSpPr/>
            <p:nvPr/>
          </p:nvSpPr>
          <p:spPr>
            <a:xfrm>
              <a:off x="3445726" y="2042809"/>
              <a:ext cx="8006575" cy="1447523"/>
            </a:xfrm>
            <a:custGeom>
              <a:avLst/>
              <a:gdLst>
                <a:gd name="connsiteX0" fmla="*/ 326239 w 8947975"/>
                <a:gd name="connsiteY0" fmla="*/ 89164 h 1988432"/>
                <a:gd name="connsiteX1" fmla="*/ 59539 w 8947975"/>
                <a:gd name="connsiteY1" fmla="*/ 1022614 h 1988432"/>
                <a:gd name="connsiteX2" fmla="*/ 288139 w 8947975"/>
                <a:gd name="connsiteY2" fmla="*/ 1822714 h 1988432"/>
                <a:gd name="connsiteX3" fmla="*/ 2802739 w 8947975"/>
                <a:gd name="connsiteY3" fmla="*/ 1898914 h 1988432"/>
                <a:gd name="connsiteX4" fmla="*/ 3869539 w 8947975"/>
                <a:gd name="connsiteY4" fmla="*/ 1937014 h 1988432"/>
                <a:gd name="connsiteX5" fmla="*/ 6441289 w 8947975"/>
                <a:gd name="connsiteY5" fmla="*/ 1975114 h 1988432"/>
                <a:gd name="connsiteX6" fmla="*/ 8517739 w 8947975"/>
                <a:gd name="connsiteY6" fmla="*/ 1689364 h 1988432"/>
                <a:gd name="connsiteX7" fmla="*/ 8936839 w 8947975"/>
                <a:gd name="connsiteY7" fmla="*/ 774964 h 1988432"/>
                <a:gd name="connsiteX8" fmla="*/ 8289139 w 8947975"/>
                <a:gd name="connsiteY8" fmla="*/ 317764 h 1988432"/>
                <a:gd name="connsiteX9" fmla="*/ 5279239 w 8947975"/>
                <a:gd name="connsiteY9" fmla="*/ 355864 h 1988432"/>
                <a:gd name="connsiteX10" fmla="*/ 2878939 w 8947975"/>
                <a:gd name="connsiteY10" fmla="*/ 70114 h 1988432"/>
                <a:gd name="connsiteX11" fmla="*/ 326239 w 8947975"/>
                <a:gd name="connsiteY11" fmla="*/ 89164 h 1988432"/>
                <a:gd name="connsiteX0" fmla="*/ 650693 w 8967629"/>
                <a:gd name="connsiteY0" fmla="*/ 145791 h 1930759"/>
                <a:gd name="connsiteX1" fmla="*/ 79193 w 8967629"/>
                <a:gd name="connsiteY1" fmla="*/ 964941 h 1930759"/>
                <a:gd name="connsiteX2" fmla="*/ 307793 w 8967629"/>
                <a:gd name="connsiteY2" fmla="*/ 1765041 h 1930759"/>
                <a:gd name="connsiteX3" fmla="*/ 2822393 w 8967629"/>
                <a:gd name="connsiteY3" fmla="*/ 1841241 h 1930759"/>
                <a:gd name="connsiteX4" fmla="*/ 3889193 w 8967629"/>
                <a:gd name="connsiteY4" fmla="*/ 1879341 h 1930759"/>
                <a:gd name="connsiteX5" fmla="*/ 6460943 w 8967629"/>
                <a:gd name="connsiteY5" fmla="*/ 1917441 h 1930759"/>
                <a:gd name="connsiteX6" fmla="*/ 8537393 w 8967629"/>
                <a:gd name="connsiteY6" fmla="*/ 1631691 h 1930759"/>
                <a:gd name="connsiteX7" fmla="*/ 8956493 w 8967629"/>
                <a:gd name="connsiteY7" fmla="*/ 717291 h 1930759"/>
                <a:gd name="connsiteX8" fmla="*/ 8308793 w 8967629"/>
                <a:gd name="connsiteY8" fmla="*/ 260091 h 1930759"/>
                <a:gd name="connsiteX9" fmla="*/ 5298893 w 8967629"/>
                <a:gd name="connsiteY9" fmla="*/ 298191 h 1930759"/>
                <a:gd name="connsiteX10" fmla="*/ 2898593 w 8967629"/>
                <a:gd name="connsiteY10" fmla="*/ 12441 h 1930759"/>
                <a:gd name="connsiteX11" fmla="*/ 650693 w 8967629"/>
                <a:gd name="connsiteY11" fmla="*/ 145791 h 1930759"/>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68172 h 1953140"/>
                <a:gd name="connsiteX1" fmla="*/ 79193 w 8967629"/>
                <a:gd name="connsiteY1" fmla="*/ 987322 h 1953140"/>
                <a:gd name="connsiteX2" fmla="*/ 307793 w 8967629"/>
                <a:gd name="connsiteY2" fmla="*/ 1787422 h 1953140"/>
                <a:gd name="connsiteX3" fmla="*/ 2822393 w 8967629"/>
                <a:gd name="connsiteY3" fmla="*/ 1863622 h 1953140"/>
                <a:gd name="connsiteX4" fmla="*/ 3889193 w 8967629"/>
                <a:gd name="connsiteY4" fmla="*/ 1901722 h 1953140"/>
                <a:gd name="connsiteX5" fmla="*/ 6460943 w 8967629"/>
                <a:gd name="connsiteY5" fmla="*/ 1939822 h 1953140"/>
                <a:gd name="connsiteX6" fmla="*/ 8537393 w 8967629"/>
                <a:gd name="connsiteY6" fmla="*/ 1654072 h 1953140"/>
                <a:gd name="connsiteX7" fmla="*/ 8956493 w 8967629"/>
                <a:gd name="connsiteY7" fmla="*/ 739672 h 1953140"/>
                <a:gd name="connsiteX8" fmla="*/ 8308793 w 8967629"/>
                <a:gd name="connsiteY8" fmla="*/ 282472 h 1953140"/>
                <a:gd name="connsiteX9" fmla="*/ 5622743 w 8967629"/>
                <a:gd name="connsiteY9" fmla="*/ 168172 h 1953140"/>
                <a:gd name="connsiteX10" fmla="*/ 2898593 w 8967629"/>
                <a:gd name="connsiteY10" fmla="*/ 34822 h 1953140"/>
                <a:gd name="connsiteX11" fmla="*/ 650693 w 8967629"/>
                <a:gd name="connsiteY11" fmla="*/ 168172 h 1953140"/>
                <a:gd name="connsiteX0" fmla="*/ 650693 w 8967629"/>
                <a:gd name="connsiteY0" fmla="*/ 101243 h 1886211"/>
                <a:gd name="connsiteX1" fmla="*/ 79193 w 8967629"/>
                <a:gd name="connsiteY1" fmla="*/ 920393 h 1886211"/>
                <a:gd name="connsiteX2" fmla="*/ 307793 w 8967629"/>
                <a:gd name="connsiteY2" fmla="*/ 1720493 h 1886211"/>
                <a:gd name="connsiteX3" fmla="*/ 2822393 w 8967629"/>
                <a:gd name="connsiteY3" fmla="*/ 1796693 h 1886211"/>
                <a:gd name="connsiteX4" fmla="*/ 3889193 w 8967629"/>
                <a:gd name="connsiteY4" fmla="*/ 1834793 h 1886211"/>
                <a:gd name="connsiteX5" fmla="*/ 6460943 w 8967629"/>
                <a:gd name="connsiteY5" fmla="*/ 1872893 h 1886211"/>
                <a:gd name="connsiteX6" fmla="*/ 8537393 w 8967629"/>
                <a:gd name="connsiteY6" fmla="*/ 1587143 h 1886211"/>
                <a:gd name="connsiteX7" fmla="*/ 8956493 w 8967629"/>
                <a:gd name="connsiteY7" fmla="*/ 672743 h 1886211"/>
                <a:gd name="connsiteX8" fmla="*/ 8308793 w 8967629"/>
                <a:gd name="connsiteY8" fmla="*/ 215543 h 1886211"/>
                <a:gd name="connsiteX9" fmla="*/ 5622743 w 8967629"/>
                <a:gd name="connsiteY9" fmla="*/ 101243 h 1886211"/>
                <a:gd name="connsiteX10" fmla="*/ 2860493 w 8967629"/>
                <a:gd name="connsiteY10" fmla="*/ 63143 h 1886211"/>
                <a:gd name="connsiteX11" fmla="*/ 650693 w 8967629"/>
                <a:gd name="connsiteY11" fmla="*/ 101243 h 1886211"/>
                <a:gd name="connsiteX0" fmla="*/ 650693 w 8967629"/>
                <a:gd name="connsiteY0" fmla="*/ 200038 h 1985006"/>
                <a:gd name="connsiteX1" fmla="*/ 79193 w 8967629"/>
                <a:gd name="connsiteY1" fmla="*/ 1019188 h 1985006"/>
                <a:gd name="connsiteX2" fmla="*/ 307793 w 8967629"/>
                <a:gd name="connsiteY2" fmla="*/ 1819288 h 1985006"/>
                <a:gd name="connsiteX3" fmla="*/ 2822393 w 8967629"/>
                <a:gd name="connsiteY3" fmla="*/ 1895488 h 1985006"/>
                <a:gd name="connsiteX4" fmla="*/ 3889193 w 8967629"/>
                <a:gd name="connsiteY4" fmla="*/ 1933588 h 1985006"/>
                <a:gd name="connsiteX5" fmla="*/ 6460943 w 8967629"/>
                <a:gd name="connsiteY5" fmla="*/ 1971688 h 1985006"/>
                <a:gd name="connsiteX6" fmla="*/ 8537393 w 8967629"/>
                <a:gd name="connsiteY6" fmla="*/ 1685938 h 1985006"/>
                <a:gd name="connsiteX7" fmla="*/ 8956493 w 8967629"/>
                <a:gd name="connsiteY7" fmla="*/ 771538 h 1985006"/>
                <a:gd name="connsiteX8" fmla="*/ 8308793 w 8967629"/>
                <a:gd name="connsiteY8" fmla="*/ 314338 h 1985006"/>
                <a:gd name="connsiteX9" fmla="*/ 5622743 w 8967629"/>
                <a:gd name="connsiteY9" fmla="*/ 200038 h 1985006"/>
                <a:gd name="connsiteX10" fmla="*/ 2879543 w 8967629"/>
                <a:gd name="connsiteY10" fmla="*/ 28588 h 1985006"/>
                <a:gd name="connsiteX11" fmla="*/ 650693 w 8967629"/>
                <a:gd name="connsiteY11" fmla="*/ 200038 h 1985006"/>
                <a:gd name="connsiteX0" fmla="*/ 650693 w 8967629"/>
                <a:gd name="connsiteY0" fmla="*/ 227800 h 2012768"/>
                <a:gd name="connsiteX1" fmla="*/ 79193 w 8967629"/>
                <a:gd name="connsiteY1" fmla="*/ 1046950 h 2012768"/>
                <a:gd name="connsiteX2" fmla="*/ 307793 w 8967629"/>
                <a:gd name="connsiteY2" fmla="*/ 1847050 h 2012768"/>
                <a:gd name="connsiteX3" fmla="*/ 2822393 w 8967629"/>
                <a:gd name="connsiteY3" fmla="*/ 1923250 h 2012768"/>
                <a:gd name="connsiteX4" fmla="*/ 3889193 w 8967629"/>
                <a:gd name="connsiteY4" fmla="*/ 1961350 h 2012768"/>
                <a:gd name="connsiteX5" fmla="*/ 6460943 w 8967629"/>
                <a:gd name="connsiteY5" fmla="*/ 1999450 h 2012768"/>
                <a:gd name="connsiteX6" fmla="*/ 8537393 w 8967629"/>
                <a:gd name="connsiteY6" fmla="*/ 1713700 h 2012768"/>
                <a:gd name="connsiteX7" fmla="*/ 8956493 w 8967629"/>
                <a:gd name="connsiteY7" fmla="*/ 799300 h 2012768"/>
                <a:gd name="connsiteX8" fmla="*/ 8308793 w 8967629"/>
                <a:gd name="connsiteY8" fmla="*/ 342100 h 2012768"/>
                <a:gd name="connsiteX9" fmla="*/ 5622743 w 8967629"/>
                <a:gd name="connsiteY9" fmla="*/ 227800 h 2012768"/>
                <a:gd name="connsiteX10" fmla="*/ 2879543 w 8967629"/>
                <a:gd name="connsiteY10" fmla="*/ 56350 h 2012768"/>
                <a:gd name="connsiteX11" fmla="*/ 650693 w 8967629"/>
                <a:gd name="connsiteY11" fmla="*/ 227800 h 2012768"/>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5973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58881"/>
                <a:gd name="connsiteX1" fmla="*/ 79193 w 8967629"/>
                <a:gd name="connsiteY1" fmla="*/ 1059738 h 1958881"/>
                <a:gd name="connsiteX2" fmla="*/ 307793 w 8967629"/>
                <a:gd name="connsiteY2" fmla="*/ 1802688 h 1958881"/>
                <a:gd name="connsiteX3" fmla="*/ 2822393 w 8967629"/>
                <a:gd name="connsiteY3" fmla="*/ 1878888 h 1958881"/>
                <a:gd name="connsiteX4" fmla="*/ 3889193 w 8967629"/>
                <a:gd name="connsiteY4" fmla="*/ 1916988 h 1958881"/>
                <a:gd name="connsiteX5" fmla="*/ 6460943 w 8967629"/>
                <a:gd name="connsiteY5" fmla="*/ 1955088 h 1958881"/>
                <a:gd name="connsiteX6" fmla="*/ 8537393 w 8967629"/>
                <a:gd name="connsiteY6" fmla="*/ 1669338 h 1958881"/>
                <a:gd name="connsiteX7" fmla="*/ 8956493 w 8967629"/>
                <a:gd name="connsiteY7" fmla="*/ 754938 h 1958881"/>
                <a:gd name="connsiteX8" fmla="*/ 8308793 w 8967629"/>
                <a:gd name="connsiteY8" fmla="*/ 297738 h 1958881"/>
                <a:gd name="connsiteX9" fmla="*/ 5622743 w 8967629"/>
                <a:gd name="connsiteY9" fmla="*/ 183438 h 1958881"/>
                <a:gd name="connsiteX10" fmla="*/ 2879543 w 8967629"/>
                <a:gd name="connsiteY10" fmla="*/ 11988 h 1958881"/>
                <a:gd name="connsiteX11" fmla="*/ 650693 w 8967629"/>
                <a:gd name="connsiteY11" fmla="*/ 183438 h 1958881"/>
                <a:gd name="connsiteX0" fmla="*/ 650693 w 8967629"/>
                <a:gd name="connsiteY0" fmla="*/ 183438 h 1974386"/>
                <a:gd name="connsiteX1" fmla="*/ 79193 w 8967629"/>
                <a:gd name="connsiteY1" fmla="*/ 1059738 h 1974386"/>
                <a:gd name="connsiteX2" fmla="*/ 307793 w 8967629"/>
                <a:gd name="connsiteY2" fmla="*/ 1802688 h 1974386"/>
                <a:gd name="connsiteX3" fmla="*/ 2822393 w 8967629"/>
                <a:gd name="connsiteY3" fmla="*/ 1878888 h 1974386"/>
                <a:gd name="connsiteX4" fmla="*/ 3889193 w 8967629"/>
                <a:gd name="connsiteY4" fmla="*/ 1916988 h 1974386"/>
                <a:gd name="connsiteX5" fmla="*/ 6460943 w 8967629"/>
                <a:gd name="connsiteY5" fmla="*/ 1955088 h 1974386"/>
                <a:gd name="connsiteX6" fmla="*/ 8537393 w 8967629"/>
                <a:gd name="connsiteY6" fmla="*/ 1669338 h 1974386"/>
                <a:gd name="connsiteX7" fmla="*/ 8956493 w 8967629"/>
                <a:gd name="connsiteY7" fmla="*/ 754938 h 1974386"/>
                <a:gd name="connsiteX8" fmla="*/ 8308793 w 8967629"/>
                <a:gd name="connsiteY8" fmla="*/ 297738 h 1974386"/>
                <a:gd name="connsiteX9" fmla="*/ 5622743 w 8967629"/>
                <a:gd name="connsiteY9" fmla="*/ 183438 h 1974386"/>
                <a:gd name="connsiteX10" fmla="*/ 2879543 w 8967629"/>
                <a:gd name="connsiteY10" fmla="*/ 11988 h 1974386"/>
                <a:gd name="connsiteX11" fmla="*/ 650693 w 8967629"/>
                <a:gd name="connsiteY11" fmla="*/ 183438 h 1974386"/>
                <a:gd name="connsiteX0" fmla="*/ 718633 w 9035569"/>
                <a:gd name="connsiteY0" fmla="*/ 183438 h 1970142"/>
                <a:gd name="connsiteX1" fmla="*/ 147133 w 9035569"/>
                <a:gd name="connsiteY1" fmla="*/ 1059738 h 1970142"/>
                <a:gd name="connsiteX2" fmla="*/ 375733 w 9035569"/>
                <a:gd name="connsiteY2" fmla="*/ 1802688 h 1970142"/>
                <a:gd name="connsiteX3" fmla="*/ 3957133 w 9035569"/>
                <a:gd name="connsiteY3" fmla="*/ 1916988 h 1970142"/>
                <a:gd name="connsiteX4" fmla="*/ 6528883 w 9035569"/>
                <a:gd name="connsiteY4" fmla="*/ 1955088 h 1970142"/>
                <a:gd name="connsiteX5" fmla="*/ 8605333 w 9035569"/>
                <a:gd name="connsiteY5" fmla="*/ 1669338 h 1970142"/>
                <a:gd name="connsiteX6" fmla="*/ 9024433 w 9035569"/>
                <a:gd name="connsiteY6" fmla="*/ 754938 h 1970142"/>
                <a:gd name="connsiteX7" fmla="*/ 8376733 w 9035569"/>
                <a:gd name="connsiteY7" fmla="*/ 297738 h 1970142"/>
                <a:gd name="connsiteX8" fmla="*/ 5690683 w 9035569"/>
                <a:gd name="connsiteY8" fmla="*/ 183438 h 1970142"/>
                <a:gd name="connsiteX9" fmla="*/ 2947483 w 9035569"/>
                <a:gd name="connsiteY9" fmla="*/ 11988 h 1970142"/>
                <a:gd name="connsiteX10" fmla="*/ 718633 w 9035569"/>
                <a:gd name="connsiteY10" fmla="*/ 183438 h 1970142"/>
                <a:gd name="connsiteX0" fmla="*/ 718633 w 9035569"/>
                <a:gd name="connsiteY0" fmla="*/ 183438 h 1962283"/>
                <a:gd name="connsiteX1" fmla="*/ 147133 w 9035569"/>
                <a:gd name="connsiteY1" fmla="*/ 1059738 h 1962283"/>
                <a:gd name="connsiteX2" fmla="*/ 375733 w 9035569"/>
                <a:gd name="connsiteY2" fmla="*/ 1802688 h 1962283"/>
                <a:gd name="connsiteX3" fmla="*/ 3957133 w 9035569"/>
                <a:gd name="connsiteY3" fmla="*/ 1916988 h 1962283"/>
                <a:gd name="connsiteX4" fmla="*/ 6528883 w 9035569"/>
                <a:gd name="connsiteY4" fmla="*/ 1955088 h 1962283"/>
                <a:gd name="connsiteX5" fmla="*/ 8605333 w 9035569"/>
                <a:gd name="connsiteY5" fmla="*/ 1669338 h 1962283"/>
                <a:gd name="connsiteX6" fmla="*/ 9024433 w 9035569"/>
                <a:gd name="connsiteY6" fmla="*/ 754938 h 1962283"/>
                <a:gd name="connsiteX7" fmla="*/ 8376733 w 9035569"/>
                <a:gd name="connsiteY7" fmla="*/ 297738 h 1962283"/>
                <a:gd name="connsiteX8" fmla="*/ 5690683 w 9035569"/>
                <a:gd name="connsiteY8" fmla="*/ 183438 h 1962283"/>
                <a:gd name="connsiteX9" fmla="*/ 2947483 w 9035569"/>
                <a:gd name="connsiteY9" fmla="*/ 11988 h 1962283"/>
                <a:gd name="connsiteX10" fmla="*/ 718633 w 9035569"/>
                <a:gd name="connsiteY10" fmla="*/ 183438 h 1962283"/>
                <a:gd name="connsiteX0" fmla="*/ 718633 w 9035569"/>
                <a:gd name="connsiteY0" fmla="*/ 72229 h 1851074"/>
                <a:gd name="connsiteX1" fmla="*/ 147133 w 9035569"/>
                <a:gd name="connsiteY1" fmla="*/ 948529 h 1851074"/>
                <a:gd name="connsiteX2" fmla="*/ 375733 w 9035569"/>
                <a:gd name="connsiteY2" fmla="*/ 1691479 h 1851074"/>
                <a:gd name="connsiteX3" fmla="*/ 3957133 w 9035569"/>
                <a:gd name="connsiteY3" fmla="*/ 1805779 h 1851074"/>
                <a:gd name="connsiteX4" fmla="*/ 6528883 w 9035569"/>
                <a:gd name="connsiteY4" fmla="*/ 1843879 h 1851074"/>
                <a:gd name="connsiteX5" fmla="*/ 8605333 w 9035569"/>
                <a:gd name="connsiteY5" fmla="*/ 1558129 h 1851074"/>
                <a:gd name="connsiteX6" fmla="*/ 9024433 w 9035569"/>
                <a:gd name="connsiteY6" fmla="*/ 643729 h 1851074"/>
                <a:gd name="connsiteX7" fmla="*/ 8376733 w 9035569"/>
                <a:gd name="connsiteY7" fmla="*/ 186529 h 1851074"/>
                <a:gd name="connsiteX8" fmla="*/ 5690683 w 9035569"/>
                <a:gd name="connsiteY8" fmla="*/ 72229 h 1851074"/>
                <a:gd name="connsiteX9" fmla="*/ 2852233 w 9035569"/>
                <a:gd name="connsiteY9" fmla="*/ 15079 h 1851074"/>
                <a:gd name="connsiteX10" fmla="*/ 718633 w 9035569"/>
                <a:gd name="connsiteY10" fmla="*/ 72229 h 185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5569" h="1851074">
                  <a:moveTo>
                    <a:pt x="718633" y="72229"/>
                  </a:moveTo>
                  <a:cubicBezTo>
                    <a:pt x="267783" y="227804"/>
                    <a:pt x="204283" y="678654"/>
                    <a:pt x="147133" y="948529"/>
                  </a:cubicBezTo>
                  <a:cubicBezTo>
                    <a:pt x="89983" y="1218404"/>
                    <a:pt x="-259267" y="1548604"/>
                    <a:pt x="375733" y="1691479"/>
                  </a:cubicBezTo>
                  <a:cubicBezTo>
                    <a:pt x="1010733" y="1834354"/>
                    <a:pt x="2722058" y="1894679"/>
                    <a:pt x="3957133" y="1805779"/>
                  </a:cubicBezTo>
                  <a:cubicBezTo>
                    <a:pt x="4980325" y="1732130"/>
                    <a:pt x="5754183" y="1885154"/>
                    <a:pt x="6528883" y="1843879"/>
                  </a:cubicBezTo>
                  <a:cubicBezTo>
                    <a:pt x="7303583" y="1802604"/>
                    <a:pt x="8189408" y="1758154"/>
                    <a:pt x="8605333" y="1558129"/>
                  </a:cubicBezTo>
                  <a:cubicBezTo>
                    <a:pt x="9021258" y="1358104"/>
                    <a:pt x="9062533" y="872329"/>
                    <a:pt x="9024433" y="643729"/>
                  </a:cubicBezTo>
                  <a:cubicBezTo>
                    <a:pt x="8986333" y="415129"/>
                    <a:pt x="8932358" y="281779"/>
                    <a:pt x="8376733" y="186529"/>
                  </a:cubicBezTo>
                  <a:cubicBezTo>
                    <a:pt x="7821108" y="91279"/>
                    <a:pt x="6954333" y="-76996"/>
                    <a:pt x="5690683" y="72229"/>
                  </a:cubicBezTo>
                  <a:cubicBezTo>
                    <a:pt x="4655633" y="316704"/>
                    <a:pt x="4119058" y="-80171"/>
                    <a:pt x="2852233" y="15079"/>
                  </a:cubicBezTo>
                  <a:cubicBezTo>
                    <a:pt x="2109283" y="72229"/>
                    <a:pt x="1169483" y="-83346"/>
                    <a:pt x="718633" y="72229"/>
                  </a:cubicBezTo>
                  <a:close/>
                </a:path>
              </a:pathLst>
            </a:custGeom>
            <a:noFill/>
            <a:ln w="28575">
              <a:solidFill>
                <a:srgbClr val="3E702E"/>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VNtimpani" panose="020B7200000000000000" pitchFamily="34" charset="0"/>
                <a:ea typeface="字魂70号-灵悦黑体" panose="00000500000000000000" pitchFamily="2" charset="-122"/>
                <a:sym typeface="字魂70号-灵悦黑体" panose="00000500000000000000" pitchFamily="2" charset="-122"/>
              </a:endParaRPr>
            </a:p>
          </p:txBody>
        </p:sp>
        <p:sp>
          <p:nvSpPr>
            <p:cNvPr id="7" name="TextBox 6">
              <a:extLst>
                <a:ext uri="{FF2B5EF4-FFF2-40B4-BE49-F238E27FC236}">
                  <a16:creationId xmlns:a16="http://schemas.microsoft.com/office/drawing/2014/main" id="{E387105B-EA82-28FD-64C1-E8EA8DCFD666}"/>
                </a:ext>
              </a:extLst>
            </p:cNvPr>
            <p:cNvSpPr txBox="1"/>
            <p:nvPr/>
          </p:nvSpPr>
          <p:spPr>
            <a:xfrm>
              <a:off x="3638780" y="2227961"/>
              <a:ext cx="7620465" cy="1077218"/>
            </a:xfrm>
            <a:prstGeom prst="rect">
              <a:avLst/>
            </a:prstGeom>
            <a:noFill/>
          </p:spPr>
          <p:txBody>
            <a:bodyPr wrap="square">
              <a:spAutoFit/>
            </a:bodyPr>
            <a:lstStyle/>
            <a:p>
              <a:pPr algn="ctr"/>
              <a:r>
                <a:rPr lang="vi-VN" sz="3200" b="0" i="0" dirty="0">
                  <a:solidFill>
                    <a:srgbClr val="456A18"/>
                  </a:solidFill>
                  <a:effectLst/>
                  <a:latin typeface="Cambria" panose="02040503050406030204" pitchFamily="18" charset="0"/>
                </a:rPr>
                <a:t>chưa phải là thành viên chính thức, nhưng có thể thay thế hoặc bổ sung khi cần.</a:t>
              </a:r>
              <a:endParaRPr lang="en-US" sz="3200" dirty="0">
                <a:solidFill>
                  <a:srgbClr val="456A18"/>
                </a:solidFill>
                <a:latin typeface="Cambria" panose="02040503050406030204" pitchFamily="18" charset="0"/>
              </a:endParaRPr>
            </a:p>
          </p:txBody>
        </p:sp>
      </p:grpSp>
      <p:sp>
        <p:nvSpPr>
          <p:cNvPr id="9" name="TextBox 8">
            <a:extLst>
              <a:ext uri="{FF2B5EF4-FFF2-40B4-BE49-F238E27FC236}">
                <a16:creationId xmlns:a16="http://schemas.microsoft.com/office/drawing/2014/main" id="{D95ACD58-BE69-7DD9-A1E5-12994592540E}"/>
              </a:ext>
            </a:extLst>
          </p:cNvPr>
          <p:cNvSpPr txBox="1"/>
          <p:nvPr/>
        </p:nvSpPr>
        <p:spPr>
          <a:xfrm>
            <a:off x="298991" y="1984895"/>
            <a:ext cx="1773277" cy="707886"/>
          </a:xfrm>
          <a:prstGeom prst="rect">
            <a:avLst/>
          </a:prstGeom>
          <a:noFill/>
        </p:spPr>
        <p:txBody>
          <a:bodyPr wrap="square">
            <a:spAutoFit/>
          </a:bodyPr>
          <a:lstStyle/>
          <a:p>
            <a:pPr algn="ctr"/>
            <a:r>
              <a:rPr lang="en-US" sz="4000" b="1" i="0" dirty="0" err="1">
                <a:solidFill>
                  <a:srgbClr val="456A18"/>
                </a:solidFill>
                <a:effectLst/>
                <a:latin typeface="Cambria" panose="02040503050406030204" pitchFamily="18" charset="0"/>
              </a:rPr>
              <a:t>Dự</a:t>
            </a:r>
            <a:r>
              <a:rPr lang="en-US" sz="4000" b="1" i="0" dirty="0">
                <a:solidFill>
                  <a:srgbClr val="456A18"/>
                </a:solidFill>
                <a:effectLst/>
                <a:latin typeface="Cambria" panose="02040503050406030204" pitchFamily="18" charset="0"/>
              </a:rPr>
              <a:t> </a:t>
            </a:r>
            <a:r>
              <a:rPr lang="en-US" sz="4000" b="1" i="0" dirty="0" err="1">
                <a:solidFill>
                  <a:srgbClr val="456A18"/>
                </a:solidFill>
                <a:effectLst/>
                <a:latin typeface="Cambria" panose="02040503050406030204" pitchFamily="18" charset="0"/>
              </a:rPr>
              <a:t>bị</a:t>
            </a:r>
            <a:r>
              <a:rPr lang="en-US" sz="4000" b="1" i="0" dirty="0">
                <a:solidFill>
                  <a:srgbClr val="456A18"/>
                </a:solidFill>
                <a:effectLst/>
                <a:latin typeface="Cambria" panose="02040503050406030204" pitchFamily="18" charset="0"/>
              </a:rPr>
              <a:t>:</a:t>
            </a:r>
            <a:endParaRPr lang="en-US" sz="4000" b="1" dirty="0">
              <a:solidFill>
                <a:srgbClr val="456A18"/>
              </a:solidFill>
              <a:latin typeface="Cambria" panose="02040503050406030204" pitchFamily="18" charset="0"/>
            </a:endParaRPr>
          </a:p>
        </p:txBody>
      </p:sp>
      <p:sp>
        <p:nvSpPr>
          <p:cNvPr id="2" name="TextBox 1">
            <a:extLst>
              <a:ext uri="{FF2B5EF4-FFF2-40B4-BE49-F238E27FC236}">
                <a16:creationId xmlns:a16="http://schemas.microsoft.com/office/drawing/2014/main" id="{0D4C8F61-75B6-CD43-B0FD-BF5EE893C9CC}"/>
              </a:ext>
            </a:extLst>
          </p:cNvPr>
          <p:cNvSpPr txBox="1"/>
          <p:nvPr/>
        </p:nvSpPr>
        <p:spPr>
          <a:xfrm>
            <a:off x="173026" y="4519162"/>
            <a:ext cx="3551211" cy="707886"/>
          </a:xfrm>
          <a:prstGeom prst="rect">
            <a:avLst/>
          </a:prstGeom>
          <a:noFill/>
        </p:spPr>
        <p:txBody>
          <a:bodyPr wrap="square">
            <a:spAutoFit/>
          </a:bodyPr>
          <a:lstStyle/>
          <a:p>
            <a:pPr algn="ctr"/>
            <a:r>
              <a:rPr lang="en-US" sz="4000" b="1" i="0" dirty="0" err="1">
                <a:solidFill>
                  <a:schemeClr val="accent1">
                    <a:lumMod val="75000"/>
                  </a:schemeClr>
                </a:solidFill>
                <a:effectLst/>
                <a:latin typeface="Cambria" panose="02040503050406030204" pitchFamily="18" charset="0"/>
              </a:rPr>
              <a:t>Cầu</a:t>
            </a:r>
            <a:r>
              <a:rPr lang="en-US" sz="4000" b="1" i="0" dirty="0">
                <a:solidFill>
                  <a:schemeClr val="accent1">
                    <a:lumMod val="75000"/>
                  </a:schemeClr>
                </a:solidFill>
                <a:effectLst/>
                <a:latin typeface="Cambria" panose="02040503050406030204" pitchFamily="18" charset="0"/>
              </a:rPr>
              <a:t> </a:t>
            </a:r>
            <a:r>
              <a:rPr lang="en-US" sz="4000" b="1" i="0" dirty="0" err="1">
                <a:solidFill>
                  <a:schemeClr val="accent1">
                    <a:lumMod val="75000"/>
                  </a:schemeClr>
                </a:solidFill>
                <a:effectLst/>
                <a:latin typeface="Cambria" panose="02040503050406030204" pitchFamily="18" charset="0"/>
              </a:rPr>
              <a:t>thủ</a:t>
            </a:r>
            <a:r>
              <a:rPr lang="en-US" sz="4000" b="1" i="0" dirty="0">
                <a:solidFill>
                  <a:schemeClr val="accent1">
                    <a:lumMod val="75000"/>
                  </a:schemeClr>
                </a:solidFill>
                <a:effectLst/>
                <a:latin typeface="Cambria" panose="02040503050406030204" pitchFamily="18" charset="0"/>
              </a:rPr>
              <a:t> </a:t>
            </a:r>
            <a:r>
              <a:rPr lang="en-US" sz="4000" b="1" i="0" dirty="0" err="1">
                <a:solidFill>
                  <a:schemeClr val="accent1">
                    <a:lumMod val="75000"/>
                  </a:schemeClr>
                </a:solidFill>
                <a:effectLst/>
                <a:latin typeface="Cambria" panose="02040503050406030204" pitchFamily="18" charset="0"/>
              </a:rPr>
              <a:t>dự</a:t>
            </a:r>
            <a:r>
              <a:rPr lang="en-US" sz="4000" b="1" i="0" dirty="0">
                <a:solidFill>
                  <a:schemeClr val="accent1">
                    <a:lumMod val="75000"/>
                  </a:schemeClr>
                </a:solidFill>
                <a:effectLst/>
                <a:latin typeface="Cambria" panose="02040503050406030204" pitchFamily="18" charset="0"/>
              </a:rPr>
              <a:t> </a:t>
            </a:r>
            <a:r>
              <a:rPr lang="en-US" sz="4000" b="1" i="0" dirty="0" err="1">
                <a:solidFill>
                  <a:schemeClr val="accent1">
                    <a:lumMod val="75000"/>
                  </a:schemeClr>
                </a:solidFill>
                <a:effectLst/>
                <a:latin typeface="Cambria" panose="02040503050406030204" pitchFamily="18" charset="0"/>
              </a:rPr>
              <a:t>bị</a:t>
            </a:r>
            <a:r>
              <a:rPr lang="en-US" sz="4000" b="1" i="0" dirty="0">
                <a:solidFill>
                  <a:schemeClr val="accent1">
                    <a:lumMod val="75000"/>
                  </a:schemeClr>
                </a:solidFill>
                <a:effectLst/>
                <a:latin typeface="Cambria" panose="02040503050406030204" pitchFamily="18" charset="0"/>
              </a:rPr>
              <a:t>:</a:t>
            </a:r>
            <a:endParaRPr lang="en-US" sz="4000" b="1" dirty="0">
              <a:solidFill>
                <a:schemeClr val="accent1">
                  <a:lumMod val="75000"/>
                </a:schemeClr>
              </a:solidFill>
              <a:latin typeface="Cambria" panose="02040503050406030204" pitchFamily="18" charset="0"/>
            </a:endParaRPr>
          </a:p>
        </p:txBody>
      </p:sp>
      <p:grpSp>
        <p:nvGrpSpPr>
          <p:cNvPr id="3" name="Group 2">
            <a:extLst>
              <a:ext uri="{FF2B5EF4-FFF2-40B4-BE49-F238E27FC236}">
                <a16:creationId xmlns:a16="http://schemas.microsoft.com/office/drawing/2014/main" id="{C5DFF7E1-96CA-FE09-046B-AF4854F8AFF7}"/>
              </a:ext>
            </a:extLst>
          </p:cNvPr>
          <p:cNvGrpSpPr/>
          <p:nvPr/>
        </p:nvGrpSpPr>
        <p:grpSpPr>
          <a:xfrm>
            <a:off x="3627710" y="4233088"/>
            <a:ext cx="8391264" cy="1844431"/>
            <a:chOff x="3445726" y="2042809"/>
            <a:chExt cx="8006575" cy="1754812"/>
          </a:xfrm>
        </p:grpSpPr>
        <p:sp>
          <p:nvSpPr>
            <p:cNvPr id="4" name="任意多边形: 形状 5">
              <a:extLst>
                <a:ext uri="{FF2B5EF4-FFF2-40B4-BE49-F238E27FC236}">
                  <a16:creationId xmlns:a16="http://schemas.microsoft.com/office/drawing/2014/main" id="{108D65AD-5498-EE24-32D4-B3E38EFAA361}"/>
                </a:ext>
              </a:extLst>
            </p:cNvPr>
            <p:cNvSpPr/>
            <p:nvPr/>
          </p:nvSpPr>
          <p:spPr>
            <a:xfrm>
              <a:off x="3445726" y="2042809"/>
              <a:ext cx="8006575" cy="1447523"/>
            </a:xfrm>
            <a:custGeom>
              <a:avLst/>
              <a:gdLst>
                <a:gd name="connsiteX0" fmla="*/ 326239 w 8947975"/>
                <a:gd name="connsiteY0" fmla="*/ 89164 h 1988432"/>
                <a:gd name="connsiteX1" fmla="*/ 59539 w 8947975"/>
                <a:gd name="connsiteY1" fmla="*/ 1022614 h 1988432"/>
                <a:gd name="connsiteX2" fmla="*/ 288139 w 8947975"/>
                <a:gd name="connsiteY2" fmla="*/ 1822714 h 1988432"/>
                <a:gd name="connsiteX3" fmla="*/ 2802739 w 8947975"/>
                <a:gd name="connsiteY3" fmla="*/ 1898914 h 1988432"/>
                <a:gd name="connsiteX4" fmla="*/ 3869539 w 8947975"/>
                <a:gd name="connsiteY4" fmla="*/ 1937014 h 1988432"/>
                <a:gd name="connsiteX5" fmla="*/ 6441289 w 8947975"/>
                <a:gd name="connsiteY5" fmla="*/ 1975114 h 1988432"/>
                <a:gd name="connsiteX6" fmla="*/ 8517739 w 8947975"/>
                <a:gd name="connsiteY6" fmla="*/ 1689364 h 1988432"/>
                <a:gd name="connsiteX7" fmla="*/ 8936839 w 8947975"/>
                <a:gd name="connsiteY7" fmla="*/ 774964 h 1988432"/>
                <a:gd name="connsiteX8" fmla="*/ 8289139 w 8947975"/>
                <a:gd name="connsiteY8" fmla="*/ 317764 h 1988432"/>
                <a:gd name="connsiteX9" fmla="*/ 5279239 w 8947975"/>
                <a:gd name="connsiteY9" fmla="*/ 355864 h 1988432"/>
                <a:gd name="connsiteX10" fmla="*/ 2878939 w 8947975"/>
                <a:gd name="connsiteY10" fmla="*/ 70114 h 1988432"/>
                <a:gd name="connsiteX11" fmla="*/ 326239 w 8947975"/>
                <a:gd name="connsiteY11" fmla="*/ 89164 h 1988432"/>
                <a:gd name="connsiteX0" fmla="*/ 650693 w 8967629"/>
                <a:gd name="connsiteY0" fmla="*/ 145791 h 1930759"/>
                <a:gd name="connsiteX1" fmla="*/ 79193 w 8967629"/>
                <a:gd name="connsiteY1" fmla="*/ 964941 h 1930759"/>
                <a:gd name="connsiteX2" fmla="*/ 307793 w 8967629"/>
                <a:gd name="connsiteY2" fmla="*/ 1765041 h 1930759"/>
                <a:gd name="connsiteX3" fmla="*/ 2822393 w 8967629"/>
                <a:gd name="connsiteY3" fmla="*/ 1841241 h 1930759"/>
                <a:gd name="connsiteX4" fmla="*/ 3889193 w 8967629"/>
                <a:gd name="connsiteY4" fmla="*/ 1879341 h 1930759"/>
                <a:gd name="connsiteX5" fmla="*/ 6460943 w 8967629"/>
                <a:gd name="connsiteY5" fmla="*/ 1917441 h 1930759"/>
                <a:gd name="connsiteX6" fmla="*/ 8537393 w 8967629"/>
                <a:gd name="connsiteY6" fmla="*/ 1631691 h 1930759"/>
                <a:gd name="connsiteX7" fmla="*/ 8956493 w 8967629"/>
                <a:gd name="connsiteY7" fmla="*/ 717291 h 1930759"/>
                <a:gd name="connsiteX8" fmla="*/ 8308793 w 8967629"/>
                <a:gd name="connsiteY8" fmla="*/ 260091 h 1930759"/>
                <a:gd name="connsiteX9" fmla="*/ 5298893 w 8967629"/>
                <a:gd name="connsiteY9" fmla="*/ 298191 h 1930759"/>
                <a:gd name="connsiteX10" fmla="*/ 2898593 w 8967629"/>
                <a:gd name="connsiteY10" fmla="*/ 12441 h 1930759"/>
                <a:gd name="connsiteX11" fmla="*/ 650693 w 8967629"/>
                <a:gd name="connsiteY11" fmla="*/ 145791 h 1930759"/>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68172 h 1953140"/>
                <a:gd name="connsiteX1" fmla="*/ 79193 w 8967629"/>
                <a:gd name="connsiteY1" fmla="*/ 987322 h 1953140"/>
                <a:gd name="connsiteX2" fmla="*/ 307793 w 8967629"/>
                <a:gd name="connsiteY2" fmla="*/ 1787422 h 1953140"/>
                <a:gd name="connsiteX3" fmla="*/ 2822393 w 8967629"/>
                <a:gd name="connsiteY3" fmla="*/ 1863622 h 1953140"/>
                <a:gd name="connsiteX4" fmla="*/ 3889193 w 8967629"/>
                <a:gd name="connsiteY4" fmla="*/ 1901722 h 1953140"/>
                <a:gd name="connsiteX5" fmla="*/ 6460943 w 8967629"/>
                <a:gd name="connsiteY5" fmla="*/ 1939822 h 1953140"/>
                <a:gd name="connsiteX6" fmla="*/ 8537393 w 8967629"/>
                <a:gd name="connsiteY6" fmla="*/ 1654072 h 1953140"/>
                <a:gd name="connsiteX7" fmla="*/ 8956493 w 8967629"/>
                <a:gd name="connsiteY7" fmla="*/ 739672 h 1953140"/>
                <a:gd name="connsiteX8" fmla="*/ 8308793 w 8967629"/>
                <a:gd name="connsiteY8" fmla="*/ 282472 h 1953140"/>
                <a:gd name="connsiteX9" fmla="*/ 5622743 w 8967629"/>
                <a:gd name="connsiteY9" fmla="*/ 168172 h 1953140"/>
                <a:gd name="connsiteX10" fmla="*/ 2898593 w 8967629"/>
                <a:gd name="connsiteY10" fmla="*/ 34822 h 1953140"/>
                <a:gd name="connsiteX11" fmla="*/ 650693 w 8967629"/>
                <a:gd name="connsiteY11" fmla="*/ 168172 h 1953140"/>
                <a:gd name="connsiteX0" fmla="*/ 650693 w 8967629"/>
                <a:gd name="connsiteY0" fmla="*/ 101243 h 1886211"/>
                <a:gd name="connsiteX1" fmla="*/ 79193 w 8967629"/>
                <a:gd name="connsiteY1" fmla="*/ 920393 h 1886211"/>
                <a:gd name="connsiteX2" fmla="*/ 307793 w 8967629"/>
                <a:gd name="connsiteY2" fmla="*/ 1720493 h 1886211"/>
                <a:gd name="connsiteX3" fmla="*/ 2822393 w 8967629"/>
                <a:gd name="connsiteY3" fmla="*/ 1796693 h 1886211"/>
                <a:gd name="connsiteX4" fmla="*/ 3889193 w 8967629"/>
                <a:gd name="connsiteY4" fmla="*/ 1834793 h 1886211"/>
                <a:gd name="connsiteX5" fmla="*/ 6460943 w 8967629"/>
                <a:gd name="connsiteY5" fmla="*/ 1872893 h 1886211"/>
                <a:gd name="connsiteX6" fmla="*/ 8537393 w 8967629"/>
                <a:gd name="connsiteY6" fmla="*/ 1587143 h 1886211"/>
                <a:gd name="connsiteX7" fmla="*/ 8956493 w 8967629"/>
                <a:gd name="connsiteY7" fmla="*/ 672743 h 1886211"/>
                <a:gd name="connsiteX8" fmla="*/ 8308793 w 8967629"/>
                <a:gd name="connsiteY8" fmla="*/ 215543 h 1886211"/>
                <a:gd name="connsiteX9" fmla="*/ 5622743 w 8967629"/>
                <a:gd name="connsiteY9" fmla="*/ 101243 h 1886211"/>
                <a:gd name="connsiteX10" fmla="*/ 2860493 w 8967629"/>
                <a:gd name="connsiteY10" fmla="*/ 63143 h 1886211"/>
                <a:gd name="connsiteX11" fmla="*/ 650693 w 8967629"/>
                <a:gd name="connsiteY11" fmla="*/ 101243 h 1886211"/>
                <a:gd name="connsiteX0" fmla="*/ 650693 w 8967629"/>
                <a:gd name="connsiteY0" fmla="*/ 200038 h 1985006"/>
                <a:gd name="connsiteX1" fmla="*/ 79193 w 8967629"/>
                <a:gd name="connsiteY1" fmla="*/ 1019188 h 1985006"/>
                <a:gd name="connsiteX2" fmla="*/ 307793 w 8967629"/>
                <a:gd name="connsiteY2" fmla="*/ 1819288 h 1985006"/>
                <a:gd name="connsiteX3" fmla="*/ 2822393 w 8967629"/>
                <a:gd name="connsiteY3" fmla="*/ 1895488 h 1985006"/>
                <a:gd name="connsiteX4" fmla="*/ 3889193 w 8967629"/>
                <a:gd name="connsiteY4" fmla="*/ 1933588 h 1985006"/>
                <a:gd name="connsiteX5" fmla="*/ 6460943 w 8967629"/>
                <a:gd name="connsiteY5" fmla="*/ 1971688 h 1985006"/>
                <a:gd name="connsiteX6" fmla="*/ 8537393 w 8967629"/>
                <a:gd name="connsiteY6" fmla="*/ 1685938 h 1985006"/>
                <a:gd name="connsiteX7" fmla="*/ 8956493 w 8967629"/>
                <a:gd name="connsiteY7" fmla="*/ 771538 h 1985006"/>
                <a:gd name="connsiteX8" fmla="*/ 8308793 w 8967629"/>
                <a:gd name="connsiteY8" fmla="*/ 314338 h 1985006"/>
                <a:gd name="connsiteX9" fmla="*/ 5622743 w 8967629"/>
                <a:gd name="connsiteY9" fmla="*/ 200038 h 1985006"/>
                <a:gd name="connsiteX10" fmla="*/ 2879543 w 8967629"/>
                <a:gd name="connsiteY10" fmla="*/ 28588 h 1985006"/>
                <a:gd name="connsiteX11" fmla="*/ 650693 w 8967629"/>
                <a:gd name="connsiteY11" fmla="*/ 200038 h 1985006"/>
                <a:gd name="connsiteX0" fmla="*/ 650693 w 8967629"/>
                <a:gd name="connsiteY0" fmla="*/ 227800 h 2012768"/>
                <a:gd name="connsiteX1" fmla="*/ 79193 w 8967629"/>
                <a:gd name="connsiteY1" fmla="*/ 1046950 h 2012768"/>
                <a:gd name="connsiteX2" fmla="*/ 307793 w 8967629"/>
                <a:gd name="connsiteY2" fmla="*/ 1847050 h 2012768"/>
                <a:gd name="connsiteX3" fmla="*/ 2822393 w 8967629"/>
                <a:gd name="connsiteY3" fmla="*/ 1923250 h 2012768"/>
                <a:gd name="connsiteX4" fmla="*/ 3889193 w 8967629"/>
                <a:gd name="connsiteY4" fmla="*/ 1961350 h 2012768"/>
                <a:gd name="connsiteX5" fmla="*/ 6460943 w 8967629"/>
                <a:gd name="connsiteY5" fmla="*/ 1999450 h 2012768"/>
                <a:gd name="connsiteX6" fmla="*/ 8537393 w 8967629"/>
                <a:gd name="connsiteY6" fmla="*/ 1713700 h 2012768"/>
                <a:gd name="connsiteX7" fmla="*/ 8956493 w 8967629"/>
                <a:gd name="connsiteY7" fmla="*/ 799300 h 2012768"/>
                <a:gd name="connsiteX8" fmla="*/ 8308793 w 8967629"/>
                <a:gd name="connsiteY8" fmla="*/ 342100 h 2012768"/>
                <a:gd name="connsiteX9" fmla="*/ 5622743 w 8967629"/>
                <a:gd name="connsiteY9" fmla="*/ 227800 h 2012768"/>
                <a:gd name="connsiteX10" fmla="*/ 2879543 w 8967629"/>
                <a:gd name="connsiteY10" fmla="*/ 56350 h 2012768"/>
                <a:gd name="connsiteX11" fmla="*/ 650693 w 8967629"/>
                <a:gd name="connsiteY11" fmla="*/ 227800 h 2012768"/>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5973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58881"/>
                <a:gd name="connsiteX1" fmla="*/ 79193 w 8967629"/>
                <a:gd name="connsiteY1" fmla="*/ 1059738 h 1958881"/>
                <a:gd name="connsiteX2" fmla="*/ 307793 w 8967629"/>
                <a:gd name="connsiteY2" fmla="*/ 1802688 h 1958881"/>
                <a:gd name="connsiteX3" fmla="*/ 2822393 w 8967629"/>
                <a:gd name="connsiteY3" fmla="*/ 1878888 h 1958881"/>
                <a:gd name="connsiteX4" fmla="*/ 3889193 w 8967629"/>
                <a:gd name="connsiteY4" fmla="*/ 1916988 h 1958881"/>
                <a:gd name="connsiteX5" fmla="*/ 6460943 w 8967629"/>
                <a:gd name="connsiteY5" fmla="*/ 1955088 h 1958881"/>
                <a:gd name="connsiteX6" fmla="*/ 8537393 w 8967629"/>
                <a:gd name="connsiteY6" fmla="*/ 1669338 h 1958881"/>
                <a:gd name="connsiteX7" fmla="*/ 8956493 w 8967629"/>
                <a:gd name="connsiteY7" fmla="*/ 754938 h 1958881"/>
                <a:gd name="connsiteX8" fmla="*/ 8308793 w 8967629"/>
                <a:gd name="connsiteY8" fmla="*/ 297738 h 1958881"/>
                <a:gd name="connsiteX9" fmla="*/ 5622743 w 8967629"/>
                <a:gd name="connsiteY9" fmla="*/ 183438 h 1958881"/>
                <a:gd name="connsiteX10" fmla="*/ 2879543 w 8967629"/>
                <a:gd name="connsiteY10" fmla="*/ 11988 h 1958881"/>
                <a:gd name="connsiteX11" fmla="*/ 650693 w 8967629"/>
                <a:gd name="connsiteY11" fmla="*/ 183438 h 1958881"/>
                <a:gd name="connsiteX0" fmla="*/ 650693 w 8967629"/>
                <a:gd name="connsiteY0" fmla="*/ 183438 h 1974386"/>
                <a:gd name="connsiteX1" fmla="*/ 79193 w 8967629"/>
                <a:gd name="connsiteY1" fmla="*/ 1059738 h 1974386"/>
                <a:gd name="connsiteX2" fmla="*/ 307793 w 8967629"/>
                <a:gd name="connsiteY2" fmla="*/ 1802688 h 1974386"/>
                <a:gd name="connsiteX3" fmla="*/ 2822393 w 8967629"/>
                <a:gd name="connsiteY3" fmla="*/ 1878888 h 1974386"/>
                <a:gd name="connsiteX4" fmla="*/ 3889193 w 8967629"/>
                <a:gd name="connsiteY4" fmla="*/ 1916988 h 1974386"/>
                <a:gd name="connsiteX5" fmla="*/ 6460943 w 8967629"/>
                <a:gd name="connsiteY5" fmla="*/ 1955088 h 1974386"/>
                <a:gd name="connsiteX6" fmla="*/ 8537393 w 8967629"/>
                <a:gd name="connsiteY6" fmla="*/ 1669338 h 1974386"/>
                <a:gd name="connsiteX7" fmla="*/ 8956493 w 8967629"/>
                <a:gd name="connsiteY7" fmla="*/ 754938 h 1974386"/>
                <a:gd name="connsiteX8" fmla="*/ 8308793 w 8967629"/>
                <a:gd name="connsiteY8" fmla="*/ 297738 h 1974386"/>
                <a:gd name="connsiteX9" fmla="*/ 5622743 w 8967629"/>
                <a:gd name="connsiteY9" fmla="*/ 183438 h 1974386"/>
                <a:gd name="connsiteX10" fmla="*/ 2879543 w 8967629"/>
                <a:gd name="connsiteY10" fmla="*/ 11988 h 1974386"/>
                <a:gd name="connsiteX11" fmla="*/ 650693 w 8967629"/>
                <a:gd name="connsiteY11" fmla="*/ 183438 h 1974386"/>
                <a:gd name="connsiteX0" fmla="*/ 718633 w 9035569"/>
                <a:gd name="connsiteY0" fmla="*/ 183438 h 1970142"/>
                <a:gd name="connsiteX1" fmla="*/ 147133 w 9035569"/>
                <a:gd name="connsiteY1" fmla="*/ 1059738 h 1970142"/>
                <a:gd name="connsiteX2" fmla="*/ 375733 w 9035569"/>
                <a:gd name="connsiteY2" fmla="*/ 1802688 h 1970142"/>
                <a:gd name="connsiteX3" fmla="*/ 3957133 w 9035569"/>
                <a:gd name="connsiteY3" fmla="*/ 1916988 h 1970142"/>
                <a:gd name="connsiteX4" fmla="*/ 6528883 w 9035569"/>
                <a:gd name="connsiteY4" fmla="*/ 1955088 h 1970142"/>
                <a:gd name="connsiteX5" fmla="*/ 8605333 w 9035569"/>
                <a:gd name="connsiteY5" fmla="*/ 1669338 h 1970142"/>
                <a:gd name="connsiteX6" fmla="*/ 9024433 w 9035569"/>
                <a:gd name="connsiteY6" fmla="*/ 754938 h 1970142"/>
                <a:gd name="connsiteX7" fmla="*/ 8376733 w 9035569"/>
                <a:gd name="connsiteY7" fmla="*/ 297738 h 1970142"/>
                <a:gd name="connsiteX8" fmla="*/ 5690683 w 9035569"/>
                <a:gd name="connsiteY8" fmla="*/ 183438 h 1970142"/>
                <a:gd name="connsiteX9" fmla="*/ 2947483 w 9035569"/>
                <a:gd name="connsiteY9" fmla="*/ 11988 h 1970142"/>
                <a:gd name="connsiteX10" fmla="*/ 718633 w 9035569"/>
                <a:gd name="connsiteY10" fmla="*/ 183438 h 1970142"/>
                <a:gd name="connsiteX0" fmla="*/ 718633 w 9035569"/>
                <a:gd name="connsiteY0" fmla="*/ 183438 h 1962283"/>
                <a:gd name="connsiteX1" fmla="*/ 147133 w 9035569"/>
                <a:gd name="connsiteY1" fmla="*/ 1059738 h 1962283"/>
                <a:gd name="connsiteX2" fmla="*/ 375733 w 9035569"/>
                <a:gd name="connsiteY2" fmla="*/ 1802688 h 1962283"/>
                <a:gd name="connsiteX3" fmla="*/ 3957133 w 9035569"/>
                <a:gd name="connsiteY3" fmla="*/ 1916988 h 1962283"/>
                <a:gd name="connsiteX4" fmla="*/ 6528883 w 9035569"/>
                <a:gd name="connsiteY4" fmla="*/ 1955088 h 1962283"/>
                <a:gd name="connsiteX5" fmla="*/ 8605333 w 9035569"/>
                <a:gd name="connsiteY5" fmla="*/ 1669338 h 1962283"/>
                <a:gd name="connsiteX6" fmla="*/ 9024433 w 9035569"/>
                <a:gd name="connsiteY6" fmla="*/ 754938 h 1962283"/>
                <a:gd name="connsiteX7" fmla="*/ 8376733 w 9035569"/>
                <a:gd name="connsiteY7" fmla="*/ 297738 h 1962283"/>
                <a:gd name="connsiteX8" fmla="*/ 5690683 w 9035569"/>
                <a:gd name="connsiteY8" fmla="*/ 183438 h 1962283"/>
                <a:gd name="connsiteX9" fmla="*/ 2947483 w 9035569"/>
                <a:gd name="connsiteY9" fmla="*/ 11988 h 1962283"/>
                <a:gd name="connsiteX10" fmla="*/ 718633 w 9035569"/>
                <a:gd name="connsiteY10" fmla="*/ 183438 h 1962283"/>
                <a:gd name="connsiteX0" fmla="*/ 718633 w 9035569"/>
                <a:gd name="connsiteY0" fmla="*/ 72229 h 1851074"/>
                <a:gd name="connsiteX1" fmla="*/ 147133 w 9035569"/>
                <a:gd name="connsiteY1" fmla="*/ 948529 h 1851074"/>
                <a:gd name="connsiteX2" fmla="*/ 375733 w 9035569"/>
                <a:gd name="connsiteY2" fmla="*/ 1691479 h 1851074"/>
                <a:gd name="connsiteX3" fmla="*/ 3957133 w 9035569"/>
                <a:gd name="connsiteY3" fmla="*/ 1805779 h 1851074"/>
                <a:gd name="connsiteX4" fmla="*/ 6528883 w 9035569"/>
                <a:gd name="connsiteY4" fmla="*/ 1843879 h 1851074"/>
                <a:gd name="connsiteX5" fmla="*/ 8605333 w 9035569"/>
                <a:gd name="connsiteY5" fmla="*/ 1558129 h 1851074"/>
                <a:gd name="connsiteX6" fmla="*/ 9024433 w 9035569"/>
                <a:gd name="connsiteY6" fmla="*/ 643729 h 1851074"/>
                <a:gd name="connsiteX7" fmla="*/ 8376733 w 9035569"/>
                <a:gd name="connsiteY7" fmla="*/ 186529 h 1851074"/>
                <a:gd name="connsiteX8" fmla="*/ 5690683 w 9035569"/>
                <a:gd name="connsiteY8" fmla="*/ 72229 h 1851074"/>
                <a:gd name="connsiteX9" fmla="*/ 2852233 w 9035569"/>
                <a:gd name="connsiteY9" fmla="*/ 15079 h 1851074"/>
                <a:gd name="connsiteX10" fmla="*/ 718633 w 9035569"/>
                <a:gd name="connsiteY10" fmla="*/ 72229 h 185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5569" h="1851074">
                  <a:moveTo>
                    <a:pt x="718633" y="72229"/>
                  </a:moveTo>
                  <a:cubicBezTo>
                    <a:pt x="267783" y="227804"/>
                    <a:pt x="204283" y="678654"/>
                    <a:pt x="147133" y="948529"/>
                  </a:cubicBezTo>
                  <a:cubicBezTo>
                    <a:pt x="89983" y="1218404"/>
                    <a:pt x="-259267" y="1548604"/>
                    <a:pt x="375733" y="1691479"/>
                  </a:cubicBezTo>
                  <a:cubicBezTo>
                    <a:pt x="1010733" y="1834354"/>
                    <a:pt x="2722058" y="1894679"/>
                    <a:pt x="3957133" y="1805779"/>
                  </a:cubicBezTo>
                  <a:cubicBezTo>
                    <a:pt x="4980325" y="1732130"/>
                    <a:pt x="5754183" y="1885154"/>
                    <a:pt x="6528883" y="1843879"/>
                  </a:cubicBezTo>
                  <a:cubicBezTo>
                    <a:pt x="7303583" y="1802604"/>
                    <a:pt x="8189408" y="1758154"/>
                    <a:pt x="8605333" y="1558129"/>
                  </a:cubicBezTo>
                  <a:cubicBezTo>
                    <a:pt x="9021258" y="1358104"/>
                    <a:pt x="9062533" y="872329"/>
                    <a:pt x="9024433" y="643729"/>
                  </a:cubicBezTo>
                  <a:cubicBezTo>
                    <a:pt x="8986333" y="415129"/>
                    <a:pt x="8932358" y="281779"/>
                    <a:pt x="8376733" y="186529"/>
                  </a:cubicBezTo>
                  <a:cubicBezTo>
                    <a:pt x="7821108" y="91279"/>
                    <a:pt x="6954333" y="-76996"/>
                    <a:pt x="5690683" y="72229"/>
                  </a:cubicBezTo>
                  <a:cubicBezTo>
                    <a:pt x="4655633" y="316704"/>
                    <a:pt x="4119058" y="-80171"/>
                    <a:pt x="2852233" y="15079"/>
                  </a:cubicBezTo>
                  <a:cubicBezTo>
                    <a:pt x="2109283" y="72229"/>
                    <a:pt x="1169483" y="-83346"/>
                    <a:pt x="718633" y="72229"/>
                  </a:cubicBezTo>
                  <a:close/>
                </a:path>
              </a:pathLst>
            </a:custGeom>
            <a:noFill/>
            <a:ln w="28575">
              <a:solidFill>
                <a:srgbClr val="3E702E"/>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accent1">
                    <a:lumMod val="75000"/>
                  </a:schemeClr>
                </a:solidFill>
                <a:effectLst/>
                <a:uLnTx/>
                <a:uFillTx/>
                <a:latin typeface="VNtimpani" panose="020B7200000000000000" pitchFamily="34" charset="0"/>
                <a:ea typeface="字魂70号-灵悦黑体" panose="00000500000000000000" pitchFamily="2" charset="-122"/>
                <a:sym typeface="字魂70号-灵悦黑体" panose="00000500000000000000" pitchFamily="2" charset="-122"/>
              </a:endParaRPr>
            </a:p>
          </p:txBody>
        </p:sp>
        <p:sp>
          <p:nvSpPr>
            <p:cNvPr id="11" name="TextBox 10">
              <a:extLst>
                <a:ext uri="{FF2B5EF4-FFF2-40B4-BE49-F238E27FC236}">
                  <a16:creationId xmlns:a16="http://schemas.microsoft.com/office/drawing/2014/main" id="{44B8D72B-0EC0-EB6F-BA41-C0C325EFBFFB}"/>
                </a:ext>
              </a:extLst>
            </p:cNvPr>
            <p:cNvSpPr txBox="1"/>
            <p:nvPr/>
          </p:nvSpPr>
          <p:spPr>
            <a:xfrm>
              <a:off x="3638780" y="2227961"/>
              <a:ext cx="7620465" cy="1569660"/>
            </a:xfrm>
            <a:prstGeom prst="rect">
              <a:avLst/>
            </a:prstGeom>
            <a:noFill/>
          </p:spPr>
          <p:txBody>
            <a:bodyPr wrap="square">
              <a:spAutoFit/>
            </a:bodyPr>
            <a:lstStyle/>
            <a:p>
              <a:pPr algn="ctr"/>
              <a:r>
                <a:rPr lang="en-US" sz="3200" dirty="0" err="1">
                  <a:solidFill>
                    <a:schemeClr val="accent1">
                      <a:lumMod val="75000"/>
                    </a:schemeClr>
                  </a:solidFill>
                  <a:latin typeface="Cambria" panose="02040503050406030204" pitchFamily="18" charset="0"/>
                </a:rPr>
                <a:t>c</a:t>
              </a:r>
              <a:r>
                <a:rPr lang="en-US" sz="3200" b="0" i="0" dirty="0" err="1">
                  <a:solidFill>
                    <a:schemeClr val="accent1">
                      <a:lumMod val="75000"/>
                    </a:schemeClr>
                  </a:solidFill>
                  <a:effectLst/>
                  <a:latin typeface="Cambria" panose="02040503050406030204" pitchFamily="18" charset="0"/>
                </a:rPr>
                <a:t>ầu</a:t>
              </a:r>
              <a:r>
                <a:rPr lang="en-US" sz="3200" b="0" i="0" dirty="0">
                  <a:solidFill>
                    <a:schemeClr val="accent1">
                      <a:lumMod val="75000"/>
                    </a:schemeClr>
                  </a:solidFill>
                  <a:effectLst/>
                  <a:latin typeface="Cambria" panose="02040503050406030204" pitchFamily="18" charset="0"/>
                </a:rPr>
                <a:t> </a:t>
              </a:r>
              <a:r>
                <a:rPr lang="en-US" sz="3200" b="0" i="0" dirty="0" err="1">
                  <a:solidFill>
                    <a:schemeClr val="accent1">
                      <a:lumMod val="75000"/>
                    </a:schemeClr>
                  </a:solidFill>
                  <a:effectLst/>
                  <a:latin typeface="Cambria" panose="02040503050406030204" pitchFamily="18" charset="0"/>
                </a:rPr>
                <a:t>th</a:t>
              </a:r>
              <a:r>
                <a:rPr lang="en-US" sz="3200" dirty="0" err="1">
                  <a:solidFill>
                    <a:schemeClr val="accent1">
                      <a:lumMod val="75000"/>
                    </a:schemeClr>
                  </a:solidFill>
                  <a:latin typeface="Cambria" panose="02040503050406030204" pitchFamily="18" charset="0"/>
                </a:rPr>
                <a:t>ủ</a:t>
              </a:r>
              <a:r>
                <a:rPr lang="en-US" sz="3200" dirty="0">
                  <a:solidFill>
                    <a:schemeClr val="accent1">
                      <a:lumMod val="75000"/>
                    </a:schemeClr>
                  </a:solidFill>
                  <a:latin typeface="Cambria" panose="02040503050406030204" pitchFamily="18" charset="0"/>
                </a:rPr>
                <a:t> </a:t>
              </a:r>
              <a:r>
                <a:rPr lang="en-US" sz="3200" dirty="0" err="1">
                  <a:solidFill>
                    <a:schemeClr val="accent1">
                      <a:lumMod val="75000"/>
                    </a:schemeClr>
                  </a:solidFill>
                  <a:latin typeface="Cambria" panose="02040503050406030204" pitchFamily="18" charset="0"/>
                </a:rPr>
                <a:t>chưa</a:t>
              </a:r>
              <a:r>
                <a:rPr lang="en-US" sz="3200" dirty="0">
                  <a:solidFill>
                    <a:schemeClr val="accent1">
                      <a:lumMod val="75000"/>
                    </a:schemeClr>
                  </a:solidFill>
                  <a:latin typeface="Cambria" panose="02040503050406030204" pitchFamily="18" charset="0"/>
                </a:rPr>
                <a:t> </a:t>
              </a:r>
              <a:r>
                <a:rPr lang="en-US" sz="3200" dirty="0" err="1">
                  <a:solidFill>
                    <a:schemeClr val="accent1">
                      <a:lumMod val="75000"/>
                    </a:schemeClr>
                  </a:solidFill>
                  <a:latin typeface="Cambria" panose="02040503050406030204" pitchFamily="18" charset="0"/>
                </a:rPr>
                <a:t>ra</a:t>
              </a:r>
              <a:r>
                <a:rPr lang="en-US" sz="3200" dirty="0">
                  <a:solidFill>
                    <a:schemeClr val="accent1">
                      <a:lumMod val="75000"/>
                    </a:schemeClr>
                  </a:solidFill>
                  <a:latin typeface="Cambria" panose="02040503050406030204" pitchFamily="18" charset="0"/>
                </a:rPr>
                <a:t> </a:t>
              </a:r>
              <a:r>
                <a:rPr lang="en-US" sz="3200" dirty="0" err="1">
                  <a:solidFill>
                    <a:schemeClr val="accent1">
                      <a:lumMod val="75000"/>
                    </a:schemeClr>
                  </a:solidFill>
                  <a:latin typeface="Cambria" panose="02040503050406030204" pitchFamily="18" charset="0"/>
                </a:rPr>
                <a:t>sân</a:t>
              </a:r>
              <a:r>
                <a:rPr lang="en-US" sz="3200" dirty="0">
                  <a:solidFill>
                    <a:schemeClr val="accent1">
                      <a:lumMod val="75000"/>
                    </a:schemeClr>
                  </a:solidFill>
                  <a:latin typeface="Cambria" panose="02040503050406030204" pitchFamily="18" charset="0"/>
                </a:rPr>
                <a:t> </a:t>
              </a:r>
              <a:r>
                <a:rPr lang="en-US" sz="3200" dirty="0" err="1">
                  <a:solidFill>
                    <a:schemeClr val="accent1">
                      <a:lumMod val="75000"/>
                    </a:schemeClr>
                  </a:solidFill>
                  <a:latin typeface="Cambria" panose="02040503050406030204" pitchFamily="18" charset="0"/>
                </a:rPr>
                <a:t>tham</a:t>
              </a:r>
              <a:r>
                <a:rPr lang="en-US" sz="3200" dirty="0">
                  <a:solidFill>
                    <a:schemeClr val="accent1">
                      <a:lumMod val="75000"/>
                    </a:schemeClr>
                  </a:solidFill>
                  <a:latin typeface="Cambria" panose="02040503050406030204" pitchFamily="18" charset="0"/>
                </a:rPr>
                <a:t> </a:t>
              </a:r>
              <a:r>
                <a:rPr lang="en-US" sz="3200" dirty="0" err="1">
                  <a:solidFill>
                    <a:schemeClr val="accent1">
                      <a:lumMod val="75000"/>
                    </a:schemeClr>
                  </a:solidFill>
                  <a:latin typeface="Cambria" panose="02040503050406030204" pitchFamily="18" charset="0"/>
                </a:rPr>
                <a:t>gia</a:t>
              </a:r>
              <a:r>
                <a:rPr lang="en-US" sz="3200" dirty="0">
                  <a:solidFill>
                    <a:schemeClr val="accent1">
                      <a:lumMod val="75000"/>
                    </a:schemeClr>
                  </a:solidFill>
                  <a:latin typeface="Cambria" panose="02040503050406030204" pitchFamily="18" charset="0"/>
                </a:rPr>
                <a:t> </a:t>
              </a:r>
              <a:r>
                <a:rPr lang="en-US" sz="3200" dirty="0" err="1">
                  <a:solidFill>
                    <a:schemeClr val="accent1">
                      <a:lumMod val="75000"/>
                    </a:schemeClr>
                  </a:solidFill>
                  <a:latin typeface="Cambria" panose="02040503050406030204" pitchFamily="18" charset="0"/>
                </a:rPr>
                <a:t>trận</a:t>
              </a:r>
              <a:r>
                <a:rPr lang="en-US" sz="3200" dirty="0">
                  <a:solidFill>
                    <a:schemeClr val="accent1">
                      <a:lumMod val="75000"/>
                    </a:schemeClr>
                  </a:solidFill>
                  <a:latin typeface="Cambria" panose="02040503050406030204" pitchFamily="18" charset="0"/>
                </a:rPr>
                <a:t> </a:t>
              </a:r>
              <a:r>
                <a:rPr lang="en-US" sz="3200" dirty="0" err="1">
                  <a:solidFill>
                    <a:schemeClr val="accent1">
                      <a:lumMod val="75000"/>
                    </a:schemeClr>
                  </a:solidFill>
                  <a:latin typeface="Cambria" panose="02040503050406030204" pitchFamily="18" charset="0"/>
                </a:rPr>
                <a:t>đấu</a:t>
              </a:r>
              <a:r>
                <a:rPr lang="vi-VN" sz="3200" b="0" i="0" dirty="0">
                  <a:solidFill>
                    <a:schemeClr val="accent1">
                      <a:lumMod val="75000"/>
                    </a:schemeClr>
                  </a:solidFill>
                  <a:effectLst/>
                  <a:latin typeface="Cambria" panose="02040503050406030204" pitchFamily="18" charset="0"/>
                </a:rPr>
                <a:t>, nhưng có thể thay thế hoặc bổ sung khi cần.</a:t>
              </a:r>
              <a:endParaRPr lang="en-US" sz="3200" dirty="0">
                <a:solidFill>
                  <a:schemeClr val="accent1">
                    <a:lumMod val="75000"/>
                  </a:schemeClr>
                </a:solidFill>
                <a:latin typeface="Cambria" panose="02040503050406030204" pitchFamily="18" charset="0"/>
              </a:endParaRPr>
            </a:p>
          </p:txBody>
        </p:sp>
      </p:grpSp>
      <p:sp>
        <p:nvSpPr>
          <p:cNvPr id="10" name="Rectangle 9">
            <a:extLst>
              <a:ext uri="{FF2B5EF4-FFF2-40B4-BE49-F238E27FC236}">
                <a16:creationId xmlns:a16="http://schemas.microsoft.com/office/drawing/2014/main" id="{FAC7B01C-77B1-0683-F9A9-4802801DE378}"/>
              </a:ext>
            </a:extLst>
          </p:cNvPr>
          <p:cNvSpPr/>
          <p:nvPr/>
        </p:nvSpPr>
        <p:spPr>
          <a:xfrm>
            <a:off x="4181052" y="158162"/>
            <a:ext cx="3829895" cy="923330"/>
          </a:xfrm>
          <a:prstGeom prst="rect">
            <a:avLst/>
          </a:prstGeom>
          <a:noFill/>
        </p:spPr>
        <p:txBody>
          <a:bodyPr wrap="none" lIns="91440" tIns="45720" rIns="91440" bIns="45720">
            <a:spAutoFit/>
          </a:bodyPr>
          <a:lstStyle/>
          <a:p>
            <a:pPr algn="ctr"/>
            <a:r>
              <a:rPr lang="en-US" sz="5400" b="0" cap="none" spc="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Giải</a:t>
            </a:r>
            <a:r>
              <a:rPr lang="en-US" sz="5400" b="0"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5400" b="0" cap="none" spc="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nghĩa</a:t>
            </a:r>
            <a:r>
              <a:rPr lang="en-US" sz="5400" b="0"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5400" b="0" cap="none" spc="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từ</a:t>
            </a:r>
            <a:endParaRPr lang="en-US" sz="5400" b="0"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48147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ầu thủ dự bị chuẩn">
            <a:hlinkClick r:id="" action="ppaction://media"/>
            <a:extLst>
              <a:ext uri="{FF2B5EF4-FFF2-40B4-BE49-F238E27FC236}">
                <a16:creationId xmlns:a16="http://schemas.microsoft.com/office/drawing/2014/main" id="{E414DC0B-A517-F685-4797-30B96CF7BA4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2165" t="12268" r="11807" b="11440"/>
          <a:stretch/>
        </p:blipFill>
        <p:spPr>
          <a:xfrm>
            <a:off x="963039" y="4154"/>
            <a:ext cx="10768519" cy="6853846"/>
          </a:xfrm>
          <a:prstGeom prst="rect">
            <a:avLst/>
          </a:prstGeom>
        </p:spPr>
      </p:pic>
    </p:spTree>
    <p:extLst>
      <p:ext uri="{BB962C8B-B14F-4D97-AF65-F5344CB8AC3E}">
        <p14:creationId xmlns:p14="http://schemas.microsoft.com/office/powerpoint/2010/main" val="225261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7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Nature Illustratio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31377.potx" id="{56A48130-F36A-41C3-8C0C-0EF853C6708B}" vid="{0432F83B-7085-406B-BFE7-677E72A6CADA}"/>
    </a:ext>
  </a:extLst>
</a:theme>
</file>

<file path=ppt/theme/theme2.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Rainbow presentation</Template>
  <TotalTime>440</TotalTime>
  <Words>1767</Words>
  <Application>Microsoft Office PowerPoint</Application>
  <PresentationFormat>Widescreen</PresentationFormat>
  <Paragraphs>169</Paragraphs>
  <Slides>24</Slides>
  <Notes>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SimSun</vt:lpstr>
      <vt:lpstr>Arial</vt:lpstr>
      <vt:lpstr>Calibri</vt:lpstr>
      <vt:lpstr>Cambria</vt:lpstr>
      <vt:lpstr>等线</vt:lpstr>
      <vt:lpstr>Segoe Print</vt:lpstr>
      <vt:lpstr>Times New Roman</vt:lpstr>
      <vt:lpstr>VNtimpani</vt:lpstr>
      <vt:lpstr>字魂70号-灵悦黑体</vt:lpstr>
      <vt:lpstr>Nature Illustration 16x9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Duy Quý</dc:creator>
  <cp:lastModifiedBy>Admin</cp:lastModifiedBy>
  <cp:revision>23</cp:revision>
  <dcterms:created xsi:type="dcterms:W3CDTF">2023-09-21T10:54:07Z</dcterms:created>
  <dcterms:modified xsi:type="dcterms:W3CDTF">2023-11-21T01:57:16Z</dcterms:modified>
</cp:coreProperties>
</file>