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 id="2147483702" r:id="rId4"/>
    <p:sldMasterId id="2147483711" r:id="rId5"/>
    <p:sldMasterId id="2147483730" r:id="rId6"/>
    <p:sldMasterId id="2147483754" r:id="rId7"/>
    <p:sldMasterId id="2147483767" r:id="rId8"/>
  </p:sldMasterIdLst>
  <p:notesMasterIdLst>
    <p:notesMasterId r:id="rId29"/>
  </p:notesMasterIdLst>
  <p:sldIdLst>
    <p:sldId id="2908" r:id="rId9"/>
    <p:sldId id="2007577107" r:id="rId10"/>
    <p:sldId id="256" r:id="rId11"/>
    <p:sldId id="259" r:id="rId12"/>
    <p:sldId id="371" r:id="rId13"/>
    <p:sldId id="2910" r:id="rId14"/>
    <p:sldId id="2007577108" r:id="rId15"/>
    <p:sldId id="2007577096" r:id="rId16"/>
    <p:sldId id="2007577097" r:id="rId17"/>
    <p:sldId id="2007577098" r:id="rId18"/>
    <p:sldId id="2007577110" r:id="rId19"/>
    <p:sldId id="2007577109" r:id="rId20"/>
    <p:sldId id="2007577117" r:id="rId21"/>
    <p:sldId id="2007577099" r:id="rId22"/>
    <p:sldId id="2007577100" r:id="rId23"/>
    <p:sldId id="295" r:id="rId24"/>
    <p:sldId id="2007577111" r:id="rId25"/>
    <p:sldId id="2007577115" r:id="rId26"/>
    <p:sldId id="2007577113" r:id="rId27"/>
    <p:sldId id="20075771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F5FC"/>
    <a:srgbClr val="724526"/>
    <a:srgbClr val="FFFFFF"/>
    <a:srgbClr val="B8EDFF"/>
    <a:srgbClr val="F2F2F2"/>
    <a:srgbClr val="ABFFFF"/>
    <a:srgbClr val="FBB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730"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950B7-628E-4FF8-814C-26E499C4C2FC}"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9A602-76F4-42C1-B746-F13D88920851}" type="slidenum">
              <a:rPr lang="en-US" smtClean="0"/>
              <a:t>‹#›</a:t>
            </a:fld>
            <a:endParaRPr lang="en-US"/>
          </a:p>
        </p:txBody>
      </p:sp>
    </p:spTree>
    <p:extLst>
      <p:ext uri="{BB962C8B-B14F-4D97-AF65-F5344CB8AC3E}">
        <p14:creationId xmlns:p14="http://schemas.microsoft.com/office/powerpoint/2010/main" val="28887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589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5500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19971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75585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56295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9919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84719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4569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0976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501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471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970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4799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2023/11/21</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68952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46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18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82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64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405200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8297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5509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078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5594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22589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38923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27273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17602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81767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35446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3049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69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2023/11/21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33030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5791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829408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079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2023/11/21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829216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046167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97156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308249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96725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842329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47455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79424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5729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078594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70712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34316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38678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文本框 8"/>
          <p:cNvSpPr txBox="1"/>
          <p:nvPr userDrawn="1"/>
        </p:nvSpPr>
        <p:spPr>
          <a:xfrm>
            <a:off x="1885950" y="342900"/>
            <a:ext cx="3416320" cy="523220"/>
          </a:xfrm>
          <a:prstGeom prst="rect">
            <a:avLst/>
          </a:prstGeom>
          <a:noFill/>
        </p:spPr>
        <p:txBody>
          <a:bodyPr wrap="none" rtlCol="0">
            <a:spAutoFit/>
          </a:bodyPr>
          <a:lstStyle/>
          <a:p>
            <a:r>
              <a:rPr lang="zh-CN" altLang="en-US" sz="2800" dirty="0">
                <a:solidFill>
                  <a:srgbClr val="40929A"/>
                </a:solidFill>
              </a:rPr>
              <a:t>请在此处输入小标题</a:t>
            </a:r>
          </a:p>
        </p:txBody>
      </p:sp>
    </p:spTree>
    <p:extLst>
      <p:ext uri="{BB962C8B-B14F-4D97-AF65-F5344CB8AC3E}">
        <p14:creationId xmlns:p14="http://schemas.microsoft.com/office/powerpoint/2010/main" val="1882020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42699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3155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2683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10519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437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279028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34215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744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88953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6374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98038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96811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11/21/2023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49591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079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81730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650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545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2528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66122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3551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11709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9869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5952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334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3483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798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399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3.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8.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212110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883648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2023/11/21</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
        <p:nvSpPr>
          <p:cNvPr id="7" name="TextBox 6">
            <a:extLst>
              <a:ext uri="{FF2B5EF4-FFF2-40B4-BE49-F238E27FC236}">
                <a16:creationId xmlns:a16="http://schemas.microsoft.com/office/drawing/2014/main" id="{61ED127C-1AB9-49D4-AC10-B9A902CDDD42}"/>
              </a:ext>
            </a:extLst>
          </p:cNvPr>
          <p:cNvSpPr txBox="1"/>
          <p:nvPr userDrawn="1"/>
        </p:nvSpPr>
        <p:spPr>
          <a:xfrm>
            <a:off x="9625379" y="36047"/>
            <a:ext cx="2727813" cy="246221"/>
          </a:xfrm>
          <a:prstGeom prst="rect">
            <a:avLst/>
          </a:prstGeom>
          <a:noFill/>
        </p:spPr>
        <p:txBody>
          <a:bodyPr wrap="square">
            <a:spAutoFit/>
          </a:bodyPr>
          <a:lstStyle/>
          <a:p>
            <a:r>
              <a:rPr lang="en-US" sz="1000" i="1" dirty="0" err="1">
                <a:latin typeface="Times New Roman" panose="02020603050405020304" pitchFamily="18" charset="0"/>
                <a:cs typeface="Times New Roman" panose="02020603050405020304" pitchFamily="18" charset="0"/>
                <a:sym typeface="+mn-ea"/>
              </a:rPr>
              <a:t>Hương</a:t>
            </a:r>
            <a:r>
              <a:rPr lang="en-US" sz="1000" i="1" dirty="0">
                <a:latin typeface="Times New Roman" panose="02020603050405020304" pitchFamily="18" charset="0"/>
                <a:cs typeface="Times New Roman" panose="02020603050405020304" pitchFamily="18" charset="0"/>
                <a:sym typeface="+mn-ea"/>
              </a:rPr>
              <a:t> </a:t>
            </a:r>
            <a:r>
              <a:rPr lang="en-US" sz="1000" i="1" dirty="0" err="1">
                <a:latin typeface="Times New Roman" panose="02020603050405020304" pitchFamily="18" charset="0"/>
                <a:cs typeface="Times New Roman" panose="02020603050405020304" pitchFamily="18" charset="0"/>
                <a:sym typeface="+mn-ea"/>
              </a:rPr>
              <a:t>Thảo</a:t>
            </a:r>
            <a:r>
              <a:rPr lang="en-US" sz="1000" i="1" dirty="0">
                <a:latin typeface="Times New Roman" panose="02020603050405020304" pitchFamily="18" charset="0"/>
                <a:cs typeface="Times New Roman" panose="02020603050405020304" pitchFamily="18" charset="0"/>
                <a:sym typeface="+mn-ea"/>
              </a:rPr>
              <a:t> - tranthao121004@gmail.com</a:t>
            </a:r>
            <a:endParaRPr lang="en-US"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0971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89874"/>
      </p:ext>
    </p:extLst>
  </p:cSld>
  <p:clrMap bg1="lt1" tx1="dk1" bg2="lt2" tx2="dk2" accent1="accent1" accent2="accent2" accent3="accent3" accent4="accent4" accent5="accent5" accent6="accent6" hlink="hlink" folHlink="folHlink"/>
  <p:sldLayoutIdLst>
    <p:sldLayoutId id="2147483705" r:id="rId1"/>
    <p:sldLayoutId id="2147483710" r:id="rId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87838275"/>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19"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t>2023/11/21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1629881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1332490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177116846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23.png"/><Relationship Id="rId5" Type="http://schemas.openxmlformats.org/officeDocument/2006/relationships/tags" Target="../tags/tag14.xml"/><Relationship Id="rId10" Type="http://schemas.openxmlformats.org/officeDocument/2006/relationships/image" Target="../media/image22.png"/><Relationship Id="rId4" Type="http://schemas.openxmlformats.org/officeDocument/2006/relationships/tags" Target="../tags/tag13.xml"/><Relationship Id="rId9"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6.xml"/><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4.xml"/><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6.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jp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57.xml"/><Relationship Id="rId4" Type="http://schemas.openxmlformats.org/officeDocument/2006/relationships/tags" Target="../tags/tag4.xml"/><Relationship Id="rId9"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grpSp>
        <p:nvGrpSpPr>
          <p:cNvPr id="19" name="Group 18">
            <a:extLst>
              <a:ext uri="{FF2B5EF4-FFF2-40B4-BE49-F238E27FC236}">
                <a16:creationId xmlns:a16="http://schemas.microsoft.com/office/drawing/2014/main" id="{95475C5E-BC70-D0A4-0572-A2C0259F9F37}"/>
              </a:ext>
            </a:extLst>
          </p:cNvPr>
          <p:cNvGrpSpPr/>
          <p:nvPr/>
        </p:nvGrpSpPr>
        <p:grpSpPr>
          <a:xfrm>
            <a:off x="-3543" y="0"/>
            <a:ext cx="12192000" cy="6858000"/>
            <a:chOff x="-3543" y="-15949"/>
            <a:chExt cx="12192000" cy="6858000"/>
          </a:xfrm>
        </p:grpSpPr>
        <p:sp>
          <p:nvSpPr>
            <p:cNvPr id="6" name="Rectangle 5">
              <a:extLst>
                <a:ext uri="{FF2B5EF4-FFF2-40B4-BE49-F238E27FC236}">
                  <a16:creationId xmlns:a16="http://schemas.microsoft.com/office/drawing/2014/main" id="{E5DCD79B-5EDA-E936-D1D2-6AB942AB9633}"/>
                </a:ext>
              </a:extLst>
            </p:cNvPr>
            <p:cNvSpPr/>
            <p:nvPr/>
          </p:nvSpPr>
          <p:spPr>
            <a:xfrm>
              <a:off x="-3543" y="-15949"/>
              <a:ext cx="12192000" cy="6858000"/>
            </a:xfrm>
            <a:prstGeom prst="rect">
              <a:avLst/>
            </a:prstGeom>
            <a:solidFill>
              <a:srgbClr val="B8EDFF"/>
            </a:solidFill>
            <a:ln>
              <a:solidFill>
                <a:srgbClr val="B8E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8908" y="3270581"/>
              <a:ext cx="2421891" cy="2250440"/>
            </a:xfrm>
            <a:prstGeom prst="rect">
              <a:avLst/>
            </a:prstGeom>
          </p:spPr>
        </p:pic>
        <p:pic>
          <p:nvPicPr>
            <p:cNvPr id="7173" name="图片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337" y="370439"/>
              <a:ext cx="1630363" cy="1485900"/>
            </a:xfrm>
            <a:prstGeom prst="rect">
              <a:avLst/>
            </a:prstGeom>
            <a:noFill/>
            <a:ln w="9525">
              <a:noFill/>
            </a:ln>
          </p:spPr>
        </p:pic>
        <p:pic>
          <p:nvPicPr>
            <p:cNvPr id="9" name="图片 8"/>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3967215" y="306369"/>
              <a:ext cx="5002213" cy="1549970"/>
            </a:xfrm>
            <a:prstGeom prst="rect">
              <a:avLst/>
            </a:prstGeom>
          </p:spPr>
        </p:pic>
        <p:pic>
          <p:nvPicPr>
            <p:cNvPr id="5" name="Picture 4" descr="A cartoon of a bird in a nest in a tree&#10;&#10;Description automatically generated">
              <a:extLst>
                <a:ext uri="{FF2B5EF4-FFF2-40B4-BE49-F238E27FC236}">
                  <a16:creationId xmlns:a16="http://schemas.microsoft.com/office/drawing/2014/main" id="{95BE40CE-4723-2C8B-2D17-BACAB2165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795" y="2883845"/>
              <a:ext cx="2769914" cy="3599906"/>
            </a:xfrm>
            <a:prstGeom prst="rect">
              <a:avLst/>
            </a:prstGeom>
          </p:spPr>
        </p:pic>
        <p:sp>
          <p:nvSpPr>
            <p:cNvPr id="8" name="TextBox 7">
              <a:extLst>
                <a:ext uri="{FF2B5EF4-FFF2-40B4-BE49-F238E27FC236}">
                  <a16:creationId xmlns:a16="http://schemas.microsoft.com/office/drawing/2014/main" id="{E78CD724-AD41-9BFA-A0C6-39B387AF2E0E}"/>
                </a:ext>
              </a:extLst>
            </p:cNvPr>
            <p:cNvSpPr txBox="1"/>
            <p:nvPr/>
          </p:nvSpPr>
          <p:spPr>
            <a:xfrm>
              <a:off x="2741729" y="2966694"/>
              <a:ext cx="8720488" cy="1785104"/>
            </a:xfrm>
            <a:prstGeom prst="rect">
              <a:avLst/>
            </a:prstGeom>
            <a:noFill/>
          </p:spPr>
          <p:txBody>
            <a:bodyPr wrap="square" rtlCol="0">
              <a:prstTxWarp prst="textArchUp">
                <a:avLst/>
              </a:prstTxWarp>
              <a:spAutoFit/>
              <a:scene3d>
                <a:camera prst="perspectiveRight"/>
                <a:lightRig rig="threePt" dir="t"/>
              </a:scene3d>
            </a:bodyPr>
            <a:lstStyle/>
            <a:p>
              <a:pPr algn="ctr"/>
              <a:r>
                <a:rPr lang="en-US" sz="8000" dirty="0">
                  <a:ln>
                    <a:solidFill>
                      <a:srgbClr val="7030A0"/>
                    </a:solidFill>
                  </a:ln>
                  <a:effectLst>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CHÀO MỪNG CÁC THẦY CÔ </a:t>
              </a:r>
            </a:p>
            <a:p>
              <a:pPr algn="ctr"/>
              <a:r>
                <a:rPr lang="en-US" sz="8000" dirty="0">
                  <a:ln>
                    <a:solidFill>
                      <a:srgbClr val="7030A0"/>
                    </a:solidFill>
                  </a:ln>
                  <a:effectLst>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VỀ DỰ GIỜ </a:t>
              </a:r>
              <a:r>
                <a:rPr lang="en-US" sz="8000">
                  <a:ln>
                    <a:solidFill>
                      <a:srgbClr val="7030A0"/>
                    </a:solidFill>
                  </a:ln>
                  <a:effectLst>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LỚP </a:t>
              </a:r>
              <a:r>
                <a:rPr lang="en-US" sz="8000" smtClean="0">
                  <a:ln>
                    <a:solidFill>
                      <a:srgbClr val="7030A0"/>
                    </a:solidFill>
                  </a:ln>
                  <a:effectLst>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2 </a:t>
              </a:r>
              <a:endParaRPr lang="en-US" sz="8000" dirty="0">
                <a:ln>
                  <a:solidFill>
                    <a:srgbClr val="7030A0"/>
                  </a:solidFill>
                </a:ln>
                <a:effectLst>
                  <a:reflection blurRad="6350" stA="60000" endA="900" endPos="60000" dist="29997" dir="5400000" sy="-100000" algn="bl" rotWithShape="0"/>
                </a:effectLst>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ECDFD516-6119-01FF-33B7-64D141F16851}"/>
              </a:ext>
            </a:extLst>
          </p:cNvPr>
          <p:cNvSpPr txBox="1"/>
          <p:nvPr/>
        </p:nvSpPr>
        <p:spPr>
          <a:xfrm>
            <a:off x="4884152" y="4203705"/>
            <a:ext cx="5842534" cy="630942"/>
          </a:xfrm>
          <a:prstGeom prst="rect">
            <a:avLst/>
          </a:prstGeom>
          <a:noFill/>
        </p:spPr>
        <p:txBody>
          <a:bodyPr wrap="square" rtlCol="0">
            <a:spAutoFit/>
          </a:bodyPr>
          <a:lstStyle/>
          <a:p>
            <a:r>
              <a:rPr lang="en-US" sz="3500" dirty="0" err="1">
                <a:solidFill>
                  <a:srgbClr val="FF0000"/>
                </a:solidFill>
                <a:latin typeface="Times New Roman" panose="02020603050405020304" pitchFamily="18" charset="0"/>
                <a:cs typeface="Times New Roman" panose="02020603050405020304" pitchFamily="18" charset="0"/>
              </a:rPr>
              <a:t>Môn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Tiếng</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Việt</a:t>
            </a:r>
            <a:endParaRPr lang="en-US" sz="35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96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92014F-E682-320E-2945-22522221853F}"/>
              </a:ext>
            </a:extLst>
          </p:cNvPr>
          <p:cNvSpPr/>
          <p:nvPr/>
        </p:nvSpPr>
        <p:spPr>
          <a:xfrm>
            <a:off x="824948" y="5218043"/>
            <a:ext cx="3717235" cy="626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30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D7AFAB92-327D-6090-15DA-B57441F304A5}"/>
              </a:ext>
            </a:extLst>
          </p:cNvPr>
          <p:cNvSpPr/>
          <p:nvPr/>
        </p:nvSpPr>
        <p:spPr>
          <a:xfrm>
            <a:off x="2978150" y="3789917"/>
            <a:ext cx="292100" cy="575192"/>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4135690" y="66435"/>
            <a:ext cx="427903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Cây</a:t>
            </a:r>
            <a:r>
              <a:rPr kumimoji="0" lang="en-US" sz="5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xấu</a:t>
            </a:r>
            <a:r>
              <a:rPr kumimoji="0" lang="en-US" sz="5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hổ</a:t>
            </a:r>
            <a:endParaRPr kumimoji="0" lang="en-US" sz="5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613944" y="838792"/>
            <a:ext cx="11279574"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285782" y="6216373"/>
            <a:ext cx="6544131"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1687D5-A0D4-ED05-3F0E-5428CF04305B}"/>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296AB3-FAD7-B6AA-42B4-A4395CA1D71D}"/>
              </a:ext>
            </a:extLst>
          </p:cNvPr>
          <p:cNvSpPr txBox="1"/>
          <p:nvPr/>
        </p:nvSpPr>
        <p:spPr>
          <a:xfrm>
            <a:off x="2922847" y="3736270"/>
            <a:ext cx="584200" cy="707886"/>
          </a:xfrm>
          <a:prstGeom prst="rect">
            <a:avLst/>
          </a:prstGeom>
          <a:noFill/>
        </p:spPr>
        <p:txBody>
          <a:bodyPr wrap="square" rtlCol="0">
            <a:spAutoFit/>
          </a:bodyPr>
          <a:lstStyle/>
          <a:p>
            <a:r>
              <a:rPr lang="en-US" sz="4000" dirty="0">
                <a:solidFill>
                  <a:srgbClr val="FF0000"/>
                </a:solidFill>
                <a:latin typeface="Arial-Rounded" panose="020B0500000000000000"/>
              </a:rPr>
              <a:t>:</a:t>
            </a:r>
          </a:p>
        </p:txBody>
      </p:sp>
      <p:grpSp>
        <p:nvGrpSpPr>
          <p:cNvPr id="33" name="Group 32">
            <a:extLst>
              <a:ext uri="{FF2B5EF4-FFF2-40B4-BE49-F238E27FC236}">
                <a16:creationId xmlns:a16="http://schemas.microsoft.com/office/drawing/2014/main" id="{78680643-EDBC-32FF-0276-F2485F0BAC84}"/>
              </a:ext>
            </a:extLst>
          </p:cNvPr>
          <p:cNvGrpSpPr/>
          <p:nvPr/>
        </p:nvGrpSpPr>
        <p:grpSpPr>
          <a:xfrm>
            <a:off x="5842000" y="1879600"/>
            <a:ext cx="4622800" cy="1856670"/>
            <a:chOff x="5842000" y="1879600"/>
            <a:chExt cx="4622800" cy="1856670"/>
          </a:xfrm>
        </p:grpSpPr>
        <p:cxnSp>
          <p:nvCxnSpPr>
            <p:cNvPr id="19" name="Straight Connector 18">
              <a:extLst>
                <a:ext uri="{FF2B5EF4-FFF2-40B4-BE49-F238E27FC236}">
                  <a16:creationId xmlns:a16="http://schemas.microsoft.com/office/drawing/2014/main" id="{2A0841D4-F442-24A5-4AF2-015F795715F7}"/>
                </a:ext>
              </a:extLst>
            </p:cNvPr>
            <p:cNvCxnSpPr/>
            <p:nvPr/>
          </p:nvCxnSpPr>
          <p:spPr>
            <a:xfrm>
              <a:off x="5842000" y="1879600"/>
              <a:ext cx="1346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B8ED49-4A9F-2A81-3E7D-10DDB066152B}"/>
                </a:ext>
              </a:extLst>
            </p:cNvPr>
            <p:cNvCxnSpPr>
              <a:cxnSpLocks/>
            </p:cNvCxnSpPr>
            <p:nvPr/>
          </p:nvCxnSpPr>
          <p:spPr>
            <a:xfrm>
              <a:off x="9004300" y="2565400"/>
              <a:ext cx="1460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C02F27-9120-9A81-D7E6-D32F6B32B3CE}"/>
                </a:ext>
              </a:extLst>
            </p:cNvPr>
            <p:cNvCxnSpPr>
              <a:cxnSpLocks/>
            </p:cNvCxnSpPr>
            <p:nvPr/>
          </p:nvCxnSpPr>
          <p:spPr>
            <a:xfrm>
              <a:off x="8001000" y="3736270"/>
              <a:ext cx="1797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C86CEAD-486C-18BA-56F9-189EC3B8518C}"/>
              </a:ext>
            </a:extLst>
          </p:cNvPr>
          <p:cNvGrpSpPr/>
          <p:nvPr/>
        </p:nvGrpSpPr>
        <p:grpSpPr>
          <a:xfrm>
            <a:off x="933651" y="3111500"/>
            <a:ext cx="6165649" cy="1905000"/>
            <a:chOff x="933651" y="3111500"/>
            <a:chExt cx="6165649" cy="1905000"/>
          </a:xfrm>
        </p:grpSpPr>
        <p:cxnSp>
          <p:nvCxnSpPr>
            <p:cNvPr id="22" name="Straight Connector 21">
              <a:extLst>
                <a:ext uri="{FF2B5EF4-FFF2-40B4-BE49-F238E27FC236}">
                  <a16:creationId xmlns:a16="http://schemas.microsoft.com/office/drawing/2014/main" id="{E24D2786-599C-A44A-CA52-FE2EA2CE85CF}"/>
                </a:ext>
              </a:extLst>
            </p:cNvPr>
            <p:cNvCxnSpPr>
              <a:cxnSpLocks/>
            </p:cNvCxnSpPr>
            <p:nvPr/>
          </p:nvCxnSpPr>
          <p:spPr>
            <a:xfrm>
              <a:off x="5544958" y="3111500"/>
              <a:ext cx="15543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CDA4F3-6C99-5CAA-83DE-377132BF0E0F}"/>
                </a:ext>
              </a:extLst>
            </p:cNvPr>
            <p:cNvCxnSpPr>
              <a:cxnSpLocks/>
            </p:cNvCxnSpPr>
            <p:nvPr/>
          </p:nvCxnSpPr>
          <p:spPr>
            <a:xfrm>
              <a:off x="933651" y="5016500"/>
              <a:ext cx="21270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032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044157-FBFC-45DE-AE77-CC70A71BC2E3}"/>
              </a:ext>
            </a:extLst>
          </p:cNvPr>
          <p:cNvSpPr/>
          <p:nvPr/>
        </p:nvSpPr>
        <p:spPr>
          <a:xfrm>
            <a:off x="4194848" y="-45710"/>
            <a:ext cx="4266883" cy="69117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Rounded Corners 3">
            <a:extLst>
              <a:ext uri="{FF2B5EF4-FFF2-40B4-BE49-F238E27FC236}">
                <a16:creationId xmlns:a16="http://schemas.microsoft.com/office/drawing/2014/main" id="{3CCC1427-5E34-4F7A-A0F5-85EFCA61B10A}"/>
              </a:ext>
            </a:extLst>
          </p:cNvPr>
          <p:cNvSpPr/>
          <p:nvPr/>
        </p:nvSpPr>
        <p:spPr>
          <a:xfrm>
            <a:off x="614470" y="653100"/>
            <a:ext cx="11330374" cy="606981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ấy quay trở lại</a:t>
            </a:r>
            <a:r>
              <a:rPr kumimoji="0" lang="en-US"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40704" y="6288076"/>
            <a:ext cx="6544131"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1687D5-A0D4-ED05-3F0E-5428CF04305B}"/>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0367FC7-E7C0-BE55-2369-064DF9B1E26B}"/>
              </a:ext>
            </a:extLst>
          </p:cNvPr>
          <p:cNvSpPr/>
          <p:nvPr/>
        </p:nvSpPr>
        <p:spPr>
          <a:xfrm>
            <a:off x="1148899" y="895473"/>
            <a:ext cx="619685" cy="69387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30890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0"/>
          <a:stretch>
            <a:fillRect/>
          </a:stretch>
        </p:blipFill>
        <p:spPr>
          <a:xfrm>
            <a:off x="16990" y="5132705"/>
            <a:ext cx="12197080" cy="1725295"/>
          </a:xfrm>
          <a:prstGeom prst="rect">
            <a:avLst/>
          </a:prstGeom>
        </p:spPr>
      </p:pic>
      <p:sp>
        <p:nvSpPr>
          <p:cNvPr id="4" name="Text Box 4"/>
          <p:cNvSpPr txBox="1">
            <a:spLocks noChangeArrowheads="1"/>
          </p:cNvSpPr>
          <p:nvPr>
            <p:custDataLst>
              <p:tags r:id="rId1"/>
            </p:custDataLst>
          </p:nvPr>
        </p:nvSpPr>
        <p:spPr bwMode="auto">
          <a:xfrm>
            <a:off x="306551" y="13418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3AE8C11F-2070-1AE0-F11C-B5C38A9E0789}"/>
              </a:ext>
            </a:extLst>
          </p:cNvPr>
          <p:cNvGrpSpPr/>
          <p:nvPr/>
        </p:nvGrpSpPr>
        <p:grpSpPr>
          <a:xfrm>
            <a:off x="1830610" y="2276654"/>
            <a:ext cx="4176182" cy="448733"/>
            <a:chOff x="5503088" y="3759201"/>
            <a:chExt cx="4176182" cy="448733"/>
          </a:xfrm>
        </p:grpSpPr>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normalizeH="0" baseline="0" noProof="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i="0" u="none" strike="noStrike" kern="120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i="0" u="none" strike="noStrike" kern="1200" normalizeH="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i="0" u="none" strike="noStrike" kern="1200" normalizeH="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i="0" u="none" strike="noStrike" kern="120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a:extLst>
              <a:ext uri="{FF2B5EF4-FFF2-40B4-BE49-F238E27FC236}">
                <a16:creationId xmlns:a16="http://schemas.microsoft.com/office/drawing/2014/main" id="{766C80A2-9217-84EE-D6C0-DAF9DB166AD3}"/>
              </a:ext>
            </a:extLst>
          </p:cNvPr>
          <p:cNvSpPr/>
          <p:nvPr/>
        </p:nvSpPr>
        <p:spPr>
          <a:xfrm>
            <a:off x="9230627" y="19251"/>
            <a:ext cx="2961373" cy="288757"/>
          </a:xfrm>
          <a:prstGeom prst="rect">
            <a:avLst/>
          </a:prstGeom>
          <a:solidFill>
            <a:srgbClr val="B8EDFF"/>
          </a:solidFill>
          <a:ln>
            <a:solidFill>
              <a:srgbClr val="B8E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E356CD5-79AF-B8C9-35D2-B4A9EDB65BCF}"/>
              </a:ext>
            </a:extLst>
          </p:cNvPr>
          <p:cNvGrpSpPr/>
          <p:nvPr/>
        </p:nvGrpSpPr>
        <p:grpSpPr>
          <a:xfrm>
            <a:off x="-351413" y="1290851"/>
            <a:ext cx="4176182" cy="448733"/>
            <a:chOff x="5503088" y="3759201"/>
            <a:chExt cx="4176182" cy="448733"/>
          </a:xfrm>
        </p:grpSpPr>
        <p:sp>
          <p:nvSpPr>
            <p:cNvPr id="19" name="Line 13">
              <a:extLst>
                <a:ext uri="{FF2B5EF4-FFF2-40B4-BE49-F238E27FC236}">
                  <a16:creationId xmlns:a16="http://schemas.microsoft.com/office/drawing/2014/main" id="{417DF8B7-27FE-1E46-4DBA-7E01A05C226D}"/>
                </a:ext>
              </a:extLst>
            </p:cNvPr>
            <p:cNvSpPr>
              <a:spLocks noChangeShapeType="1"/>
            </p:cNvSpPr>
            <p:nvPr>
              <p:custDataLst>
                <p:tags r:id="rId4"/>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normalizeH="0" baseline="0" noProof="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AutoShape 14">
              <a:extLst>
                <a:ext uri="{FF2B5EF4-FFF2-40B4-BE49-F238E27FC236}">
                  <a16:creationId xmlns:a16="http://schemas.microsoft.com/office/drawing/2014/main" id="{FA976820-1C06-6E9C-8550-4B1393A66193}"/>
                </a:ext>
              </a:extLst>
            </p:cNvPr>
            <p:cNvSpPr>
              <a:spLocks noChangeArrowheads="1"/>
            </p:cNvSpPr>
            <p:nvPr>
              <p:custDataLst>
                <p:tags r:id="rId5"/>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xanh</a:t>
              </a:r>
              <a:r>
                <a:rPr lang="en-US" altLang="zh-CN" sz="3600" dirty="0">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biếc</a:t>
              </a:r>
              <a:endParaRPr kumimoji="0" lang="zh-CN" altLang="en-US" sz="3600" i="0" u="none" strike="noStrike" kern="120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12A0814B-E929-E26E-68A4-D51F312620F7}"/>
              </a:ext>
            </a:extLst>
          </p:cNvPr>
          <p:cNvGrpSpPr/>
          <p:nvPr/>
        </p:nvGrpSpPr>
        <p:grpSpPr>
          <a:xfrm>
            <a:off x="4377802" y="3311066"/>
            <a:ext cx="4176182" cy="448733"/>
            <a:chOff x="5503088" y="3759201"/>
            <a:chExt cx="4176182" cy="448733"/>
          </a:xfrm>
        </p:grpSpPr>
        <p:sp>
          <p:nvSpPr>
            <p:cNvPr id="6" name="Line 13">
              <a:extLst>
                <a:ext uri="{FF2B5EF4-FFF2-40B4-BE49-F238E27FC236}">
                  <a16:creationId xmlns:a16="http://schemas.microsoft.com/office/drawing/2014/main" id="{A34E6268-8905-F17B-6BF3-8B1CFB068697}"/>
                </a:ext>
              </a:extLst>
            </p:cNvPr>
            <p:cNvSpPr>
              <a:spLocks noChangeShapeType="1"/>
            </p:cNvSpPr>
            <p:nvPr>
              <p:custDataLst>
                <p:tags r:id="rId2"/>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normalizeH="0" baseline="0" noProof="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AutoShape 14">
              <a:extLst>
                <a:ext uri="{FF2B5EF4-FFF2-40B4-BE49-F238E27FC236}">
                  <a16:creationId xmlns:a16="http://schemas.microsoft.com/office/drawing/2014/main" id="{1840A17F-456B-469D-3562-A16106728007}"/>
                </a:ext>
              </a:extLst>
            </p:cNvPr>
            <p:cNvSpPr>
              <a:spLocks noChangeArrowheads="1"/>
            </p:cNvSpPr>
            <p:nvPr>
              <p:custDataLst>
                <p:tags r:id="rId3"/>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trầm</a:t>
              </a:r>
              <a:r>
                <a:rPr lang="en-US" altLang="zh-CN" sz="3600" dirty="0">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i="0" u="none" strike="noStrike" kern="120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4" name="Picture 23" descr="A rainbow and clouds with eyes&#10;&#10;Description automatically generated">
            <a:extLst>
              <a:ext uri="{FF2B5EF4-FFF2-40B4-BE49-F238E27FC236}">
                <a16:creationId xmlns:a16="http://schemas.microsoft.com/office/drawing/2014/main" id="{03A774AC-E19B-9AC7-3A4C-82DC041921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39097">
            <a:off x="8248265" y="-220098"/>
            <a:ext cx="3685884" cy="3021898"/>
          </a:xfrm>
          <a:prstGeom prst="rect">
            <a:avLst/>
          </a:prstGeom>
        </p:spPr>
      </p:pic>
    </p:spTree>
    <p:extLst>
      <p:ext uri="{BB962C8B-B14F-4D97-AF65-F5344CB8AC3E}">
        <p14:creationId xmlns:p14="http://schemas.microsoft.com/office/powerpoint/2010/main" val="286427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91760-030E-4FB0-8C08-4A05A34B7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53" y="-526774"/>
            <a:ext cx="12192000" cy="6858000"/>
          </a:xfrm>
          <a:prstGeom prst="rect">
            <a:avLst/>
          </a:prstGeom>
        </p:spPr>
      </p:pic>
      <p:sp>
        <p:nvSpPr>
          <p:cNvPr id="2" name="Rectangle 1">
            <a:extLst>
              <a:ext uri="{FF2B5EF4-FFF2-40B4-BE49-F238E27FC236}">
                <a16:creationId xmlns:a16="http://schemas.microsoft.com/office/drawing/2014/main" id="{366C134C-D04E-0683-91BC-923EA230599F}"/>
              </a:ext>
            </a:extLst>
          </p:cNvPr>
          <p:cNvSpPr/>
          <p:nvPr/>
        </p:nvSpPr>
        <p:spPr>
          <a:xfrm>
            <a:off x="1043609" y="3597965"/>
            <a:ext cx="5864087" cy="1003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31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91" descr="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8359C6-979B-573A-C0ED-4BB4E1D0C526}"/>
              </a:ext>
            </a:extLst>
          </p:cNvPr>
          <p:cNvGrpSpPr/>
          <p:nvPr/>
        </p:nvGrpSpPr>
        <p:grpSpPr>
          <a:xfrm>
            <a:off x="224093" y="760923"/>
            <a:ext cx="12131310" cy="6055204"/>
            <a:chOff x="191789" y="760923"/>
            <a:chExt cx="12131310" cy="6055204"/>
          </a:xfrm>
        </p:grpSpPr>
        <p:pic>
          <p:nvPicPr>
            <p:cNvPr id="19" name="Picture 288" descr="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25" y="836682"/>
              <a:ext cx="11513574" cy="597944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1789" y="760923"/>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CCE2986-B34F-4FEE-88F2-C3A80330481E}"/>
                </a:ext>
              </a:extLst>
            </p:cNvPr>
            <p:cNvSpPr/>
            <p:nvPr/>
          </p:nvSpPr>
          <p:spPr>
            <a:xfrm>
              <a:off x="1921872" y="2053142"/>
              <a:ext cx="9126245" cy="2751715"/>
            </a:xfrm>
            <a:prstGeom prst="rect">
              <a:avLst/>
            </a:prstGeom>
          </p:spPr>
          <p:txBody>
            <a:bodyPr wrap="square">
              <a:spAutoFit/>
            </a:bodyPr>
            <a:lstStyle/>
            <a:p>
              <a:pPr lvl="0" algn="just" defTabSz="1219170">
                <a:lnSpc>
                  <a:spcPct val="150000"/>
                </a:lnSpc>
                <a:buClr>
                  <a:srgbClr val="000000"/>
                </a:buClr>
              </a:pPr>
              <a:r>
                <a:rPr lang="vi-VN" sz="4000" kern="0" dirty="0">
                  <a:solidFill>
                    <a:srgbClr val="000000"/>
                  </a:solidFill>
                  <a:latin typeface="+mj-lt"/>
                  <a:ea typeface="Arial-Rounded" panose="020B0500000000000000" pitchFamily="34" charset="0"/>
                  <a:cs typeface="Arial-Rounded" panose="020B0500000000000000" pitchFamily="34" charset="0"/>
                  <a:sym typeface="Arial"/>
                </a:rPr>
                <a:t>Thì ra, vừa có một con chim xanh biếc,  toàn thân lóng lánh như tự toả sáng  không biết từ đâu bay tới.</a:t>
              </a:r>
              <a:endParaRPr kumimoji="0" lang="vi-VN" sz="40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endParaRPr>
            </a:p>
          </p:txBody>
        </p:sp>
      </p:grpSp>
      <p:cxnSp>
        <p:nvCxnSpPr>
          <p:cNvPr id="27" name="Straight Connector 26">
            <a:extLst>
              <a:ext uri="{FF2B5EF4-FFF2-40B4-BE49-F238E27FC236}">
                <a16:creationId xmlns:a16="http://schemas.microsoft.com/office/drawing/2014/main" id="{F754E159-231E-4F73-B5DA-3C960CE5BB01}"/>
              </a:ext>
            </a:extLst>
          </p:cNvPr>
          <p:cNvCxnSpPr>
            <a:cxnSpLocks/>
          </p:cNvCxnSpPr>
          <p:nvPr/>
        </p:nvCxnSpPr>
        <p:spPr>
          <a:xfrm flipH="1">
            <a:off x="3611411" y="225659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EDDDA15-0F6E-4558-9BBA-AD8CDCBD5B53}"/>
              </a:ext>
            </a:extLst>
          </p:cNvPr>
          <p:cNvSpPr/>
          <p:nvPr/>
        </p:nvSpPr>
        <p:spPr>
          <a:xfrm>
            <a:off x="4787483" y="475556"/>
            <a:ext cx="5078411" cy="5707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A7A6A20D-B785-4DC6-1416-9A0D6BDD698C}"/>
              </a:ext>
            </a:extLst>
          </p:cNvPr>
          <p:cNvCxnSpPr>
            <a:cxnSpLocks/>
          </p:cNvCxnSpPr>
          <p:nvPr/>
        </p:nvCxnSpPr>
        <p:spPr>
          <a:xfrm flipH="1">
            <a:off x="10955968" y="2256593"/>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E7263EB-3783-3929-AB50-F327F50ABBDB}"/>
              </a:ext>
            </a:extLst>
          </p:cNvPr>
          <p:cNvCxnSpPr>
            <a:cxnSpLocks/>
          </p:cNvCxnSpPr>
          <p:nvPr/>
        </p:nvCxnSpPr>
        <p:spPr>
          <a:xfrm flipH="1">
            <a:off x="9468412" y="3115123"/>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ECA97FA-8AEE-50B8-1797-048A7C868506}"/>
              </a:ext>
            </a:extLst>
          </p:cNvPr>
          <p:cNvGrpSpPr/>
          <p:nvPr/>
        </p:nvGrpSpPr>
        <p:grpSpPr>
          <a:xfrm>
            <a:off x="5852069" y="4003020"/>
            <a:ext cx="336079" cy="627751"/>
            <a:chOff x="5911703" y="3993080"/>
            <a:chExt cx="336079" cy="627751"/>
          </a:xfrm>
        </p:grpSpPr>
        <p:cxnSp>
          <p:nvCxnSpPr>
            <p:cNvPr id="2" name="Straight Connector 1">
              <a:extLst>
                <a:ext uri="{FF2B5EF4-FFF2-40B4-BE49-F238E27FC236}">
                  <a16:creationId xmlns:a16="http://schemas.microsoft.com/office/drawing/2014/main" id="{DE85B1AB-1DB0-57B5-E436-7FA62090D567}"/>
                </a:ext>
              </a:extLst>
            </p:cNvPr>
            <p:cNvCxnSpPr>
              <a:cxnSpLocks/>
            </p:cNvCxnSpPr>
            <p:nvPr/>
          </p:nvCxnSpPr>
          <p:spPr>
            <a:xfrm flipH="1">
              <a:off x="5911703" y="399308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3C19C2A-6054-546F-C294-71AB93082FDD}"/>
                </a:ext>
              </a:extLst>
            </p:cNvPr>
            <p:cNvCxnSpPr>
              <a:cxnSpLocks/>
            </p:cNvCxnSpPr>
            <p:nvPr/>
          </p:nvCxnSpPr>
          <p:spPr>
            <a:xfrm flipH="1">
              <a:off x="6063485" y="399308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8FE47CF-A50B-6AC7-1640-501EF7697666}"/>
              </a:ext>
            </a:extLst>
          </p:cNvPr>
          <p:cNvSpPr/>
          <p:nvPr/>
        </p:nvSpPr>
        <p:spPr>
          <a:xfrm>
            <a:off x="8840499" y="6629400"/>
            <a:ext cx="3276600" cy="186727"/>
          </a:xfrm>
          <a:prstGeom prst="rect">
            <a:avLst/>
          </a:prstGeom>
          <a:solidFill>
            <a:srgbClr val="724526"/>
          </a:solidFill>
          <a:ln>
            <a:solidFill>
              <a:srgbClr val="7245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044157-FBFC-45DE-AE77-CC70A71BC2E3}"/>
              </a:ext>
            </a:extLst>
          </p:cNvPr>
          <p:cNvSpPr/>
          <p:nvPr/>
        </p:nvSpPr>
        <p:spPr>
          <a:xfrm>
            <a:off x="4194848" y="-45710"/>
            <a:ext cx="4266883" cy="69117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Rounded Corners 3">
            <a:extLst>
              <a:ext uri="{FF2B5EF4-FFF2-40B4-BE49-F238E27FC236}">
                <a16:creationId xmlns:a16="http://schemas.microsoft.com/office/drawing/2014/main" id="{3CCC1427-5E34-4F7A-A0F5-85EFCA61B10A}"/>
              </a:ext>
            </a:extLst>
          </p:cNvPr>
          <p:cNvSpPr/>
          <p:nvPr/>
        </p:nvSpPr>
        <p:spPr>
          <a:xfrm>
            <a:off x="614470" y="653100"/>
            <a:ext cx="11330374" cy="606981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a:t>
            </a:r>
            <a:r>
              <a:rPr lang="vi-VN"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ấy quay trở lại</a:t>
            </a:r>
            <a:r>
              <a:rPr kumimoji="0" lang="en-US"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0" y="6155950"/>
            <a:ext cx="6544131"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1687D5-A0D4-ED05-3F0E-5428CF04305B}"/>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0367FC7-E7C0-BE55-2369-064DF9B1E26B}"/>
              </a:ext>
            </a:extLst>
          </p:cNvPr>
          <p:cNvSpPr/>
          <p:nvPr/>
        </p:nvSpPr>
        <p:spPr>
          <a:xfrm>
            <a:off x="1148899" y="895473"/>
            <a:ext cx="619685" cy="69387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cxnSp>
        <p:nvCxnSpPr>
          <p:cNvPr id="8" name="Straight Connector 7">
            <a:extLst>
              <a:ext uri="{FF2B5EF4-FFF2-40B4-BE49-F238E27FC236}">
                <a16:creationId xmlns:a16="http://schemas.microsoft.com/office/drawing/2014/main" id="{6329FEF6-72A0-EF00-3B34-AA2DC716B83D}"/>
              </a:ext>
            </a:extLst>
          </p:cNvPr>
          <p:cNvCxnSpPr>
            <a:cxnSpLocks/>
          </p:cNvCxnSpPr>
          <p:nvPr/>
        </p:nvCxnSpPr>
        <p:spPr>
          <a:xfrm>
            <a:off x="1663700" y="3670300"/>
            <a:ext cx="72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1C6BE50-515E-79A6-0C64-3C978B03CD28}"/>
              </a:ext>
            </a:extLst>
          </p:cNvPr>
          <p:cNvGrpSpPr/>
          <p:nvPr/>
        </p:nvGrpSpPr>
        <p:grpSpPr>
          <a:xfrm>
            <a:off x="1968500" y="2032000"/>
            <a:ext cx="8382000" cy="571500"/>
            <a:chOff x="1968500" y="2032000"/>
            <a:chExt cx="8382000" cy="571500"/>
          </a:xfrm>
        </p:grpSpPr>
        <p:cxnSp>
          <p:nvCxnSpPr>
            <p:cNvPr id="7" name="Straight Connector 6">
              <a:extLst>
                <a:ext uri="{FF2B5EF4-FFF2-40B4-BE49-F238E27FC236}">
                  <a16:creationId xmlns:a16="http://schemas.microsoft.com/office/drawing/2014/main" id="{43D798F9-3AB0-0F1B-8F50-209CCF53DB40}"/>
                </a:ext>
              </a:extLst>
            </p:cNvPr>
            <p:cNvCxnSpPr/>
            <p:nvPr/>
          </p:nvCxnSpPr>
          <p:spPr>
            <a:xfrm>
              <a:off x="1968500" y="2603500"/>
              <a:ext cx="1816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A5BF08-F2A5-6E8A-784F-45D719145A59}"/>
                </a:ext>
              </a:extLst>
            </p:cNvPr>
            <p:cNvCxnSpPr>
              <a:cxnSpLocks/>
            </p:cNvCxnSpPr>
            <p:nvPr/>
          </p:nvCxnSpPr>
          <p:spPr>
            <a:xfrm>
              <a:off x="8356600" y="2032000"/>
              <a:ext cx="1993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ED4AB6E-342D-E05D-A88B-DC144202E303}"/>
              </a:ext>
            </a:extLst>
          </p:cNvPr>
          <p:cNvGrpSpPr/>
          <p:nvPr/>
        </p:nvGrpSpPr>
        <p:grpSpPr>
          <a:xfrm>
            <a:off x="1036080" y="3670300"/>
            <a:ext cx="6685405" cy="1549400"/>
            <a:chOff x="1036080" y="3670300"/>
            <a:chExt cx="6685405" cy="1549400"/>
          </a:xfrm>
        </p:grpSpPr>
        <p:cxnSp>
          <p:nvCxnSpPr>
            <p:cNvPr id="14" name="Straight Connector 13">
              <a:extLst>
                <a:ext uri="{FF2B5EF4-FFF2-40B4-BE49-F238E27FC236}">
                  <a16:creationId xmlns:a16="http://schemas.microsoft.com/office/drawing/2014/main" id="{2EADB595-67E4-9380-2190-690EE93A3839}"/>
                </a:ext>
              </a:extLst>
            </p:cNvPr>
            <p:cNvCxnSpPr/>
            <p:nvPr/>
          </p:nvCxnSpPr>
          <p:spPr>
            <a:xfrm>
              <a:off x="5676785" y="3670300"/>
              <a:ext cx="1816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564DAB2-8D15-1345-6FBD-3FE49A5776C2}"/>
                </a:ext>
              </a:extLst>
            </p:cNvPr>
            <p:cNvGrpSpPr/>
            <p:nvPr/>
          </p:nvGrpSpPr>
          <p:grpSpPr>
            <a:xfrm>
              <a:off x="1036080" y="4686300"/>
              <a:ext cx="6685405" cy="533400"/>
              <a:chOff x="1036080" y="4686300"/>
              <a:chExt cx="6685405" cy="533400"/>
            </a:xfrm>
          </p:grpSpPr>
          <p:cxnSp>
            <p:nvCxnSpPr>
              <p:cNvPr id="15" name="Straight Connector 14">
                <a:extLst>
                  <a:ext uri="{FF2B5EF4-FFF2-40B4-BE49-F238E27FC236}">
                    <a16:creationId xmlns:a16="http://schemas.microsoft.com/office/drawing/2014/main" id="{CA181599-041E-E5B6-32C4-00346CD524EA}"/>
                  </a:ext>
                </a:extLst>
              </p:cNvPr>
              <p:cNvCxnSpPr>
                <a:cxnSpLocks/>
              </p:cNvCxnSpPr>
              <p:nvPr/>
            </p:nvCxnSpPr>
            <p:spPr>
              <a:xfrm>
                <a:off x="6007100" y="4686300"/>
                <a:ext cx="1714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BF31B57-F89D-130B-590E-90B5A1D22D0B}"/>
                  </a:ext>
                </a:extLst>
              </p:cNvPr>
              <p:cNvCxnSpPr>
                <a:cxnSpLocks/>
              </p:cNvCxnSpPr>
              <p:nvPr/>
            </p:nvCxnSpPr>
            <p:spPr>
              <a:xfrm>
                <a:off x="1036080" y="5219700"/>
                <a:ext cx="6276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a:extLst>
              <a:ext uri="{FF2B5EF4-FFF2-40B4-BE49-F238E27FC236}">
                <a16:creationId xmlns:a16="http://schemas.microsoft.com/office/drawing/2014/main" id="{CD82D195-B46B-F6E8-6F77-B928DED8C1D2}"/>
              </a:ext>
            </a:extLst>
          </p:cNvPr>
          <p:cNvGrpSpPr/>
          <p:nvPr/>
        </p:nvGrpSpPr>
        <p:grpSpPr>
          <a:xfrm>
            <a:off x="1349890" y="3095430"/>
            <a:ext cx="7111841" cy="2795247"/>
            <a:chOff x="1349890" y="3095430"/>
            <a:chExt cx="7111841" cy="2795247"/>
          </a:xfrm>
        </p:grpSpPr>
        <p:sp>
          <p:nvSpPr>
            <p:cNvPr id="26" name="TextBox 25">
              <a:extLst>
                <a:ext uri="{FF2B5EF4-FFF2-40B4-BE49-F238E27FC236}">
                  <a16:creationId xmlns:a16="http://schemas.microsoft.com/office/drawing/2014/main" id="{CD3036A2-F590-3A2C-969F-2D9FB064DB45}"/>
                </a:ext>
              </a:extLst>
            </p:cNvPr>
            <p:cNvSpPr txBox="1"/>
            <p:nvPr/>
          </p:nvSpPr>
          <p:spPr>
            <a:xfrm>
              <a:off x="7369531" y="3095430"/>
              <a:ext cx="1092200" cy="661720"/>
            </a:xfrm>
            <a:prstGeom prst="rect">
              <a:avLst/>
            </a:prstGeom>
            <a:noFill/>
          </p:spPr>
          <p:txBody>
            <a:bodyPr wrap="square" rtlCol="0">
              <a:spAutoFit/>
            </a:bodyPr>
            <a:lstStyle/>
            <a:p>
              <a:r>
                <a:rPr kumimoji="0" lang="vi-VN" sz="37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700" dirty="0">
                <a:solidFill>
                  <a:srgbClr val="FF0000"/>
                </a:solidFill>
              </a:endParaRPr>
            </a:p>
          </p:txBody>
        </p:sp>
        <p:sp>
          <p:nvSpPr>
            <p:cNvPr id="27" name="TextBox 26">
              <a:extLst>
                <a:ext uri="{FF2B5EF4-FFF2-40B4-BE49-F238E27FC236}">
                  <a16:creationId xmlns:a16="http://schemas.microsoft.com/office/drawing/2014/main" id="{238AC24D-CFF7-1BAE-B374-3E393800E7F0}"/>
                </a:ext>
              </a:extLst>
            </p:cNvPr>
            <p:cNvSpPr txBox="1"/>
            <p:nvPr/>
          </p:nvSpPr>
          <p:spPr>
            <a:xfrm>
              <a:off x="1349890" y="5228957"/>
              <a:ext cx="1092200" cy="661720"/>
            </a:xfrm>
            <a:prstGeom prst="rect">
              <a:avLst/>
            </a:prstGeom>
            <a:noFill/>
          </p:spPr>
          <p:txBody>
            <a:bodyPr wrap="square" rtlCol="0">
              <a:spAutoFit/>
            </a:bodyPr>
            <a:lstStyle/>
            <a:p>
              <a:r>
                <a:rPr kumimoji="0" lang="en-US" sz="37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700" dirty="0">
                <a:solidFill>
                  <a:srgbClr val="FF0000"/>
                </a:solidFill>
              </a:endParaRPr>
            </a:p>
          </p:txBody>
        </p:sp>
      </p:grpSp>
    </p:spTree>
    <p:extLst>
      <p:ext uri="{BB962C8B-B14F-4D97-AF65-F5344CB8AC3E}">
        <p14:creationId xmlns:p14="http://schemas.microsoft.com/office/powerpoint/2010/main" val="375848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044157-FBFC-45DE-AE77-CC70A71BC2E3}"/>
              </a:ext>
            </a:extLst>
          </p:cNvPr>
          <p:cNvSpPr/>
          <p:nvPr/>
        </p:nvSpPr>
        <p:spPr>
          <a:xfrm>
            <a:off x="4194848" y="-45710"/>
            <a:ext cx="4266883" cy="69117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Rounded Corners 3">
            <a:extLst>
              <a:ext uri="{FF2B5EF4-FFF2-40B4-BE49-F238E27FC236}">
                <a16:creationId xmlns:a16="http://schemas.microsoft.com/office/drawing/2014/main" id="{3CCC1427-5E34-4F7A-A0F5-85EFCA61B10A}"/>
              </a:ext>
            </a:extLst>
          </p:cNvPr>
          <p:cNvSpPr/>
          <p:nvPr/>
        </p:nvSpPr>
        <p:spPr>
          <a:xfrm>
            <a:off x="614470" y="653100"/>
            <a:ext cx="11330374" cy="606981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ấy quay trở 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p>
        </p:txBody>
      </p:sp>
      <p:grpSp>
        <p:nvGrpSpPr>
          <p:cNvPr id="14" name="Group 13">
            <a:extLst>
              <a:ext uri="{FF2B5EF4-FFF2-40B4-BE49-F238E27FC236}">
                <a16:creationId xmlns:a16="http://schemas.microsoft.com/office/drawing/2014/main" id="{7F795085-1C3A-B6E8-4B2E-947D5CE914A8}"/>
              </a:ext>
            </a:extLst>
          </p:cNvPr>
          <p:cNvGrpSpPr/>
          <p:nvPr/>
        </p:nvGrpSpPr>
        <p:grpSpPr>
          <a:xfrm>
            <a:off x="43109" y="702737"/>
            <a:ext cx="11534421" cy="2593238"/>
            <a:chOff x="40704" y="1071716"/>
            <a:chExt cx="11180671" cy="2098275"/>
          </a:xfrm>
        </p:grpSpPr>
        <p:sp>
          <p:nvSpPr>
            <p:cNvPr id="7" name="Rectangle: Rounded Corners 6">
              <a:extLst>
                <a:ext uri="{FF2B5EF4-FFF2-40B4-BE49-F238E27FC236}">
                  <a16:creationId xmlns:a16="http://schemas.microsoft.com/office/drawing/2014/main" id="{8B831F17-1FA3-4C48-B28F-E5FD89DA6708}"/>
                </a:ext>
              </a:extLst>
            </p:cNvPr>
            <p:cNvSpPr/>
            <p:nvPr/>
          </p:nvSpPr>
          <p:spPr>
            <a:xfrm>
              <a:off x="727587" y="1071716"/>
              <a:ext cx="10493788" cy="209827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Oval 9">
              <a:extLst>
                <a:ext uri="{FF2B5EF4-FFF2-40B4-BE49-F238E27FC236}">
                  <a16:creationId xmlns:a16="http://schemas.microsoft.com/office/drawing/2014/main" id="{59953249-858A-4842-85E5-4E9C946ACF2D}"/>
                </a:ext>
              </a:extLst>
            </p:cNvPr>
            <p:cNvSpPr/>
            <p:nvPr/>
          </p:nvSpPr>
          <p:spPr>
            <a:xfrm>
              <a:off x="40704" y="1597601"/>
              <a:ext cx="600680" cy="56143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grpSp>
        <p:nvGrpSpPr>
          <p:cNvPr id="5" name="Group 4">
            <a:extLst>
              <a:ext uri="{FF2B5EF4-FFF2-40B4-BE49-F238E27FC236}">
                <a16:creationId xmlns:a16="http://schemas.microsoft.com/office/drawing/2014/main" id="{49932E9E-EC64-1AC0-298A-722E103C06BA}"/>
              </a:ext>
            </a:extLst>
          </p:cNvPr>
          <p:cNvGrpSpPr/>
          <p:nvPr/>
        </p:nvGrpSpPr>
        <p:grpSpPr>
          <a:xfrm>
            <a:off x="-1" y="3295975"/>
            <a:ext cx="11726229" cy="2992101"/>
            <a:chOff x="43943" y="3247309"/>
            <a:chExt cx="11177432" cy="2013189"/>
          </a:xfrm>
        </p:grpSpPr>
        <p:sp>
          <p:nvSpPr>
            <p:cNvPr id="8" name="Rectangle: Rounded Corners 7">
              <a:extLst>
                <a:ext uri="{FF2B5EF4-FFF2-40B4-BE49-F238E27FC236}">
                  <a16:creationId xmlns:a16="http://schemas.microsoft.com/office/drawing/2014/main" id="{F20A6EAC-2C91-460A-9585-8FDFDF40DDA8}"/>
                </a:ext>
              </a:extLst>
            </p:cNvPr>
            <p:cNvSpPr/>
            <p:nvPr/>
          </p:nvSpPr>
          <p:spPr>
            <a:xfrm>
              <a:off x="727587" y="3247309"/>
              <a:ext cx="10493788" cy="201318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Oval 10">
              <a:extLst>
                <a:ext uri="{FF2B5EF4-FFF2-40B4-BE49-F238E27FC236}">
                  <a16:creationId xmlns:a16="http://schemas.microsoft.com/office/drawing/2014/main" id="{B1C11568-3531-4333-8608-9DE82745CC08}"/>
                </a:ext>
              </a:extLst>
            </p:cNvPr>
            <p:cNvSpPr/>
            <p:nvPr/>
          </p:nvSpPr>
          <p:spPr>
            <a:xfrm>
              <a:off x="43943" y="3893890"/>
              <a:ext cx="587730" cy="37519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13" name="Rectangle: Rounded Corners 12">
            <a:extLst>
              <a:ext uri="{FF2B5EF4-FFF2-40B4-BE49-F238E27FC236}">
                <a16:creationId xmlns:a16="http://schemas.microsoft.com/office/drawing/2014/main" id="{86A946E2-29A8-486B-B992-AB1228D804C7}"/>
              </a:ext>
            </a:extLst>
          </p:cNvPr>
          <p:cNvSpPr/>
          <p:nvPr/>
        </p:nvSpPr>
        <p:spPr>
          <a:xfrm>
            <a:off x="40704" y="6288076"/>
            <a:ext cx="6544131"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1687D5-A0D4-ED05-3F0E-5428CF04305B}"/>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0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703468" y="848524"/>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Tahoma" panose="020B0604030504040204" pitchFamily="34" charset="0"/>
                <a:cs typeface="Tahoma" panose="020B0604030504040204" pitchFamily="34" charset="0"/>
              </a:rPr>
              <a:t>Tiêu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Tahoma" panose="020B0604030504040204" pitchFamily="34" charset="0"/>
                <a:cs typeface="Tahoma" panose="020B0604030504040204" pitchFamily="34" charset="0"/>
              </a:rPr>
              <a:t>chí</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Tahoma" panose="020B0604030504040204" pitchFamily="34" charset="0"/>
              <a:cs typeface="Tahoma" panose="020B0604030504040204"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745443" y="1750096"/>
            <a:ext cx="10554616" cy="49298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5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ràng</a:t>
            </a: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nhấn</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đặc</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điểm</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âm</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thanh</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ỉ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hơi</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đặc</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biệt</a:t>
            </a:r>
            <a:r>
              <a:rPr lang="en-US" sz="4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1264719" y="50713"/>
            <a:ext cx="4420464" cy="668596"/>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4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đ</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ọc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nhóm</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0F6607D2-1F62-ACB8-ACD3-65B3FC7F86E7}"/>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0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leaves and plants&#10;&#10;Description automatically generated with medium confidence">
            <a:extLst>
              <a:ext uri="{FF2B5EF4-FFF2-40B4-BE49-F238E27FC236}">
                <a16:creationId xmlns:a16="http://schemas.microsoft.com/office/drawing/2014/main" id="{19B1E155-1B64-6369-0B33-A4CE55C68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20" y="-279132"/>
            <a:ext cx="5934808" cy="6858000"/>
          </a:xfrm>
          <a:prstGeom prst="rect">
            <a:avLst/>
          </a:prstGeom>
        </p:spPr>
      </p:pic>
      <p:sp>
        <p:nvSpPr>
          <p:cNvPr id="2" name="Rectangle 1">
            <a:extLst>
              <a:ext uri="{FF2B5EF4-FFF2-40B4-BE49-F238E27FC236}">
                <a16:creationId xmlns:a16="http://schemas.microsoft.com/office/drawing/2014/main" id="{046C9997-F793-11AC-3844-0208F28B9BF2}"/>
              </a:ext>
            </a:extLst>
          </p:cNvPr>
          <p:cNvSpPr/>
          <p:nvPr/>
        </p:nvSpPr>
        <p:spPr>
          <a:xfrm>
            <a:off x="9615638" y="154004"/>
            <a:ext cx="2576362" cy="298383"/>
          </a:xfrm>
          <a:prstGeom prst="rect">
            <a:avLst/>
          </a:prstGeom>
          <a:solidFill>
            <a:srgbClr val="F2F2F2"/>
          </a:solid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DBD439-E061-08C3-04EC-7DE827D7CBFD}"/>
              </a:ext>
            </a:extLst>
          </p:cNvPr>
          <p:cNvSpPr txBox="1"/>
          <p:nvPr/>
        </p:nvSpPr>
        <p:spPr>
          <a:xfrm>
            <a:off x="3386489" y="2259449"/>
            <a:ext cx="7608770" cy="1169551"/>
          </a:xfrm>
          <a:prstGeom prst="rect">
            <a:avLst/>
          </a:prstGeom>
          <a:noFill/>
        </p:spPr>
        <p:txBody>
          <a:bodyPr wrap="square" rtlCol="0">
            <a:spAutoFit/>
          </a:bodyPr>
          <a:lstStyle/>
          <a:p>
            <a:r>
              <a:rPr lang="en-US" sz="7000" dirty="0">
                <a:latin typeface="Times New Roman" panose="02020603050405020304" pitchFamily="18" charset="0"/>
                <a:cs typeface="Times New Roman" panose="02020603050405020304" pitchFamily="18" charset="0"/>
              </a:rPr>
              <a:t>CHIẾC CÂY BÍ ẨN</a:t>
            </a:r>
          </a:p>
        </p:txBody>
      </p:sp>
      <p:sp>
        <p:nvSpPr>
          <p:cNvPr id="4" name="TextBox 3">
            <a:extLst>
              <a:ext uri="{FF2B5EF4-FFF2-40B4-BE49-F238E27FC236}">
                <a16:creationId xmlns:a16="http://schemas.microsoft.com/office/drawing/2014/main" id="{59359D55-CE97-9C96-DFA9-E9EE98D1C8C6}"/>
              </a:ext>
            </a:extLst>
          </p:cNvPr>
          <p:cNvSpPr txBox="1"/>
          <p:nvPr/>
        </p:nvSpPr>
        <p:spPr>
          <a:xfrm>
            <a:off x="2058203" y="1477165"/>
            <a:ext cx="7608770" cy="861774"/>
          </a:xfrm>
          <a:prstGeom prst="rect">
            <a:avLst/>
          </a:prstGeom>
          <a:noFill/>
        </p:spPr>
        <p:txBody>
          <a:bodyPr wrap="square" rtlCol="0">
            <a:spAutoFit/>
          </a:bodyPr>
          <a:lstStyle/>
          <a:p>
            <a:r>
              <a:rPr lang="en-US" sz="5000" dirty="0">
                <a:solidFill>
                  <a:srgbClr val="FF0000"/>
                </a:solidFill>
                <a:latin typeface="Times New Roman" panose="02020603050405020304" pitchFamily="18" charset="0"/>
                <a:cs typeface="Times New Roman" panose="02020603050405020304" pitchFamily="18" charset="0"/>
              </a:rPr>
              <a:t>TRÒ CHƠI:</a:t>
            </a:r>
          </a:p>
        </p:txBody>
      </p:sp>
      <p:pic>
        <p:nvPicPr>
          <p:cNvPr id="9" name="ĐẾM NGƯỢC 10 GIÂY- CÓ CHUÔNG BÁO HẾT GIỜ">
            <a:hlinkClick r:id="" action="ppaction://media"/>
            <a:extLst>
              <a:ext uri="{FF2B5EF4-FFF2-40B4-BE49-F238E27FC236}">
                <a16:creationId xmlns:a16="http://schemas.microsoft.com/office/drawing/2014/main" id="{46885CC7-AA71-F2E4-8DEE-A35B5DAD8D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19975" y="3685279"/>
            <a:ext cx="3840479" cy="3018717"/>
          </a:xfrm>
          <a:prstGeom prst="rect">
            <a:avLst/>
          </a:prstGeom>
        </p:spPr>
      </p:pic>
    </p:spTree>
    <p:extLst>
      <p:ext uri="{BB962C8B-B14F-4D97-AF65-F5344CB8AC3E}">
        <p14:creationId xmlns:p14="http://schemas.microsoft.com/office/powerpoint/2010/main" val="42444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9"/>
                </p:tgtEl>
              </p:cMediaNode>
            </p:video>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3" name="Rectangle 2">
            <a:extLst>
              <a:ext uri="{FF2B5EF4-FFF2-40B4-BE49-F238E27FC236}">
                <a16:creationId xmlns:a16="http://schemas.microsoft.com/office/drawing/2014/main" id="{0F6607D2-1F62-ACB8-ACD3-65B3FC7F86E7}"/>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B84A7C9-EB3B-0ACA-7AAE-780DEF46594F}"/>
              </a:ext>
            </a:extLst>
          </p:cNvPr>
          <p:cNvGrpSpPr/>
          <p:nvPr/>
        </p:nvGrpSpPr>
        <p:grpSpPr>
          <a:xfrm>
            <a:off x="2626804" y="-298249"/>
            <a:ext cx="8011480" cy="6858000"/>
            <a:chOff x="2614104" y="19251"/>
            <a:chExt cx="8011480" cy="6858000"/>
          </a:xfrm>
        </p:grpSpPr>
        <p:pic>
          <p:nvPicPr>
            <p:cNvPr id="5" name="图片 5">
              <a:extLst>
                <a:ext uri="{FF2B5EF4-FFF2-40B4-BE49-F238E27FC236}">
                  <a16:creationId xmlns:a16="http://schemas.microsoft.com/office/drawing/2014/main" id="{D2A6FCA8-BFC2-2EE2-B034-3D84D197C3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14104" y="19251"/>
              <a:ext cx="7939596" cy="6858000"/>
            </a:xfrm>
            <a:prstGeom prst="rect">
              <a:avLst/>
            </a:prstGeom>
          </p:spPr>
        </p:pic>
        <p:pic>
          <p:nvPicPr>
            <p:cNvPr id="6" name="图片 9">
              <a:extLst>
                <a:ext uri="{FF2B5EF4-FFF2-40B4-BE49-F238E27FC236}">
                  <a16:creationId xmlns:a16="http://schemas.microsoft.com/office/drawing/2014/main" id="{61A2E5AB-086E-2C89-7979-4417BE60A5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36384" y="2799882"/>
              <a:ext cx="2489200" cy="2489200"/>
            </a:xfrm>
            <a:prstGeom prst="rect">
              <a:avLst/>
            </a:prstGeom>
          </p:spPr>
        </p:pic>
        <p:sp>
          <p:nvSpPr>
            <p:cNvPr id="8" name="TextBox 7">
              <a:extLst>
                <a:ext uri="{FF2B5EF4-FFF2-40B4-BE49-F238E27FC236}">
                  <a16:creationId xmlns:a16="http://schemas.microsoft.com/office/drawing/2014/main" id="{107B3F08-7D54-6155-D020-6BCD28897603}"/>
                </a:ext>
              </a:extLst>
            </p:cNvPr>
            <p:cNvSpPr txBox="1"/>
            <p:nvPr/>
          </p:nvSpPr>
          <p:spPr>
            <a:xfrm>
              <a:off x="4294079" y="3746538"/>
              <a:ext cx="508690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7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7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Lý Cây Xanh - Nhạc Dân Ca - Nhạc Thiếu Nhi Hoạt Hình Việt Nam">
            <a:hlinkClick r:id="" action="ppaction://media"/>
            <a:extLst>
              <a:ext uri="{FF2B5EF4-FFF2-40B4-BE49-F238E27FC236}">
                <a16:creationId xmlns:a16="http://schemas.microsoft.com/office/drawing/2014/main" id="{97D09FAB-E156-86A6-64F5-A514994A3AC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4224" y="0"/>
            <a:ext cx="12157776" cy="6858000"/>
          </a:xfrm>
          <a:prstGeom prst="rect">
            <a:avLst/>
          </a:prstGeom>
        </p:spPr>
      </p:pic>
    </p:spTree>
    <p:extLst>
      <p:ext uri="{BB962C8B-B14F-4D97-AF65-F5344CB8AC3E}">
        <p14:creationId xmlns:p14="http://schemas.microsoft.com/office/powerpoint/2010/main" val="26897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75297"/>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495" y="-115294"/>
            <a:ext cx="4398505" cy="19821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324"/>
            <a:ext cx="3419863" cy="1450851"/>
          </a:xfrm>
          <a:prstGeom prst="rect">
            <a:avLst/>
          </a:prstGeom>
        </p:spPr>
      </p:pic>
      <p:sp>
        <p:nvSpPr>
          <p:cNvPr id="8" name="文本框 7"/>
          <p:cNvSpPr txBox="1"/>
          <p:nvPr/>
        </p:nvSpPr>
        <p:spPr>
          <a:xfrm>
            <a:off x="1186527" y="1612105"/>
            <a:ext cx="8969122"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9000" b="1" i="0" u="none" strike="noStrike" kern="1200" cap="none" spc="0" normalizeH="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8: </a:t>
            </a:r>
            <a:r>
              <a:rPr kumimoji="0" lang="en-US" altLang="zh-CN" sz="9000" b="1" i="0" u="none" strike="noStrike" kern="1200" cap="none" spc="0" normalizeH="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altLang="zh-CN" sz="9000" b="1" i="0" u="none" strike="noStrike" kern="1200" cap="none" spc="0" normalizeH="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9000" b="1" i="0" u="none" strike="noStrike" kern="1200" cap="none" spc="0" normalizeH="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altLang="zh-CN" sz="9000" b="1" i="0" u="none" strike="noStrike" kern="1200" cap="none" spc="0" normalizeH="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9000" b="1" i="0" u="none" strike="noStrike" kern="1200" cap="none" spc="0" normalizeH="0" noProof="0" dirty="0" err="1">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zh-CN" altLang="en-US" sz="9000" b="1" i="0" u="none" strike="noStrike" kern="1200" cap="none" spc="0" normalizeH="0" baseline="0" noProof="0" dirty="0">
              <a:ln>
                <a:noFill/>
              </a:ln>
              <a:solidFill>
                <a:srgbClr val="40929A"/>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A56F355-55AF-0F05-CA33-6440CC4476E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65234" y="3402708"/>
            <a:ext cx="12572198" cy="3455292"/>
          </a:xfrm>
          <a:prstGeom prst="rect">
            <a:avLst/>
          </a:prstGeom>
        </p:spPr>
      </p:pic>
    </p:spTree>
    <p:extLst>
      <p:ext uri="{BB962C8B-B14F-4D97-AF65-F5344CB8AC3E}">
        <p14:creationId xmlns:p14="http://schemas.microsoft.com/office/powerpoint/2010/main" val="2549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82309" y="772768"/>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110228" y="1645907"/>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2582240" y="2707361"/>
            <a:ext cx="5334758" cy="147732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sz="9000" b="1" i="0" u="none" strike="noStrike" kern="1200" cap="none" spc="0" normalizeH="0" baseline="0" noProof="0" dirty="0">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a:t>
            </a:r>
          </a:p>
        </p:txBody>
      </p:sp>
      <p:sp>
        <p:nvSpPr>
          <p:cNvPr id="3" name="Rectangle 2">
            <a:extLst>
              <a:ext uri="{FF2B5EF4-FFF2-40B4-BE49-F238E27FC236}">
                <a16:creationId xmlns:a16="http://schemas.microsoft.com/office/drawing/2014/main" id="{0186DC8B-8B3A-43B0-97DE-587527805EB3}"/>
              </a:ext>
            </a:extLst>
          </p:cNvPr>
          <p:cNvSpPr/>
          <p:nvPr/>
        </p:nvSpPr>
        <p:spPr>
          <a:xfrm>
            <a:off x="9721516" y="96253"/>
            <a:ext cx="2392934" cy="327259"/>
          </a:xfrm>
          <a:prstGeom prst="rect">
            <a:avLst/>
          </a:prstGeom>
          <a:solidFill>
            <a:srgbClr val="FBBCC0"/>
          </a:solidFill>
          <a:ln>
            <a:solidFill>
              <a:srgbClr val="FBB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5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grpSp>
        <p:nvGrpSpPr>
          <p:cNvPr id="6" name="Group 5">
            <a:extLst>
              <a:ext uri="{FF2B5EF4-FFF2-40B4-BE49-F238E27FC236}">
                <a16:creationId xmlns:a16="http://schemas.microsoft.com/office/drawing/2014/main" id="{B0A7A139-3F2D-A15F-96E0-B2D6A239C482}"/>
              </a:ext>
            </a:extLst>
          </p:cNvPr>
          <p:cNvGrpSpPr/>
          <p:nvPr/>
        </p:nvGrpSpPr>
        <p:grpSpPr>
          <a:xfrm>
            <a:off x="191808" y="33473"/>
            <a:ext cx="11912743" cy="6824527"/>
            <a:chOff x="191808" y="33473"/>
            <a:chExt cx="11912743" cy="6824527"/>
          </a:xfrm>
        </p:grpSpPr>
        <p:sp>
          <p:nvSpPr>
            <p:cNvPr id="2" name="Rectangle: Rounded Corners 1">
              <a:extLst>
                <a:ext uri="{FF2B5EF4-FFF2-40B4-BE49-F238E27FC236}">
                  <a16:creationId xmlns:a16="http://schemas.microsoft.com/office/drawing/2014/main" id="{CB044157-FBFC-45DE-AE77-CC70A71BC2E3}"/>
                </a:ext>
              </a:extLst>
            </p:cNvPr>
            <p:cNvSpPr/>
            <p:nvPr/>
          </p:nvSpPr>
          <p:spPr>
            <a:xfrm>
              <a:off x="3281760" y="33473"/>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5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5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5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191808" y="885012"/>
              <a:ext cx="11912743" cy="597298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 bỗng thấy xung quanh xôn xao. Nó hé mắt nhìn: không có gì lạ cả. Bấy giờ, nó mới mở bừng những con mắt lá. Quả nhiên, không có gì lạ thật.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Cây xấu hổ_HTS">
            <a:hlinkClick r:id="" action="ppaction://media"/>
            <a:extLst>
              <a:ext uri="{FF2B5EF4-FFF2-40B4-BE49-F238E27FC236}">
                <a16:creationId xmlns:a16="http://schemas.microsoft.com/office/drawing/2014/main" id="{473E2A26-4ED2-44D3-B62A-D09419316B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0157" y="1005922"/>
            <a:ext cx="487363" cy="487363"/>
          </a:xfrm>
          <a:prstGeom prst="rect">
            <a:avLst/>
          </a:prstGeom>
        </p:spPr>
      </p:pic>
      <p:sp>
        <p:nvSpPr>
          <p:cNvPr id="7" name="Rectangle 6">
            <a:extLst>
              <a:ext uri="{FF2B5EF4-FFF2-40B4-BE49-F238E27FC236}">
                <a16:creationId xmlns:a16="http://schemas.microsoft.com/office/drawing/2014/main" id="{27125EAB-7B11-44A9-303E-B2E9F5BDCBD0}"/>
              </a:ext>
            </a:extLst>
          </p:cNvPr>
          <p:cNvSpPr/>
          <p:nvPr/>
        </p:nvSpPr>
        <p:spPr>
          <a:xfrm>
            <a:off x="9452706" y="33472"/>
            <a:ext cx="2717260" cy="355633"/>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46BD69A6-D922-49CA-8944-19A7E77C6509}"/>
              </a:ext>
            </a:extLst>
          </p:cNvPr>
          <p:cNvSpPr/>
          <p:nvPr/>
        </p:nvSpPr>
        <p:spPr>
          <a:xfrm>
            <a:off x="8921797" y="-23676"/>
            <a:ext cx="3182754"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044157-FBFC-45DE-AE77-CC70A71BC2E3}"/>
              </a:ext>
            </a:extLst>
          </p:cNvPr>
          <p:cNvSpPr/>
          <p:nvPr/>
        </p:nvSpPr>
        <p:spPr>
          <a:xfrm>
            <a:off x="4194848" y="-45710"/>
            <a:ext cx="4266883" cy="69117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Rounded Corners 3">
            <a:extLst>
              <a:ext uri="{FF2B5EF4-FFF2-40B4-BE49-F238E27FC236}">
                <a16:creationId xmlns:a16="http://schemas.microsoft.com/office/drawing/2014/main" id="{3CCC1427-5E34-4F7A-A0F5-85EFCA61B10A}"/>
              </a:ext>
            </a:extLst>
          </p:cNvPr>
          <p:cNvSpPr/>
          <p:nvPr/>
        </p:nvSpPr>
        <p:spPr>
          <a:xfrm>
            <a:off x="614470" y="653100"/>
            <a:ext cx="11330374" cy="606981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ấy quay trở 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p>
        </p:txBody>
      </p:sp>
      <p:grpSp>
        <p:nvGrpSpPr>
          <p:cNvPr id="14" name="Group 13">
            <a:extLst>
              <a:ext uri="{FF2B5EF4-FFF2-40B4-BE49-F238E27FC236}">
                <a16:creationId xmlns:a16="http://schemas.microsoft.com/office/drawing/2014/main" id="{7F795085-1C3A-B6E8-4B2E-947D5CE914A8}"/>
              </a:ext>
            </a:extLst>
          </p:cNvPr>
          <p:cNvGrpSpPr/>
          <p:nvPr/>
        </p:nvGrpSpPr>
        <p:grpSpPr>
          <a:xfrm>
            <a:off x="43109" y="702737"/>
            <a:ext cx="11534421" cy="2593238"/>
            <a:chOff x="40704" y="1071716"/>
            <a:chExt cx="11180671" cy="2098275"/>
          </a:xfrm>
        </p:grpSpPr>
        <p:sp>
          <p:nvSpPr>
            <p:cNvPr id="7" name="Rectangle: Rounded Corners 6">
              <a:extLst>
                <a:ext uri="{FF2B5EF4-FFF2-40B4-BE49-F238E27FC236}">
                  <a16:creationId xmlns:a16="http://schemas.microsoft.com/office/drawing/2014/main" id="{8B831F17-1FA3-4C48-B28F-E5FD89DA6708}"/>
                </a:ext>
              </a:extLst>
            </p:cNvPr>
            <p:cNvSpPr/>
            <p:nvPr/>
          </p:nvSpPr>
          <p:spPr>
            <a:xfrm>
              <a:off x="727587" y="1071716"/>
              <a:ext cx="10493788" cy="209827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Oval 9">
              <a:extLst>
                <a:ext uri="{FF2B5EF4-FFF2-40B4-BE49-F238E27FC236}">
                  <a16:creationId xmlns:a16="http://schemas.microsoft.com/office/drawing/2014/main" id="{59953249-858A-4842-85E5-4E9C946ACF2D}"/>
                </a:ext>
              </a:extLst>
            </p:cNvPr>
            <p:cNvSpPr/>
            <p:nvPr/>
          </p:nvSpPr>
          <p:spPr>
            <a:xfrm>
              <a:off x="40704" y="1597601"/>
              <a:ext cx="600680" cy="56143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grpSp>
        <p:nvGrpSpPr>
          <p:cNvPr id="5" name="Group 4">
            <a:extLst>
              <a:ext uri="{FF2B5EF4-FFF2-40B4-BE49-F238E27FC236}">
                <a16:creationId xmlns:a16="http://schemas.microsoft.com/office/drawing/2014/main" id="{49932E9E-EC64-1AC0-298A-722E103C06BA}"/>
              </a:ext>
            </a:extLst>
          </p:cNvPr>
          <p:cNvGrpSpPr/>
          <p:nvPr/>
        </p:nvGrpSpPr>
        <p:grpSpPr>
          <a:xfrm>
            <a:off x="-1" y="3295975"/>
            <a:ext cx="11726229" cy="2992101"/>
            <a:chOff x="43943" y="3247309"/>
            <a:chExt cx="11177432" cy="2013189"/>
          </a:xfrm>
        </p:grpSpPr>
        <p:sp>
          <p:nvSpPr>
            <p:cNvPr id="8" name="Rectangle: Rounded Corners 7">
              <a:extLst>
                <a:ext uri="{FF2B5EF4-FFF2-40B4-BE49-F238E27FC236}">
                  <a16:creationId xmlns:a16="http://schemas.microsoft.com/office/drawing/2014/main" id="{F20A6EAC-2C91-460A-9585-8FDFDF40DDA8}"/>
                </a:ext>
              </a:extLst>
            </p:cNvPr>
            <p:cNvSpPr/>
            <p:nvPr/>
          </p:nvSpPr>
          <p:spPr>
            <a:xfrm>
              <a:off x="727587" y="3247309"/>
              <a:ext cx="10493788" cy="201318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Oval 10">
              <a:extLst>
                <a:ext uri="{FF2B5EF4-FFF2-40B4-BE49-F238E27FC236}">
                  <a16:creationId xmlns:a16="http://schemas.microsoft.com/office/drawing/2014/main" id="{B1C11568-3531-4333-8608-9DE82745CC08}"/>
                </a:ext>
              </a:extLst>
            </p:cNvPr>
            <p:cNvSpPr/>
            <p:nvPr/>
          </p:nvSpPr>
          <p:spPr>
            <a:xfrm>
              <a:off x="43943" y="3893890"/>
              <a:ext cx="587730" cy="37519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13" name="Rectangle: Rounded Corners 12">
            <a:extLst>
              <a:ext uri="{FF2B5EF4-FFF2-40B4-BE49-F238E27FC236}">
                <a16:creationId xmlns:a16="http://schemas.microsoft.com/office/drawing/2014/main" id="{86A946E2-29A8-486B-B992-AB1228D804C7}"/>
              </a:ext>
            </a:extLst>
          </p:cNvPr>
          <p:cNvSpPr/>
          <p:nvPr/>
        </p:nvSpPr>
        <p:spPr>
          <a:xfrm>
            <a:off x="40704" y="6288076"/>
            <a:ext cx="6544131"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1687D5-A0D4-ED05-3F0E-5428CF04305B}"/>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4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D7AFAB92-327D-6090-15DA-B57441F304A5}"/>
              </a:ext>
            </a:extLst>
          </p:cNvPr>
          <p:cNvSpPr/>
          <p:nvPr/>
        </p:nvSpPr>
        <p:spPr>
          <a:xfrm>
            <a:off x="2978150" y="3789917"/>
            <a:ext cx="292100" cy="575192"/>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4135690" y="66435"/>
            <a:ext cx="427903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Cây</a:t>
            </a:r>
            <a:r>
              <a:rPr kumimoji="0" lang="en-US" sz="5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xấu</a:t>
            </a:r>
            <a:r>
              <a:rPr kumimoji="0" lang="en-US" sz="5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rPr>
              <a:t>hổ</a:t>
            </a:r>
            <a:endParaRPr kumimoji="0" lang="en-US" sz="5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613944" y="838792"/>
            <a:ext cx="11279574"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285782" y="6216373"/>
            <a:ext cx="6544131"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1687D5-A0D4-ED05-3F0E-5428CF04305B}"/>
              </a:ext>
            </a:extLst>
          </p:cNvPr>
          <p:cNvSpPr/>
          <p:nvPr/>
        </p:nvSpPr>
        <p:spPr>
          <a:xfrm>
            <a:off x="9586762" y="19251"/>
            <a:ext cx="2605238" cy="365760"/>
          </a:xfrm>
          <a:prstGeom prst="rect">
            <a:avLst/>
          </a:prstGeom>
          <a:solidFill>
            <a:srgbClr val="94F5FC"/>
          </a:solidFill>
          <a:ln>
            <a:solidFill>
              <a:srgbClr val="94F5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3EAA7BA-D8B4-04DD-DB15-1D55AC03CBE4}"/>
              </a:ext>
            </a:extLst>
          </p:cNvPr>
          <p:cNvSpPr/>
          <p:nvPr/>
        </p:nvSpPr>
        <p:spPr>
          <a:xfrm>
            <a:off x="1054399" y="1148090"/>
            <a:ext cx="619685" cy="69387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36559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6990" y="5132705"/>
            <a:ext cx="12197080" cy="1725295"/>
          </a:xfrm>
          <a:prstGeom prst="rect">
            <a:avLst/>
          </a:prstGeom>
        </p:spPr>
      </p:pic>
      <p:sp>
        <p:nvSpPr>
          <p:cNvPr id="4" name="Text Box 4"/>
          <p:cNvSpPr txBox="1">
            <a:spLocks noChangeArrowheads="1"/>
          </p:cNvSpPr>
          <p:nvPr>
            <p:custDataLst>
              <p:tags r:id="rId1"/>
            </p:custDataLst>
          </p:nvPr>
        </p:nvSpPr>
        <p:spPr bwMode="auto">
          <a:xfrm>
            <a:off x="306551" y="13418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CB6791DA-62AF-C7C1-0610-BD52B50F9699}"/>
              </a:ext>
            </a:extLst>
          </p:cNvPr>
          <p:cNvGrpSpPr/>
          <p:nvPr/>
        </p:nvGrpSpPr>
        <p:grpSpPr>
          <a:xfrm>
            <a:off x="-721937" y="1012578"/>
            <a:ext cx="4176183" cy="446617"/>
            <a:chOff x="5168654" y="2709334"/>
            <a:chExt cx="4176183" cy="446617"/>
          </a:xfrm>
        </p:grpSpPr>
        <p:sp>
          <p:nvSpPr>
            <p:cNvPr id="35" name="Line 13"/>
            <p:cNvSpPr>
              <a:spLocks noChangeShapeType="1"/>
            </p:cNvSpPr>
            <p:nvPr>
              <p:custDataLst>
                <p:tags r:id="rId8"/>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normalizeH="0" baseline="0" noProof="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9"/>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noProof="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lạ</a:t>
              </a:r>
              <a:r>
                <a:rPr lang="en-US" altLang="zh-CN" sz="3600" noProof="0" dirty="0">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noProof="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lắm</a:t>
              </a:r>
              <a:endParaRPr kumimoji="0" lang="zh-CN" altLang="en-US" sz="3600" i="0" u="none" strike="noStrike" kern="120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a:extLst>
              <a:ext uri="{FF2B5EF4-FFF2-40B4-BE49-F238E27FC236}">
                <a16:creationId xmlns:a16="http://schemas.microsoft.com/office/drawing/2014/main" id="{766C80A2-9217-84EE-D6C0-DAF9DB166AD3}"/>
              </a:ext>
            </a:extLst>
          </p:cNvPr>
          <p:cNvSpPr/>
          <p:nvPr/>
        </p:nvSpPr>
        <p:spPr>
          <a:xfrm>
            <a:off x="9230627" y="19251"/>
            <a:ext cx="2961373" cy="288757"/>
          </a:xfrm>
          <a:prstGeom prst="rect">
            <a:avLst/>
          </a:prstGeom>
          <a:solidFill>
            <a:srgbClr val="B8EDFF"/>
          </a:solidFill>
          <a:ln>
            <a:solidFill>
              <a:srgbClr val="B8E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9752092-32D3-CE3C-9D2A-BC566A6A8307}"/>
              </a:ext>
            </a:extLst>
          </p:cNvPr>
          <p:cNvGrpSpPr/>
          <p:nvPr/>
        </p:nvGrpSpPr>
        <p:grpSpPr>
          <a:xfrm>
            <a:off x="1111621" y="2007790"/>
            <a:ext cx="4176182" cy="448733"/>
            <a:chOff x="5503088" y="3759201"/>
            <a:chExt cx="4176182" cy="448733"/>
          </a:xfrm>
        </p:grpSpPr>
        <p:sp>
          <p:nvSpPr>
            <p:cNvPr id="10" name="Line 13">
              <a:extLst>
                <a:ext uri="{FF2B5EF4-FFF2-40B4-BE49-F238E27FC236}">
                  <a16:creationId xmlns:a16="http://schemas.microsoft.com/office/drawing/2014/main" id="{6CAD4A2F-EB3B-BFF7-77CA-64333C76FAC0}"/>
                </a:ext>
              </a:extLst>
            </p:cNvPr>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normalizeH="0" baseline="0" noProof="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AutoShape 14">
              <a:extLst>
                <a:ext uri="{FF2B5EF4-FFF2-40B4-BE49-F238E27FC236}">
                  <a16:creationId xmlns:a16="http://schemas.microsoft.com/office/drawing/2014/main" id="{BA26B57B-F7FD-1FF9-794C-C0B59CA0F852}"/>
                </a:ext>
              </a:extLst>
            </p:cNvPr>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lạt</a:t>
              </a:r>
              <a:r>
                <a:rPr lang="en-US" altLang="zh-CN" sz="3600" dirty="0">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i="0" u="none" strike="noStrike" kern="120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A2EC80D1-8C23-8E5E-1CF8-7E2E22610D3A}"/>
              </a:ext>
            </a:extLst>
          </p:cNvPr>
          <p:cNvGrpSpPr/>
          <p:nvPr/>
        </p:nvGrpSpPr>
        <p:grpSpPr>
          <a:xfrm>
            <a:off x="3454246" y="2939317"/>
            <a:ext cx="4176182" cy="448733"/>
            <a:chOff x="5503088" y="3759201"/>
            <a:chExt cx="4176182" cy="448733"/>
          </a:xfrm>
        </p:grpSpPr>
        <p:sp>
          <p:nvSpPr>
            <p:cNvPr id="13" name="Line 13">
              <a:extLst>
                <a:ext uri="{FF2B5EF4-FFF2-40B4-BE49-F238E27FC236}">
                  <a16:creationId xmlns:a16="http://schemas.microsoft.com/office/drawing/2014/main" id="{04E42CF3-049C-D2A9-934B-EB4B676358DB}"/>
                </a:ext>
              </a:extLst>
            </p:cNvPr>
            <p:cNvSpPr>
              <a:spLocks noChangeShapeType="1"/>
            </p:cNvSpPr>
            <p:nvPr>
              <p:custDataLst>
                <p:tags r:id="rId4"/>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normalizeH="0" baseline="0" noProof="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utoShape 14">
              <a:extLst>
                <a:ext uri="{FF2B5EF4-FFF2-40B4-BE49-F238E27FC236}">
                  <a16:creationId xmlns:a16="http://schemas.microsoft.com/office/drawing/2014/main" id="{440BFE25-6484-74A1-C42A-EC8E21281BE2}"/>
                </a:ext>
              </a:extLst>
            </p:cNvPr>
            <p:cNvSpPr>
              <a:spLocks noChangeArrowheads="1"/>
            </p:cNvSpPr>
            <p:nvPr>
              <p:custDataLst>
                <p:tags r:id="rId5"/>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co </a:t>
              </a: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i="0" u="none" strike="noStrike" kern="120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808F97A6-EEB2-1FF5-2900-76ED4F5216FF}"/>
              </a:ext>
            </a:extLst>
          </p:cNvPr>
          <p:cNvGrpSpPr/>
          <p:nvPr/>
        </p:nvGrpSpPr>
        <p:grpSpPr>
          <a:xfrm>
            <a:off x="5720983" y="4042361"/>
            <a:ext cx="4176182" cy="448733"/>
            <a:chOff x="5503088" y="3759201"/>
            <a:chExt cx="4176182" cy="448733"/>
          </a:xfrm>
        </p:grpSpPr>
        <p:sp>
          <p:nvSpPr>
            <p:cNvPr id="16" name="Line 13">
              <a:extLst>
                <a:ext uri="{FF2B5EF4-FFF2-40B4-BE49-F238E27FC236}">
                  <a16:creationId xmlns:a16="http://schemas.microsoft.com/office/drawing/2014/main" id="{B8A99221-3AEF-FDDC-C6FF-947EBB3B4FA2}"/>
                </a:ext>
              </a:extLst>
            </p:cNvPr>
            <p:cNvSpPr>
              <a:spLocks noChangeShapeType="1"/>
            </p:cNvSpPr>
            <p:nvPr>
              <p:custDataLst>
                <p:tags r:id="rId2"/>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normalizeH="0" baseline="0" noProof="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a:extLst>
                <a:ext uri="{FF2B5EF4-FFF2-40B4-BE49-F238E27FC236}">
                  <a16:creationId xmlns:a16="http://schemas.microsoft.com/office/drawing/2014/main" id="{ADC89445-DD87-0B34-6C6E-BB63676C9772}"/>
                </a:ext>
              </a:extLst>
            </p:cNvPr>
            <p:cNvSpPr>
              <a:spLocks noChangeArrowheads="1"/>
            </p:cNvSpPr>
            <p:nvPr>
              <p:custDataLst>
                <p:tags r:id="rId3"/>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xôn</a:t>
              </a:r>
              <a:r>
                <a:rPr lang="en-US" altLang="zh-CN" sz="3600" dirty="0">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ln w="0"/>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xao</a:t>
              </a:r>
              <a:endParaRPr kumimoji="0" lang="zh-CN" altLang="en-US" sz="3600" i="0" u="none" strike="noStrike" kern="120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4" name="Picture 23" descr="A rainbow and clouds with eyes&#10;&#10;Description automatically generated">
            <a:extLst>
              <a:ext uri="{FF2B5EF4-FFF2-40B4-BE49-F238E27FC236}">
                <a16:creationId xmlns:a16="http://schemas.microsoft.com/office/drawing/2014/main" id="{03A774AC-E19B-9AC7-3A4C-82DC041921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39097">
            <a:off x="8248265" y="-220098"/>
            <a:ext cx="3685884" cy="30218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animBg="1"/>
      <p:bldP spid="11" grpId="0" animBg="1"/>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1F46D37-FC4C-FC65-0EED-1BB897D35F35}"/>
              </a:ext>
            </a:extLst>
          </p:cNvPr>
          <p:cNvSpPr/>
          <p:nvPr/>
        </p:nvSpPr>
        <p:spPr>
          <a:xfrm>
            <a:off x="1331843" y="3796748"/>
            <a:ext cx="5546035" cy="12225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16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TotalTime>
  <Words>233</Words>
  <Application>Microsoft Office PowerPoint</Application>
  <PresentationFormat>Widescreen</PresentationFormat>
  <Paragraphs>93</Paragraphs>
  <Slides>20</Slides>
  <Notes>14</Notes>
  <HiddenSlides>0</HiddenSlides>
  <MMClips>3</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20</vt:i4>
      </vt:variant>
    </vt:vector>
  </HeadingPairs>
  <TitlesOfParts>
    <vt:vector size="42" baseType="lpstr">
      <vt:lpstr>微软雅黑</vt:lpstr>
      <vt:lpstr>宋体</vt:lpstr>
      <vt:lpstr>Arial</vt:lpstr>
      <vt:lpstr>Arial-Rounded</vt:lpstr>
      <vt:lpstr>Calibri</vt:lpstr>
      <vt:lpstr>Calibri Light</vt:lpstr>
      <vt:lpstr>DengXian</vt:lpstr>
      <vt:lpstr>DengXian</vt:lpstr>
      <vt:lpstr>黑体</vt:lpstr>
      <vt:lpstr>Tahoma</vt:lpstr>
      <vt:lpstr>Times New Roman</vt:lpstr>
      <vt:lpstr>华康少女文字W5(P)</vt:lpstr>
      <vt:lpstr>思源黑体 CN Regular</vt:lpstr>
      <vt:lpstr>汉仪跳跳体简</vt:lpstr>
      <vt:lpstr>https://www.freeppt7.com</vt:lpstr>
      <vt:lpstr>Office 主题</vt:lpstr>
      <vt:lpstr>1_Office 主题​​</vt:lpstr>
      <vt:lpstr>3_Office 主题</vt:lpstr>
      <vt:lpstr>1_Office 主题</vt:lpstr>
      <vt:lpstr>2_Office 主题</vt:lpstr>
      <vt:lpstr>2_Office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39</cp:revision>
  <dcterms:created xsi:type="dcterms:W3CDTF">2021-07-25T08:29:54Z</dcterms:created>
  <dcterms:modified xsi:type="dcterms:W3CDTF">2023-11-21T01:56:48Z</dcterms:modified>
</cp:coreProperties>
</file>