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5" r:id="rId4"/>
  </p:sldMasterIdLst>
  <p:notesMasterIdLst>
    <p:notesMasterId r:id="rId24"/>
  </p:notesMasterIdLst>
  <p:sldIdLst>
    <p:sldId id="405" r:id="rId5"/>
    <p:sldId id="387" r:id="rId6"/>
    <p:sldId id="259" r:id="rId7"/>
    <p:sldId id="396" r:id="rId8"/>
    <p:sldId id="392" r:id="rId9"/>
    <p:sldId id="393" r:id="rId10"/>
    <p:sldId id="394" r:id="rId11"/>
    <p:sldId id="395" r:id="rId12"/>
    <p:sldId id="404" r:id="rId13"/>
    <p:sldId id="403" r:id="rId14"/>
    <p:sldId id="397" r:id="rId15"/>
    <p:sldId id="257" r:id="rId16"/>
    <p:sldId id="398" r:id="rId17"/>
    <p:sldId id="399" r:id="rId18"/>
    <p:sldId id="400" r:id="rId19"/>
    <p:sldId id="358" r:id="rId20"/>
    <p:sldId id="401" r:id="rId21"/>
    <p:sldId id="402" r:id="rId22"/>
    <p:sldId id="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A"/>
    <a:srgbClr val="FFBCC0"/>
    <a:srgbClr val="92D068"/>
    <a:srgbClr val="A8D987"/>
    <a:srgbClr val="C6E6B0"/>
    <a:srgbClr val="61D6FF"/>
    <a:srgbClr val="69CFC3"/>
    <a:srgbClr val="FFFA00"/>
    <a:srgbClr val="FFE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65" autoAdjust="0"/>
    <p:restoredTop sz="94049" autoAdjust="0"/>
  </p:normalViewPr>
  <p:slideViewPr>
    <p:cSldViewPr snapToGrid="0">
      <p:cViewPr varScale="1">
        <p:scale>
          <a:sx n="56" d="100"/>
          <a:sy n="56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8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54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42B6B-BF74-FD7D-AA38-868C395DF72C}"/>
              </a:ext>
            </a:extLst>
          </p:cNvPr>
          <p:cNvSpPr txBox="1"/>
          <p:nvPr/>
        </p:nvSpPr>
        <p:spPr>
          <a:xfrm>
            <a:off x="1992429" y="2136809"/>
            <a:ext cx="8720488" cy="17851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dirty="0">
                <a:ln>
                  <a:solidFill>
                    <a:srgbClr val="7030A0"/>
                  </a:solidFill>
                </a:ln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</a:p>
          <a:p>
            <a:pPr algn="ctr"/>
            <a:r>
              <a:rPr lang="en-US" sz="8000" dirty="0">
                <a:ln>
                  <a:solidFill>
                    <a:srgbClr val="7030A0"/>
                  </a:solidFill>
                </a:ln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8000" dirty="0" smtClean="0">
                <a:ln>
                  <a:solidFill>
                    <a:srgbClr val="7030A0"/>
                  </a:solidFill>
                </a:ln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8000" dirty="0">
              <a:ln>
                <a:solidFill>
                  <a:srgbClr val="7030A0"/>
                </a:solidFill>
              </a:ln>
              <a:effectLst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26A2E-CF8A-3AB7-4C30-93652CE072B7}"/>
              </a:ext>
            </a:extLst>
          </p:cNvPr>
          <p:cNvSpPr txBox="1"/>
          <p:nvPr/>
        </p:nvSpPr>
        <p:spPr>
          <a:xfrm>
            <a:off x="4668252" y="2798058"/>
            <a:ext cx="58425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777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10C0C-8AF4-C091-D029-1BFE36DDAE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iềm vui của Bi và Bống _ Tiếng Việt 2, tập 1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A6D811E2-B648-8F78-B1A5-16A7A732DE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0" y="269507"/>
            <a:ext cx="9298004" cy="5938788"/>
          </a:xfrm>
        </p:spPr>
      </p:pic>
    </p:spTree>
    <p:extLst>
      <p:ext uri="{BB962C8B-B14F-4D97-AF65-F5344CB8AC3E}">
        <p14:creationId xmlns:p14="http://schemas.microsoft.com/office/powerpoint/2010/main" val="11606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53825F-F0BB-1B83-9378-4BDC725D8793}"/>
              </a:ext>
            </a:extLst>
          </p:cNvPr>
          <p:cNvGrpSpPr/>
          <p:nvPr/>
        </p:nvGrpSpPr>
        <p:grpSpPr>
          <a:xfrm>
            <a:off x="123264" y="210252"/>
            <a:ext cx="12353364" cy="1577605"/>
            <a:chOff x="123264" y="210252"/>
            <a:chExt cx="12353364" cy="152348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FBE271-5B11-2945-D820-8A358543C7A0}"/>
                </a:ext>
              </a:extLst>
            </p:cNvPr>
            <p:cNvSpPr/>
            <p:nvPr/>
          </p:nvSpPr>
          <p:spPr>
            <a:xfrm>
              <a:off x="123264" y="210252"/>
              <a:ext cx="11945471" cy="15234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3C15BE-AF09-0929-7D0C-E95FC9C4ACF7}"/>
                </a:ext>
              </a:extLst>
            </p:cNvPr>
            <p:cNvSpPr txBox="1"/>
            <p:nvPr/>
          </p:nvSpPr>
          <p:spPr>
            <a:xfrm>
              <a:off x="123264" y="260383"/>
              <a:ext cx="12353364" cy="136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1-2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FF1C69-E566-4DF5-9767-195F28A4021F}"/>
              </a:ext>
            </a:extLst>
          </p:cNvPr>
          <p:cNvGrpSpPr/>
          <p:nvPr/>
        </p:nvGrpSpPr>
        <p:grpSpPr>
          <a:xfrm>
            <a:off x="105336" y="2238315"/>
            <a:ext cx="12086664" cy="4517327"/>
            <a:chOff x="52668" y="2636411"/>
            <a:chExt cx="12086664" cy="39514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A11B78-B119-657B-47B7-1CBD37FFD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52668" y="2636411"/>
              <a:ext cx="2888877" cy="39514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21546-13B5-C89D-4FB8-46C961CA1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3118596" y="2636412"/>
              <a:ext cx="2888878" cy="3951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23A0D7-DD2E-253D-9FB6-A7AEE3A0F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6184525" y="2636411"/>
              <a:ext cx="2888878" cy="3951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19C4DE-D325-99CE-CC59-B595F97C8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9250454" y="2636411"/>
              <a:ext cx="2888878" cy="3951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115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26182B-CDF2-461D-AFFF-B8223496D967}"/>
              </a:ext>
            </a:extLst>
          </p:cNvPr>
          <p:cNvGrpSpPr/>
          <p:nvPr/>
        </p:nvGrpSpPr>
        <p:grpSpPr>
          <a:xfrm>
            <a:off x="-556447" y="-1175868"/>
            <a:ext cx="13304894" cy="8538404"/>
            <a:chOff x="-591423" y="-1175868"/>
            <a:chExt cx="13304894" cy="85384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E9DF55-FB51-3430-91DB-725CC8D07A11}"/>
                </a:ext>
              </a:extLst>
            </p:cNvPr>
            <p:cNvGrpSpPr/>
            <p:nvPr/>
          </p:nvGrpSpPr>
          <p:grpSpPr>
            <a:xfrm>
              <a:off x="-38102" y="-1175868"/>
              <a:ext cx="12751573" cy="8033868"/>
              <a:chOff x="-38102" y="-1175868"/>
              <a:chExt cx="12751573" cy="803386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DAA05A1-A30F-4B43-B0F9-842C7E8FD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667000" y="-2705102"/>
                <a:ext cx="6858000" cy="12268204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D6E6BBD-55BC-4609-9234-E6F030B3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4652">
                <a:off x="115079" y="968971"/>
                <a:ext cx="419196" cy="1232181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F2093D5-1511-470A-84F7-CD3D5D60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72" y="1274025"/>
                <a:ext cx="571630" cy="787579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1A8B920-2603-41BF-97D2-B541638BC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15" b="75097"/>
              <a:stretch/>
            </p:blipFill>
            <p:spPr>
              <a:xfrm rot="660128">
                <a:off x="9693355" y="-1175868"/>
                <a:ext cx="3020116" cy="314651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4E36D2A1-7E6C-40E4-9CEC-803715B69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9435">
                <a:off x="5902313" y="2289396"/>
                <a:ext cx="422498" cy="4361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E9236B6-8568-430A-A241-D955A7D92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8107" y="1202801"/>
                <a:ext cx="644623" cy="686893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5150AFAD-94D2-45D0-B9C7-6489920D4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0267" y="670348"/>
                <a:ext cx="391538" cy="46984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17F29A0C-09E7-494C-BC8E-428CB9B9D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27701">
                <a:off x="2693190" y="707721"/>
                <a:ext cx="391538" cy="645313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B4860D97-F7FE-4AC3-8745-689FB2A4E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630" y="1470919"/>
                <a:ext cx="1054340" cy="1181369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C673EB3-CF89-4670-AD42-188BEA088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CE201C-16F7-41CC-9D7C-4F43F62CC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35681" y="1869634"/>
              <a:ext cx="4466358" cy="549290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357176" y="670347"/>
            <a:ext cx="38960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8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8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C7513BC-698E-B77B-864D-5E69EFED94B1}"/>
              </a:ext>
            </a:extLst>
          </p:cNvPr>
          <p:cNvGrpSpPr/>
          <p:nvPr/>
        </p:nvGrpSpPr>
        <p:grpSpPr>
          <a:xfrm>
            <a:off x="-1524" y="0"/>
            <a:ext cx="12192000" cy="7103658"/>
            <a:chOff x="-1524" y="0"/>
            <a:chExt cx="12192000" cy="71036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B569B1-D3C3-26D5-6E01-D3F8DF1613C1}"/>
                </a:ext>
              </a:extLst>
            </p:cNvPr>
            <p:cNvSpPr/>
            <p:nvPr/>
          </p:nvSpPr>
          <p:spPr>
            <a:xfrm>
              <a:off x="-1524" y="0"/>
              <a:ext cx="12192000" cy="6858000"/>
            </a:xfrm>
            <a:prstGeom prst="rect">
              <a:avLst/>
            </a:prstGeom>
            <a:solidFill>
              <a:srgbClr val="FFBC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18C3DA64-5C10-F5BE-94BF-B06D5F49F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7414661" y="3969228"/>
              <a:ext cx="2411597" cy="299038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3E5C165-361F-7C83-325E-5F45FAF95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9314085" y="4039905"/>
              <a:ext cx="2491182" cy="306375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EBCE-6B62-DD58-5514-BED549768AEA}"/>
              </a:ext>
            </a:extLst>
          </p:cNvPr>
          <p:cNvSpPr txBox="1"/>
          <p:nvPr/>
        </p:nvSpPr>
        <p:spPr>
          <a:xfrm>
            <a:off x="3740061" y="495949"/>
            <a:ext cx="40371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A47A9-C1AE-889D-D63B-38CE49105AA7}"/>
              </a:ext>
            </a:extLst>
          </p:cNvPr>
          <p:cNvSpPr txBox="1"/>
          <p:nvPr/>
        </p:nvSpPr>
        <p:spPr>
          <a:xfrm>
            <a:off x="1106905" y="1736177"/>
            <a:ext cx="97600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3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26182B-CDF2-461D-AFFF-B8223496D967}"/>
              </a:ext>
            </a:extLst>
          </p:cNvPr>
          <p:cNvGrpSpPr/>
          <p:nvPr/>
        </p:nvGrpSpPr>
        <p:grpSpPr>
          <a:xfrm>
            <a:off x="-556447" y="-1175868"/>
            <a:ext cx="13304894" cy="8538404"/>
            <a:chOff x="-591423" y="-1175868"/>
            <a:chExt cx="13304894" cy="85384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E9DF55-FB51-3430-91DB-725CC8D07A11}"/>
                </a:ext>
              </a:extLst>
            </p:cNvPr>
            <p:cNvGrpSpPr/>
            <p:nvPr/>
          </p:nvGrpSpPr>
          <p:grpSpPr>
            <a:xfrm>
              <a:off x="-38102" y="-1175868"/>
              <a:ext cx="12751573" cy="8033868"/>
              <a:chOff x="-38102" y="-1175868"/>
              <a:chExt cx="12751573" cy="803386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DAA05A1-A30F-4B43-B0F9-842C7E8FD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667000" y="-2705102"/>
                <a:ext cx="6858000" cy="12268204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D6E6BBD-55BC-4609-9234-E6F030B3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4652">
                <a:off x="115079" y="968971"/>
                <a:ext cx="419196" cy="1232181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F2093D5-1511-470A-84F7-CD3D5D60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72" y="1274025"/>
                <a:ext cx="571630" cy="787579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1A8B920-2603-41BF-97D2-B541638BC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15" b="75097"/>
              <a:stretch/>
            </p:blipFill>
            <p:spPr>
              <a:xfrm rot="660128">
                <a:off x="9693355" y="-1175868"/>
                <a:ext cx="3020116" cy="314651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4E36D2A1-7E6C-40E4-9CEC-803715B69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9435">
                <a:off x="5902313" y="2289396"/>
                <a:ext cx="422498" cy="4361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E9236B6-8568-430A-A241-D955A7D92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8107" y="1202801"/>
                <a:ext cx="644623" cy="686893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5150AFAD-94D2-45D0-B9C7-6489920D4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0267" y="670348"/>
                <a:ext cx="391538" cy="46984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17F29A0C-09E7-494C-BC8E-428CB9B9D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27701">
                <a:off x="2693190" y="707721"/>
                <a:ext cx="391538" cy="645313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B4860D97-F7FE-4AC3-8745-689FB2A4E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630" y="1470919"/>
                <a:ext cx="1054340" cy="1181369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C673EB3-CF89-4670-AD42-188BEA088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CE201C-16F7-41CC-9D7C-4F43F62CC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35681" y="1869634"/>
              <a:ext cx="4466358" cy="549290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357176" y="670347"/>
            <a:ext cx="38960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8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8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2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26182B-CDF2-461D-AFFF-B8223496D967}"/>
              </a:ext>
            </a:extLst>
          </p:cNvPr>
          <p:cNvGrpSpPr/>
          <p:nvPr/>
        </p:nvGrpSpPr>
        <p:grpSpPr>
          <a:xfrm>
            <a:off x="-556447" y="-1175868"/>
            <a:ext cx="13304894" cy="8538404"/>
            <a:chOff x="-591423" y="-1175868"/>
            <a:chExt cx="13304894" cy="85384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E9DF55-FB51-3430-91DB-725CC8D07A11}"/>
                </a:ext>
              </a:extLst>
            </p:cNvPr>
            <p:cNvGrpSpPr/>
            <p:nvPr/>
          </p:nvGrpSpPr>
          <p:grpSpPr>
            <a:xfrm>
              <a:off x="-38102" y="-1175868"/>
              <a:ext cx="12751573" cy="8033868"/>
              <a:chOff x="-38102" y="-1175868"/>
              <a:chExt cx="12751573" cy="803386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DAA05A1-A30F-4B43-B0F9-842C7E8FD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667000" y="-2705102"/>
                <a:ext cx="6858000" cy="12268204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D6E6BBD-55BC-4609-9234-E6F030B3A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4652">
                <a:off x="115079" y="968971"/>
                <a:ext cx="419196" cy="1232181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F2093D5-1511-470A-84F7-CD3D5D60C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72" y="1274025"/>
                <a:ext cx="571630" cy="787579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1A8B920-2603-41BF-97D2-B541638BC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15" b="75097"/>
              <a:stretch/>
            </p:blipFill>
            <p:spPr>
              <a:xfrm rot="660128">
                <a:off x="9693355" y="-1175868"/>
                <a:ext cx="3020116" cy="314651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4E36D2A1-7E6C-40E4-9CEC-803715B69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9435">
                <a:off x="5902313" y="2289396"/>
                <a:ext cx="422498" cy="4361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E9236B6-8568-430A-A241-D955A7D92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8107" y="1202801"/>
                <a:ext cx="644623" cy="686893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5150AFAD-94D2-45D0-B9C7-6489920D4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0267" y="670348"/>
                <a:ext cx="391538" cy="46984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17F29A0C-09E7-494C-BC8E-428CB9B9D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27701">
                <a:off x="2693190" y="707721"/>
                <a:ext cx="391538" cy="645313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B4860D97-F7FE-4AC3-8745-689FB2A4E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630" y="1470919"/>
                <a:ext cx="1054340" cy="1181369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C673EB3-CF89-4670-AD42-188BEA088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CE201C-16F7-41CC-9D7C-4F43F62CC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35681" y="1869634"/>
              <a:ext cx="4466358" cy="549290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249363" y="1642422"/>
            <a:ext cx="38960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10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83" y="-250257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634614"/>
            <a:ext cx="6604000" cy="143115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endParaRPr kumimoji="0" lang="en-US" altLang="en-US" sz="8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173D510E-088B-EC2B-B928-36E59632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55" y="-1714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B54463-0D66-472E-8EAE-4699A6F48C92}"/>
              </a:ext>
            </a:extLst>
          </p:cNvPr>
          <p:cNvSpPr txBox="1"/>
          <p:nvPr/>
        </p:nvSpPr>
        <p:spPr>
          <a:xfrm>
            <a:off x="3898964" y="2529142"/>
            <a:ext cx="65271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5697324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EB6C7D-F981-39DE-02A1-1ABC9E3273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m đến trường -cut">
            <a:hlinkClick r:id="" action="ppaction://media"/>
            <a:extLst>
              <a:ext uri="{FF2B5EF4-FFF2-40B4-BE49-F238E27FC236}">
                <a16:creationId xmlns:a16="http://schemas.microsoft.com/office/drawing/2014/main" id="{4FCEB187-5B84-7FC9-B82B-C47E365D7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6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780DE-83A5-FA96-C5F6-997C10C96E74}"/>
              </a:ext>
            </a:extLst>
          </p:cNvPr>
          <p:cNvSpPr txBox="1"/>
          <p:nvPr/>
        </p:nvSpPr>
        <p:spPr>
          <a:xfrm>
            <a:off x="2646947" y="1742173"/>
            <a:ext cx="8720488" cy="17851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dirty="0">
                <a:ln>
                  <a:solidFill>
                    <a:srgbClr val="7030A0"/>
                  </a:solidFill>
                </a:ln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</a:t>
            </a:r>
          </a:p>
        </p:txBody>
      </p:sp>
    </p:spTree>
    <p:extLst>
      <p:ext uri="{BB962C8B-B14F-4D97-AF65-F5344CB8AC3E}">
        <p14:creationId xmlns:p14="http://schemas.microsoft.com/office/powerpoint/2010/main" val="15056959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D1398-100F-4EAA-00E3-14A2CD0A50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nk background with paw prints&#10;&#10;Description automatically generated">
            <a:extLst>
              <a:ext uri="{FF2B5EF4-FFF2-40B4-BE49-F238E27FC236}">
                <a16:creationId xmlns:a16="http://schemas.microsoft.com/office/drawing/2014/main" id="{2F8A5237-523A-8824-35B1-05D1768EF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8610" cy="6857998"/>
          </a:xfrm>
          <a:prstGeom prst="rect">
            <a:avLst/>
          </a:prstGeom>
          <a:solidFill>
            <a:srgbClr val="FFBCC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C9E32-40D2-B507-0E7B-63FFD04B2F4D}"/>
              </a:ext>
            </a:extLst>
          </p:cNvPr>
          <p:cNvSpPr txBox="1"/>
          <p:nvPr/>
        </p:nvSpPr>
        <p:spPr>
          <a:xfrm>
            <a:off x="1061987" y="2519622"/>
            <a:ext cx="100680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 HỘP BÍ MẬT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74A0C-B4AA-09D7-154B-7ED65EC0FE59}"/>
              </a:ext>
            </a:extLst>
          </p:cNvPr>
          <p:cNvSpPr txBox="1"/>
          <p:nvPr/>
        </p:nvSpPr>
        <p:spPr>
          <a:xfrm>
            <a:off x="1061987" y="1226961"/>
            <a:ext cx="53131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1" name="TINH">
            <a:hlinkClick r:id="" action="ppaction://media"/>
            <a:extLst>
              <a:ext uri="{FF2B5EF4-FFF2-40B4-BE49-F238E27FC236}">
                <a16:creationId xmlns:a16="http://schemas.microsoft.com/office/drawing/2014/main" id="{0A57D0CD-F220-6568-C2A0-7052F7133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5705" y="-406400"/>
            <a:ext cx="406400" cy="406400"/>
          </a:xfrm>
          <a:prstGeom prst="rect">
            <a:avLst/>
          </a:prstGeom>
        </p:spPr>
      </p:pic>
      <p:pic>
        <p:nvPicPr>
          <p:cNvPr id="12" name="TINH">
            <a:hlinkClick r:id="" action="ppaction://media"/>
            <a:extLst>
              <a:ext uri="{FF2B5EF4-FFF2-40B4-BE49-F238E27FC236}">
                <a16:creationId xmlns:a16="http://schemas.microsoft.com/office/drawing/2014/main" id="{176C7648-A0F1-146D-7882-44F445560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7567" y="6858000"/>
            <a:ext cx="406400" cy="406400"/>
          </a:xfrm>
          <a:prstGeom prst="rect">
            <a:avLst/>
          </a:prstGeom>
        </p:spPr>
      </p:pic>
      <p:pic>
        <p:nvPicPr>
          <p:cNvPr id="2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1FAD7D02-6C5F-07BA-65C4-AB24058982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920005"/>
            <a:ext cx="5223102" cy="29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build="p"/>
      <p:bldP spid="7" grpId="1" build="allAtOnce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009F63-72D7-5CB0-14A6-08EA57DB674B}"/>
              </a:ext>
            </a:extLst>
          </p:cNvPr>
          <p:cNvGrpSpPr/>
          <p:nvPr/>
        </p:nvGrpSpPr>
        <p:grpSpPr>
          <a:xfrm>
            <a:off x="482309" y="218765"/>
            <a:ext cx="11709691" cy="6639235"/>
            <a:chOff x="404759" y="236908"/>
            <a:chExt cx="11709691" cy="6639235"/>
          </a:xfrm>
        </p:grpSpPr>
        <p:pic>
          <p:nvPicPr>
            <p:cNvPr id="38" name="图片 5">
              <a:extLst>
                <a:ext uri="{FF2B5EF4-FFF2-40B4-BE49-F238E27FC236}">
                  <a16:creationId xmlns:a16="http://schemas.microsoft.com/office/drawing/2014/main" id="{79E211EE-A62B-4D25-8775-0D260B769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/>
          </p:blipFill>
          <p:spPr>
            <a:xfrm>
              <a:off x="404759" y="772054"/>
              <a:ext cx="11709691" cy="5426981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364527-9BA4-4EF3-BD6B-216A4DB2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71" r="26743"/>
            <a:stretch/>
          </p:blipFill>
          <p:spPr>
            <a:xfrm>
              <a:off x="6814991" y="3472661"/>
              <a:ext cx="4612351" cy="338533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763C397-0C8D-4D4F-80DF-05F146F62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71" r="26743"/>
            <a:stretch/>
          </p:blipFill>
          <p:spPr>
            <a:xfrm flipH="1">
              <a:off x="8925388" y="4535459"/>
              <a:ext cx="3189062" cy="234068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FBE018C-B768-45ED-AB07-13AC4723E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64" r="71083" b="46860"/>
            <a:stretch/>
          </p:blipFill>
          <p:spPr>
            <a:xfrm rot="20698032">
              <a:off x="538109" y="236908"/>
              <a:ext cx="3406282" cy="349566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16AB0A7D-D719-4E7F-AFEB-80B396641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4" t="7312" r="32213" b="28914"/>
            <a:stretch/>
          </p:blipFill>
          <p:spPr>
            <a:xfrm rot="20680750">
              <a:off x="7829320" y="1456899"/>
              <a:ext cx="1935225" cy="287396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459202" y="2988361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53825F-F0BB-1B83-9378-4BDC725D8793}"/>
              </a:ext>
            </a:extLst>
          </p:cNvPr>
          <p:cNvGrpSpPr/>
          <p:nvPr/>
        </p:nvGrpSpPr>
        <p:grpSpPr>
          <a:xfrm>
            <a:off x="123264" y="210252"/>
            <a:ext cx="12353364" cy="1313748"/>
            <a:chOff x="123264" y="210252"/>
            <a:chExt cx="12353364" cy="131374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FBE271-5B11-2945-D820-8A358543C7A0}"/>
                </a:ext>
              </a:extLst>
            </p:cNvPr>
            <p:cNvSpPr/>
            <p:nvPr/>
          </p:nvSpPr>
          <p:spPr>
            <a:xfrm>
              <a:off x="123264" y="210252"/>
              <a:ext cx="11945471" cy="1313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3C15BE-AF09-0929-7D0C-E95FC9C4ACF7}"/>
                </a:ext>
              </a:extLst>
            </p:cNvPr>
            <p:cNvSpPr txBox="1"/>
            <p:nvPr/>
          </p:nvSpPr>
          <p:spPr>
            <a:xfrm>
              <a:off x="123264" y="508122"/>
              <a:ext cx="12353364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E57A32-E22B-9A16-2D30-011AE3AE4148}"/>
              </a:ext>
            </a:extLst>
          </p:cNvPr>
          <p:cNvGrpSpPr/>
          <p:nvPr/>
        </p:nvGrpSpPr>
        <p:grpSpPr>
          <a:xfrm>
            <a:off x="69477" y="2090811"/>
            <a:ext cx="12086664" cy="4556937"/>
            <a:chOff x="69477" y="2090811"/>
            <a:chExt cx="12086664" cy="39514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A11B78-B119-657B-47B7-1CBD37FFD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69477" y="2090811"/>
              <a:ext cx="2888877" cy="39514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21546-13B5-C89D-4FB8-46C961CA1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3135405" y="2090812"/>
              <a:ext cx="2888878" cy="3951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23A0D7-DD2E-253D-9FB6-A7AEE3A0F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6201334" y="2090811"/>
              <a:ext cx="2888878" cy="3951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19C4DE-D325-99CE-CC59-B595F97C8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9267263" y="2090811"/>
              <a:ext cx="2888878" cy="3951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60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88204-6856-3DD4-20E6-92D8FAE8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2165" t="-6098" r="51019" b="-1272"/>
          <a:stretch/>
        </p:blipFill>
        <p:spPr>
          <a:xfrm>
            <a:off x="3334923" y="0"/>
            <a:ext cx="8684030" cy="652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7EEC6-31C3-A4C7-3AC7-5B3CA3878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2280964" y="548469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1175F-D147-34B4-7DA0-CC3D28365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1227005" y="548469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91F75-8EC2-A7B9-56CE-173CEE0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173047" y="548469"/>
            <a:ext cx="831001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6D7D1F-B231-AB36-C487-C51490A7D26C}"/>
              </a:ext>
            </a:extLst>
          </p:cNvPr>
          <p:cNvSpPr/>
          <p:nvPr/>
        </p:nvSpPr>
        <p:spPr>
          <a:xfrm>
            <a:off x="4456496" y="5241121"/>
            <a:ext cx="7007192" cy="1155032"/>
          </a:xfrm>
          <a:prstGeom prst="roundRect">
            <a:avLst/>
          </a:prstGeom>
          <a:solidFill>
            <a:srgbClr val="92D0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000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cÇu</a:t>
            </a: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vång</a:t>
            </a: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hiÖn</a:t>
            </a: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Bi </a:t>
            </a:r>
            <a:r>
              <a:rPr lang="en-US" sz="3000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nãi</a:t>
            </a:r>
            <a:r>
              <a:rPr lang="en-US" sz="3000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Dưíi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ch©n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cÇu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vång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b¶y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vµng</a:t>
            </a:r>
            <a:r>
              <a:rPr lang="en-US" sz="3000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5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88204-6856-3DD4-20E6-92D8FAE8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11187950" y="673975"/>
            <a:ext cx="831003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7EEC6-31C3-A4C7-3AC7-5B3CA3878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1760" t="-807" r="1207" b="-6873"/>
          <a:stretch/>
        </p:blipFill>
        <p:spPr>
          <a:xfrm>
            <a:off x="2251964" y="399738"/>
            <a:ext cx="8684031" cy="630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1175F-D147-34B4-7DA0-CC3D28365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1227005" y="548469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91F75-8EC2-A7B9-56CE-173CEE0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173047" y="548469"/>
            <a:ext cx="831001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5408CD-5A4D-4E87-145A-D5F6F9FB692B}"/>
              </a:ext>
            </a:extLst>
          </p:cNvPr>
          <p:cNvSpPr/>
          <p:nvPr/>
        </p:nvSpPr>
        <p:spPr>
          <a:xfrm>
            <a:off x="2456137" y="5130096"/>
            <a:ext cx="8479858" cy="117943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b¶y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hò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vµng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Bèng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mua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bóp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bª vµ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quÇn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¸o ®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Ñp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vµ Bi </a:t>
            </a:r>
            <a:r>
              <a:rPr lang="en-US" sz="2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mua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ngùa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hång</a:t>
            </a:r>
            <a:r>
              <a:rPr lang="en-US" sz="2800" b="1" dirty="0">
                <a:solidFill>
                  <a:srgbClr val="FFFA00"/>
                </a:solidFill>
                <a:latin typeface=".VnAvant" panose="020B7200000000000000" pitchFamily="34" charset="0"/>
              </a:rPr>
              <a:t> vµ « t«.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47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88204-6856-3DD4-20E6-92D8FAE8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11187950" y="548470"/>
            <a:ext cx="831003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7EEC6-31C3-A4C7-3AC7-5B3CA3878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10133991" y="548470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1175F-D147-34B4-7DA0-CC3D28365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" r="47606"/>
          <a:stretch/>
        </p:blipFill>
        <p:spPr>
          <a:xfrm>
            <a:off x="1227005" y="548469"/>
            <a:ext cx="8544524" cy="576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91F75-8EC2-A7B9-56CE-173CEE0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173047" y="548469"/>
            <a:ext cx="831001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AA925-3D9D-D786-316F-CF969FEC9BDC}"/>
              </a:ext>
            </a:extLst>
          </p:cNvPr>
          <p:cNvSpPr/>
          <p:nvPr/>
        </p:nvSpPr>
        <p:spPr>
          <a:xfrm>
            <a:off x="1259338" y="5033842"/>
            <a:ext cx="8479858" cy="171346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Khi </a:t>
            </a:r>
            <a:r>
              <a:rPr lang="en-US" sz="3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vång</a:t>
            </a:r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biÕn</a:t>
            </a:r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mÊt</a:t>
            </a:r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anh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sÏ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vÏ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tÆng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em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bóp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bª vµ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quÇn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¸o ®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Ñp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. Em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sÏ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vÏ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tÆng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anh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ngùa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hång</a:t>
            </a:r>
            <a:r>
              <a:rPr lang="en-US" sz="3000" b="1" dirty="0">
                <a:solidFill>
                  <a:srgbClr val="FFFA00"/>
                </a:solidFill>
                <a:latin typeface=".VnAvant" panose="020B7200000000000000" pitchFamily="34" charset="0"/>
              </a:rPr>
              <a:t> vµ « t«.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80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88204-6856-3DD4-20E6-92D8FAE8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11187950" y="548469"/>
            <a:ext cx="831003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7EEC6-31C3-A4C7-3AC7-5B3CA3878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10133991" y="548469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1175F-D147-34B4-7DA0-CC3D28365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9080032" y="548469"/>
            <a:ext cx="831002" cy="5761059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91F75-8EC2-A7B9-56CE-173CEE08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3683" t="4046" r="5013" b="-4046"/>
          <a:stretch/>
        </p:blipFill>
        <p:spPr>
          <a:xfrm>
            <a:off x="173047" y="548469"/>
            <a:ext cx="8684028" cy="604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52C1EC-A230-1DD1-5E77-D99927784A78}"/>
              </a:ext>
            </a:extLst>
          </p:cNvPr>
          <p:cNvSpPr/>
          <p:nvPr/>
        </p:nvSpPr>
        <p:spPr>
          <a:xfrm>
            <a:off x="377217" y="4884556"/>
            <a:ext cx="8479858" cy="1424972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Kh«ng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b¶y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hò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vµng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hai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anh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em</a:t>
            </a:r>
            <a:r>
              <a:rPr lang="en-US" sz="35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vÉn</a:t>
            </a:r>
            <a:r>
              <a:rPr lang="en-US" sz="3500" b="1" dirty="0"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c¶m</a:t>
            </a:r>
            <a:r>
              <a:rPr lang="en-US" sz="35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thÊy</a:t>
            </a:r>
            <a:r>
              <a:rPr lang="en-US" sz="35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vui</a:t>
            </a:r>
            <a:r>
              <a:rPr lang="en-US" sz="35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vÎ</a:t>
            </a:r>
            <a:r>
              <a:rPr lang="en-US" sz="3500" b="1" dirty="0">
                <a:solidFill>
                  <a:srgbClr val="FFFA00"/>
                </a:solidFill>
                <a:latin typeface=".VnAvant" panose="020B7200000000000000" pitchFamily="34" charset="0"/>
              </a:rPr>
              <a:t> vµ h¹nh </a:t>
            </a:r>
            <a:r>
              <a:rPr lang="en-US" sz="35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phóc</a:t>
            </a:r>
            <a:r>
              <a:rPr lang="en-US" sz="3500" b="1" dirty="0">
                <a:solidFill>
                  <a:srgbClr val="FFFA00"/>
                </a:solidFill>
                <a:latin typeface=".VnAvant" panose="020B7200000000000000" pitchFamily="34" charset="0"/>
              </a:rPr>
              <a:t>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87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53825F-F0BB-1B83-9378-4BDC725D8793}"/>
              </a:ext>
            </a:extLst>
          </p:cNvPr>
          <p:cNvGrpSpPr/>
          <p:nvPr/>
        </p:nvGrpSpPr>
        <p:grpSpPr>
          <a:xfrm>
            <a:off x="123264" y="210252"/>
            <a:ext cx="12353364" cy="1313748"/>
            <a:chOff x="123264" y="210252"/>
            <a:chExt cx="12353364" cy="131374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FBE271-5B11-2945-D820-8A358543C7A0}"/>
                </a:ext>
              </a:extLst>
            </p:cNvPr>
            <p:cNvSpPr/>
            <p:nvPr/>
          </p:nvSpPr>
          <p:spPr>
            <a:xfrm>
              <a:off x="123264" y="210252"/>
              <a:ext cx="11945471" cy="13137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3C15BE-AF09-0929-7D0C-E95FC9C4ACF7}"/>
                </a:ext>
              </a:extLst>
            </p:cNvPr>
            <p:cNvSpPr txBox="1"/>
            <p:nvPr/>
          </p:nvSpPr>
          <p:spPr>
            <a:xfrm>
              <a:off x="123264" y="508122"/>
              <a:ext cx="12353364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E57A32-E22B-9A16-2D30-011AE3AE4148}"/>
              </a:ext>
            </a:extLst>
          </p:cNvPr>
          <p:cNvGrpSpPr/>
          <p:nvPr/>
        </p:nvGrpSpPr>
        <p:grpSpPr>
          <a:xfrm>
            <a:off x="69477" y="2090811"/>
            <a:ext cx="12086664" cy="4556937"/>
            <a:chOff x="69477" y="2090811"/>
            <a:chExt cx="12086664" cy="39514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A11B78-B119-657B-47B7-1CBD37FFD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69477" y="2090811"/>
              <a:ext cx="2888877" cy="39514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21546-13B5-C89D-4FB8-46C961CA1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3135405" y="2090812"/>
              <a:ext cx="2888878" cy="3951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23A0D7-DD2E-253D-9FB6-A7AEE3A0F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6201334" y="2090811"/>
              <a:ext cx="2888878" cy="3951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19C4DE-D325-99CE-CC59-B595F97C8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9267263" y="2090811"/>
              <a:ext cx="2888878" cy="3951399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D90996-151B-C5F2-F381-E9F221EE5524}"/>
              </a:ext>
            </a:extLst>
          </p:cNvPr>
          <p:cNvSpPr/>
          <p:nvPr/>
        </p:nvSpPr>
        <p:spPr>
          <a:xfrm>
            <a:off x="35859" y="5724939"/>
            <a:ext cx="2922495" cy="1133061"/>
          </a:xfrm>
          <a:prstGeom prst="roundRect">
            <a:avLst/>
          </a:prstGeom>
          <a:solidFill>
            <a:srgbClr val="92D0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cÇu</a:t>
            </a: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vång</a:t>
            </a: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hiÖn</a:t>
            </a: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Bi </a:t>
            </a:r>
            <a:r>
              <a:rPr lang="en-US" b="1" kern="100" dirty="0" err="1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nãi</a:t>
            </a:r>
            <a:r>
              <a:rPr lang="en-US" b="1" kern="100" dirty="0">
                <a:solidFill>
                  <a:schemeClr val="tx1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Dưíi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ch©n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cÇu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vång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b¶y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vµng</a:t>
            </a:r>
            <a:r>
              <a:rPr lang="en-US" b="1" kern="100" dirty="0">
                <a:solidFill>
                  <a:srgbClr val="FFFA00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228599-9C9A-5B4E-9238-B9AFDFBCF49D}"/>
              </a:ext>
            </a:extLst>
          </p:cNvPr>
          <p:cNvSpPr/>
          <p:nvPr/>
        </p:nvSpPr>
        <p:spPr>
          <a:xfrm>
            <a:off x="3110657" y="5705063"/>
            <a:ext cx="2913626" cy="113306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b¶y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hò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vµng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Bèng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mua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bóp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bª vµ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quÇn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¸o ®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Ñp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vµ Bi </a:t>
            </a:r>
            <a:r>
              <a:rPr lang="en-US" sz="17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sÏ</a:t>
            </a:r>
            <a:r>
              <a:rPr lang="en-US" sz="17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mua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ngùa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7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hång</a:t>
            </a:r>
            <a:r>
              <a:rPr lang="en-US" sz="1700" b="1" dirty="0">
                <a:solidFill>
                  <a:srgbClr val="FFFA00"/>
                </a:solidFill>
                <a:latin typeface=".VnAvant" panose="020B7200000000000000" pitchFamily="34" charset="0"/>
              </a:rPr>
              <a:t> vµ « t«.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436785-1C68-D871-DE4E-DE76A7B2AA90}"/>
              </a:ext>
            </a:extLst>
          </p:cNvPr>
          <p:cNvSpPr/>
          <p:nvPr/>
        </p:nvSpPr>
        <p:spPr>
          <a:xfrm>
            <a:off x="6201334" y="5619557"/>
            <a:ext cx="2892678" cy="121856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.VnAvant" panose="020B7200000000000000" pitchFamily="34" charset="0"/>
              </a:rPr>
              <a:t>Khi </a:t>
            </a:r>
            <a:r>
              <a:rPr lang="en-US" sz="1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1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vång</a:t>
            </a:r>
            <a:r>
              <a:rPr lang="en-US" sz="1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biÕn</a:t>
            </a:r>
            <a:r>
              <a:rPr lang="en-US" sz="1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mÊt</a:t>
            </a:r>
            <a:r>
              <a:rPr lang="en-US" sz="1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anh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sÏ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vÏ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tÆng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em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bóp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bª vµ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quÇn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¸o ®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Ñp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. Em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sÏ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vÏ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tÆng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anh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ngùa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sz="1600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hång</a:t>
            </a:r>
            <a:r>
              <a:rPr lang="en-US" sz="1600" b="1" dirty="0">
                <a:solidFill>
                  <a:srgbClr val="FFFA00"/>
                </a:solidFill>
                <a:latin typeface=".VnAvant" panose="020B7200000000000000" pitchFamily="34" charset="0"/>
              </a:rPr>
              <a:t> vµ « t«.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3CBE0F-75E7-3BA5-0BCE-E031218CD6E3}"/>
              </a:ext>
            </a:extLst>
          </p:cNvPr>
          <p:cNvSpPr/>
          <p:nvPr/>
        </p:nvSpPr>
        <p:spPr>
          <a:xfrm>
            <a:off x="9283341" y="5560526"/>
            <a:ext cx="2859060" cy="1277597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500" dirty="0">
              <a:latin typeface=".VnAvant" panose="020B7200000000000000" pitchFamily="34" charset="0"/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Kh«ng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b¶y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hò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vµng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hai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vÉn</a:t>
            </a:r>
            <a:r>
              <a:rPr lang="en-US" b="1" dirty="0"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c¶m</a:t>
            </a:r>
            <a:r>
              <a:rPr lang="en-US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thÊy</a:t>
            </a:r>
            <a:r>
              <a:rPr lang="en-US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vui</a:t>
            </a:r>
            <a:r>
              <a:rPr lang="en-US" b="1" dirty="0">
                <a:solidFill>
                  <a:srgbClr val="FFFA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vÎ</a:t>
            </a:r>
            <a:r>
              <a:rPr lang="en-US" b="1" dirty="0">
                <a:solidFill>
                  <a:srgbClr val="FFFA00"/>
                </a:solidFill>
                <a:latin typeface=".VnAvant" panose="020B7200000000000000" pitchFamily="34" charset="0"/>
              </a:rPr>
              <a:t> vµ h¹nh </a:t>
            </a:r>
            <a:r>
              <a:rPr lang="en-US" b="1" dirty="0" err="1">
                <a:solidFill>
                  <a:srgbClr val="FFFA00"/>
                </a:solidFill>
                <a:latin typeface=".VnAvant" panose="020B7200000000000000" pitchFamily="34" charset="0"/>
              </a:rPr>
              <a:t>phóc</a:t>
            </a:r>
            <a:r>
              <a:rPr lang="en-US" b="1" dirty="0">
                <a:solidFill>
                  <a:srgbClr val="FFFA00"/>
                </a:solidFill>
                <a:latin typeface=".VnAvant" panose="020B7200000000000000" pitchFamily="34" charset="0"/>
              </a:rPr>
              <a:t>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solidFill>
                <a:srgbClr val="FFFA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363</Words>
  <Application>Microsoft Office PowerPoint</Application>
  <PresentationFormat>Widescreen</PresentationFormat>
  <Paragraphs>43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华康少女文字W5(P)</vt:lpstr>
      <vt:lpstr>1_Office 主题​​</vt:lpstr>
      <vt:lpstr>1_Office 主题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2021-07-24T07:57:09Z</dcterms:created>
  <dcterms:modified xsi:type="dcterms:W3CDTF">2023-11-21T01:56:35Z</dcterms:modified>
</cp:coreProperties>
</file>