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28" r:id="rId3"/>
  </p:sldMasterIdLst>
  <p:notesMasterIdLst>
    <p:notesMasterId r:id="rId19"/>
  </p:notesMasterIdLst>
  <p:sldIdLst>
    <p:sldId id="470" r:id="rId4"/>
    <p:sldId id="497" r:id="rId5"/>
    <p:sldId id="2007577095" r:id="rId6"/>
    <p:sldId id="2007577096" r:id="rId7"/>
    <p:sldId id="2007577097" r:id="rId8"/>
    <p:sldId id="2007577098" r:id="rId9"/>
    <p:sldId id="2007577099" r:id="rId10"/>
    <p:sldId id="2007577100" r:id="rId11"/>
    <p:sldId id="2007577102" r:id="rId12"/>
    <p:sldId id="2007577103" r:id="rId13"/>
    <p:sldId id="2007577104" r:id="rId14"/>
    <p:sldId id="2007577105" r:id="rId15"/>
    <p:sldId id="2007577106" r:id="rId16"/>
    <p:sldId id="2007577107" r:id="rId17"/>
    <p:sldId id="4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E52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431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FA1D3-21A7-4665-B515-D461540D415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288BF-1294-41E4-AE3B-A7364312E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2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4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9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69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3601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5361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7672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249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41616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44219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46014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782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7559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69920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8056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7170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0924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6577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2400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6295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8479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117793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35202240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970298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2481507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29192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9861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602433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834526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914697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97171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390415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42008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16584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8825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71446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7294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1376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711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9238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48905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75656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752" r:id="rId1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7978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comb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4a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10.m4a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32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2.wdp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microsoft.com/office/2007/relationships/hdphoto" Target="../media/hdphoto3.wdp"/><Relationship Id="rId5" Type="http://schemas.openxmlformats.org/officeDocument/2006/relationships/audio" Target="NULL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4.wdp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>
            <a:extLst>
              <a:ext uri="{FF2B5EF4-FFF2-40B4-BE49-F238E27FC236}">
                <a16:creationId xmlns:a16="http://schemas.microsoft.com/office/drawing/2014/main" id="{BF9EE023-4991-4348-B097-EE0FFDDEE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245" y="2358162"/>
            <a:ext cx="9993086" cy="373434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59508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72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7200" b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7200" b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0" b="1" kern="10" dirty="0">
              <a:ln w="9525">
                <a:solidFill>
                  <a:srgbClr val="7030A0"/>
                </a:solidFill>
                <a:round/>
                <a:headEnd/>
                <a:tailEnd/>
              </a:ln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E30171-FDF9-455D-98EE-ED79EADE5358}"/>
              </a:ext>
            </a:extLst>
          </p:cNvPr>
          <p:cNvSpPr txBox="1">
            <a:spLocks/>
          </p:cNvSpPr>
          <p:nvPr/>
        </p:nvSpPr>
        <p:spPr bwMode="auto">
          <a:xfrm>
            <a:off x="2327988" y="284829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CD3C32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CD3C32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CD3C32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 err="1" smtClean="0">
                <a:solidFill>
                  <a:srgbClr val="CD3C32"/>
                </a:solidFill>
                <a:latin typeface="UTM Avo" panose="02040603050506020204" pitchFamily="18" charset="0"/>
              </a:rPr>
              <a:t>Môn</a:t>
            </a:r>
            <a:r>
              <a:rPr lang="en-US" altLang="vi-VN" sz="3600" b="1" dirty="0" smtClean="0">
                <a:solidFill>
                  <a:srgbClr val="CD3C32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CD3C32"/>
                </a:solidFill>
                <a:latin typeface="UTM Avo" panose="02040603050506020204" pitchFamily="18" charset="0"/>
              </a:rPr>
              <a:t>Toán</a:t>
            </a:r>
            <a:r>
              <a:rPr lang="en-US" altLang="vi-VN" sz="3600" b="1" dirty="0">
                <a:solidFill>
                  <a:srgbClr val="CD3C32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600" b="1" dirty="0" smtClean="0">
                <a:solidFill>
                  <a:srgbClr val="CD3C32"/>
                </a:solidFill>
                <a:latin typeface="UTM Avo" panose="02040603050506020204" pitchFamily="18" charset="0"/>
              </a:rPr>
              <a:t>- </a:t>
            </a:r>
            <a:r>
              <a:rPr lang="en-US" altLang="vi-VN" sz="3600" b="1" dirty="0" err="1" smtClean="0">
                <a:solidFill>
                  <a:srgbClr val="CD3C32"/>
                </a:solidFill>
                <a:latin typeface="UTM Avo" panose="02040603050506020204" pitchFamily="18" charset="0"/>
              </a:rPr>
              <a:t>Lớp</a:t>
            </a:r>
            <a:r>
              <a:rPr lang="en-US" altLang="vi-VN" sz="3600" b="1" dirty="0" smtClean="0">
                <a:solidFill>
                  <a:srgbClr val="CD3C32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600" b="1" dirty="0">
                <a:solidFill>
                  <a:srgbClr val="CD3C32"/>
                </a:solidFill>
                <a:latin typeface="UTM Avo" panose="02040603050506020204" pitchFamily="18" charset="0"/>
              </a:rPr>
              <a:t>2A1</a:t>
            </a:r>
            <a:endParaRPr lang="vi-VN" altLang="vi-VN" sz="3600" b="1" dirty="0">
              <a:solidFill>
                <a:srgbClr val="CD3C32"/>
              </a:solidFill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E84E9DE-0A94-49FC-AD9B-C6F8564E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736" y="783044"/>
            <a:ext cx="735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ea typeface="#9Slide02 Tieu de rat dai 01" panose="02000000000000000000" pitchFamily="2" charset="0"/>
              </a:rPr>
              <a:t>TRƯỜNG TIỂU HỌC VĨNH QUỲNH</a:t>
            </a:r>
            <a:endParaRPr lang="vi-VN" altLang="en-US" sz="3200" b="1" dirty="0">
              <a:solidFill>
                <a:srgbClr val="FF0000"/>
              </a:solidFill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492B9-CF50-401D-A6E2-12879C07C5FF}"/>
              </a:ext>
            </a:extLst>
          </p:cNvPr>
          <p:cNvSpPr txBox="1"/>
          <p:nvPr/>
        </p:nvSpPr>
        <p:spPr>
          <a:xfrm>
            <a:off x="4451547" y="4363359"/>
            <a:ext cx="452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Cô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giáo</a:t>
            </a:r>
            <a:r>
              <a:rPr lang="vi-VN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</a:rPr>
              <a:t>:</a:t>
            </a:r>
            <a:r>
              <a:rPr lang="vi-VN" sz="24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Phạm Hồng Hạnh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FF2D845-BB60-ED4A-8840-510179D60618}"/>
              </a:ext>
            </a:extLst>
          </p:cNvPr>
          <p:cNvGrpSpPr/>
          <p:nvPr/>
        </p:nvGrpSpPr>
        <p:grpSpPr>
          <a:xfrm>
            <a:off x="525908" y="241688"/>
            <a:ext cx="11023634" cy="954107"/>
            <a:chOff x="1722437" y="1395293"/>
            <a:chExt cx="11023634" cy="95410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1F5968-C31E-524F-BA16-451B2C01CE6C}"/>
                </a:ext>
              </a:extLst>
            </p:cNvPr>
            <p:cNvSpPr/>
            <p:nvPr/>
          </p:nvSpPr>
          <p:spPr>
            <a:xfrm>
              <a:off x="1722437" y="1417221"/>
              <a:ext cx="504826" cy="525465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866BBC-5371-D04F-9E0B-B4C0293CDAB5}"/>
                </a:ext>
              </a:extLst>
            </p:cNvPr>
            <p:cNvSpPr txBox="1"/>
            <p:nvPr/>
          </p:nvSpPr>
          <p:spPr>
            <a:xfrm>
              <a:off x="2227263" y="1395293"/>
              <a:ext cx="10518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800" dirty="0">
                  <a:latin typeface="Arial" panose="020B0604020202020204" pitchFamily="34" charset="0"/>
                  <a:cs typeface="Arial" panose="020B0604020202020204" pitchFamily="34" charset="0"/>
                </a:rPr>
                <a:t>Bạn Sao hái những cây nấm ghi phép tính có kết quả bằng 12. Hỏi bạn Sao hái được bao nhiêu cây nấm?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25DAED-E77F-C642-9211-058E44ED03F8}"/>
              </a:ext>
            </a:extLst>
          </p:cNvPr>
          <p:cNvCxnSpPr>
            <a:cxnSpLocks/>
          </p:cNvCxnSpPr>
          <p:nvPr/>
        </p:nvCxnSpPr>
        <p:spPr>
          <a:xfrm>
            <a:off x="3287415" y="727608"/>
            <a:ext cx="4752062" cy="34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EA9CD1-FC12-064A-AE9C-2A30C9500494}"/>
              </a:ext>
            </a:extLst>
          </p:cNvPr>
          <p:cNvCxnSpPr/>
          <p:nvPr/>
        </p:nvCxnSpPr>
        <p:spPr>
          <a:xfrm>
            <a:off x="8284772" y="745714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A9CD1-FC12-064A-AE9C-2A30C9500494}"/>
              </a:ext>
            </a:extLst>
          </p:cNvPr>
          <p:cNvCxnSpPr/>
          <p:nvPr/>
        </p:nvCxnSpPr>
        <p:spPr>
          <a:xfrm>
            <a:off x="4698089" y="1112805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8575" y="2686050"/>
            <a:ext cx="4362450" cy="3786768"/>
            <a:chOff x="75137" y="3279140"/>
            <a:chExt cx="3969865" cy="3193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37" y="3279140"/>
              <a:ext cx="2382313" cy="3112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0" name="Group 9"/>
            <p:cNvGrpSpPr/>
            <p:nvPr/>
          </p:nvGrpSpPr>
          <p:grpSpPr>
            <a:xfrm flipH="1">
              <a:off x="2409825" y="4013039"/>
              <a:ext cx="1635177" cy="2459778"/>
              <a:chOff x="791993" y="2339330"/>
              <a:chExt cx="1619250" cy="214312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993" y="2339330"/>
                <a:ext cx="1619250" cy="21431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104522" y="3149282"/>
                <a:ext cx="624689" cy="4558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13695" y="1402520"/>
            <a:ext cx="525906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nấm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950" y="2166083"/>
            <a:ext cx="6877050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52713">
            <a:off x="2869550" y="3045242"/>
            <a:ext cx="1246068" cy="765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45289">
            <a:off x="3870127" y="3180893"/>
            <a:ext cx="1176456" cy="730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75729">
            <a:off x="3629352" y="3738823"/>
            <a:ext cx="1134687" cy="730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85119">
            <a:off x="2498084" y="3607942"/>
            <a:ext cx="1006978" cy="689166"/>
          </a:xfrm>
          <a:prstGeom prst="rect">
            <a:avLst/>
          </a:prstGeom>
        </p:spPr>
      </p:pic>
      <p:pic>
        <p:nvPicPr>
          <p:cNvPr id="20" name="Thoại 00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40867" y="1566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95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7"/>
          <a:srcRect l="4012" t="2450" r="-802" b="1282"/>
          <a:stretch/>
        </p:blipFill>
        <p:spPr>
          <a:xfrm>
            <a:off x="-1" y="1246195"/>
            <a:ext cx="6195321" cy="5142223"/>
          </a:xfrm>
          <a:prstGeom prst="snip2SameRect">
            <a:avLst>
              <a:gd name="adj1" fmla="val 30983"/>
              <a:gd name="adj2" fmla="val 0"/>
            </a:avLst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1963124-6110-164F-9163-9010F28A3089}"/>
              </a:ext>
            </a:extLst>
          </p:cNvPr>
          <p:cNvSpPr/>
          <p:nvPr/>
        </p:nvSpPr>
        <p:spPr>
          <a:xfrm>
            <a:off x="562593" y="174307"/>
            <a:ext cx="504826" cy="52546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EAC4D-9D63-6946-917C-17FBC507E279}"/>
              </a:ext>
            </a:extLst>
          </p:cNvPr>
          <p:cNvSpPr txBox="1"/>
          <p:nvPr/>
        </p:nvSpPr>
        <p:spPr>
          <a:xfrm>
            <a:off x="1067419" y="146399"/>
            <a:ext cx="105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>
                <a:latin typeface="Arial" panose="020B0604020202020204" pitchFamily="34" charset="0"/>
                <a:cs typeface="Arial" panose="020B0604020202020204" pitchFamily="34" charset="0"/>
              </a:rPr>
              <a:t>a) Tính kết quả của các phép tính ghi ở bậc thang.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480EB-99AE-F347-9B97-A89223BE7E0D}"/>
              </a:ext>
            </a:extLst>
          </p:cNvPr>
          <p:cNvSpPr txBox="1"/>
          <p:nvPr/>
        </p:nvSpPr>
        <p:spPr>
          <a:xfrm>
            <a:off x="1067419" y="696297"/>
            <a:ext cx="105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>
                <a:latin typeface="Arial" panose="020B0604020202020204" pitchFamily="34" charset="0"/>
                <a:cs typeface="Arial" panose="020B0604020202020204" pitchFamily="34" charset="0"/>
              </a:rPr>
              <a:t>b) Có những phép tính nào có kết quả bằng nhau?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F5C4A5-487F-CE4E-BC79-27D3D87E0086}"/>
              </a:ext>
            </a:extLst>
          </p:cNvPr>
          <p:cNvCxnSpPr>
            <a:cxnSpLocks/>
          </p:cNvCxnSpPr>
          <p:nvPr/>
        </p:nvCxnSpPr>
        <p:spPr>
          <a:xfrm>
            <a:off x="1603376" y="634388"/>
            <a:ext cx="48355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155ED3-BBB5-4B49-816E-11D1B56E772B}"/>
              </a:ext>
            </a:extLst>
          </p:cNvPr>
          <p:cNvCxnSpPr/>
          <p:nvPr/>
        </p:nvCxnSpPr>
        <p:spPr>
          <a:xfrm>
            <a:off x="5995988" y="1219517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158" y="-16414"/>
            <a:ext cx="1916781" cy="234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hoại 00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1548" y="2662727"/>
            <a:ext cx="609600" cy="609600"/>
          </a:xfrm>
          <a:prstGeom prst="rect">
            <a:avLst/>
          </a:prstGeom>
        </p:spPr>
      </p:pic>
      <p:pic>
        <p:nvPicPr>
          <p:cNvPr id="5" name="Thoại 006_s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9663" y="3610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392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123947" y="2040455"/>
            <a:ext cx="2206308" cy="77152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963124-6110-164F-9163-9010F28A3089}"/>
              </a:ext>
            </a:extLst>
          </p:cNvPr>
          <p:cNvSpPr/>
          <p:nvPr/>
        </p:nvSpPr>
        <p:spPr>
          <a:xfrm>
            <a:off x="562593" y="174307"/>
            <a:ext cx="504826" cy="52546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EAC4D-9D63-6946-917C-17FBC507E279}"/>
              </a:ext>
            </a:extLst>
          </p:cNvPr>
          <p:cNvSpPr txBox="1"/>
          <p:nvPr/>
        </p:nvSpPr>
        <p:spPr>
          <a:xfrm>
            <a:off x="1067419" y="146399"/>
            <a:ext cx="105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>
                <a:latin typeface="Arial" panose="020B0604020202020204" pitchFamily="34" charset="0"/>
                <a:cs typeface="Arial" panose="020B0604020202020204" pitchFamily="34" charset="0"/>
              </a:rPr>
              <a:t>a) Tính kết quả của các phép tính ghi ở bậc thang.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480EB-99AE-F347-9B97-A89223BE7E0D}"/>
              </a:ext>
            </a:extLst>
          </p:cNvPr>
          <p:cNvSpPr txBox="1"/>
          <p:nvPr/>
        </p:nvSpPr>
        <p:spPr>
          <a:xfrm>
            <a:off x="1067419" y="696297"/>
            <a:ext cx="105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>
                <a:latin typeface="Arial" panose="020B0604020202020204" pitchFamily="34" charset="0"/>
                <a:cs typeface="Arial" panose="020B0604020202020204" pitchFamily="34" charset="0"/>
              </a:rPr>
              <a:t>b) Có những phép tính nào có kết quả bằng nhau?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4BAD47-CDBB-5846-8249-EEE4C7535BF2}"/>
              </a:ext>
            </a:extLst>
          </p:cNvPr>
          <p:cNvSpPr/>
          <p:nvPr/>
        </p:nvSpPr>
        <p:spPr>
          <a:xfrm>
            <a:off x="8198134" y="4024008"/>
            <a:ext cx="2206308" cy="77152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F5C4A5-487F-CE4E-BC79-27D3D87E0086}"/>
              </a:ext>
            </a:extLst>
          </p:cNvPr>
          <p:cNvCxnSpPr>
            <a:cxnSpLocks/>
          </p:cNvCxnSpPr>
          <p:nvPr/>
        </p:nvCxnSpPr>
        <p:spPr>
          <a:xfrm>
            <a:off x="1603376" y="634388"/>
            <a:ext cx="48355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155ED3-BBB5-4B49-816E-11D1B56E772B}"/>
              </a:ext>
            </a:extLst>
          </p:cNvPr>
          <p:cNvCxnSpPr/>
          <p:nvPr/>
        </p:nvCxnSpPr>
        <p:spPr>
          <a:xfrm>
            <a:off x="5995988" y="1219517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0984"/>
            <a:ext cx="6210300" cy="5123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441761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+ 5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52875" y="475098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+ 4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02088" y="515093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+ 6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32931" y="560818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+ 7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32609" y="608618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+ 7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28722" y="4147224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 + 7 = 16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8134" y="3469417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+ 7 = 13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3365" y="2792406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+ 6 = 14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13365" y="2161559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 +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11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98137" y="158401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 + 5 = 14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3158" y="-16414"/>
            <a:ext cx="1916781" cy="234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8185692" y="1573827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14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13365" y="2791083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 = 14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hoại 007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5497" y="2729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67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6" grpId="0" animBg="1"/>
      <p:bldP spid="26" grpId="1" animBg="1"/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0B468A-EDBC-444E-A972-CD21B403880C}"/>
              </a:ext>
            </a:extLst>
          </p:cNvPr>
          <p:cNvSpPr txBox="1"/>
          <p:nvPr/>
        </p:nvSpPr>
        <p:spPr>
          <a:xfrm>
            <a:off x="647485" y="409821"/>
            <a:ext cx="11453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Hai con xúc xắc nào dưới dây có tổng số chấm ở các mặt trên bằng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BCCDE-F641-4340-9325-6DE79C2BDAD6}"/>
              </a:ext>
            </a:extLst>
          </p:cNvPr>
          <p:cNvSpPr txBox="1"/>
          <p:nvPr/>
        </p:nvSpPr>
        <p:spPr>
          <a:xfrm>
            <a:off x="289166" y="4553074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</a:rPr>
              <a:t>6 + 5 = 11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963124-6110-164F-9163-9010F28A3089}"/>
              </a:ext>
            </a:extLst>
          </p:cNvPr>
          <p:cNvSpPr/>
          <p:nvPr/>
        </p:nvSpPr>
        <p:spPr>
          <a:xfrm>
            <a:off x="142659" y="526263"/>
            <a:ext cx="504826" cy="52546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155ED3-BBB5-4B49-816E-11D1B56E772B}"/>
              </a:ext>
            </a:extLst>
          </p:cNvPr>
          <p:cNvCxnSpPr/>
          <p:nvPr/>
        </p:nvCxnSpPr>
        <p:spPr>
          <a:xfrm>
            <a:off x="803275" y="1041886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155ED3-BBB5-4B49-816E-11D1B56E772B}"/>
              </a:ext>
            </a:extLst>
          </p:cNvPr>
          <p:cNvCxnSpPr/>
          <p:nvPr/>
        </p:nvCxnSpPr>
        <p:spPr>
          <a:xfrm flipV="1">
            <a:off x="5650971" y="1041886"/>
            <a:ext cx="6218375" cy="9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000125" y="2373493"/>
            <a:ext cx="10174515" cy="2088838"/>
            <a:chOff x="1000125" y="2373493"/>
            <a:chExt cx="10174515" cy="20888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BA5891-0936-4431-8B00-CB7F1D2B8F89}"/>
                </a:ext>
              </a:extLst>
            </p:cNvPr>
            <p:cNvGrpSpPr/>
            <p:nvPr/>
          </p:nvGrpSpPr>
          <p:grpSpPr>
            <a:xfrm>
              <a:off x="1253237" y="2373493"/>
              <a:ext cx="9921403" cy="2088838"/>
              <a:chOff x="888760" y="2107679"/>
              <a:chExt cx="9921403" cy="208883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85E2DC-C68E-4200-B04C-9BD362B8A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4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760" y="2151817"/>
                <a:ext cx="1816100" cy="20447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A17A7C-B46E-4911-BBDC-B577EBBD4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2061" y="2177217"/>
                <a:ext cx="1752600" cy="20193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8130FEB-56A4-4BF5-A247-0B6FA2070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4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1862" y="2164517"/>
                <a:ext cx="1866900" cy="19558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10708EC-4516-4474-A1A4-DF237602C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4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1663" y="2107679"/>
                <a:ext cx="1968500" cy="2070100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000125" y="4003517"/>
              <a:ext cx="319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26751" y="4003517"/>
              <a:ext cx="319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78345" y="4003517"/>
              <a:ext cx="319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46246" y="4029064"/>
              <a:ext cx="319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73266" y="1250105"/>
            <a:ext cx="550272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Ghép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đôi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3266" y="1293889"/>
            <a:ext cx="552587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Thảo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luận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nhóm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4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5BCCDE-F641-4340-9325-6DE79C2BDAD6}"/>
              </a:ext>
            </a:extLst>
          </p:cNvPr>
          <p:cNvSpPr txBox="1"/>
          <p:nvPr/>
        </p:nvSpPr>
        <p:spPr>
          <a:xfrm>
            <a:off x="717521" y="5072251"/>
            <a:ext cx="6799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Vậy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</a:rPr>
              <a:t>xúc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xắc</a:t>
            </a:r>
            <a:r>
              <a:rPr lang="en-US" sz="3200" b="1" dirty="0" smtClean="0">
                <a:solidFill>
                  <a:srgbClr val="FF0000"/>
                </a:solidFill>
              </a:rPr>
              <a:t> A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C </a:t>
            </a:r>
            <a:r>
              <a:rPr lang="en-US" sz="3200" b="1" dirty="0" err="1" smtClean="0">
                <a:solidFill>
                  <a:srgbClr val="FF0000"/>
                </a:solidFill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tổng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</a:rPr>
              <a:t> 11.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5219" y="4462331"/>
            <a:ext cx="1916781" cy="234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Thoại 00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6139" y="5844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44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33" grpId="0"/>
      <p:bldP spid="34" grpId="0"/>
      <p:bldP spid="34" grpId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/>
          <p:cNvSpPr/>
          <p:nvPr/>
        </p:nvSpPr>
        <p:spPr>
          <a:xfrm>
            <a:off x="4322360" y="1916058"/>
            <a:ext cx="3462615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Vận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dụng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292" y="4939645"/>
            <a:ext cx="1403708" cy="189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hoại 00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5967" y="4226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7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2">
            <a:extLst>
              <a:ext uri="{FF2B5EF4-FFF2-40B4-BE49-F238E27FC236}">
                <a16:creationId xmlns:a16="http://schemas.microsoft.com/office/drawing/2014/main" id="{BF9EE023-4991-4348-B097-EE0FFDDEE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6456" y="2341168"/>
            <a:ext cx="7924800" cy="373434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59508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Kính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chúc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thầy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cô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giáo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mạnh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khỏe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công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tác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tốt</a:t>
            </a:r>
            <a:r>
              <a:rPr lang="en-US" sz="4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E30171-FDF9-455D-98EE-ED79EADE5358}"/>
              </a:ext>
            </a:extLst>
          </p:cNvPr>
          <p:cNvSpPr txBox="1">
            <a:spLocks/>
          </p:cNvSpPr>
          <p:nvPr/>
        </p:nvSpPr>
        <p:spPr bwMode="auto">
          <a:xfrm>
            <a:off x="3084056" y="374187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Chúc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  <a:p>
            <a:pPr algn="ctr">
              <a:buNone/>
            </a:pP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chăm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ngoan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giỏi</a:t>
            </a:r>
            <a:r>
              <a:rPr lang="en-US" sz="4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21466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4BDA5731-F91C-C7AF-A182-A3F3BE284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75" y="-1657350"/>
            <a:ext cx="8242300" cy="995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5DF232-D929-0E55-9584-75A98EEC8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422151"/>
            <a:ext cx="7248772" cy="57977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084" y="1752016"/>
            <a:ext cx="5335815" cy="4242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hoại 0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1725" y="117351"/>
            <a:ext cx="609600" cy="609600"/>
          </a:xfrm>
          <a:prstGeom prst="rect">
            <a:avLst/>
          </a:prstGeom>
        </p:spPr>
      </p:pic>
      <p:pic>
        <p:nvPicPr>
          <p:cNvPr id="5" name="Thoại 002_s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9285" y="563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526398" y="3475121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54200" y="546100"/>
            <a:ext cx="9093200" cy="19685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E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9F561D-D8D5-A8F0-4287-D16DC39A0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50957"/>
          <a:stretch/>
        </p:blipFill>
        <p:spPr>
          <a:xfrm>
            <a:off x="10685446" y="5273484"/>
            <a:ext cx="1385042" cy="1584516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588B2C8B-3AB1-4898-90F9-8597C53C1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576" y="5381416"/>
            <a:ext cx="896474" cy="146536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8FB3ED38-20FB-49CC-96A2-048727BE6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25232" y="5374377"/>
            <a:ext cx="789651" cy="1401659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D1F5210E-F4DC-4F42-9082-2A53A21F9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107" y="5381416"/>
            <a:ext cx="977085" cy="14256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44A095F-B8A6-408B-8724-1DBD50B96B10}"/>
              </a:ext>
            </a:extLst>
          </p:cNvPr>
          <p:cNvGrpSpPr/>
          <p:nvPr/>
        </p:nvGrpSpPr>
        <p:grpSpPr>
          <a:xfrm>
            <a:off x="8816602" y="5349750"/>
            <a:ext cx="886196" cy="1522754"/>
            <a:chOff x="5208589" y="3590925"/>
            <a:chExt cx="1770063" cy="300672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3D69CB7-499E-4E1B-A690-702EEA5C7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7" y="6488113"/>
              <a:ext cx="542925" cy="109538"/>
            </a:xfrm>
            <a:custGeom>
              <a:avLst/>
              <a:gdLst>
                <a:gd name="T0" fmla="*/ 14 w 84"/>
                <a:gd name="T1" fmla="*/ 0 h 17"/>
                <a:gd name="T2" fmla="*/ 0 w 84"/>
                <a:gd name="T3" fmla="*/ 7 h 17"/>
                <a:gd name="T4" fmla="*/ 42 w 84"/>
                <a:gd name="T5" fmla="*/ 17 h 17"/>
                <a:gd name="T6" fmla="*/ 84 w 84"/>
                <a:gd name="T7" fmla="*/ 7 h 17"/>
                <a:gd name="T8" fmla="*/ 84 w 84"/>
                <a:gd name="T9" fmla="*/ 7 h 17"/>
                <a:gd name="T10" fmla="*/ 83 w 84"/>
                <a:gd name="T11" fmla="*/ 9 h 17"/>
                <a:gd name="T12" fmla="*/ 65 w 84"/>
                <a:gd name="T13" fmla="*/ 13 h 17"/>
                <a:gd name="T14" fmla="*/ 65 w 84"/>
                <a:gd name="T15" fmla="*/ 13 h 17"/>
                <a:gd name="T16" fmla="*/ 65 w 84"/>
                <a:gd name="T17" fmla="*/ 13 h 17"/>
                <a:gd name="T18" fmla="*/ 65 w 84"/>
                <a:gd name="T19" fmla="*/ 13 h 17"/>
                <a:gd name="T20" fmla="*/ 65 w 84"/>
                <a:gd name="T21" fmla="*/ 13 h 17"/>
                <a:gd name="T22" fmla="*/ 64 w 84"/>
                <a:gd name="T23" fmla="*/ 13 h 17"/>
                <a:gd name="T24" fmla="*/ 64 w 84"/>
                <a:gd name="T25" fmla="*/ 13 h 17"/>
                <a:gd name="T26" fmla="*/ 63 w 84"/>
                <a:gd name="T27" fmla="*/ 13 h 17"/>
                <a:gd name="T28" fmla="*/ 59 w 84"/>
                <a:gd name="T29" fmla="*/ 13 h 17"/>
                <a:gd name="T30" fmla="*/ 47 w 84"/>
                <a:gd name="T31" fmla="*/ 13 h 17"/>
                <a:gd name="T32" fmla="*/ 47 w 84"/>
                <a:gd name="T33" fmla="*/ 13 h 17"/>
                <a:gd name="T34" fmla="*/ 47 w 84"/>
                <a:gd name="T35" fmla="*/ 13 h 17"/>
                <a:gd name="T36" fmla="*/ 47 w 84"/>
                <a:gd name="T37" fmla="*/ 13 h 17"/>
                <a:gd name="T38" fmla="*/ 47 w 84"/>
                <a:gd name="T39" fmla="*/ 13 h 17"/>
                <a:gd name="T40" fmla="*/ 17 w 84"/>
                <a:gd name="T41" fmla="*/ 5 h 17"/>
                <a:gd name="T42" fmla="*/ 14 w 84"/>
                <a:gd name="T4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17">
                  <a:moveTo>
                    <a:pt x="14" y="0"/>
                  </a:moveTo>
                  <a:cubicBezTo>
                    <a:pt x="5" y="2"/>
                    <a:pt x="0" y="4"/>
                    <a:pt x="0" y="7"/>
                  </a:cubicBezTo>
                  <a:cubicBezTo>
                    <a:pt x="0" y="12"/>
                    <a:pt x="19" y="17"/>
                    <a:pt x="42" y="17"/>
                  </a:cubicBezTo>
                  <a:cubicBezTo>
                    <a:pt x="65" y="17"/>
                    <a:pt x="84" y="12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8"/>
                    <a:pt x="83" y="8"/>
                    <a:pt x="83" y="9"/>
                  </a:cubicBezTo>
                  <a:cubicBezTo>
                    <a:pt x="80" y="11"/>
                    <a:pt x="74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3" y="13"/>
                  </a:cubicBezTo>
                  <a:cubicBezTo>
                    <a:pt x="62" y="13"/>
                    <a:pt x="61" y="13"/>
                    <a:pt x="59" y="13"/>
                  </a:cubicBezTo>
                  <a:cubicBezTo>
                    <a:pt x="55" y="13"/>
                    <a:pt x="51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34" y="13"/>
                    <a:pt x="22" y="12"/>
                    <a:pt x="17" y="5"/>
                  </a:cubicBezTo>
                  <a:cubicBezTo>
                    <a:pt x="16" y="3"/>
                    <a:pt x="15" y="1"/>
                    <a:pt x="14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4E12B2C-EC1C-43A0-9444-0AE4C028B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4" y="6399213"/>
              <a:ext cx="576263" cy="153988"/>
            </a:xfrm>
            <a:custGeom>
              <a:avLst/>
              <a:gdLst>
                <a:gd name="T0" fmla="*/ 77 w 89"/>
                <a:gd name="T1" fmla="*/ 0 h 24"/>
                <a:gd name="T2" fmla="*/ 74 w 89"/>
                <a:gd name="T3" fmla="*/ 0 h 24"/>
                <a:gd name="T4" fmla="*/ 67 w 89"/>
                <a:gd name="T5" fmla="*/ 9 h 24"/>
                <a:gd name="T6" fmla="*/ 66 w 89"/>
                <a:gd name="T7" fmla="*/ 10 h 24"/>
                <a:gd name="T8" fmla="*/ 66 w 89"/>
                <a:gd name="T9" fmla="*/ 10 h 24"/>
                <a:gd name="T10" fmla="*/ 66 w 89"/>
                <a:gd name="T11" fmla="*/ 10 h 24"/>
                <a:gd name="T12" fmla="*/ 66 w 89"/>
                <a:gd name="T13" fmla="*/ 10 h 24"/>
                <a:gd name="T14" fmla="*/ 43 w 89"/>
                <a:gd name="T15" fmla="*/ 18 h 24"/>
                <a:gd name="T16" fmla="*/ 43 w 89"/>
                <a:gd name="T17" fmla="*/ 18 h 24"/>
                <a:gd name="T18" fmla="*/ 43 w 89"/>
                <a:gd name="T19" fmla="*/ 18 h 24"/>
                <a:gd name="T20" fmla="*/ 43 w 89"/>
                <a:gd name="T21" fmla="*/ 18 h 24"/>
                <a:gd name="T22" fmla="*/ 43 w 89"/>
                <a:gd name="T23" fmla="*/ 18 h 24"/>
                <a:gd name="T24" fmla="*/ 21 w 89"/>
                <a:gd name="T25" fmla="*/ 16 h 24"/>
                <a:gd name="T26" fmla="*/ 21 w 89"/>
                <a:gd name="T27" fmla="*/ 16 h 24"/>
                <a:gd name="T28" fmla="*/ 20 w 89"/>
                <a:gd name="T29" fmla="*/ 16 h 24"/>
                <a:gd name="T30" fmla="*/ 20 w 89"/>
                <a:gd name="T31" fmla="*/ 16 h 24"/>
                <a:gd name="T32" fmla="*/ 20 w 89"/>
                <a:gd name="T33" fmla="*/ 16 h 24"/>
                <a:gd name="T34" fmla="*/ 19 w 89"/>
                <a:gd name="T35" fmla="*/ 16 h 24"/>
                <a:gd name="T36" fmla="*/ 19 w 89"/>
                <a:gd name="T37" fmla="*/ 16 h 24"/>
                <a:gd name="T38" fmla="*/ 18 w 89"/>
                <a:gd name="T39" fmla="*/ 16 h 24"/>
                <a:gd name="T40" fmla="*/ 18 w 89"/>
                <a:gd name="T41" fmla="*/ 16 h 24"/>
                <a:gd name="T42" fmla="*/ 18 w 89"/>
                <a:gd name="T43" fmla="*/ 16 h 24"/>
                <a:gd name="T44" fmla="*/ 18 w 89"/>
                <a:gd name="T45" fmla="*/ 16 h 24"/>
                <a:gd name="T46" fmla="*/ 8 w 89"/>
                <a:gd name="T47" fmla="*/ 15 h 24"/>
                <a:gd name="T48" fmla="*/ 8 w 89"/>
                <a:gd name="T49" fmla="*/ 15 h 24"/>
                <a:gd name="T50" fmla="*/ 8 w 89"/>
                <a:gd name="T51" fmla="*/ 15 h 24"/>
                <a:gd name="T52" fmla="*/ 7 w 89"/>
                <a:gd name="T53" fmla="*/ 14 h 24"/>
                <a:gd name="T54" fmla="*/ 1 w 89"/>
                <a:gd name="T55" fmla="*/ 20 h 24"/>
                <a:gd name="T56" fmla="*/ 27 w 89"/>
                <a:gd name="T57" fmla="*/ 24 h 24"/>
                <a:gd name="T58" fmla="*/ 52 w 89"/>
                <a:gd name="T59" fmla="*/ 22 h 24"/>
                <a:gd name="T60" fmla="*/ 88 w 89"/>
                <a:gd name="T61" fmla="*/ 3 h 24"/>
                <a:gd name="T62" fmla="*/ 77 w 89"/>
                <a:gd name="T6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77" y="0"/>
                  </a:moveTo>
                  <a:cubicBezTo>
                    <a:pt x="76" y="0"/>
                    <a:pt x="75" y="0"/>
                    <a:pt x="74" y="0"/>
                  </a:cubicBezTo>
                  <a:cubicBezTo>
                    <a:pt x="72" y="3"/>
                    <a:pt x="70" y="5"/>
                    <a:pt x="67" y="9"/>
                  </a:cubicBezTo>
                  <a:cubicBezTo>
                    <a:pt x="67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2" y="16"/>
                    <a:pt x="5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6" y="18"/>
                    <a:pt x="29" y="17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4" y="16"/>
                    <a:pt x="11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7" y="15"/>
                    <a:pt x="7" y="14"/>
                  </a:cubicBezTo>
                  <a:cubicBezTo>
                    <a:pt x="3" y="16"/>
                    <a:pt x="0" y="18"/>
                    <a:pt x="1" y="20"/>
                  </a:cubicBezTo>
                  <a:cubicBezTo>
                    <a:pt x="1" y="22"/>
                    <a:pt x="12" y="24"/>
                    <a:pt x="27" y="24"/>
                  </a:cubicBezTo>
                  <a:cubicBezTo>
                    <a:pt x="35" y="24"/>
                    <a:pt x="44" y="24"/>
                    <a:pt x="52" y="22"/>
                  </a:cubicBezTo>
                  <a:cubicBezTo>
                    <a:pt x="76" y="17"/>
                    <a:pt x="89" y="6"/>
                    <a:pt x="88" y="3"/>
                  </a:cubicBezTo>
                  <a:cubicBezTo>
                    <a:pt x="88" y="1"/>
                    <a:pt x="83" y="0"/>
                    <a:pt x="77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782B2A3-FC43-4F30-BA6E-9DE7781A2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4" y="5911850"/>
              <a:ext cx="246063" cy="384175"/>
            </a:xfrm>
            <a:custGeom>
              <a:avLst/>
              <a:gdLst>
                <a:gd name="T0" fmla="*/ 0 w 38"/>
                <a:gd name="T1" fmla="*/ 3 h 60"/>
                <a:gd name="T2" fmla="*/ 8 w 38"/>
                <a:gd name="T3" fmla="*/ 60 h 60"/>
                <a:gd name="T4" fmla="*/ 31 w 38"/>
                <a:gd name="T5" fmla="*/ 55 h 60"/>
                <a:gd name="T6" fmla="*/ 24 w 38"/>
                <a:gd name="T7" fmla="*/ 0 h 60"/>
                <a:gd name="T8" fmla="*/ 0 w 38"/>
                <a:gd name="T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0">
                  <a:moveTo>
                    <a:pt x="0" y="3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25" y="59"/>
                    <a:pt x="31" y="55"/>
                  </a:cubicBezTo>
                  <a:cubicBezTo>
                    <a:pt x="38" y="51"/>
                    <a:pt x="24" y="0"/>
                    <a:pt x="24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586EF8D4-F184-4288-AAAD-3D15AF323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814" y="6173788"/>
              <a:ext cx="515938" cy="411163"/>
            </a:xfrm>
            <a:custGeom>
              <a:avLst/>
              <a:gdLst>
                <a:gd name="T0" fmla="*/ 1 w 80"/>
                <a:gd name="T1" fmla="*/ 31 h 64"/>
                <a:gd name="T2" fmla="*/ 4 w 80"/>
                <a:gd name="T3" fmla="*/ 7 h 64"/>
                <a:gd name="T4" fmla="*/ 19 w 80"/>
                <a:gd name="T5" fmla="*/ 3 h 64"/>
                <a:gd name="T6" fmla="*/ 23 w 80"/>
                <a:gd name="T7" fmla="*/ 6 h 64"/>
                <a:gd name="T8" fmla="*/ 34 w 80"/>
                <a:gd name="T9" fmla="*/ 4 h 64"/>
                <a:gd name="T10" fmla="*/ 41 w 80"/>
                <a:gd name="T11" fmla="*/ 4 h 64"/>
                <a:gd name="T12" fmla="*/ 47 w 80"/>
                <a:gd name="T13" fmla="*/ 18 h 64"/>
                <a:gd name="T14" fmla="*/ 56 w 80"/>
                <a:gd name="T15" fmla="*/ 26 h 64"/>
                <a:gd name="T16" fmla="*/ 77 w 80"/>
                <a:gd name="T17" fmla="*/ 41 h 64"/>
                <a:gd name="T18" fmla="*/ 57 w 80"/>
                <a:gd name="T19" fmla="*/ 62 h 64"/>
                <a:gd name="T20" fmla="*/ 9 w 80"/>
                <a:gd name="T21" fmla="*/ 54 h 64"/>
                <a:gd name="T22" fmla="*/ 1 w 80"/>
                <a:gd name="T23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64">
                  <a:moveTo>
                    <a:pt x="1" y="31"/>
                  </a:moveTo>
                  <a:cubicBezTo>
                    <a:pt x="1" y="31"/>
                    <a:pt x="5" y="10"/>
                    <a:pt x="4" y="7"/>
                  </a:cubicBezTo>
                  <a:cubicBezTo>
                    <a:pt x="3" y="4"/>
                    <a:pt x="17" y="0"/>
                    <a:pt x="19" y="3"/>
                  </a:cubicBezTo>
                  <a:cubicBezTo>
                    <a:pt x="20" y="6"/>
                    <a:pt x="18" y="6"/>
                    <a:pt x="23" y="6"/>
                  </a:cubicBezTo>
                  <a:cubicBezTo>
                    <a:pt x="28" y="6"/>
                    <a:pt x="34" y="7"/>
                    <a:pt x="34" y="4"/>
                  </a:cubicBezTo>
                  <a:cubicBezTo>
                    <a:pt x="33" y="2"/>
                    <a:pt x="39" y="0"/>
                    <a:pt x="41" y="4"/>
                  </a:cubicBezTo>
                  <a:cubicBezTo>
                    <a:pt x="42" y="8"/>
                    <a:pt x="43" y="14"/>
                    <a:pt x="47" y="18"/>
                  </a:cubicBezTo>
                  <a:cubicBezTo>
                    <a:pt x="51" y="22"/>
                    <a:pt x="54" y="26"/>
                    <a:pt x="56" y="26"/>
                  </a:cubicBezTo>
                  <a:cubicBezTo>
                    <a:pt x="58" y="26"/>
                    <a:pt x="73" y="28"/>
                    <a:pt x="77" y="41"/>
                  </a:cubicBezTo>
                  <a:cubicBezTo>
                    <a:pt x="80" y="54"/>
                    <a:pt x="78" y="62"/>
                    <a:pt x="57" y="62"/>
                  </a:cubicBezTo>
                  <a:cubicBezTo>
                    <a:pt x="37" y="63"/>
                    <a:pt x="16" y="64"/>
                    <a:pt x="9" y="54"/>
                  </a:cubicBezTo>
                  <a:cubicBezTo>
                    <a:pt x="2" y="43"/>
                    <a:pt x="0" y="42"/>
                    <a:pt x="1" y="31"/>
                  </a:cubicBezTo>
                </a:path>
              </a:pathLst>
            </a:custGeom>
            <a:solidFill>
              <a:srgbClr val="A2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2B76001-3E4F-4590-A20F-9490E1B0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6334125"/>
              <a:ext cx="509588" cy="250825"/>
            </a:xfrm>
            <a:custGeom>
              <a:avLst/>
              <a:gdLst>
                <a:gd name="T0" fmla="*/ 23 w 79"/>
                <a:gd name="T1" fmla="*/ 7 h 39"/>
                <a:gd name="T2" fmla="*/ 0 w 79"/>
                <a:gd name="T3" fmla="*/ 12 h 39"/>
                <a:gd name="T4" fmla="*/ 8 w 79"/>
                <a:gd name="T5" fmla="*/ 29 h 39"/>
                <a:gd name="T6" fmla="*/ 56 w 79"/>
                <a:gd name="T7" fmla="*/ 37 h 39"/>
                <a:gd name="T8" fmla="*/ 76 w 79"/>
                <a:gd name="T9" fmla="*/ 16 h 39"/>
                <a:gd name="T10" fmla="*/ 55 w 79"/>
                <a:gd name="T11" fmla="*/ 1 h 39"/>
                <a:gd name="T12" fmla="*/ 23 w 79"/>
                <a:gd name="T13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9">
                  <a:moveTo>
                    <a:pt x="23" y="7"/>
                  </a:moveTo>
                  <a:cubicBezTo>
                    <a:pt x="15" y="14"/>
                    <a:pt x="14" y="21"/>
                    <a:pt x="0" y="12"/>
                  </a:cubicBezTo>
                  <a:cubicBezTo>
                    <a:pt x="0" y="18"/>
                    <a:pt x="3" y="21"/>
                    <a:pt x="8" y="29"/>
                  </a:cubicBezTo>
                  <a:cubicBezTo>
                    <a:pt x="15" y="39"/>
                    <a:pt x="36" y="38"/>
                    <a:pt x="56" y="37"/>
                  </a:cubicBezTo>
                  <a:cubicBezTo>
                    <a:pt x="77" y="37"/>
                    <a:pt x="79" y="29"/>
                    <a:pt x="76" y="16"/>
                  </a:cubicBezTo>
                  <a:cubicBezTo>
                    <a:pt x="72" y="3"/>
                    <a:pt x="57" y="1"/>
                    <a:pt x="55" y="1"/>
                  </a:cubicBezTo>
                  <a:cubicBezTo>
                    <a:pt x="55" y="1"/>
                    <a:pt x="32" y="0"/>
                    <a:pt x="23" y="7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C33641F-E2CC-462B-8F47-D5D958F00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2" y="6238875"/>
              <a:ext cx="174625" cy="103188"/>
            </a:xfrm>
            <a:custGeom>
              <a:avLst/>
              <a:gdLst>
                <a:gd name="T0" fmla="*/ 2 w 27"/>
                <a:gd name="T1" fmla="*/ 16 h 16"/>
                <a:gd name="T2" fmla="*/ 1 w 27"/>
                <a:gd name="T3" fmla="*/ 16 h 16"/>
                <a:gd name="T4" fmla="*/ 0 w 27"/>
                <a:gd name="T5" fmla="*/ 14 h 16"/>
                <a:gd name="T6" fmla="*/ 26 w 27"/>
                <a:gd name="T7" fmla="*/ 5 h 16"/>
                <a:gd name="T8" fmla="*/ 27 w 27"/>
                <a:gd name="T9" fmla="*/ 7 h 16"/>
                <a:gd name="T10" fmla="*/ 25 w 27"/>
                <a:gd name="T11" fmla="*/ 8 h 16"/>
                <a:gd name="T12" fmla="*/ 3 w 27"/>
                <a:gd name="T13" fmla="*/ 15 h 16"/>
                <a:gd name="T14" fmla="*/ 2 w 2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6">
                  <a:moveTo>
                    <a:pt x="2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1" y="13"/>
                    <a:pt x="8" y="0"/>
                    <a:pt x="26" y="5"/>
                  </a:cubicBezTo>
                  <a:cubicBezTo>
                    <a:pt x="27" y="5"/>
                    <a:pt x="27" y="6"/>
                    <a:pt x="27" y="7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9" y="3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7BB98C7-AB08-4387-B5ED-71898025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2" y="6270625"/>
              <a:ext cx="180975" cy="103188"/>
            </a:xfrm>
            <a:custGeom>
              <a:avLst/>
              <a:gdLst>
                <a:gd name="T0" fmla="*/ 2 w 28"/>
                <a:gd name="T1" fmla="*/ 16 h 16"/>
                <a:gd name="T2" fmla="*/ 1 w 28"/>
                <a:gd name="T3" fmla="*/ 16 h 16"/>
                <a:gd name="T4" fmla="*/ 1 w 28"/>
                <a:gd name="T5" fmla="*/ 14 h 16"/>
                <a:gd name="T6" fmla="*/ 26 w 28"/>
                <a:gd name="T7" fmla="*/ 5 h 16"/>
                <a:gd name="T8" fmla="*/ 27 w 28"/>
                <a:gd name="T9" fmla="*/ 7 h 16"/>
                <a:gd name="T10" fmla="*/ 26 w 28"/>
                <a:gd name="T11" fmla="*/ 8 h 16"/>
                <a:gd name="T12" fmla="*/ 4 w 28"/>
                <a:gd name="T13" fmla="*/ 15 h 16"/>
                <a:gd name="T14" fmla="*/ 2 w 2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6">
                  <a:moveTo>
                    <a:pt x="2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1" y="14"/>
                    <a:pt x="8" y="0"/>
                    <a:pt x="26" y="5"/>
                  </a:cubicBezTo>
                  <a:cubicBezTo>
                    <a:pt x="27" y="5"/>
                    <a:pt x="28" y="6"/>
                    <a:pt x="27" y="7"/>
                  </a:cubicBezTo>
                  <a:cubicBezTo>
                    <a:pt x="27" y="8"/>
                    <a:pt x="26" y="8"/>
                    <a:pt x="26" y="8"/>
                  </a:cubicBezTo>
                  <a:cubicBezTo>
                    <a:pt x="10" y="4"/>
                    <a:pt x="4" y="15"/>
                    <a:pt x="4" y="15"/>
                  </a:cubicBezTo>
                  <a:cubicBezTo>
                    <a:pt x="3" y="16"/>
                    <a:pt x="3" y="16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22FD976-4454-4B76-B0F1-05F14891C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4" y="6443663"/>
              <a:ext cx="490538" cy="141288"/>
            </a:xfrm>
            <a:custGeom>
              <a:avLst/>
              <a:gdLst>
                <a:gd name="T0" fmla="*/ 76 w 76"/>
                <a:gd name="T1" fmla="*/ 10 h 22"/>
                <a:gd name="T2" fmla="*/ 23 w 76"/>
                <a:gd name="T3" fmla="*/ 12 h 22"/>
                <a:gd name="T4" fmla="*/ 0 w 76"/>
                <a:gd name="T5" fmla="*/ 0 h 22"/>
                <a:gd name="T6" fmla="*/ 7 w 76"/>
                <a:gd name="T7" fmla="*/ 12 h 22"/>
                <a:gd name="T8" fmla="*/ 55 w 76"/>
                <a:gd name="T9" fmla="*/ 20 h 22"/>
                <a:gd name="T10" fmla="*/ 76 w 76"/>
                <a:gd name="T11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2">
                  <a:moveTo>
                    <a:pt x="76" y="10"/>
                  </a:moveTo>
                  <a:cubicBezTo>
                    <a:pt x="66" y="13"/>
                    <a:pt x="39" y="13"/>
                    <a:pt x="23" y="12"/>
                  </a:cubicBezTo>
                  <a:cubicBezTo>
                    <a:pt x="11" y="12"/>
                    <a:pt x="3" y="3"/>
                    <a:pt x="0" y="0"/>
                  </a:cubicBezTo>
                  <a:cubicBezTo>
                    <a:pt x="1" y="3"/>
                    <a:pt x="3" y="6"/>
                    <a:pt x="7" y="12"/>
                  </a:cubicBezTo>
                  <a:cubicBezTo>
                    <a:pt x="14" y="22"/>
                    <a:pt x="35" y="21"/>
                    <a:pt x="55" y="20"/>
                  </a:cubicBezTo>
                  <a:cubicBezTo>
                    <a:pt x="69" y="20"/>
                    <a:pt x="75" y="16"/>
                    <a:pt x="76" y="10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D7663E99-0795-4A8E-A315-94D69812C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2" y="6188075"/>
              <a:ext cx="82550" cy="25400"/>
            </a:xfrm>
            <a:custGeom>
              <a:avLst/>
              <a:gdLst>
                <a:gd name="T0" fmla="*/ 11 w 13"/>
                <a:gd name="T1" fmla="*/ 4 h 4"/>
                <a:gd name="T2" fmla="*/ 11 w 13"/>
                <a:gd name="T3" fmla="*/ 4 h 4"/>
                <a:gd name="T4" fmla="*/ 11 w 13"/>
                <a:gd name="T5" fmla="*/ 4 h 4"/>
                <a:gd name="T6" fmla="*/ 11 w 13"/>
                <a:gd name="T7" fmla="*/ 4 h 4"/>
                <a:gd name="T8" fmla="*/ 13 w 13"/>
                <a:gd name="T9" fmla="*/ 4 h 4"/>
                <a:gd name="T10" fmla="*/ 11 w 13"/>
                <a:gd name="T11" fmla="*/ 4 h 4"/>
                <a:gd name="T12" fmla="*/ 13 w 13"/>
                <a:gd name="T13" fmla="*/ 4 h 4"/>
                <a:gd name="T14" fmla="*/ 13 w 13"/>
                <a:gd name="T15" fmla="*/ 4 h 4"/>
                <a:gd name="T16" fmla="*/ 13 w 13"/>
                <a:gd name="T17" fmla="*/ 4 h 4"/>
                <a:gd name="T18" fmla="*/ 13 w 13"/>
                <a:gd name="T19" fmla="*/ 4 h 4"/>
                <a:gd name="T20" fmla="*/ 13 w 13"/>
                <a:gd name="T21" fmla="*/ 4 h 4"/>
                <a:gd name="T22" fmla="*/ 13 w 13"/>
                <a:gd name="T23" fmla="*/ 4 h 4"/>
                <a:gd name="T24" fmla="*/ 9 w 13"/>
                <a:gd name="T25" fmla="*/ 1 h 4"/>
                <a:gd name="T26" fmla="*/ 9 w 13"/>
                <a:gd name="T27" fmla="*/ 1 h 4"/>
                <a:gd name="T28" fmla="*/ 9 w 13"/>
                <a:gd name="T29" fmla="*/ 1 h 4"/>
                <a:gd name="T30" fmla="*/ 9 w 13"/>
                <a:gd name="T31" fmla="*/ 1 h 4"/>
                <a:gd name="T32" fmla="*/ 9 w 13"/>
                <a:gd name="T33" fmla="*/ 1 h 4"/>
                <a:gd name="T34" fmla="*/ 9 w 13"/>
                <a:gd name="T35" fmla="*/ 1 h 4"/>
                <a:gd name="T36" fmla="*/ 9 w 13"/>
                <a:gd name="T37" fmla="*/ 1 h 4"/>
                <a:gd name="T38" fmla="*/ 9 w 13"/>
                <a:gd name="T39" fmla="*/ 1 h 4"/>
                <a:gd name="T40" fmla="*/ 4 w 13"/>
                <a:gd name="T41" fmla="*/ 0 h 4"/>
                <a:gd name="T42" fmla="*/ 0 w 13"/>
                <a:gd name="T43" fmla="*/ 1 h 4"/>
                <a:gd name="T44" fmla="*/ 0 w 13"/>
                <a:gd name="T45" fmla="*/ 1 h 4"/>
                <a:gd name="T46" fmla="*/ 4 w 13"/>
                <a:gd name="T47" fmla="*/ 0 h 4"/>
                <a:gd name="T48" fmla="*/ 6 w 13"/>
                <a:gd name="T49" fmla="*/ 0 h 4"/>
                <a:gd name="T50" fmla="*/ 6 w 13"/>
                <a:gd name="T51" fmla="*/ 0 h 4"/>
                <a:gd name="T52" fmla="*/ 6 w 13"/>
                <a:gd name="T53" fmla="*/ 0 h 4"/>
                <a:gd name="T54" fmla="*/ 6 w 13"/>
                <a:gd name="T5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4"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13" y="4"/>
                  </a:moveTo>
                  <a:cubicBezTo>
                    <a:pt x="12" y="4"/>
                    <a:pt x="11" y="4"/>
                    <a:pt x="11" y="4"/>
                  </a:cubicBezTo>
                  <a:cubicBezTo>
                    <a:pt x="11" y="4"/>
                    <a:pt x="12" y="4"/>
                    <a:pt x="13" y="4"/>
                  </a:cubicBezTo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0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C2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809B500-D00E-46FB-8BAF-6C4ED7F5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6188075"/>
              <a:ext cx="187325" cy="333375"/>
            </a:xfrm>
            <a:custGeom>
              <a:avLst/>
              <a:gdLst>
                <a:gd name="T0" fmla="*/ 15 w 29"/>
                <a:gd name="T1" fmla="*/ 0 h 52"/>
                <a:gd name="T2" fmla="*/ 13 w 29"/>
                <a:gd name="T3" fmla="*/ 0 h 52"/>
                <a:gd name="T4" fmla="*/ 9 w 29"/>
                <a:gd name="T5" fmla="*/ 1 h 52"/>
                <a:gd name="T6" fmla="*/ 3 w 29"/>
                <a:gd name="T7" fmla="*/ 5 h 52"/>
                <a:gd name="T8" fmla="*/ 3 w 29"/>
                <a:gd name="T9" fmla="*/ 5 h 52"/>
                <a:gd name="T10" fmla="*/ 3 w 29"/>
                <a:gd name="T11" fmla="*/ 6 h 52"/>
                <a:gd name="T12" fmla="*/ 0 w 29"/>
                <a:gd name="T13" fmla="*/ 29 h 52"/>
                <a:gd name="T14" fmla="*/ 0 w 29"/>
                <a:gd name="T15" fmla="*/ 35 h 52"/>
                <a:gd name="T16" fmla="*/ 8 w 29"/>
                <a:gd name="T17" fmla="*/ 52 h 52"/>
                <a:gd name="T18" fmla="*/ 0 w 29"/>
                <a:gd name="T19" fmla="*/ 35 h 52"/>
                <a:gd name="T20" fmla="*/ 10 w 29"/>
                <a:gd name="T21" fmla="*/ 39 h 52"/>
                <a:gd name="T22" fmla="*/ 10 w 29"/>
                <a:gd name="T23" fmla="*/ 39 h 52"/>
                <a:gd name="T24" fmla="*/ 6 w 29"/>
                <a:gd name="T25" fmla="*/ 22 h 52"/>
                <a:gd name="T26" fmla="*/ 12 w 29"/>
                <a:gd name="T27" fmla="*/ 5 h 52"/>
                <a:gd name="T28" fmla="*/ 14 w 29"/>
                <a:gd name="T29" fmla="*/ 5 h 52"/>
                <a:gd name="T30" fmla="*/ 19 w 29"/>
                <a:gd name="T31" fmla="*/ 6 h 52"/>
                <a:gd name="T32" fmla="*/ 20 w 29"/>
                <a:gd name="T33" fmla="*/ 6 h 52"/>
                <a:gd name="T34" fmla="*/ 29 w 29"/>
                <a:gd name="T35" fmla="*/ 4 h 52"/>
                <a:gd name="T36" fmla="*/ 22 w 29"/>
                <a:gd name="T37" fmla="*/ 4 h 52"/>
                <a:gd name="T38" fmla="*/ 22 w 29"/>
                <a:gd name="T39" fmla="*/ 4 h 52"/>
                <a:gd name="T40" fmla="*/ 22 w 29"/>
                <a:gd name="T41" fmla="*/ 4 h 52"/>
                <a:gd name="T42" fmla="*/ 22 w 29"/>
                <a:gd name="T43" fmla="*/ 4 h 52"/>
                <a:gd name="T44" fmla="*/ 20 w 29"/>
                <a:gd name="T45" fmla="*/ 4 h 52"/>
                <a:gd name="T46" fmla="*/ 20 w 29"/>
                <a:gd name="T47" fmla="*/ 4 h 52"/>
                <a:gd name="T48" fmla="*/ 20 w 29"/>
                <a:gd name="T49" fmla="*/ 4 h 52"/>
                <a:gd name="T50" fmla="*/ 20 w 29"/>
                <a:gd name="T51" fmla="*/ 4 h 52"/>
                <a:gd name="T52" fmla="*/ 20 w 29"/>
                <a:gd name="T53" fmla="*/ 4 h 52"/>
                <a:gd name="T54" fmla="*/ 18 w 29"/>
                <a:gd name="T55" fmla="*/ 1 h 52"/>
                <a:gd name="T56" fmla="*/ 18 w 29"/>
                <a:gd name="T57" fmla="*/ 1 h 52"/>
                <a:gd name="T58" fmla="*/ 18 w 29"/>
                <a:gd name="T59" fmla="*/ 1 h 52"/>
                <a:gd name="T60" fmla="*/ 18 w 29"/>
                <a:gd name="T61" fmla="*/ 1 h 52"/>
                <a:gd name="T62" fmla="*/ 18 w 29"/>
                <a:gd name="T63" fmla="*/ 1 h 52"/>
                <a:gd name="T64" fmla="*/ 15 w 29"/>
                <a:gd name="T65" fmla="*/ 0 h 52"/>
                <a:gd name="T66" fmla="*/ 15 w 29"/>
                <a:gd name="T6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52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5" y="2"/>
                    <a:pt x="3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12"/>
                    <a:pt x="0" y="29"/>
                    <a:pt x="0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1"/>
                    <a:pt x="3" y="43"/>
                    <a:pt x="8" y="52"/>
                  </a:cubicBezTo>
                  <a:cubicBezTo>
                    <a:pt x="3" y="44"/>
                    <a:pt x="0" y="41"/>
                    <a:pt x="0" y="35"/>
                  </a:cubicBezTo>
                  <a:cubicBezTo>
                    <a:pt x="5" y="38"/>
                    <a:pt x="8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2" y="35"/>
                    <a:pt x="5" y="28"/>
                    <a:pt x="6" y="22"/>
                  </a:cubicBezTo>
                  <a:cubicBezTo>
                    <a:pt x="8" y="15"/>
                    <a:pt x="8" y="7"/>
                    <a:pt x="12" y="5"/>
                  </a:cubicBezTo>
                  <a:cubicBezTo>
                    <a:pt x="12" y="5"/>
                    <a:pt x="13" y="5"/>
                    <a:pt x="14" y="5"/>
                  </a:cubicBezTo>
                  <a:cubicBezTo>
                    <a:pt x="15" y="5"/>
                    <a:pt x="15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3" y="6"/>
                    <a:pt x="27" y="5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9" y="3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CFBFA6E-1B38-4232-B308-5F239AC99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6411913"/>
              <a:ext cx="496888" cy="134938"/>
            </a:xfrm>
            <a:custGeom>
              <a:avLst/>
              <a:gdLst>
                <a:gd name="T0" fmla="*/ 0 w 77"/>
                <a:gd name="T1" fmla="*/ 0 h 21"/>
                <a:gd name="T2" fmla="*/ 8 w 77"/>
                <a:gd name="T3" fmla="*/ 17 h 21"/>
                <a:gd name="T4" fmla="*/ 8 w 77"/>
                <a:gd name="T5" fmla="*/ 17 h 21"/>
                <a:gd name="T6" fmla="*/ 1 w 77"/>
                <a:gd name="T7" fmla="*/ 5 h 21"/>
                <a:gd name="T8" fmla="*/ 24 w 77"/>
                <a:gd name="T9" fmla="*/ 17 h 21"/>
                <a:gd name="T10" fmla="*/ 42 w 77"/>
                <a:gd name="T11" fmla="*/ 18 h 21"/>
                <a:gd name="T12" fmla="*/ 77 w 77"/>
                <a:gd name="T13" fmla="*/ 15 h 21"/>
                <a:gd name="T14" fmla="*/ 77 w 77"/>
                <a:gd name="T15" fmla="*/ 15 h 21"/>
                <a:gd name="T16" fmla="*/ 77 w 77"/>
                <a:gd name="T17" fmla="*/ 15 h 21"/>
                <a:gd name="T18" fmla="*/ 74 w 77"/>
                <a:gd name="T19" fmla="*/ 21 h 21"/>
                <a:gd name="T20" fmla="*/ 77 w 77"/>
                <a:gd name="T21" fmla="*/ 12 h 21"/>
                <a:gd name="T22" fmla="*/ 76 w 77"/>
                <a:gd name="T23" fmla="*/ 4 h 21"/>
                <a:gd name="T24" fmla="*/ 76 w 77"/>
                <a:gd name="T25" fmla="*/ 4 h 21"/>
                <a:gd name="T26" fmla="*/ 53 w 77"/>
                <a:gd name="T27" fmla="*/ 15 h 21"/>
                <a:gd name="T28" fmla="*/ 36 w 77"/>
                <a:gd name="T29" fmla="*/ 13 h 21"/>
                <a:gd name="T30" fmla="*/ 10 w 77"/>
                <a:gd name="T31" fmla="*/ 4 h 21"/>
                <a:gd name="T32" fmla="*/ 0 w 77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21">
                  <a:moveTo>
                    <a:pt x="0" y="0"/>
                  </a:moveTo>
                  <a:cubicBezTo>
                    <a:pt x="0" y="6"/>
                    <a:pt x="3" y="9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11"/>
                    <a:pt x="2" y="8"/>
                    <a:pt x="1" y="5"/>
                  </a:cubicBezTo>
                  <a:cubicBezTo>
                    <a:pt x="4" y="8"/>
                    <a:pt x="12" y="17"/>
                    <a:pt x="24" y="17"/>
                  </a:cubicBezTo>
                  <a:cubicBezTo>
                    <a:pt x="29" y="18"/>
                    <a:pt x="35" y="18"/>
                    <a:pt x="42" y="18"/>
                  </a:cubicBezTo>
                  <a:cubicBezTo>
                    <a:pt x="56" y="18"/>
                    <a:pt x="70" y="17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7"/>
                    <a:pt x="75" y="19"/>
                    <a:pt x="74" y="21"/>
                  </a:cubicBezTo>
                  <a:cubicBezTo>
                    <a:pt x="76" y="19"/>
                    <a:pt x="77" y="16"/>
                    <a:pt x="77" y="12"/>
                  </a:cubicBezTo>
                  <a:cubicBezTo>
                    <a:pt x="77" y="10"/>
                    <a:pt x="77" y="7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2" y="12"/>
                    <a:pt x="63" y="15"/>
                    <a:pt x="53" y="15"/>
                  </a:cubicBezTo>
                  <a:cubicBezTo>
                    <a:pt x="47" y="15"/>
                    <a:pt x="41" y="14"/>
                    <a:pt x="36" y="13"/>
                  </a:cubicBezTo>
                  <a:cubicBezTo>
                    <a:pt x="22" y="11"/>
                    <a:pt x="18" y="9"/>
                    <a:pt x="10" y="4"/>
                  </a:cubicBezTo>
                  <a:cubicBezTo>
                    <a:pt x="8" y="4"/>
                    <a:pt x="5" y="3"/>
                    <a:pt x="0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3697C716-B1DB-4870-A8D4-098E61B2A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4" y="6443663"/>
              <a:ext cx="490538" cy="128588"/>
            </a:xfrm>
            <a:custGeom>
              <a:avLst/>
              <a:gdLst>
                <a:gd name="T0" fmla="*/ 0 w 76"/>
                <a:gd name="T1" fmla="*/ 0 h 20"/>
                <a:gd name="T2" fmla="*/ 7 w 76"/>
                <a:gd name="T3" fmla="*/ 12 h 20"/>
                <a:gd name="T4" fmla="*/ 7 w 76"/>
                <a:gd name="T5" fmla="*/ 12 h 20"/>
                <a:gd name="T6" fmla="*/ 37 w 76"/>
                <a:gd name="T7" fmla="*/ 20 h 20"/>
                <a:gd name="T8" fmla="*/ 55 w 76"/>
                <a:gd name="T9" fmla="*/ 20 h 20"/>
                <a:gd name="T10" fmla="*/ 73 w 76"/>
                <a:gd name="T11" fmla="*/ 16 h 20"/>
                <a:gd name="T12" fmla="*/ 76 w 76"/>
                <a:gd name="T13" fmla="*/ 10 h 20"/>
                <a:gd name="T14" fmla="*/ 41 w 76"/>
                <a:gd name="T15" fmla="*/ 13 h 20"/>
                <a:gd name="T16" fmla="*/ 23 w 76"/>
                <a:gd name="T17" fmla="*/ 12 h 20"/>
                <a:gd name="T18" fmla="*/ 0 w 76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0">
                  <a:moveTo>
                    <a:pt x="0" y="0"/>
                  </a:moveTo>
                  <a:cubicBezTo>
                    <a:pt x="1" y="3"/>
                    <a:pt x="3" y="6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2" y="19"/>
                    <a:pt x="24" y="20"/>
                    <a:pt x="37" y="20"/>
                  </a:cubicBezTo>
                  <a:cubicBezTo>
                    <a:pt x="43" y="20"/>
                    <a:pt x="49" y="20"/>
                    <a:pt x="55" y="20"/>
                  </a:cubicBezTo>
                  <a:cubicBezTo>
                    <a:pt x="64" y="20"/>
                    <a:pt x="70" y="18"/>
                    <a:pt x="73" y="16"/>
                  </a:cubicBezTo>
                  <a:cubicBezTo>
                    <a:pt x="74" y="14"/>
                    <a:pt x="75" y="12"/>
                    <a:pt x="76" y="10"/>
                  </a:cubicBezTo>
                  <a:cubicBezTo>
                    <a:pt x="69" y="12"/>
                    <a:pt x="55" y="13"/>
                    <a:pt x="41" y="13"/>
                  </a:cubicBezTo>
                  <a:cubicBezTo>
                    <a:pt x="34" y="13"/>
                    <a:pt x="28" y="13"/>
                    <a:pt x="23" y="12"/>
                  </a:cubicBezTo>
                  <a:cubicBezTo>
                    <a:pt x="11" y="12"/>
                    <a:pt x="3" y="3"/>
                    <a:pt x="0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9B83513F-7A84-4E4D-89FA-0EBFE2427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9" y="6194425"/>
              <a:ext cx="0" cy="635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9A32C0B-F9B6-4C8F-9C31-18C4FFC38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7" y="5854700"/>
              <a:ext cx="258763" cy="384175"/>
            </a:xfrm>
            <a:custGeom>
              <a:avLst/>
              <a:gdLst>
                <a:gd name="T0" fmla="*/ 40 w 40"/>
                <a:gd name="T1" fmla="*/ 4 h 60"/>
                <a:gd name="T2" fmla="*/ 30 w 40"/>
                <a:gd name="T3" fmla="*/ 60 h 60"/>
                <a:gd name="T4" fmla="*/ 6 w 40"/>
                <a:gd name="T5" fmla="*/ 54 h 60"/>
                <a:gd name="T6" fmla="*/ 16 w 40"/>
                <a:gd name="T7" fmla="*/ 0 h 60"/>
                <a:gd name="T8" fmla="*/ 40 w 40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0">
                  <a:moveTo>
                    <a:pt x="40" y="4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12" y="59"/>
                    <a:pt x="6" y="54"/>
                  </a:cubicBezTo>
                  <a:cubicBezTo>
                    <a:pt x="0" y="50"/>
                    <a:pt x="16" y="0"/>
                    <a:pt x="16" y="0"/>
                  </a:cubicBezTo>
                  <a:cubicBezTo>
                    <a:pt x="40" y="4"/>
                    <a:pt x="40" y="4"/>
                    <a:pt x="40" y="4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DC66C6E-0C36-4F1C-960E-B8CA4B621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4" y="6110288"/>
              <a:ext cx="523875" cy="423863"/>
            </a:xfrm>
            <a:custGeom>
              <a:avLst/>
              <a:gdLst>
                <a:gd name="T0" fmla="*/ 80 w 81"/>
                <a:gd name="T1" fmla="*/ 33 h 66"/>
                <a:gd name="T2" fmla="*/ 79 w 81"/>
                <a:gd name="T3" fmla="*/ 9 h 66"/>
                <a:gd name="T4" fmla="*/ 64 w 81"/>
                <a:gd name="T5" fmla="*/ 4 h 66"/>
                <a:gd name="T6" fmla="*/ 60 w 81"/>
                <a:gd name="T7" fmla="*/ 7 h 66"/>
                <a:gd name="T8" fmla="*/ 49 w 81"/>
                <a:gd name="T9" fmla="*/ 5 h 66"/>
                <a:gd name="T10" fmla="*/ 42 w 81"/>
                <a:gd name="T11" fmla="*/ 4 h 66"/>
                <a:gd name="T12" fmla="*/ 35 w 81"/>
                <a:gd name="T13" fmla="*/ 18 h 66"/>
                <a:gd name="T14" fmla="*/ 26 w 81"/>
                <a:gd name="T15" fmla="*/ 25 h 66"/>
                <a:gd name="T16" fmla="*/ 4 w 81"/>
                <a:gd name="T17" fmla="*/ 39 h 66"/>
                <a:gd name="T18" fmla="*/ 23 w 81"/>
                <a:gd name="T19" fmla="*/ 61 h 66"/>
                <a:gd name="T20" fmla="*/ 71 w 81"/>
                <a:gd name="T21" fmla="*/ 55 h 66"/>
                <a:gd name="T22" fmla="*/ 80 w 81"/>
                <a:gd name="T23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66">
                  <a:moveTo>
                    <a:pt x="80" y="33"/>
                  </a:moveTo>
                  <a:cubicBezTo>
                    <a:pt x="80" y="33"/>
                    <a:pt x="78" y="11"/>
                    <a:pt x="79" y="9"/>
                  </a:cubicBezTo>
                  <a:cubicBezTo>
                    <a:pt x="80" y="6"/>
                    <a:pt x="66" y="1"/>
                    <a:pt x="64" y="4"/>
                  </a:cubicBezTo>
                  <a:cubicBezTo>
                    <a:pt x="63" y="7"/>
                    <a:pt x="65" y="8"/>
                    <a:pt x="60" y="7"/>
                  </a:cubicBezTo>
                  <a:cubicBezTo>
                    <a:pt x="55" y="7"/>
                    <a:pt x="49" y="7"/>
                    <a:pt x="49" y="5"/>
                  </a:cubicBezTo>
                  <a:cubicBezTo>
                    <a:pt x="50" y="3"/>
                    <a:pt x="44" y="0"/>
                    <a:pt x="42" y="4"/>
                  </a:cubicBezTo>
                  <a:cubicBezTo>
                    <a:pt x="41" y="8"/>
                    <a:pt x="40" y="14"/>
                    <a:pt x="35" y="18"/>
                  </a:cubicBezTo>
                  <a:cubicBezTo>
                    <a:pt x="31" y="21"/>
                    <a:pt x="28" y="26"/>
                    <a:pt x="26" y="25"/>
                  </a:cubicBezTo>
                  <a:cubicBezTo>
                    <a:pt x="24" y="25"/>
                    <a:pt x="8" y="27"/>
                    <a:pt x="4" y="39"/>
                  </a:cubicBezTo>
                  <a:cubicBezTo>
                    <a:pt x="0" y="52"/>
                    <a:pt x="3" y="60"/>
                    <a:pt x="23" y="61"/>
                  </a:cubicBezTo>
                  <a:cubicBezTo>
                    <a:pt x="44" y="63"/>
                    <a:pt x="63" y="66"/>
                    <a:pt x="71" y="55"/>
                  </a:cubicBezTo>
                  <a:cubicBezTo>
                    <a:pt x="79" y="45"/>
                    <a:pt x="81" y="44"/>
                    <a:pt x="80" y="33"/>
                  </a:cubicBezTo>
                </a:path>
              </a:pathLst>
            </a:custGeom>
            <a:solidFill>
              <a:srgbClr val="A2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6BE70CD0-33A7-4FAF-827A-5B832BBD2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4" y="6270625"/>
              <a:ext cx="517525" cy="263525"/>
            </a:xfrm>
            <a:custGeom>
              <a:avLst/>
              <a:gdLst>
                <a:gd name="T0" fmla="*/ 57 w 80"/>
                <a:gd name="T1" fmla="*/ 8 h 41"/>
                <a:gd name="T2" fmla="*/ 80 w 80"/>
                <a:gd name="T3" fmla="*/ 14 h 41"/>
                <a:gd name="T4" fmla="*/ 71 w 80"/>
                <a:gd name="T5" fmla="*/ 30 h 41"/>
                <a:gd name="T6" fmla="*/ 23 w 80"/>
                <a:gd name="T7" fmla="*/ 36 h 41"/>
                <a:gd name="T8" fmla="*/ 4 w 80"/>
                <a:gd name="T9" fmla="*/ 14 h 41"/>
                <a:gd name="T10" fmla="*/ 26 w 80"/>
                <a:gd name="T11" fmla="*/ 0 h 41"/>
                <a:gd name="T12" fmla="*/ 57 w 80"/>
                <a:gd name="T13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1">
                  <a:moveTo>
                    <a:pt x="57" y="8"/>
                  </a:moveTo>
                  <a:cubicBezTo>
                    <a:pt x="65" y="16"/>
                    <a:pt x="66" y="22"/>
                    <a:pt x="80" y="14"/>
                  </a:cubicBezTo>
                  <a:cubicBezTo>
                    <a:pt x="80" y="20"/>
                    <a:pt x="77" y="23"/>
                    <a:pt x="71" y="30"/>
                  </a:cubicBezTo>
                  <a:cubicBezTo>
                    <a:pt x="63" y="41"/>
                    <a:pt x="44" y="38"/>
                    <a:pt x="23" y="36"/>
                  </a:cubicBezTo>
                  <a:cubicBezTo>
                    <a:pt x="3" y="35"/>
                    <a:pt x="0" y="27"/>
                    <a:pt x="4" y="14"/>
                  </a:cubicBezTo>
                  <a:cubicBezTo>
                    <a:pt x="8" y="2"/>
                    <a:pt x="24" y="0"/>
                    <a:pt x="26" y="0"/>
                  </a:cubicBezTo>
                  <a:cubicBezTo>
                    <a:pt x="26" y="0"/>
                    <a:pt x="49" y="0"/>
                    <a:pt x="57" y="8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E9EA1816-5A1E-47A3-8F4B-47C96A80F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7" y="6181725"/>
              <a:ext cx="174625" cy="101600"/>
            </a:xfrm>
            <a:custGeom>
              <a:avLst/>
              <a:gdLst>
                <a:gd name="T0" fmla="*/ 25 w 27"/>
                <a:gd name="T1" fmla="*/ 16 h 16"/>
                <a:gd name="T2" fmla="*/ 26 w 27"/>
                <a:gd name="T3" fmla="*/ 16 h 16"/>
                <a:gd name="T4" fmla="*/ 27 w 27"/>
                <a:gd name="T5" fmla="*/ 14 h 16"/>
                <a:gd name="T6" fmla="*/ 1 w 27"/>
                <a:gd name="T7" fmla="*/ 4 h 16"/>
                <a:gd name="T8" fmla="*/ 0 w 27"/>
                <a:gd name="T9" fmla="*/ 6 h 16"/>
                <a:gd name="T10" fmla="*/ 2 w 27"/>
                <a:gd name="T11" fmla="*/ 7 h 16"/>
                <a:gd name="T12" fmla="*/ 24 w 27"/>
                <a:gd name="T13" fmla="*/ 15 h 16"/>
                <a:gd name="T14" fmla="*/ 25 w 2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6">
                  <a:moveTo>
                    <a:pt x="25" y="16"/>
                  </a:move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7" y="14"/>
                  </a:cubicBezTo>
                  <a:cubicBezTo>
                    <a:pt x="26" y="14"/>
                    <a:pt x="20" y="0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18" y="3"/>
                    <a:pt x="23" y="15"/>
                    <a:pt x="24" y="15"/>
                  </a:cubicBezTo>
                  <a:cubicBezTo>
                    <a:pt x="24" y="16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13BD64E8-AC2D-4ACE-8EA7-07DF8C58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9" y="6207125"/>
              <a:ext cx="174625" cy="107950"/>
            </a:xfrm>
            <a:custGeom>
              <a:avLst/>
              <a:gdLst>
                <a:gd name="T0" fmla="*/ 25 w 27"/>
                <a:gd name="T1" fmla="*/ 17 h 17"/>
                <a:gd name="T2" fmla="*/ 26 w 27"/>
                <a:gd name="T3" fmla="*/ 17 h 17"/>
                <a:gd name="T4" fmla="*/ 27 w 27"/>
                <a:gd name="T5" fmla="*/ 15 h 17"/>
                <a:gd name="T6" fmla="*/ 2 w 27"/>
                <a:gd name="T7" fmla="*/ 5 h 17"/>
                <a:gd name="T8" fmla="*/ 1 w 27"/>
                <a:gd name="T9" fmla="*/ 7 h 17"/>
                <a:gd name="T10" fmla="*/ 3 w 27"/>
                <a:gd name="T11" fmla="*/ 8 h 17"/>
                <a:gd name="T12" fmla="*/ 24 w 27"/>
                <a:gd name="T13" fmla="*/ 16 h 17"/>
                <a:gd name="T14" fmla="*/ 25 w 27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7">
                  <a:moveTo>
                    <a:pt x="25" y="17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27" y="16"/>
                    <a:pt x="27" y="16"/>
                    <a:pt x="27" y="15"/>
                  </a:cubicBezTo>
                  <a:cubicBezTo>
                    <a:pt x="27" y="15"/>
                    <a:pt x="21" y="0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19" y="4"/>
                    <a:pt x="24" y="16"/>
                    <a:pt x="24" y="16"/>
                  </a:cubicBezTo>
                  <a:cubicBezTo>
                    <a:pt x="24" y="17"/>
                    <a:pt x="25" y="17"/>
                    <a:pt x="2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5C9401E9-AC26-4597-9E39-3156AA351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314" y="6392863"/>
              <a:ext cx="492125" cy="141288"/>
            </a:xfrm>
            <a:custGeom>
              <a:avLst/>
              <a:gdLst>
                <a:gd name="T0" fmla="*/ 0 w 76"/>
                <a:gd name="T1" fmla="*/ 6 h 22"/>
                <a:gd name="T2" fmla="*/ 52 w 76"/>
                <a:gd name="T3" fmla="*/ 11 h 22"/>
                <a:gd name="T4" fmla="*/ 76 w 76"/>
                <a:gd name="T5" fmla="*/ 0 h 22"/>
                <a:gd name="T6" fmla="*/ 68 w 76"/>
                <a:gd name="T7" fmla="*/ 11 h 22"/>
                <a:gd name="T8" fmla="*/ 20 w 76"/>
                <a:gd name="T9" fmla="*/ 17 h 22"/>
                <a:gd name="T10" fmla="*/ 0 w 76"/>
                <a:gd name="T1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2">
                  <a:moveTo>
                    <a:pt x="0" y="6"/>
                  </a:moveTo>
                  <a:cubicBezTo>
                    <a:pt x="9" y="10"/>
                    <a:pt x="37" y="11"/>
                    <a:pt x="52" y="11"/>
                  </a:cubicBezTo>
                  <a:cubicBezTo>
                    <a:pt x="65" y="11"/>
                    <a:pt x="73" y="3"/>
                    <a:pt x="76" y="0"/>
                  </a:cubicBezTo>
                  <a:cubicBezTo>
                    <a:pt x="75" y="3"/>
                    <a:pt x="72" y="6"/>
                    <a:pt x="68" y="11"/>
                  </a:cubicBezTo>
                  <a:cubicBezTo>
                    <a:pt x="60" y="22"/>
                    <a:pt x="41" y="19"/>
                    <a:pt x="20" y="17"/>
                  </a:cubicBezTo>
                  <a:cubicBezTo>
                    <a:pt x="6" y="16"/>
                    <a:pt x="1" y="12"/>
                    <a:pt x="0" y="6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BA559E-EDB0-4BF6-8E8D-83E2FF6C2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752" y="6142038"/>
              <a:ext cx="39688" cy="2540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0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6" y="2"/>
                    <a:pt x="6" y="4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C306CA00-34E4-423B-AD21-803ECCD7A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8814" y="6129338"/>
              <a:ext cx="134938" cy="25400"/>
            </a:xfrm>
            <a:custGeom>
              <a:avLst/>
              <a:gdLst>
                <a:gd name="T0" fmla="*/ 11 w 21"/>
                <a:gd name="T1" fmla="*/ 4 h 4"/>
                <a:gd name="T2" fmla="*/ 11 w 21"/>
                <a:gd name="T3" fmla="*/ 4 h 4"/>
                <a:gd name="T4" fmla="*/ 11 w 21"/>
                <a:gd name="T5" fmla="*/ 4 h 4"/>
                <a:gd name="T6" fmla="*/ 11 w 21"/>
                <a:gd name="T7" fmla="*/ 4 h 4"/>
                <a:gd name="T8" fmla="*/ 9 w 21"/>
                <a:gd name="T9" fmla="*/ 4 h 4"/>
                <a:gd name="T10" fmla="*/ 10 w 21"/>
                <a:gd name="T11" fmla="*/ 4 h 4"/>
                <a:gd name="T12" fmla="*/ 9 w 21"/>
                <a:gd name="T13" fmla="*/ 4 h 4"/>
                <a:gd name="T14" fmla="*/ 9 w 21"/>
                <a:gd name="T15" fmla="*/ 4 h 4"/>
                <a:gd name="T16" fmla="*/ 9 w 21"/>
                <a:gd name="T17" fmla="*/ 4 h 4"/>
                <a:gd name="T18" fmla="*/ 9 w 21"/>
                <a:gd name="T19" fmla="*/ 4 h 4"/>
                <a:gd name="T20" fmla="*/ 8 w 21"/>
                <a:gd name="T21" fmla="*/ 4 h 4"/>
                <a:gd name="T22" fmla="*/ 8 w 21"/>
                <a:gd name="T23" fmla="*/ 4 h 4"/>
                <a:gd name="T24" fmla="*/ 8 w 21"/>
                <a:gd name="T25" fmla="*/ 4 h 4"/>
                <a:gd name="T26" fmla="*/ 8 w 21"/>
                <a:gd name="T27" fmla="*/ 4 h 4"/>
                <a:gd name="T28" fmla="*/ 8 w 21"/>
                <a:gd name="T29" fmla="*/ 4 h 4"/>
                <a:gd name="T30" fmla="*/ 8 w 21"/>
                <a:gd name="T31" fmla="*/ 4 h 4"/>
                <a:gd name="T32" fmla="*/ 8 w 21"/>
                <a:gd name="T33" fmla="*/ 4 h 4"/>
                <a:gd name="T34" fmla="*/ 8 w 21"/>
                <a:gd name="T35" fmla="*/ 4 h 4"/>
                <a:gd name="T36" fmla="*/ 0 w 21"/>
                <a:gd name="T37" fmla="*/ 4 h 4"/>
                <a:gd name="T38" fmla="*/ 0 w 21"/>
                <a:gd name="T39" fmla="*/ 4 h 4"/>
                <a:gd name="T40" fmla="*/ 6 w 21"/>
                <a:gd name="T41" fmla="*/ 4 h 4"/>
                <a:gd name="T42" fmla="*/ 0 w 21"/>
                <a:gd name="T43" fmla="*/ 4 h 4"/>
                <a:gd name="T44" fmla="*/ 12 w 21"/>
                <a:gd name="T45" fmla="*/ 1 h 4"/>
                <a:gd name="T46" fmla="*/ 12 w 21"/>
                <a:gd name="T47" fmla="*/ 1 h 4"/>
                <a:gd name="T48" fmla="*/ 12 w 21"/>
                <a:gd name="T49" fmla="*/ 1 h 4"/>
                <a:gd name="T50" fmla="*/ 19 w 21"/>
                <a:gd name="T51" fmla="*/ 1 h 4"/>
                <a:gd name="T52" fmla="*/ 21 w 21"/>
                <a:gd name="T53" fmla="*/ 2 h 4"/>
                <a:gd name="T54" fmla="*/ 21 w 21"/>
                <a:gd name="T55" fmla="*/ 2 h 4"/>
                <a:gd name="T56" fmla="*/ 19 w 21"/>
                <a:gd name="T57" fmla="*/ 1 h 4"/>
                <a:gd name="T58" fmla="*/ 18 w 21"/>
                <a:gd name="T59" fmla="*/ 1 h 4"/>
                <a:gd name="T60" fmla="*/ 18 w 21"/>
                <a:gd name="T61" fmla="*/ 1 h 4"/>
                <a:gd name="T62" fmla="*/ 18 w 21"/>
                <a:gd name="T63" fmla="*/ 1 h 4"/>
                <a:gd name="T64" fmla="*/ 18 w 21"/>
                <a:gd name="T65" fmla="*/ 1 h 4"/>
                <a:gd name="T66" fmla="*/ 18 w 21"/>
                <a:gd name="T67" fmla="*/ 1 h 4"/>
                <a:gd name="T68" fmla="*/ 18 w 21"/>
                <a:gd name="T69" fmla="*/ 1 h 4"/>
                <a:gd name="T70" fmla="*/ 18 w 21"/>
                <a:gd name="T71" fmla="*/ 1 h 4"/>
                <a:gd name="T72" fmla="*/ 18 w 21"/>
                <a:gd name="T73" fmla="*/ 1 h 4"/>
                <a:gd name="T74" fmla="*/ 18 w 21"/>
                <a:gd name="T75" fmla="*/ 1 h 4"/>
                <a:gd name="T76" fmla="*/ 15 w 21"/>
                <a:gd name="T77" fmla="*/ 0 h 4"/>
                <a:gd name="T78" fmla="*/ 16 w 21"/>
                <a:gd name="T79" fmla="*/ 0 h 4"/>
                <a:gd name="T80" fmla="*/ 15 w 21"/>
                <a:gd name="T81" fmla="*/ 0 h 4"/>
                <a:gd name="T82" fmla="*/ 15 w 21"/>
                <a:gd name="T83" fmla="*/ 0 h 4"/>
                <a:gd name="T84" fmla="*/ 15 w 21"/>
                <a:gd name="T85" fmla="*/ 0 h 4"/>
                <a:gd name="T86" fmla="*/ 15 w 21"/>
                <a:gd name="T87" fmla="*/ 0 h 4"/>
                <a:gd name="T88" fmla="*/ 15 w 21"/>
                <a:gd name="T8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" h="4"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9" y="4"/>
                  </a:move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4" y="4"/>
                    <a:pt x="6" y="4"/>
                  </a:cubicBezTo>
                  <a:cubicBezTo>
                    <a:pt x="4" y="4"/>
                    <a:pt x="2" y="4"/>
                    <a:pt x="0" y="4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9" y="1"/>
                  </a:moveTo>
                  <a:cubicBezTo>
                    <a:pt x="20" y="1"/>
                    <a:pt x="20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19" y="1"/>
                  </a:cubicBezTo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2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656CAF65-A787-4667-A6D0-8FD3DE639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14" y="6129338"/>
              <a:ext cx="180975" cy="327025"/>
            </a:xfrm>
            <a:custGeom>
              <a:avLst/>
              <a:gdLst>
                <a:gd name="T0" fmla="*/ 15 w 28"/>
                <a:gd name="T1" fmla="*/ 0 h 51"/>
                <a:gd name="T2" fmla="*/ 15 w 28"/>
                <a:gd name="T3" fmla="*/ 0 h 51"/>
                <a:gd name="T4" fmla="*/ 12 w 28"/>
                <a:gd name="T5" fmla="*/ 1 h 51"/>
                <a:gd name="T6" fmla="*/ 12 w 28"/>
                <a:gd name="T7" fmla="*/ 1 h 51"/>
                <a:gd name="T8" fmla="*/ 12 w 28"/>
                <a:gd name="T9" fmla="*/ 1 h 51"/>
                <a:gd name="T10" fmla="*/ 12 w 28"/>
                <a:gd name="T11" fmla="*/ 1 h 51"/>
                <a:gd name="T12" fmla="*/ 12 w 28"/>
                <a:gd name="T13" fmla="*/ 1 h 51"/>
                <a:gd name="T14" fmla="*/ 11 w 28"/>
                <a:gd name="T15" fmla="*/ 4 h 51"/>
                <a:gd name="T16" fmla="*/ 11 w 28"/>
                <a:gd name="T17" fmla="*/ 4 h 51"/>
                <a:gd name="T18" fmla="*/ 11 w 28"/>
                <a:gd name="T19" fmla="*/ 4 h 51"/>
                <a:gd name="T20" fmla="*/ 11 w 28"/>
                <a:gd name="T21" fmla="*/ 4 h 51"/>
                <a:gd name="T22" fmla="*/ 10 w 28"/>
                <a:gd name="T23" fmla="*/ 4 h 51"/>
                <a:gd name="T24" fmla="*/ 9 w 28"/>
                <a:gd name="T25" fmla="*/ 4 h 51"/>
                <a:gd name="T26" fmla="*/ 9 w 28"/>
                <a:gd name="T27" fmla="*/ 4 h 51"/>
                <a:gd name="T28" fmla="*/ 9 w 28"/>
                <a:gd name="T29" fmla="*/ 4 h 51"/>
                <a:gd name="T30" fmla="*/ 8 w 28"/>
                <a:gd name="T31" fmla="*/ 4 h 51"/>
                <a:gd name="T32" fmla="*/ 8 w 28"/>
                <a:gd name="T33" fmla="*/ 4 h 51"/>
                <a:gd name="T34" fmla="*/ 8 w 28"/>
                <a:gd name="T35" fmla="*/ 4 h 51"/>
                <a:gd name="T36" fmla="*/ 8 w 28"/>
                <a:gd name="T37" fmla="*/ 4 h 51"/>
                <a:gd name="T38" fmla="*/ 8 w 28"/>
                <a:gd name="T39" fmla="*/ 4 h 51"/>
                <a:gd name="T40" fmla="*/ 6 w 28"/>
                <a:gd name="T41" fmla="*/ 4 h 51"/>
                <a:gd name="T42" fmla="*/ 0 w 28"/>
                <a:gd name="T43" fmla="*/ 4 h 51"/>
                <a:gd name="T44" fmla="*/ 10 w 28"/>
                <a:gd name="T45" fmla="*/ 7 h 51"/>
                <a:gd name="T46" fmla="*/ 11 w 28"/>
                <a:gd name="T47" fmla="*/ 7 h 51"/>
                <a:gd name="T48" fmla="*/ 16 w 28"/>
                <a:gd name="T49" fmla="*/ 5 h 51"/>
                <a:gd name="T50" fmla="*/ 18 w 28"/>
                <a:gd name="T51" fmla="*/ 6 h 51"/>
                <a:gd name="T52" fmla="*/ 23 w 28"/>
                <a:gd name="T53" fmla="*/ 22 h 51"/>
                <a:gd name="T54" fmla="*/ 18 w 28"/>
                <a:gd name="T55" fmla="*/ 40 h 51"/>
                <a:gd name="T56" fmla="*/ 18 w 28"/>
                <a:gd name="T57" fmla="*/ 40 h 51"/>
                <a:gd name="T58" fmla="*/ 18 w 28"/>
                <a:gd name="T59" fmla="*/ 40 h 51"/>
                <a:gd name="T60" fmla="*/ 28 w 28"/>
                <a:gd name="T61" fmla="*/ 36 h 51"/>
                <a:gd name="T62" fmla="*/ 28 w 28"/>
                <a:gd name="T63" fmla="*/ 36 h 51"/>
                <a:gd name="T64" fmla="*/ 28 w 28"/>
                <a:gd name="T65" fmla="*/ 36 h 51"/>
                <a:gd name="T66" fmla="*/ 22 w 28"/>
                <a:gd name="T67" fmla="*/ 49 h 51"/>
                <a:gd name="T68" fmla="*/ 20 w 28"/>
                <a:gd name="T69" fmla="*/ 51 h 51"/>
                <a:gd name="T70" fmla="*/ 28 w 28"/>
                <a:gd name="T71" fmla="*/ 34 h 51"/>
                <a:gd name="T72" fmla="*/ 28 w 28"/>
                <a:gd name="T73" fmla="*/ 30 h 51"/>
                <a:gd name="T74" fmla="*/ 26 w 28"/>
                <a:gd name="T75" fmla="*/ 9 h 51"/>
                <a:gd name="T76" fmla="*/ 27 w 28"/>
                <a:gd name="T77" fmla="*/ 6 h 51"/>
                <a:gd name="T78" fmla="*/ 27 w 28"/>
                <a:gd name="T79" fmla="*/ 6 h 51"/>
                <a:gd name="T80" fmla="*/ 21 w 28"/>
                <a:gd name="T81" fmla="*/ 2 h 51"/>
                <a:gd name="T82" fmla="*/ 19 w 28"/>
                <a:gd name="T83" fmla="*/ 1 h 51"/>
                <a:gd name="T84" fmla="*/ 18 w 28"/>
                <a:gd name="T85" fmla="*/ 1 h 51"/>
                <a:gd name="T86" fmla="*/ 18 w 28"/>
                <a:gd name="T87" fmla="*/ 1 h 51"/>
                <a:gd name="T88" fmla="*/ 18 w 28"/>
                <a:gd name="T89" fmla="*/ 1 h 51"/>
                <a:gd name="T90" fmla="*/ 18 w 28"/>
                <a:gd name="T91" fmla="*/ 1 h 51"/>
                <a:gd name="T92" fmla="*/ 18 w 28"/>
                <a:gd name="T93" fmla="*/ 1 h 51"/>
                <a:gd name="T94" fmla="*/ 18 w 28"/>
                <a:gd name="T95" fmla="*/ 1 h 51"/>
                <a:gd name="T96" fmla="*/ 16 w 28"/>
                <a:gd name="T97" fmla="*/ 0 h 51"/>
                <a:gd name="T98" fmla="*/ 15 w 28"/>
                <a:gd name="T99" fmla="*/ 0 h 51"/>
                <a:gd name="T100" fmla="*/ 15 w 28"/>
                <a:gd name="T10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51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3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4" y="4"/>
                    <a:pt x="2" y="4"/>
                    <a:pt x="0" y="4"/>
                  </a:cubicBezTo>
                  <a:cubicBezTo>
                    <a:pt x="3" y="5"/>
                    <a:pt x="7" y="7"/>
                    <a:pt x="10" y="7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4" y="6"/>
                    <a:pt x="15" y="5"/>
                    <a:pt x="16" y="5"/>
                  </a:cubicBezTo>
                  <a:cubicBezTo>
                    <a:pt x="17" y="5"/>
                    <a:pt x="17" y="5"/>
                    <a:pt x="18" y="6"/>
                  </a:cubicBezTo>
                  <a:cubicBezTo>
                    <a:pt x="21" y="8"/>
                    <a:pt x="21" y="16"/>
                    <a:pt x="23" y="22"/>
                  </a:cubicBezTo>
                  <a:cubicBezTo>
                    <a:pt x="24" y="29"/>
                    <a:pt x="26" y="36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1" y="40"/>
                    <a:pt x="24" y="39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41"/>
                    <a:pt x="26" y="44"/>
                    <a:pt x="22" y="49"/>
                  </a:cubicBezTo>
                  <a:cubicBezTo>
                    <a:pt x="21" y="50"/>
                    <a:pt x="21" y="51"/>
                    <a:pt x="20" y="51"/>
                  </a:cubicBezTo>
                  <a:cubicBezTo>
                    <a:pt x="26" y="43"/>
                    <a:pt x="28" y="41"/>
                    <a:pt x="28" y="34"/>
                  </a:cubicBezTo>
                  <a:cubicBezTo>
                    <a:pt x="28" y="33"/>
                    <a:pt x="28" y="32"/>
                    <a:pt x="28" y="30"/>
                  </a:cubicBezTo>
                  <a:cubicBezTo>
                    <a:pt x="28" y="30"/>
                    <a:pt x="26" y="15"/>
                    <a:pt x="26" y="9"/>
                  </a:cubicBezTo>
                  <a:cubicBezTo>
                    <a:pt x="26" y="7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4"/>
                    <a:pt x="24" y="3"/>
                    <a:pt x="21" y="2"/>
                  </a:cubicBezTo>
                  <a:cubicBezTo>
                    <a:pt x="20" y="1"/>
                    <a:pt x="20" y="1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C5BC43F5-1322-4CF0-965C-9BF3B31DF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1314" y="6361113"/>
              <a:ext cx="498475" cy="133350"/>
            </a:xfrm>
            <a:custGeom>
              <a:avLst/>
              <a:gdLst>
                <a:gd name="T0" fmla="*/ 10 w 77"/>
                <a:gd name="T1" fmla="*/ 21 h 21"/>
                <a:gd name="T2" fmla="*/ 10 w 77"/>
                <a:gd name="T3" fmla="*/ 21 h 21"/>
                <a:gd name="T4" fmla="*/ 10 w 77"/>
                <a:gd name="T5" fmla="*/ 21 h 21"/>
                <a:gd name="T6" fmla="*/ 1 w 77"/>
                <a:gd name="T7" fmla="*/ 0 h 21"/>
                <a:gd name="T8" fmla="*/ 1 w 77"/>
                <a:gd name="T9" fmla="*/ 0 h 21"/>
                <a:gd name="T10" fmla="*/ 0 w 77"/>
                <a:gd name="T11" fmla="*/ 9 h 21"/>
                <a:gd name="T12" fmla="*/ 10 w 77"/>
                <a:gd name="T13" fmla="*/ 21 h 21"/>
                <a:gd name="T14" fmla="*/ 0 w 77"/>
                <a:gd name="T15" fmla="*/ 11 h 21"/>
                <a:gd name="T16" fmla="*/ 50 w 77"/>
                <a:gd name="T17" fmla="*/ 16 h 21"/>
                <a:gd name="T18" fmla="*/ 52 w 77"/>
                <a:gd name="T19" fmla="*/ 16 h 21"/>
                <a:gd name="T20" fmla="*/ 76 w 77"/>
                <a:gd name="T21" fmla="*/ 5 h 21"/>
                <a:gd name="T22" fmla="*/ 76 w 77"/>
                <a:gd name="T23" fmla="*/ 5 h 21"/>
                <a:gd name="T24" fmla="*/ 76 w 77"/>
                <a:gd name="T25" fmla="*/ 5 h 21"/>
                <a:gd name="T26" fmla="*/ 71 w 77"/>
                <a:gd name="T27" fmla="*/ 13 h 21"/>
                <a:gd name="T28" fmla="*/ 77 w 77"/>
                <a:gd name="T29" fmla="*/ 0 h 21"/>
                <a:gd name="T30" fmla="*/ 67 w 77"/>
                <a:gd name="T31" fmla="*/ 4 h 21"/>
                <a:gd name="T32" fmla="*/ 67 w 77"/>
                <a:gd name="T33" fmla="*/ 4 h 21"/>
                <a:gd name="T34" fmla="*/ 41 w 77"/>
                <a:gd name="T35" fmla="*/ 11 h 21"/>
                <a:gd name="T36" fmla="*/ 27 w 77"/>
                <a:gd name="T37" fmla="*/ 12 h 21"/>
                <a:gd name="T38" fmla="*/ 1 w 77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21"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7"/>
                    <a:pt x="0" y="9"/>
                  </a:cubicBezTo>
                  <a:cubicBezTo>
                    <a:pt x="0" y="15"/>
                    <a:pt x="3" y="19"/>
                    <a:pt x="10" y="21"/>
                  </a:cubicBezTo>
                  <a:cubicBezTo>
                    <a:pt x="3" y="19"/>
                    <a:pt x="0" y="16"/>
                    <a:pt x="0" y="11"/>
                  </a:cubicBezTo>
                  <a:cubicBezTo>
                    <a:pt x="9" y="15"/>
                    <a:pt x="35" y="16"/>
                    <a:pt x="50" y="16"/>
                  </a:cubicBezTo>
                  <a:cubicBezTo>
                    <a:pt x="51" y="16"/>
                    <a:pt x="52" y="16"/>
                    <a:pt x="52" y="16"/>
                  </a:cubicBezTo>
                  <a:cubicBezTo>
                    <a:pt x="65" y="16"/>
                    <a:pt x="73" y="8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7"/>
                    <a:pt x="73" y="10"/>
                    <a:pt x="71" y="13"/>
                  </a:cubicBezTo>
                  <a:cubicBezTo>
                    <a:pt x="75" y="8"/>
                    <a:pt x="77" y="5"/>
                    <a:pt x="77" y="0"/>
                  </a:cubicBezTo>
                  <a:cubicBezTo>
                    <a:pt x="73" y="3"/>
                    <a:pt x="70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9" y="8"/>
                    <a:pt x="55" y="10"/>
                    <a:pt x="41" y="11"/>
                  </a:cubicBezTo>
                  <a:cubicBezTo>
                    <a:pt x="36" y="12"/>
                    <a:pt x="32" y="12"/>
                    <a:pt x="27" y="12"/>
                  </a:cubicBezTo>
                  <a:cubicBezTo>
                    <a:pt x="16" y="12"/>
                    <a:pt x="5" y="10"/>
                    <a:pt x="1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720DFBF-F286-4B3A-A3A8-C064C526C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314" y="6392863"/>
              <a:ext cx="492125" cy="122238"/>
            </a:xfrm>
            <a:custGeom>
              <a:avLst/>
              <a:gdLst>
                <a:gd name="T0" fmla="*/ 76 w 76"/>
                <a:gd name="T1" fmla="*/ 0 h 19"/>
                <a:gd name="T2" fmla="*/ 52 w 76"/>
                <a:gd name="T3" fmla="*/ 11 h 19"/>
                <a:gd name="T4" fmla="*/ 50 w 76"/>
                <a:gd name="T5" fmla="*/ 11 h 19"/>
                <a:gd name="T6" fmla="*/ 0 w 76"/>
                <a:gd name="T7" fmla="*/ 6 h 19"/>
                <a:gd name="T8" fmla="*/ 10 w 76"/>
                <a:gd name="T9" fmla="*/ 16 h 19"/>
                <a:gd name="T10" fmla="*/ 10 w 76"/>
                <a:gd name="T11" fmla="*/ 16 h 19"/>
                <a:gd name="T12" fmla="*/ 10 w 76"/>
                <a:gd name="T13" fmla="*/ 16 h 19"/>
                <a:gd name="T14" fmla="*/ 20 w 76"/>
                <a:gd name="T15" fmla="*/ 17 h 19"/>
                <a:gd name="T16" fmla="*/ 45 w 76"/>
                <a:gd name="T17" fmla="*/ 19 h 19"/>
                <a:gd name="T18" fmla="*/ 68 w 76"/>
                <a:gd name="T19" fmla="*/ 11 h 19"/>
                <a:gd name="T20" fmla="*/ 69 w 76"/>
                <a:gd name="T21" fmla="*/ 10 h 19"/>
                <a:gd name="T22" fmla="*/ 71 w 76"/>
                <a:gd name="T23" fmla="*/ 8 h 19"/>
                <a:gd name="T24" fmla="*/ 76 w 76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19">
                  <a:moveTo>
                    <a:pt x="76" y="0"/>
                  </a:moveTo>
                  <a:cubicBezTo>
                    <a:pt x="73" y="3"/>
                    <a:pt x="65" y="11"/>
                    <a:pt x="52" y="11"/>
                  </a:cubicBezTo>
                  <a:cubicBezTo>
                    <a:pt x="52" y="11"/>
                    <a:pt x="51" y="11"/>
                    <a:pt x="50" y="11"/>
                  </a:cubicBezTo>
                  <a:cubicBezTo>
                    <a:pt x="35" y="11"/>
                    <a:pt x="9" y="10"/>
                    <a:pt x="0" y="6"/>
                  </a:cubicBezTo>
                  <a:cubicBezTo>
                    <a:pt x="0" y="11"/>
                    <a:pt x="3" y="14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7"/>
                    <a:pt x="16" y="17"/>
                    <a:pt x="20" y="17"/>
                  </a:cubicBezTo>
                  <a:cubicBezTo>
                    <a:pt x="29" y="18"/>
                    <a:pt x="37" y="19"/>
                    <a:pt x="45" y="19"/>
                  </a:cubicBezTo>
                  <a:cubicBezTo>
                    <a:pt x="55" y="19"/>
                    <a:pt x="64" y="17"/>
                    <a:pt x="68" y="11"/>
                  </a:cubicBezTo>
                  <a:cubicBezTo>
                    <a:pt x="68" y="11"/>
                    <a:pt x="69" y="11"/>
                    <a:pt x="69" y="10"/>
                  </a:cubicBezTo>
                  <a:cubicBezTo>
                    <a:pt x="70" y="10"/>
                    <a:pt x="70" y="9"/>
                    <a:pt x="71" y="8"/>
                  </a:cubicBezTo>
                  <a:cubicBezTo>
                    <a:pt x="73" y="5"/>
                    <a:pt x="75" y="2"/>
                    <a:pt x="76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D9E8357-B1AB-4C3A-943F-771E31A8F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4" y="6135688"/>
              <a:ext cx="0" cy="635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775340-3978-4EED-BE67-C2A9475F0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4" y="5040313"/>
              <a:ext cx="393700" cy="595313"/>
            </a:xfrm>
            <a:custGeom>
              <a:avLst/>
              <a:gdLst>
                <a:gd name="T0" fmla="*/ 0 w 61"/>
                <a:gd name="T1" fmla="*/ 13 h 93"/>
                <a:gd name="T2" fmla="*/ 19 w 61"/>
                <a:gd name="T3" fmla="*/ 54 h 93"/>
                <a:gd name="T4" fmla="*/ 12 w 61"/>
                <a:gd name="T5" fmla="*/ 73 h 93"/>
                <a:gd name="T6" fmla="*/ 16 w 61"/>
                <a:gd name="T7" fmla="*/ 78 h 93"/>
                <a:gd name="T8" fmla="*/ 22 w 61"/>
                <a:gd name="T9" fmla="*/ 72 h 93"/>
                <a:gd name="T10" fmla="*/ 28 w 61"/>
                <a:gd name="T11" fmla="*/ 84 h 93"/>
                <a:gd name="T12" fmla="*/ 35 w 61"/>
                <a:gd name="T13" fmla="*/ 89 h 93"/>
                <a:gd name="T14" fmla="*/ 33 w 61"/>
                <a:gd name="T15" fmla="*/ 73 h 93"/>
                <a:gd name="T16" fmla="*/ 42 w 61"/>
                <a:gd name="T17" fmla="*/ 84 h 93"/>
                <a:gd name="T18" fmla="*/ 49 w 61"/>
                <a:gd name="T19" fmla="*/ 82 h 93"/>
                <a:gd name="T20" fmla="*/ 40 w 61"/>
                <a:gd name="T21" fmla="*/ 69 h 93"/>
                <a:gd name="T22" fmla="*/ 55 w 61"/>
                <a:gd name="T23" fmla="*/ 79 h 93"/>
                <a:gd name="T24" fmla="*/ 57 w 61"/>
                <a:gd name="T25" fmla="*/ 74 h 93"/>
                <a:gd name="T26" fmla="*/ 47 w 61"/>
                <a:gd name="T27" fmla="*/ 65 h 93"/>
                <a:gd name="T28" fmla="*/ 61 w 61"/>
                <a:gd name="T29" fmla="*/ 69 h 93"/>
                <a:gd name="T30" fmla="*/ 45 w 61"/>
                <a:gd name="T31" fmla="*/ 55 h 93"/>
                <a:gd name="T32" fmla="*/ 38 w 61"/>
                <a:gd name="T33" fmla="*/ 51 h 93"/>
                <a:gd name="T34" fmla="*/ 19 w 61"/>
                <a:gd name="T35" fmla="*/ 0 h 93"/>
                <a:gd name="T36" fmla="*/ 0 w 61"/>
                <a:gd name="T37" fmla="*/ 1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3">
                  <a:moveTo>
                    <a:pt x="0" y="13"/>
                  </a:moveTo>
                  <a:cubicBezTo>
                    <a:pt x="0" y="13"/>
                    <a:pt x="20" y="51"/>
                    <a:pt x="19" y="54"/>
                  </a:cubicBezTo>
                  <a:cubicBezTo>
                    <a:pt x="19" y="57"/>
                    <a:pt x="15" y="70"/>
                    <a:pt x="12" y="73"/>
                  </a:cubicBezTo>
                  <a:cubicBezTo>
                    <a:pt x="10" y="76"/>
                    <a:pt x="11" y="80"/>
                    <a:pt x="16" y="78"/>
                  </a:cubicBezTo>
                  <a:cubicBezTo>
                    <a:pt x="21" y="76"/>
                    <a:pt x="22" y="72"/>
                    <a:pt x="22" y="72"/>
                  </a:cubicBezTo>
                  <a:cubicBezTo>
                    <a:pt x="22" y="72"/>
                    <a:pt x="26" y="81"/>
                    <a:pt x="28" y="84"/>
                  </a:cubicBezTo>
                  <a:cubicBezTo>
                    <a:pt x="30" y="88"/>
                    <a:pt x="33" y="93"/>
                    <a:pt x="35" y="89"/>
                  </a:cubicBezTo>
                  <a:cubicBezTo>
                    <a:pt x="36" y="85"/>
                    <a:pt x="33" y="73"/>
                    <a:pt x="33" y="73"/>
                  </a:cubicBezTo>
                  <a:cubicBezTo>
                    <a:pt x="33" y="73"/>
                    <a:pt x="39" y="80"/>
                    <a:pt x="42" y="84"/>
                  </a:cubicBezTo>
                  <a:cubicBezTo>
                    <a:pt x="45" y="88"/>
                    <a:pt x="50" y="85"/>
                    <a:pt x="49" y="82"/>
                  </a:cubicBezTo>
                  <a:cubicBezTo>
                    <a:pt x="47" y="78"/>
                    <a:pt x="40" y="69"/>
                    <a:pt x="40" y="69"/>
                  </a:cubicBezTo>
                  <a:cubicBezTo>
                    <a:pt x="40" y="69"/>
                    <a:pt x="52" y="78"/>
                    <a:pt x="55" y="79"/>
                  </a:cubicBezTo>
                  <a:cubicBezTo>
                    <a:pt x="58" y="81"/>
                    <a:pt x="61" y="78"/>
                    <a:pt x="57" y="74"/>
                  </a:cubicBezTo>
                  <a:cubicBezTo>
                    <a:pt x="54" y="70"/>
                    <a:pt x="47" y="65"/>
                    <a:pt x="47" y="65"/>
                  </a:cubicBezTo>
                  <a:cubicBezTo>
                    <a:pt x="47" y="65"/>
                    <a:pt x="60" y="72"/>
                    <a:pt x="61" y="69"/>
                  </a:cubicBezTo>
                  <a:cubicBezTo>
                    <a:pt x="61" y="66"/>
                    <a:pt x="54" y="59"/>
                    <a:pt x="45" y="55"/>
                  </a:cubicBezTo>
                  <a:cubicBezTo>
                    <a:pt x="36" y="50"/>
                    <a:pt x="38" y="51"/>
                    <a:pt x="38" y="51"/>
                  </a:cubicBezTo>
                  <a:cubicBezTo>
                    <a:pt x="38" y="51"/>
                    <a:pt x="27" y="13"/>
                    <a:pt x="19" y="0"/>
                  </a:cubicBezTo>
                  <a:cubicBezTo>
                    <a:pt x="19" y="0"/>
                    <a:pt x="3" y="3"/>
                    <a:pt x="0" y="13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D1B5653B-246F-4291-9ECA-F8BA5E22E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9" y="4481513"/>
              <a:ext cx="614363" cy="390525"/>
            </a:xfrm>
            <a:custGeom>
              <a:avLst/>
              <a:gdLst>
                <a:gd name="T0" fmla="*/ 89 w 95"/>
                <a:gd name="T1" fmla="*/ 38 h 61"/>
                <a:gd name="T2" fmla="*/ 46 w 95"/>
                <a:gd name="T3" fmla="*/ 24 h 61"/>
                <a:gd name="T4" fmla="*/ 37 w 95"/>
                <a:gd name="T5" fmla="*/ 6 h 61"/>
                <a:gd name="T6" fmla="*/ 31 w 95"/>
                <a:gd name="T7" fmla="*/ 5 h 61"/>
                <a:gd name="T8" fmla="*/ 31 w 95"/>
                <a:gd name="T9" fmla="*/ 14 h 61"/>
                <a:gd name="T10" fmla="*/ 18 w 95"/>
                <a:gd name="T11" fmla="*/ 9 h 61"/>
                <a:gd name="T12" fmla="*/ 10 w 95"/>
                <a:gd name="T13" fmla="*/ 11 h 61"/>
                <a:gd name="T14" fmla="*/ 23 w 95"/>
                <a:gd name="T15" fmla="*/ 21 h 61"/>
                <a:gd name="T16" fmla="*/ 9 w 95"/>
                <a:gd name="T17" fmla="*/ 20 h 61"/>
                <a:gd name="T18" fmla="*/ 6 w 95"/>
                <a:gd name="T19" fmla="*/ 26 h 61"/>
                <a:gd name="T20" fmla="*/ 21 w 95"/>
                <a:gd name="T21" fmla="*/ 29 h 61"/>
                <a:gd name="T22" fmla="*/ 4 w 95"/>
                <a:gd name="T23" fmla="*/ 33 h 61"/>
                <a:gd name="T24" fmla="*/ 6 w 95"/>
                <a:gd name="T25" fmla="*/ 38 h 61"/>
                <a:gd name="T26" fmla="*/ 19 w 95"/>
                <a:gd name="T27" fmla="*/ 37 h 61"/>
                <a:gd name="T28" fmla="*/ 7 w 95"/>
                <a:gd name="T29" fmla="*/ 44 h 61"/>
                <a:gd name="T30" fmla="*/ 28 w 95"/>
                <a:gd name="T31" fmla="*/ 42 h 61"/>
                <a:gd name="T32" fmla="*/ 36 w 95"/>
                <a:gd name="T33" fmla="*/ 40 h 61"/>
                <a:gd name="T34" fmla="*/ 86 w 95"/>
                <a:gd name="T35" fmla="*/ 61 h 61"/>
                <a:gd name="T36" fmla="*/ 89 w 95"/>
                <a:gd name="T37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61">
                  <a:moveTo>
                    <a:pt x="89" y="38"/>
                  </a:moveTo>
                  <a:cubicBezTo>
                    <a:pt x="89" y="38"/>
                    <a:pt x="48" y="26"/>
                    <a:pt x="46" y="24"/>
                  </a:cubicBezTo>
                  <a:cubicBezTo>
                    <a:pt x="44" y="22"/>
                    <a:pt x="38" y="10"/>
                    <a:pt x="37" y="6"/>
                  </a:cubicBezTo>
                  <a:cubicBezTo>
                    <a:pt x="37" y="2"/>
                    <a:pt x="33" y="0"/>
                    <a:pt x="31" y="5"/>
                  </a:cubicBezTo>
                  <a:cubicBezTo>
                    <a:pt x="29" y="10"/>
                    <a:pt x="31" y="14"/>
                    <a:pt x="31" y="14"/>
                  </a:cubicBezTo>
                  <a:cubicBezTo>
                    <a:pt x="31" y="14"/>
                    <a:pt x="22" y="11"/>
                    <a:pt x="18" y="9"/>
                  </a:cubicBezTo>
                  <a:cubicBezTo>
                    <a:pt x="14" y="8"/>
                    <a:pt x="9" y="7"/>
                    <a:pt x="10" y="11"/>
                  </a:cubicBezTo>
                  <a:cubicBezTo>
                    <a:pt x="12" y="15"/>
                    <a:pt x="23" y="21"/>
                    <a:pt x="23" y="21"/>
                  </a:cubicBezTo>
                  <a:cubicBezTo>
                    <a:pt x="23" y="21"/>
                    <a:pt x="14" y="21"/>
                    <a:pt x="9" y="20"/>
                  </a:cubicBezTo>
                  <a:cubicBezTo>
                    <a:pt x="4" y="20"/>
                    <a:pt x="2" y="25"/>
                    <a:pt x="6" y="26"/>
                  </a:cubicBezTo>
                  <a:cubicBezTo>
                    <a:pt x="10" y="28"/>
                    <a:pt x="21" y="29"/>
                    <a:pt x="21" y="29"/>
                  </a:cubicBezTo>
                  <a:cubicBezTo>
                    <a:pt x="21" y="29"/>
                    <a:pt x="6" y="32"/>
                    <a:pt x="4" y="33"/>
                  </a:cubicBezTo>
                  <a:cubicBezTo>
                    <a:pt x="0" y="34"/>
                    <a:pt x="0" y="38"/>
                    <a:pt x="6" y="38"/>
                  </a:cubicBezTo>
                  <a:cubicBezTo>
                    <a:pt x="11" y="38"/>
                    <a:pt x="19" y="37"/>
                    <a:pt x="19" y="37"/>
                  </a:cubicBezTo>
                  <a:cubicBezTo>
                    <a:pt x="19" y="37"/>
                    <a:pt x="5" y="42"/>
                    <a:pt x="7" y="44"/>
                  </a:cubicBezTo>
                  <a:cubicBezTo>
                    <a:pt x="9" y="46"/>
                    <a:pt x="19" y="46"/>
                    <a:pt x="28" y="42"/>
                  </a:cubicBezTo>
                  <a:cubicBezTo>
                    <a:pt x="38" y="39"/>
                    <a:pt x="36" y="40"/>
                    <a:pt x="36" y="40"/>
                  </a:cubicBezTo>
                  <a:cubicBezTo>
                    <a:pt x="36" y="40"/>
                    <a:pt x="70" y="58"/>
                    <a:pt x="86" y="61"/>
                  </a:cubicBezTo>
                  <a:cubicBezTo>
                    <a:pt x="86" y="61"/>
                    <a:pt x="95" y="47"/>
                    <a:pt x="89" y="38"/>
                  </a:cubicBezTo>
                  <a:close/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6FAB4EAC-D383-4627-9851-E38C9D0F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02" y="4616450"/>
              <a:ext cx="1189038" cy="871538"/>
            </a:xfrm>
            <a:custGeom>
              <a:avLst/>
              <a:gdLst>
                <a:gd name="T0" fmla="*/ 134 w 184"/>
                <a:gd name="T1" fmla="*/ 22 h 136"/>
                <a:gd name="T2" fmla="*/ 151 w 184"/>
                <a:gd name="T3" fmla="*/ 32 h 136"/>
                <a:gd name="T4" fmla="*/ 184 w 184"/>
                <a:gd name="T5" fmla="*/ 69 h 136"/>
                <a:gd name="T6" fmla="*/ 150 w 184"/>
                <a:gd name="T7" fmla="*/ 88 h 136"/>
                <a:gd name="T8" fmla="*/ 151 w 184"/>
                <a:gd name="T9" fmla="*/ 133 h 136"/>
                <a:gd name="T10" fmla="*/ 39 w 184"/>
                <a:gd name="T11" fmla="*/ 126 h 136"/>
                <a:gd name="T12" fmla="*/ 54 w 184"/>
                <a:gd name="T13" fmla="*/ 53 h 136"/>
                <a:gd name="T14" fmla="*/ 0 w 184"/>
                <a:gd name="T15" fmla="*/ 43 h 136"/>
                <a:gd name="T16" fmla="*/ 18 w 184"/>
                <a:gd name="T17" fmla="*/ 0 h 136"/>
                <a:gd name="T18" fmla="*/ 74 w 184"/>
                <a:gd name="T19" fmla="*/ 16 h 136"/>
                <a:gd name="T20" fmla="*/ 134 w 184"/>
                <a:gd name="T21" fmla="*/ 2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136">
                  <a:moveTo>
                    <a:pt x="134" y="22"/>
                  </a:moveTo>
                  <a:cubicBezTo>
                    <a:pt x="134" y="22"/>
                    <a:pt x="144" y="24"/>
                    <a:pt x="151" y="32"/>
                  </a:cubicBezTo>
                  <a:cubicBezTo>
                    <a:pt x="156" y="37"/>
                    <a:pt x="184" y="69"/>
                    <a:pt x="184" y="69"/>
                  </a:cubicBezTo>
                  <a:cubicBezTo>
                    <a:pt x="184" y="69"/>
                    <a:pt x="168" y="85"/>
                    <a:pt x="150" y="88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51" y="133"/>
                    <a:pt x="65" y="136"/>
                    <a:pt x="39" y="126"/>
                  </a:cubicBezTo>
                  <a:cubicBezTo>
                    <a:pt x="39" y="126"/>
                    <a:pt x="48" y="61"/>
                    <a:pt x="54" y="53"/>
                  </a:cubicBezTo>
                  <a:cubicBezTo>
                    <a:pt x="54" y="53"/>
                    <a:pt x="13" y="50"/>
                    <a:pt x="0" y="43"/>
                  </a:cubicBezTo>
                  <a:cubicBezTo>
                    <a:pt x="0" y="43"/>
                    <a:pt x="15" y="17"/>
                    <a:pt x="18" y="0"/>
                  </a:cubicBezTo>
                  <a:cubicBezTo>
                    <a:pt x="18" y="0"/>
                    <a:pt x="55" y="16"/>
                    <a:pt x="74" y="16"/>
                  </a:cubicBezTo>
                  <a:cubicBezTo>
                    <a:pt x="93" y="16"/>
                    <a:pt x="134" y="22"/>
                    <a:pt x="134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D28AC182-14ED-4F90-8705-1361915DE0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9102" y="4852988"/>
              <a:ext cx="25400" cy="39688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6 h 6"/>
                <a:gd name="T4" fmla="*/ 0 w 4"/>
                <a:gd name="T5" fmla="*/ 6 h 6"/>
                <a:gd name="T6" fmla="*/ 0 w 4"/>
                <a:gd name="T7" fmla="*/ 6 h 6"/>
                <a:gd name="T8" fmla="*/ 4 w 4"/>
                <a:gd name="T9" fmla="*/ 0 h 6"/>
                <a:gd name="T10" fmla="*/ 4 w 4"/>
                <a:gd name="T11" fmla="*/ 0 h 6"/>
                <a:gd name="T12" fmla="*/ 4 w 4"/>
                <a:gd name="T13" fmla="*/ 0 h 6"/>
                <a:gd name="T14" fmla="*/ 4 w 4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F4D6180-9E79-443F-8366-75834ED32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02" y="4852988"/>
              <a:ext cx="400050" cy="571500"/>
            </a:xfrm>
            <a:custGeom>
              <a:avLst/>
              <a:gdLst>
                <a:gd name="T0" fmla="*/ 4 w 62"/>
                <a:gd name="T1" fmla="*/ 0 h 89"/>
                <a:gd name="T2" fmla="*/ 4 w 62"/>
                <a:gd name="T3" fmla="*/ 0 h 89"/>
                <a:gd name="T4" fmla="*/ 0 w 62"/>
                <a:gd name="T5" fmla="*/ 6 h 89"/>
                <a:gd name="T6" fmla="*/ 0 w 62"/>
                <a:gd name="T7" fmla="*/ 6 h 89"/>
                <a:gd name="T8" fmla="*/ 54 w 62"/>
                <a:gd name="T9" fmla="*/ 16 h 89"/>
                <a:gd name="T10" fmla="*/ 54 w 62"/>
                <a:gd name="T11" fmla="*/ 16 h 89"/>
                <a:gd name="T12" fmla="*/ 54 w 62"/>
                <a:gd name="T13" fmla="*/ 16 h 89"/>
                <a:gd name="T14" fmla="*/ 39 w 62"/>
                <a:gd name="T15" fmla="*/ 89 h 89"/>
                <a:gd name="T16" fmla="*/ 45 w 62"/>
                <a:gd name="T17" fmla="*/ 52 h 89"/>
                <a:gd name="T18" fmla="*/ 48 w 62"/>
                <a:gd name="T19" fmla="*/ 48 h 89"/>
                <a:gd name="T20" fmla="*/ 62 w 62"/>
                <a:gd name="T21" fmla="*/ 9 h 89"/>
                <a:gd name="T22" fmla="*/ 47 w 62"/>
                <a:gd name="T23" fmla="*/ 12 h 89"/>
                <a:gd name="T24" fmla="*/ 4 w 62"/>
                <a:gd name="T2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8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3" y="13"/>
                    <a:pt x="54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8" y="24"/>
                    <a:pt x="39" y="89"/>
                    <a:pt x="39" y="89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29"/>
                    <a:pt x="62" y="9"/>
                    <a:pt x="62" y="9"/>
                  </a:cubicBezTo>
                  <a:cubicBezTo>
                    <a:pt x="58" y="11"/>
                    <a:pt x="52" y="12"/>
                    <a:pt x="47" y="12"/>
                  </a:cubicBezTo>
                  <a:cubicBezTo>
                    <a:pt x="26" y="12"/>
                    <a:pt x="4" y="0"/>
                    <a:pt x="4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64A1E015-3F3E-4180-9907-ACCEDB2C6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064" y="5173663"/>
              <a:ext cx="6350" cy="63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14E01A14-078D-49EF-9A50-B512CEB26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9" y="5026025"/>
              <a:ext cx="168275" cy="200025"/>
            </a:xfrm>
            <a:custGeom>
              <a:avLst/>
              <a:gdLst>
                <a:gd name="T0" fmla="*/ 0 w 26"/>
                <a:gd name="T1" fmla="*/ 0 h 31"/>
                <a:gd name="T2" fmla="*/ 14 w 26"/>
                <a:gd name="T3" fmla="*/ 27 h 31"/>
                <a:gd name="T4" fmla="*/ 17 w 26"/>
                <a:gd name="T5" fmla="*/ 31 h 31"/>
                <a:gd name="T6" fmla="*/ 17 w 26"/>
                <a:gd name="T7" fmla="*/ 24 h 31"/>
                <a:gd name="T8" fmla="*/ 17 w 26"/>
                <a:gd name="T9" fmla="*/ 24 h 31"/>
                <a:gd name="T10" fmla="*/ 17 w 26"/>
                <a:gd name="T11" fmla="*/ 24 h 31"/>
                <a:gd name="T12" fmla="*/ 18 w 26"/>
                <a:gd name="T13" fmla="*/ 23 h 31"/>
                <a:gd name="T14" fmla="*/ 18 w 26"/>
                <a:gd name="T15" fmla="*/ 23 h 31"/>
                <a:gd name="T16" fmla="*/ 18 w 26"/>
                <a:gd name="T17" fmla="*/ 23 h 31"/>
                <a:gd name="T18" fmla="*/ 26 w 26"/>
                <a:gd name="T19" fmla="*/ 21 h 31"/>
                <a:gd name="T20" fmla="*/ 24 w 26"/>
                <a:gd name="T21" fmla="*/ 21 h 31"/>
                <a:gd name="T22" fmla="*/ 15 w 26"/>
                <a:gd name="T23" fmla="*/ 17 h 31"/>
                <a:gd name="T24" fmla="*/ 0 w 26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0"/>
                    <a:pt x="9" y="14"/>
                    <a:pt x="14" y="2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23"/>
                    <a:pt x="24" y="22"/>
                    <a:pt x="26" y="21"/>
                  </a:cubicBezTo>
                  <a:cubicBezTo>
                    <a:pt x="26" y="21"/>
                    <a:pt x="26" y="21"/>
                    <a:pt x="24" y="21"/>
                  </a:cubicBezTo>
                  <a:cubicBezTo>
                    <a:pt x="22" y="21"/>
                    <a:pt x="18" y="21"/>
                    <a:pt x="15" y="17"/>
                  </a:cubicBezTo>
                  <a:cubicBezTo>
                    <a:pt x="10" y="10"/>
                    <a:pt x="0" y="0"/>
                    <a:pt x="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EDD140BB-A80D-491A-93DB-2A206883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9" y="4981575"/>
              <a:ext cx="854075" cy="1065213"/>
            </a:xfrm>
            <a:custGeom>
              <a:avLst/>
              <a:gdLst>
                <a:gd name="T0" fmla="*/ 132 w 132"/>
                <a:gd name="T1" fmla="*/ 76 h 166"/>
                <a:gd name="T2" fmla="*/ 124 w 132"/>
                <a:gd name="T3" fmla="*/ 161 h 166"/>
                <a:gd name="T4" fmla="*/ 70 w 132"/>
                <a:gd name="T5" fmla="*/ 163 h 166"/>
                <a:gd name="T6" fmla="*/ 64 w 132"/>
                <a:gd name="T7" fmla="*/ 121 h 166"/>
                <a:gd name="T8" fmla="*/ 52 w 132"/>
                <a:gd name="T9" fmla="*/ 163 h 166"/>
                <a:gd name="T10" fmla="*/ 0 w 132"/>
                <a:gd name="T11" fmla="*/ 154 h 166"/>
                <a:gd name="T12" fmla="*/ 20 w 132"/>
                <a:gd name="T13" fmla="*/ 69 h 166"/>
                <a:gd name="T14" fmla="*/ 26 w 132"/>
                <a:gd name="T15" fmla="*/ 32 h 166"/>
                <a:gd name="T16" fmla="*/ 49 w 132"/>
                <a:gd name="T17" fmla="*/ 0 h 166"/>
                <a:gd name="T18" fmla="*/ 106 w 132"/>
                <a:gd name="T19" fmla="*/ 1 h 166"/>
                <a:gd name="T20" fmla="*/ 131 w 132"/>
                <a:gd name="T21" fmla="*/ 38 h 166"/>
                <a:gd name="T22" fmla="*/ 132 w 132"/>
                <a:gd name="T23" fmla="*/ 7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" h="166">
                  <a:moveTo>
                    <a:pt x="132" y="76"/>
                  </a:moveTo>
                  <a:cubicBezTo>
                    <a:pt x="132" y="76"/>
                    <a:pt x="126" y="137"/>
                    <a:pt x="124" y="161"/>
                  </a:cubicBezTo>
                  <a:cubicBezTo>
                    <a:pt x="124" y="161"/>
                    <a:pt x="94" y="166"/>
                    <a:pt x="70" y="163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52" y="163"/>
                    <a:pt x="21" y="161"/>
                    <a:pt x="0" y="154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76"/>
                    <a:pt x="132" y="76"/>
                    <a:pt x="132" y="76"/>
                  </a:cubicBezTo>
                </a:path>
              </a:pathLst>
            </a:custGeom>
            <a:solidFill>
              <a:srgbClr val="A86ED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AC9AC339-531F-479A-918B-4F5289EDC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6627" y="5757863"/>
              <a:ext cx="406400" cy="257175"/>
            </a:xfrm>
            <a:custGeom>
              <a:avLst/>
              <a:gdLst>
                <a:gd name="T0" fmla="*/ 63 w 63"/>
                <a:gd name="T1" fmla="*/ 40 h 40"/>
                <a:gd name="T2" fmla="*/ 63 w 63"/>
                <a:gd name="T3" fmla="*/ 40 h 40"/>
                <a:gd name="T4" fmla="*/ 63 w 63"/>
                <a:gd name="T5" fmla="*/ 40 h 40"/>
                <a:gd name="T6" fmla="*/ 3 w 63"/>
                <a:gd name="T7" fmla="*/ 0 h 40"/>
                <a:gd name="T8" fmla="*/ 0 w 63"/>
                <a:gd name="T9" fmla="*/ 12 h 40"/>
                <a:gd name="T10" fmla="*/ 0 w 63"/>
                <a:gd name="T11" fmla="*/ 12 h 40"/>
                <a:gd name="T12" fmla="*/ 0 w 63"/>
                <a:gd name="T13" fmla="*/ 12 h 40"/>
                <a:gd name="T14" fmla="*/ 3 w 63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40">
                  <a:moveTo>
                    <a:pt x="63" y="40"/>
                  </a:moveTo>
                  <a:cubicBezTo>
                    <a:pt x="63" y="40"/>
                    <a:pt x="63" y="40"/>
                    <a:pt x="63" y="40"/>
                  </a:cubicBezTo>
                  <a:cubicBezTo>
                    <a:pt x="63" y="40"/>
                    <a:pt x="63" y="40"/>
                    <a:pt x="63" y="40"/>
                  </a:cubicBezTo>
                  <a:moveTo>
                    <a:pt x="3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FD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9B41F46-C3E2-4E81-A298-79DE60330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7" y="5673725"/>
              <a:ext cx="412750" cy="360363"/>
            </a:xfrm>
            <a:custGeom>
              <a:avLst/>
              <a:gdLst>
                <a:gd name="T0" fmla="*/ 3 w 64"/>
                <a:gd name="T1" fmla="*/ 0 h 56"/>
                <a:gd name="T2" fmla="*/ 0 w 64"/>
                <a:gd name="T3" fmla="*/ 25 h 56"/>
                <a:gd name="T4" fmla="*/ 3 w 64"/>
                <a:gd name="T5" fmla="*/ 13 h 56"/>
                <a:gd name="T6" fmla="*/ 9 w 64"/>
                <a:gd name="T7" fmla="*/ 55 h 56"/>
                <a:gd name="T8" fmla="*/ 26 w 64"/>
                <a:gd name="T9" fmla="*/ 56 h 56"/>
                <a:gd name="T10" fmla="*/ 63 w 64"/>
                <a:gd name="T11" fmla="*/ 53 h 56"/>
                <a:gd name="T12" fmla="*/ 63 w 64"/>
                <a:gd name="T13" fmla="*/ 53 h 56"/>
                <a:gd name="T14" fmla="*/ 63 w 64"/>
                <a:gd name="T15" fmla="*/ 53 h 56"/>
                <a:gd name="T16" fmla="*/ 64 w 64"/>
                <a:gd name="T17" fmla="*/ 42 h 56"/>
                <a:gd name="T18" fmla="*/ 44 w 64"/>
                <a:gd name="T19" fmla="*/ 51 h 56"/>
                <a:gd name="T20" fmla="*/ 26 w 64"/>
                <a:gd name="T21" fmla="*/ 53 h 56"/>
                <a:gd name="T22" fmla="*/ 11 w 64"/>
                <a:gd name="T23" fmla="*/ 39 h 56"/>
                <a:gd name="T24" fmla="*/ 3 w 64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6">
                  <a:moveTo>
                    <a:pt x="3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5" y="56"/>
                    <a:pt x="20" y="56"/>
                    <a:pt x="26" y="56"/>
                  </a:cubicBezTo>
                  <a:cubicBezTo>
                    <a:pt x="45" y="56"/>
                    <a:pt x="63" y="53"/>
                    <a:pt x="63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3" y="50"/>
                    <a:pt x="64" y="46"/>
                    <a:pt x="64" y="42"/>
                  </a:cubicBezTo>
                  <a:cubicBezTo>
                    <a:pt x="64" y="42"/>
                    <a:pt x="62" y="50"/>
                    <a:pt x="44" y="51"/>
                  </a:cubicBezTo>
                  <a:cubicBezTo>
                    <a:pt x="36" y="52"/>
                    <a:pt x="31" y="53"/>
                    <a:pt x="26" y="53"/>
                  </a:cubicBezTo>
                  <a:cubicBezTo>
                    <a:pt x="19" y="53"/>
                    <a:pt x="15" y="50"/>
                    <a:pt x="11" y="39"/>
                  </a:cubicBezTo>
                  <a:cubicBezTo>
                    <a:pt x="4" y="19"/>
                    <a:pt x="3" y="0"/>
                    <a:pt x="3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4E972A42-9F3A-4F78-A6A8-3340D9BD9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9" y="4711700"/>
              <a:ext cx="96838" cy="347663"/>
            </a:xfrm>
            <a:custGeom>
              <a:avLst/>
              <a:gdLst>
                <a:gd name="T0" fmla="*/ 40 w 61"/>
                <a:gd name="T1" fmla="*/ 0 h 219"/>
                <a:gd name="T2" fmla="*/ 61 w 61"/>
                <a:gd name="T3" fmla="*/ 219 h 219"/>
                <a:gd name="T4" fmla="*/ 16 w 61"/>
                <a:gd name="T5" fmla="*/ 219 h 219"/>
                <a:gd name="T6" fmla="*/ 0 w 61"/>
                <a:gd name="T7" fmla="*/ 0 h 219"/>
                <a:gd name="T8" fmla="*/ 40 w 61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9">
                  <a:moveTo>
                    <a:pt x="40" y="0"/>
                  </a:moveTo>
                  <a:lnTo>
                    <a:pt x="61" y="219"/>
                  </a:lnTo>
                  <a:lnTo>
                    <a:pt x="16" y="219"/>
                  </a:lnTo>
                  <a:lnTo>
                    <a:pt x="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3D22FC48-318F-4C8D-8B2D-BA1BB26E2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9" y="4711700"/>
              <a:ext cx="96838" cy="347663"/>
            </a:xfrm>
            <a:custGeom>
              <a:avLst/>
              <a:gdLst>
                <a:gd name="T0" fmla="*/ 40 w 61"/>
                <a:gd name="T1" fmla="*/ 0 h 219"/>
                <a:gd name="T2" fmla="*/ 61 w 61"/>
                <a:gd name="T3" fmla="*/ 219 h 219"/>
                <a:gd name="T4" fmla="*/ 16 w 61"/>
                <a:gd name="T5" fmla="*/ 219 h 219"/>
                <a:gd name="T6" fmla="*/ 0 w 61"/>
                <a:gd name="T7" fmla="*/ 0 h 219"/>
                <a:gd name="T8" fmla="*/ 40 w 61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9">
                  <a:moveTo>
                    <a:pt x="40" y="0"/>
                  </a:moveTo>
                  <a:lnTo>
                    <a:pt x="61" y="219"/>
                  </a:lnTo>
                  <a:lnTo>
                    <a:pt x="16" y="219"/>
                  </a:lnTo>
                  <a:lnTo>
                    <a:pt x="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1AE7C857-6DC5-4F7A-A6DE-85CAE64CC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2" y="4751388"/>
              <a:ext cx="193675" cy="346075"/>
            </a:xfrm>
            <a:custGeom>
              <a:avLst/>
              <a:gdLst>
                <a:gd name="T0" fmla="*/ 85 w 122"/>
                <a:gd name="T1" fmla="*/ 0 h 218"/>
                <a:gd name="T2" fmla="*/ 0 w 122"/>
                <a:gd name="T3" fmla="*/ 206 h 218"/>
                <a:gd name="T4" fmla="*/ 41 w 122"/>
                <a:gd name="T5" fmla="*/ 218 h 218"/>
                <a:gd name="T6" fmla="*/ 122 w 122"/>
                <a:gd name="T7" fmla="*/ 16 h 218"/>
                <a:gd name="T8" fmla="*/ 85 w 122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8">
                  <a:moveTo>
                    <a:pt x="85" y="0"/>
                  </a:moveTo>
                  <a:lnTo>
                    <a:pt x="0" y="206"/>
                  </a:lnTo>
                  <a:lnTo>
                    <a:pt x="41" y="218"/>
                  </a:lnTo>
                  <a:lnTo>
                    <a:pt x="122" y="1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03E44FF3-4619-4B6E-A79D-384C7323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2" y="4751388"/>
              <a:ext cx="193675" cy="346075"/>
            </a:xfrm>
            <a:custGeom>
              <a:avLst/>
              <a:gdLst>
                <a:gd name="T0" fmla="*/ 85 w 122"/>
                <a:gd name="T1" fmla="*/ 0 h 218"/>
                <a:gd name="T2" fmla="*/ 0 w 122"/>
                <a:gd name="T3" fmla="*/ 206 h 218"/>
                <a:gd name="T4" fmla="*/ 41 w 122"/>
                <a:gd name="T5" fmla="*/ 218 h 218"/>
                <a:gd name="T6" fmla="*/ 122 w 122"/>
                <a:gd name="T7" fmla="*/ 16 h 218"/>
                <a:gd name="T8" fmla="*/ 85 w 122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8">
                  <a:moveTo>
                    <a:pt x="85" y="0"/>
                  </a:moveTo>
                  <a:lnTo>
                    <a:pt x="0" y="206"/>
                  </a:lnTo>
                  <a:lnTo>
                    <a:pt x="41" y="218"/>
                  </a:lnTo>
                  <a:lnTo>
                    <a:pt x="122" y="16"/>
                  </a:lnTo>
                  <a:lnTo>
                    <a:pt x="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A9E622AF-D690-4B55-A503-845C2A6CA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7" y="4981575"/>
              <a:ext cx="263525" cy="50800"/>
            </a:xfrm>
            <a:custGeom>
              <a:avLst/>
              <a:gdLst>
                <a:gd name="T0" fmla="*/ 0 w 41"/>
                <a:gd name="T1" fmla="*/ 0 h 8"/>
                <a:gd name="T2" fmla="*/ 0 w 41"/>
                <a:gd name="T3" fmla="*/ 8 h 8"/>
                <a:gd name="T4" fmla="*/ 12 w 41"/>
                <a:gd name="T5" fmla="*/ 6 h 8"/>
                <a:gd name="T6" fmla="*/ 17 w 41"/>
                <a:gd name="T7" fmla="*/ 6 h 8"/>
                <a:gd name="T8" fmla="*/ 22 w 41"/>
                <a:gd name="T9" fmla="*/ 6 h 8"/>
                <a:gd name="T10" fmla="*/ 29 w 41"/>
                <a:gd name="T11" fmla="*/ 6 h 8"/>
                <a:gd name="T12" fmla="*/ 30 w 41"/>
                <a:gd name="T13" fmla="*/ 6 h 8"/>
                <a:gd name="T14" fmla="*/ 38 w 41"/>
                <a:gd name="T15" fmla="*/ 8 h 8"/>
                <a:gd name="T16" fmla="*/ 41 w 41"/>
                <a:gd name="T17" fmla="*/ 1 h 8"/>
                <a:gd name="T18" fmla="*/ 0 w 4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7" y="6"/>
                    <a:pt x="12" y="6"/>
                  </a:cubicBezTo>
                  <a:cubicBezTo>
                    <a:pt x="13" y="6"/>
                    <a:pt x="15" y="6"/>
                    <a:pt x="17" y="6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4" y="6"/>
                    <a:pt x="27" y="6"/>
                    <a:pt x="29" y="6"/>
                  </a:cubicBezTo>
                  <a:cubicBezTo>
                    <a:pt x="29" y="6"/>
                    <a:pt x="30" y="6"/>
                    <a:pt x="30" y="6"/>
                  </a:cubicBezTo>
                  <a:cubicBezTo>
                    <a:pt x="33" y="6"/>
                    <a:pt x="35" y="7"/>
                    <a:pt x="38" y="8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60A8A868-A34C-4093-92F4-6A21F1088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9" y="4987925"/>
              <a:ext cx="368300" cy="1039813"/>
            </a:xfrm>
            <a:custGeom>
              <a:avLst/>
              <a:gdLst>
                <a:gd name="T0" fmla="*/ 50 w 57"/>
                <a:gd name="T1" fmla="*/ 0 h 162"/>
                <a:gd name="T2" fmla="*/ 31 w 57"/>
                <a:gd name="T3" fmla="*/ 27 h 162"/>
                <a:gd name="T4" fmla="*/ 28 w 57"/>
                <a:gd name="T5" fmla="*/ 31 h 162"/>
                <a:gd name="T6" fmla="*/ 22 w 57"/>
                <a:gd name="T7" fmla="*/ 68 h 162"/>
                <a:gd name="T8" fmla="*/ 2 w 57"/>
                <a:gd name="T9" fmla="*/ 153 h 162"/>
                <a:gd name="T10" fmla="*/ 54 w 57"/>
                <a:gd name="T11" fmla="*/ 162 h 162"/>
                <a:gd name="T12" fmla="*/ 11 w 57"/>
                <a:gd name="T13" fmla="*/ 145 h 162"/>
                <a:gd name="T14" fmla="*/ 38 w 57"/>
                <a:gd name="T15" fmla="*/ 44 h 162"/>
                <a:gd name="T16" fmla="*/ 57 w 57"/>
                <a:gd name="T17" fmla="*/ 11 h 162"/>
                <a:gd name="T18" fmla="*/ 57 w 57"/>
                <a:gd name="T19" fmla="*/ 11 h 162"/>
                <a:gd name="T20" fmla="*/ 51 w 57"/>
                <a:gd name="T21" fmla="*/ 11 h 162"/>
                <a:gd name="T22" fmla="*/ 50 w 57"/>
                <a:gd name="T2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62">
                  <a:moveTo>
                    <a:pt x="50" y="0"/>
                  </a:moveTo>
                  <a:cubicBezTo>
                    <a:pt x="31" y="27"/>
                    <a:pt x="31" y="27"/>
                    <a:pt x="31" y="27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3" y="160"/>
                    <a:pt x="54" y="162"/>
                    <a:pt x="54" y="162"/>
                  </a:cubicBezTo>
                  <a:cubicBezTo>
                    <a:pt x="54" y="162"/>
                    <a:pt x="21" y="154"/>
                    <a:pt x="11" y="145"/>
                  </a:cubicBezTo>
                  <a:cubicBezTo>
                    <a:pt x="0" y="135"/>
                    <a:pt x="37" y="47"/>
                    <a:pt x="38" y="44"/>
                  </a:cubicBezTo>
                  <a:cubicBezTo>
                    <a:pt x="39" y="42"/>
                    <a:pt x="53" y="2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0BD48E35-C791-4D19-8BE6-5469ED9E9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9" y="4981575"/>
              <a:ext cx="71438" cy="77788"/>
            </a:xfrm>
            <a:custGeom>
              <a:avLst/>
              <a:gdLst>
                <a:gd name="T0" fmla="*/ 1 w 11"/>
                <a:gd name="T1" fmla="*/ 0 h 12"/>
                <a:gd name="T2" fmla="*/ 0 w 11"/>
                <a:gd name="T3" fmla="*/ 1 h 12"/>
                <a:gd name="T4" fmla="*/ 1 w 11"/>
                <a:gd name="T5" fmla="*/ 12 h 12"/>
                <a:gd name="T6" fmla="*/ 7 w 11"/>
                <a:gd name="T7" fmla="*/ 12 h 12"/>
                <a:gd name="T8" fmla="*/ 11 w 11"/>
                <a:gd name="T9" fmla="*/ 8 h 12"/>
                <a:gd name="T10" fmla="*/ 11 w 11"/>
                <a:gd name="T11" fmla="*/ 0 h 12"/>
                <a:gd name="T12" fmla="*/ 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0"/>
                    <a:pt x="9" y="9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5B4B0A55-2D7A-41A9-8E1B-DFDA03DDF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9" y="5019675"/>
              <a:ext cx="141288" cy="179388"/>
            </a:xfrm>
            <a:custGeom>
              <a:avLst/>
              <a:gdLst>
                <a:gd name="T0" fmla="*/ 3 w 22"/>
                <a:gd name="T1" fmla="*/ 0 h 28"/>
                <a:gd name="T2" fmla="*/ 0 w 22"/>
                <a:gd name="T3" fmla="*/ 7 h 28"/>
                <a:gd name="T4" fmla="*/ 22 w 22"/>
                <a:gd name="T5" fmla="*/ 28 h 28"/>
                <a:gd name="T6" fmla="*/ 3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3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16"/>
                    <a:pt x="22" y="28"/>
                    <a:pt x="22" y="2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61F60A74-16DE-478B-8466-3CF8992F2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2" y="4987925"/>
              <a:ext cx="77788" cy="77788"/>
            </a:xfrm>
            <a:custGeom>
              <a:avLst/>
              <a:gdLst>
                <a:gd name="T0" fmla="*/ 3 w 12"/>
                <a:gd name="T1" fmla="*/ 0 h 12"/>
                <a:gd name="T2" fmla="*/ 3 w 12"/>
                <a:gd name="T3" fmla="*/ 0 h 12"/>
                <a:gd name="T4" fmla="*/ 0 w 12"/>
                <a:gd name="T5" fmla="*/ 7 h 12"/>
                <a:gd name="T6" fmla="*/ 9 w 12"/>
                <a:gd name="T7" fmla="*/ 12 h 12"/>
                <a:gd name="T8" fmla="*/ 12 w 12"/>
                <a:gd name="T9" fmla="*/ 5 h 12"/>
                <a:gd name="T10" fmla="*/ 9 w 12"/>
                <a:gd name="T11" fmla="*/ 0 h 12"/>
                <a:gd name="T12" fmla="*/ 3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8"/>
                    <a:pt x="6" y="10"/>
                    <a:pt x="9" y="1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0F646ED8-1541-4924-B21D-76C228A30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089" y="5219700"/>
              <a:ext cx="444500" cy="280988"/>
            </a:xfrm>
            <a:custGeom>
              <a:avLst/>
              <a:gdLst>
                <a:gd name="T0" fmla="*/ 0 w 280"/>
                <a:gd name="T1" fmla="*/ 157 h 177"/>
                <a:gd name="T2" fmla="*/ 268 w 280"/>
                <a:gd name="T3" fmla="*/ 177 h 177"/>
                <a:gd name="T4" fmla="*/ 280 w 280"/>
                <a:gd name="T5" fmla="*/ 20 h 177"/>
                <a:gd name="T6" fmla="*/ 12 w 280"/>
                <a:gd name="T7" fmla="*/ 0 h 177"/>
                <a:gd name="T8" fmla="*/ 0 w 280"/>
                <a:gd name="T9" fmla="*/ 15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77">
                  <a:moveTo>
                    <a:pt x="0" y="157"/>
                  </a:moveTo>
                  <a:lnTo>
                    <a:pt x="268" y="177"/>
                  </a:lnTo>
                  <a:lnTo>
                    <a:pt x="280" y="20"/>
                  </a:lnTo>
                  <a:lnTo>
                    <a:pt x="12" y="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C7A1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D630E2F7-FE05-4CF3-95C6-FEE4088AA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7" y="3795713"/>
              <a:ext cx="1092200" cy="1084263"/>
            </a:xfrm>
            <a:custGeom>
              <a:avLst/>
              <a:gdLst>
                <a:gd name="T0" fmla="*/ 160 w 169"/>
                <a:gd name="T1" fmla="*/ 101 h 169"/>
                <a:gd name="T2" fmla="*/ 67 w 169"/>
                <a:gd name="T3" fmla="*/ 160 h 169"/>
                <a:gd name="T4" fmla="*/ 9 w 169"/>
                <a:gd name="T5" fmla="*/ 68 h 169"/>
                <a:gd name="T6" fmla="*/ 101 w 169"/>
                <a:gd name="T7" fmla="*/ 9 h 169"/>
                <a:gd name="T8" fmla="*/ 160 w 169"/>
                <a:gd name="T9" fmla="*/ 10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9">
                  <a:moveTo>
                    <a:pt x="160" y="101"/>
                  </a:moveTo>
                  <a:cubicBezTo>
                    <a:pt x="150" y="143"/>
                    <a:pt x="109" y="169"/>
                    <a:pt x="67" y="160"/>
                  </a:cubicBezTo>
                  <a:cubicBezTo>
                    <a:pt x="26" y="151"/>
                    <a:pt x="0" y="109"/>
                    <a:pt x="9" y="68"/>
                  </a:cubicBezTo>
                  <a:cubicBezTo>
                    <a:pt x="18" y="26"/>
                    <a:pt x="59" y="0"/>
                    <a:pt x="101" y="9"/>
                  </a:cubicBezTo>
                  <a:cubicBezTo>
                    <a:pt x="143" y="18"/>
                    <a:pt x="169" y="59"/>
                    <a:pt x="160" y="101"/>
                  </a:cubicBezTo>
                </a:path>
              </a:pathLst>
            </a:custGeom>
            <a:solidFill>
              <a:srgbClr val="D09464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BA94CF26-D8BC-4EC4-B0F2-70AAEEBD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4487863"/>
              <a:ext cx="71438" cy="31750"/>
            </a:xfrm>
            <a:custGeom>
              <a:avLst/>
              <a:gdLst>
                <a:gd name="T0" fmla="*/ 5 w 11"/>
                <a:gd name="T1" fmla="*/ 0 h 5"/>
                <a:gd name="T2" fmla="*/ 0 w 11"/>
                <a:gd name="T3" fmla="*/ 3 h 5"/>
                <a:gd name="T4" fmla="*/ 5 w 11"/>
                <a:gd name="T5" fmla="*/ 2 h 5"/>
                <a:gd name="T6" fmla="*/ 11 w 11"/>
                <a:gd name="T7" fmla="*/ 5 h 5"/>
                <a:gd name="T8" fmla="*/ 5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5" y="0"/>
                  </a:moveTo>
                  <a:cubicBezTo>
                    <a:pt x="4" y="0"/>
                    <a:pt x="2" y="1"/>
                    <a:pt x="0" y="3"/>
                  </a:cubicBezTo>
                  <a:cubicBezTo>
                    <a:pt x="0" y="3"/>
                    <a:pt x="2" y="2"/>
                    <a:pt x="5" y="2"/>
                  </a:cubicBezTo>
                  <a:cubicBezTo>
                    <a:pt x="7" y="2"/>
                    <a:pt x="9" y="2"/>
                    <a:pt x="11" y="5"/>
                  </a:cubicBezTo>
                  <a:cubicBezTo>
                    <a:pt x="11" y="5"/>
                    <a:pt x="9" y="0"/>
                    <a:pt x="5" y="0"/>
                  </a:cubicBezTo>
                </a:path>
              </a:pathLst>
            </a:custGeom>
            <a:solidFill>
              <a:srgbClr val="E4A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877E2D54-A3D8-4B59-AC81-5C486FF3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4532313"/>
              <a:ext cx="401638" cy="187325"/>
            </a:xfrm>
            <a:custGeom>
              <a:avLst/>
              <a:gdLst>
                <a:gd name="T0" fmla="*/ 2 w 62"/>
                <a:gd name="T1" fmla="*/ 3 h 29"/>
                <a:gd name="T2" fmla="*/ 53 w 62"/>
                <a:gd name="T3" fmla="*/ 14 h 29"/>
                <a:gd name="T4" fmla="*/ 28 w 62"/>
                <a:gd name="T5" fmla="*/ 27 h 29"/>
                <a:gd name="T6" fmla="*/ 2 w 62"/>
                <a:gd name="T7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29">
                  <a:moveTo>
                    <a:pt x="2" y="3"/>
                  </a:moveTo>
                  <a:cubicBezTo>
                    <a:pt x="2" y="3"/>
                    <a:pt x="29" y="0"/>
                    <a:pt x="53" y="14"/>
                  </a:cubicBezTo>
                  <a:cubicBezTo>
                    <a:pt x="62" y="20"/>
                    <a:pt x="38" y="29"/>
                    <a:pt x="28" y="27"/>
                  </a:cubicBezTo>
                  <a:cubicBezTo>
                    <a:pt x="18" y="26"/>
                    <a:pt x="0" y="11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273FD90A-6846-4D41-9C20-E56DD5A5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7" y="4578350"/>
              <a:ext cx="219075" cy="133350"/>
            </a:xfrm>
            <a:custGeom>
              <a:avLst/>
              <a:gdLst>
                <a:gd name="T0" fmla="*/ 34 w 34"/>
                <a:gd name="T1" fmla="*/ 18 h 21"/>
                <a:gd name="T2" fmla="*/ 34 w 34"/>
                <a:gd name="T3" fmla="*/ 18 h 21"/>
                <a:gd name="T4" fmla="*/ 0 w 34"/>
                <a:gd name="T5" fmla="*/ 10 h 21"/>
                <a:gd name="T6" fmla="*/ 18 w 34"/>
                <a:gd name="T7" fmla="*/ 20 h 21"/>
                <a:gd name="T8" fmla="*/ 34 w 3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18" y="0"/>
                    <a:pt x="0" y="10"/>
                    <a:pt x="0" y="10"/>
                  </a:cubicBezTo>
                  <a:cubicBezTo>
                    <a:pt x="5" y="15"/>
                    <a:pt x="13" y="19"/>
                    <a:pt x="18" y="20"/>
                  </a:cubicBezTo>
                  <a:cubicBezTo>
                    <a:pt x="22" y="21"/>
                    <a:pt x="29" y="20"/>
                    <a:pt x="34" y="18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8BEBDDB6-8AD9-4BF6-93B0-7ABB9011A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7" y="4552950"/>
              <a:ext cx="309563" cy="101600"/>
            </a:xfrm>
            <a:custGeom>
              <a:avLst/>
              <a:gdLst>
                <a:gd name="T0" fmla="*/ 2 w 48"/>
                <a:gd name="T1" fmla="*/ 0 h 16"/>
                <a:gd name="T2" fmla="*/ 9 w 48"/>
                <a:gd name="T3" fmla="*/ 5 h 16"/>
                <a:gd name="T4" fmla="*/ 39 w 48"/>
                <a:gd name="T5" fmla="*/ 13 h 16"/>
                <a:gd name="T6" fmla="*/ 48 w 48"/>
                <a:gd name="T7" fmla="*/ 11 h 16"/>
                <a:gd name="T8" fmla="*/ 48 w 48"/>
                <a:gd name="T9" fmla="*/ 11 h 16"/>
                <a:gd name="T10" fmla="*/ 2 w 48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2" y="0"/>
                  </a:moveTo>
                  <a:cubicBezTo>
                    <a:pt x="2" y="0"/>
                    <a:pt x="0" y="4"/>
                    <a:pt x="9" y="5"/>
                  </a:cubicBezTo>
                  <a:cubicBezTo>
                    <a:pt x="17" y="6"/>
                    <a:pt x="31" y="8"/>
                    <a:pt x="39" y="13"/>
                  </a:cubicBezTo>
                  <a:cubicBezTo>
                    <a:pt x="45" y="16"/>
                    <a:pt x="47" y="14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30" y="0"/>
                    <a:pt x="1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08FECDB8-641B-48F6-A31D-E59C4DF70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464" y="4044950"/>
              <a:ext cx="949325" cy="379413"/>
            </a:xfrm>
            <a:custGeom>
              <a:avLst/>
              <a:gdLst>
                <a:gd name="T0" fmla="*/ 2 w 147"/>
                <a:gd name="T1" fmla="*/ 24 h 59"/>
                <a:gd name="T2" fmla="*/ 0 w 147"/>
                <a:gd name="T3" fmla="*/ 30 h 59"/>
                <a:gd name="T4" fmla="*/ 1 w 147"/>
                <a:gd name="T5" fmla="*/ 29 h 59"/>
                <a:gd name="T6" fmla="*/ 2 w 147"/>
                <a:gd name="T7" fmla="*/ 24 h 59"/>
                <a:gd name="T8" fmla="*/ 124 w 147"/>
                <a:gd name="T9" fmla="*/ 11 h 59"/>
                <a:gd name="T10" fmla="*/ 98 w 147"/>
                <a:gd name="T11" fmla="*/ 19 h 59"/>
                <a:gd name="T12" fmla="*/ 90 w 147"/>
                <a:gd name="T13" fmla="*/ 19 h 59"/>
                <a:gd name="T14" fmla="*/ 88 w 147"/>
                <a:gd name="T15" fmla="*/ 22 h 59"/>
                <a:gd name="T16" fmla="*/ 97 w 147"/>
                <a:gd name="T17" fmla="*/ 22 h 59"/>
                <a:gd name="T18" fmla="*/ 118 w 147"/>
                <a:gd name="T19" fmla="*/ 18 h 59"/>
                <a:gd name="T20" fmla="*/ 124 w 147"/>
                <a:gd name="T21" fmla="*/ 34 h 59"/>
                <a:gd name="T22" fmla="*/ 147 w 147"/>
                <a:gd name="T23" fmla="*/ 59 h 59"/>
                <a:gd name="T24" fmla="*/ 127 w 147"/>
                <a:gd name="T25" fmla="*/ 35 h 59"/>
                <a:gd name="T26" fmla="*/ 121 w 147"/>
                <a:gd name="T27" fmla="*/ 21 h 59"/>
                <a:gd name="T28" fmla="*/ 124 w 147"/>
                <a:gd name="T29" fmla="*/ 11 h 59"/>
                <a:gd name="T30" fmla="*/ 110 w 147"/>
                <a:gd name="T31" fmla="*/ 7 h 59"/>
                <a:gd name="T32" fmla="*/ 61 w 147"/>
                <a:gd name="T33" fmla="*/ 16 h 59"/>
                <a:gd name="T34" fmla="*/ 18 w 147"/>
                <a:gd name="T35" fmla="*/ 12 h 59"/>
                <a:gd name="T36" fmla="*/ 15 w 147"/>
                <a:gd name="T37" fmla="*/ 14 h 59"/>
                <a:gd name="T38" fmla="*/ 62 w 147"/>
                <a:gd name="T39" fmla="*/ 18 h 59"/>
                <a:gd name="T40" fmla="*/ 93 w 147"/>
                <a:gd name="T41" fmla="*/ 14 h 59"/>
                <a:gd name="T42" fmla="*/ 92 w 147"/>
                <a:gd name="T43" fmla="*/ 16 h 59"/>
                <a:gd name="T44" fmla="*/ 110 w 147"/>
                <a:gd name="T45" fmla="*/ 7 h 59"/>
                <a:gd name="T46" fmla="*/ 29 w 147"/>
                <a:gd name="T47" fmla="*/ 0 h 59"/>
                <a:gd name="T48" fmla="*/ 12 w 147"/>
                <a:gd name="T49" fmla="*/ 5 h 59"/>
                <a:gd name="T50" fmla="*/ 8 w 147"/>
                <a:gd name="T51" fmla="*/ 11 h 59"/>
                <a:gd name="T52" fmla="*/ 21 w 147"/>
                <a:gd name="T53" fmla="*/ 4 h 59"/>
                <a:gd name="T54" fmla="*/ 23 w 147"/>
                <a:gd name="T55" fmla="*/ 4 h 59"/>
                <a:gd name="T56" fmla="*/ 36 w 147"/>
                <a:gd name="T57" fmla="*/ 0 h 59"/>
                <a:gd name="T58" fmla="*/ 29 w 147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7" h="59">
                  <a:moveTo>
                    <a:pt x="2" y="24"/>
                  </a:moveTo>
                  <a:cubicBezTo>
                    <a:pt x="1" y="26"/>
                    <a:pt x="1" y="28"/>
                    <a:pt x="0" y="30"/>
                  </a:cubicBezTo>
                  <a:cubicBezTo>
                    <a:pt x="0" y="30"/>
                    <a:pt x="1" y="30"/>
                    <a:pt x="1" y="29"/>
                  </a:cubicBezTo>
                  <a:cubicBezTo>
                    <a:pt x="1" y="29"/>
                    <a:pt x="1" y="27"/>
                    <a:pt x="2" y="24"/>
                  </a:cubicBezTo>
                  <a:moveTo>
                    <a:pt x="124" y="11"/>
                  </a:moveTo>
                  <a:cubicBezTo>
                    <a:pt x="115" y="18"/>
                    <a:pt x="105" y="19"/>
                    <a:pt x="98" y="19"/>
                  </a:cubicBezTo>
                  <a:cubicBezTo>
                    <a:pt x="95" y="19"/>
                    <a:pt x="92" y="19"/>
                    <a:pt x="90" y="19"/>
                  </a:cubicBezTo>
                  <a:cubicBezTo>
                    <a:pt x="89" y="20"/>
                    <a:pt x="88" y="21"/>
                    <a:pt x="88" y="22"/>
                  </a:cubicBezTo>
                  <a:cubicBezTo>
                    <a:pt x="88" y="22"/>
                    <a:pt x="92" y="22"/>
                    <a:pt x="97" y="22"/>
                  </a:cubicBezTo>
                  <a:cubicBezTo>
                    <a:pt x="104" y="22"/>
                    <a:pt x="112" y="22"/>
                    <a:pt x="118" y="18"/>
                  </a:cubicBezTo>
                  <a:cubicBezTo>
                    <a:pt x="118" y="18"/>
                    <a:pt x="114" y="27"/>
                    <a:pt x="124" y="34"/>
                  </a:cubicBezTo>
                  <a:cubicBezTo>
                    <a:pt x="132" y="41"/>
                    <a:pt x="143" y="52"/>
                    <a:pt x="147" y="59"/>
                  </a:cubicBezTo>
                  <a:cubicBezTo>
                    <a:pt x="144" y="52"/>
                    <a:pt x="135" y="45"/>
                    <a:pt x="127" y="35"/>
                  </a:cubicBezTo>
                  <a:cubicBezTo>
                    <a:pt x="122" y="30"/>
                    <a:pt x="121" y="26"/>
                    <a:pt x="121" y="21"/>
                  </a:cubicBezTo>
                  <a:cubicBezTo>
                    <a:pt x="121" y="15"/>
                    <a:pt x="124" y="11"/>
                    <a:pt x="124" y="11"/>
                  </a:cubicBezTo>
                  <a:moveTo>
                    <a:pt x="110" y="7"/>
                  </a:moveTo>
                  <a:cubicBezTo>
                    <a:pt x="95" y="14"/>
                    <a:pt x="77" y="16"/>
                    <a:pt x="61" y="16"/>
                  </a:cubicBezTo>
                  <a:cubicBezTo>
                    <a:pt x="42" y="16"/>
                    <a:pt x="25" y="13"/>
                    <a:pt x="18" y="12"/>
                  </a:cubicBezTo>
                  <a:cubicBezTo>
                    <a:pt x="17" y="13"/>
                    <a:pt x="16" y="13"/>
                    <a:pt x="15" y="14"/>
                  </a:cubicBezTo>
                  <a:cubicBezTo>
                    <a:pt x="15" y="14"/>
                    <a:pt x="39" y="18"/>
                    <a:pt x="62" y="18"/>
                  </a:cubicBezTo>
                  <a:cubicBezTo>
                    <a:pt x="74" y="18"/>
                    <a:pt x="85" y="17"/>
                    <a:pt x="93" y="14"/>
                  </a:cubicBezTo>
                  <a:cubicBezTo>
                    <a:pt x="93" y="14"/>
                    <a:pt x="93" y="15"/>
                    <a:pt x="92" y="16"/>
                  </a:cubicBezTo>
                  <a:cubicBezTo>
                    <a:pt x="103" y="12"/>
                    <a:pt x="110" y="7"/>
                    <a:pt x="110" y="7"/>
                  </a:cubicBezTo>
                  <a:moveTo>
                    <a:pt x="29" y="0"/>
                  </a:moveTo>
                  <a:cubicBezTo>
                    <a:pt x="23" y="0"/>
                    <a:pt x="16" y="1"/>
                    <a:pt x="12" y="5"/>
                  </a:cubicBezTo>
                  <a:cubicBezTo>
                    <a:pt x="11" y="6"/>
                    <a:pt x="9" y="9"/>
                    <a:pt x="8" y="11"/>
                  </a:cubicBezTo>
                  <a:cubicBezTo>
                    <a:pt x="11" y="7"/>
                    <a:pt x="15" y="4"/>
                    <a:pt x="21" y="4"/>
                  </a:cubicBezTo>
                  <a:cubicBezTo>
                    <a:pt x="21" y="4"/>
                    <a:pt x="22" y="4"/>
                    <a:pt x="23" y="4"/>
                  </a:cubicBezTo>
                  <a:cubicBezTo>
                    <a:pt x="29" y="1"/>
                    <a:pt x="36" y="0"/>
                    <a:pt x="36" y="0"/>
                  </a:cubicBezTo>
                  <a:cubicBezTo>
                    <a:pt x="36" y="0"/>
                    <a:pt x="33" y="0"/>
                    <a:pt x="29" y="0"/>
                  </a:cubicBezTo>
                </a:path>
              </a:pathLst>
            </a:custGeom>
            <a:solidFill>
              <a:srgbClr val="E9B7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4E96378B-6DBD-4E58-B658-3ACECCE34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7" y="3590925"/>
              <a:ext cx="1330325" cy="877888"/>
            </a:xfrm>
            <a:custGeom>
              <a:avLst/>
              <a:gdLst>
                <a:gd name="T0" fmla="*/ 137 w 206"/>
                <a:gd name="T1" fmla="*/ 82 h 137"/>
                <a:gd name="T2" fmla="*/ 140 w 206"/>
                <a:gd name="T3" fmla="*/ 106 h 137"/>
                <a:gd name="T4" fmla="*/ 160 w 206"/>
                <a:gd name="T5" fmla="*/ 137 h 137"/>
                <a:gd name="T6" fmla="*/ 172 w 206"/>
                <a:gd name="T7" fmla="*/ 137 h 137"/>
                <a:gd name="T8" fmla="*/ 152 w 206"/>
                <a:gd name="T9" fmla="*/ 40 h 137"/>
                <a:gd name="T10" fmla="*/ 162 w 206"/>
                <a:gd name="T11" fmla="*/ 37 h 137"/>
                <a:gd name="T12" fmla="*/ 145 w 206"/>
                <a:gd name="T13" fmla="*/ 35 h 137"/>
                <a:gd name="T14" fmla="*/ 146 w 206"/>
                <a:gd name="T15" fmla="*/ 21 h 137"/>
                <a:gd name="T16" fmla="*/ 139 w 206"/>
                <a:gd name="T17" fmla="*/ 31 h 137"/>
                <a:gd name="T18" fmla="*/ 48 w 206"/>
                <a:gd name="T19" fmla="*/ 18 h 137"/>
                <a:gd name="T20" fmla="*/ 65 w 206"/>
                <a:gd name="T21" fmla="*/ 21 h 137"/>
                <a:gd name="T22" fmla="*/ 0 w 206"/>
                <a:gd name="T23" fmla="*/ 98 h 137"/>
                <a:gd name="T24" fmla="*/ 12 w 206"/>
                <a:gd name="T25" fmla="*/ 103 h 137"/>
                <a:gd name="T26" fmla="*/ 25 w 206"/>
                <a:gd name="T27" fmla="*/ 76 h 137"/>
                <a:gd name="T28" fmla="*/ 49 w 206"/>
                <a:gd name="T29" fmla="*/ 71 h 137"/>
                <a:gd name="T30" fmla="*/ 27 w 206"/>
                <a:gd name="T31" fmla="*/ 82 h 137"/>
                <a:gd name="T32" fmla="*/ 123 w 206"/>
                <a:gd name="T33" fmla="*/ 78 h 137"/>
                <a:gd name="T34" fmla="*/ 100 w 206"/>
                <a:gd name="T35" fmla="*/ 89 h 137"/>
                <a:gd name="T36" fmla="*/ 137 w 206"/>
                <a:gd name="T37" fmla="*/ 8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6" h="137">
                  <a:moveTo>
                    <a:pt x="137" y="82"/>
                  </a:moveTo>
                  <a:cubicBezTo>
                    <a:pt x="137" y="82"/>
                    <a:pt x="129" y="94"/>
                    <a:pt x="140" y="106"/>
                  </a:cubicBezTo>
                  <a:cubicBezTo>
                    <a:pt x="151" y="119"/>
                    <a:pt x="162" y="127"/>
                    <a:pt x="160" y="137"/>
                  </a:cubicBezTo>
                  <a:cubicBezTo>
                    <a:pt x="160" y="137"/>
                    <a:pt x="165" y="130"/>
                    <a:pt x="172" y="137"/>
                  </a:cubicBezTo>
                  <a:cubicBezTo>
                    <a:pt x="172" y="137"/>
                    <a:pt x="206" y="64"/>
                    <a:pt x="152" y="40"/>
                  </a:cubicBezTo>
                  <a:cubicBezTo>
                    <a:pt x="152" y="40"/>
                    <a:pt x="157" y="36"/>
                    <a:pt x="162" y="37"/>
                  </a:cubicBezTo>
                  <a:cubicBezTo>
                    <a:pt x="162" y="37"/>
                    <a:pt x="151" y="33"/>
                    <a:pt x="145" y="35"/>
                  </a:cubicBezTo>
                  <a:cubicBezTo>
                    <a:pt x="145" y="35"/>
                    <a:pt x="150" y="27"/>
                    <a:pt x="146" y="21"/>
                  </a:cubicBezTo>
                  <a:cubicBezTo>
                    <a:pt x="146" y="21"/>
                    <a:pt x="144" y="29"/>
                    <a:pt x="139" y="31"/>
                  </a:cubicBezTo>
                  <a:cubicBezTo>
                    <a:pt x="139" y="31"/>
                    <a:pt x="104" y="0"/>
                    <a:pt x="48" y="18"/>
                  </a:cubicBezTo>
                  <a:cubicBezTo>
                    <a:pt x="48" y="18"/>
                    <a:pt x="58" y="19"/>
                    <a:pt x="65" y="21"/>
                  </a:cubicBezTo>
                  <a:cubicBezTo>
                    <a:pt x="65" y="21"/>
                    <a:pt x="11" y="27"/>
                    <a:pt x="0" y="98"/>
                  </a:cubicBezTo>
                  <a:cubicBezTo>
                    <a:pt x="0" y="98"/>
                    <a:pt x="10" y="99"/>
                    <a:pt x="12" y="103"/>
                  </a:cubicBezTo>
                  <a:cubicBezTo>
                    <a:pt x="12" y="103"/>
                    <a:pt x="18" y="83"/>
                    <a:pt x="25" y="76"/>
                  </a:cubicBezTo>
                  <a:cubicBezTo>
                    <a:pt x="33" y="68"/>
                    <a:pt x="49" y="71"/>
                    <a:pt x="49" y="71"/>
                  </a:cubicBezTo>
                  <a:cubicBezTo>
                    <a:pt x="49" y="71"/>
                    <a:pt x="32" y="73"/>
                    <a:pt x="27" y="82"/>
                  </a:cubicBezTo>
                  <a:cubicBezTo>
                    <a:pt x="27" y="82"/>
                    <a:pt x="85" y="95"/>
                    <a:pt x="123" y="78"/>
                  </a:cubicBezTo>
                  <a:cubicBezTo>
                    <a:pt x="123" y="78"/>
                    <a:pt x="114" y="85"/>
                    <a:pt x="100" y="89"/>
                  </a:cubicBezTo>
                  <a:cubicBezTo>
                    <a:pt x="100" y="89"/>
                    <a:pt x="119" y="95"/>
                    <a:pt x="137" y="82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876892A-526F-454C-841D-C355B1131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8327" y="3724275"/>
              <a:ext cx="955675" cy="487363"/>
            </a:xfrm>
            <a:custGeom>
              <a:avLst/>
              <a:gdLst>
                <a:gd name="T0" fmla="*/ 0 w 148"/>
                <a:gd name="T1" fmla="*/ 76 h 76"/>
                <a:gd name="T2" fmla="*/ 0 w 148"/>
                <a:gd name="T3" fmla="*/ 76 h 76"/>
                <a:gd name="T4" fmla="*/ 0 w 148"/>
                <a:gd name="T5" fmla="*/ 76 h 76"/>
                <a:gd name="T6" fmla="*/ 0 w 148"/>
                <a:gd name="T7" fmla="*/ 76 h 76"/>
                <a:gd name="T8" fmla="*/ 0 w 148"/>
                <a:gd name="T9" fmla="*/ 76 h 76"/>
                <a:gd name="T10" fmla="*/ 0 w 148"/>
                <a:gd name="T11" fmla="*/ 76 h 76"/>
                <a:gd name="T12" fmla="*/ 0 w 148"/>
                <a:gd name="T13" fmla="*/ 76 h 76"/>
                <a:gd name="T14" fmla="*/ 0 w 148"/>
                <a:gd name="T15" fmla="*/ 76 h 76"/>
                <a:gd name="T16" fmla="*/ 0 w 148"/>
                <a:gd name="T17" fmla="*/ 76 h 76"/>
                <a:gd name="T18" fmla="*/ 0 w 148"/>
                <a:gd name="T19" fmla="*/ 76 h 76"/>
                <a:gd name="T20" fmla="*/ 10 w 148"/>
                <a:gd name="T21" fmla="*/ 43 h 76"/>
                <a:gd name="T22" fmla="*/ 2 w 148"/>
                <a:gd name="T23" fmla="*/ 67 h 76"/>
                <a:gd name="T24" fmla="*/ 10 w 148"/>
                <a:gd name="T25" fmla="*/ 44 h 76"/>
                <a:gd name="T26" fmla="*/ 10 w 148"/>
                <a:gd name="T27" fmla="*/ 43 h 76"/>
                <a:gd name="T28" fmla="*/ 146 w 148"/>
                <a:gd name="T29" fmla="*/ 0 h 76"/>
                <a:gd name="T30" fmla="*/ 139 w 148"/>
                <a:gd name="T31" fmla="*/ 10 h 76"/>
                <a:gd name="T32" fmla="*/ 139 w 148"/>
                <a:gd name="T33" fmla="*/ 10 h 76"/>
                <a:gd name="T34" fmla="*/ 139 w 148"/>
                <a:gd name="T35" fmla="*/ 10 h 76"/>
                <a:gd name="T36" fmla="*/ 146 w 148"/>
                <a:gd name="T37" fmla="*/ 0 h 76"/>
                <a:gd name="T38" fmla="*/ 148 w 148"/>
                <a:gd name="T39" fmla="*/ 6 h 76"/>
                <a:gd name="T40" fmla="*/ 146 w 148"/>
                <a:gd name="T4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76">
                  <a:moveTo>
                    <a:pt x="0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moveTo>
                    <a:pt x="0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moveTo>
                    <a:pt x="0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moveTo>
                    <a:pt x="10" y="43"/>
                  </a:moveTo>
                  <a:cubicBezTo>
                    <a:pt x="7" y="50"/>
                    <a:pt x="4" y="58"/>
                    <a:pt x="2" y="67"/>
                  </a:cubicBezTo>
                  <a:cubicBezTo>
                    <a:pt x="4" y="58"/>
                    <a:pt x="7" y="50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moveTo>
                    <a:pt x="146" y="0"/>
                  </a:moveTo>
                  <a:cubicBezTo>
                    <a:pt x="146" y="0"/>
                    <a:pt x="144" y="8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4" y="8"/>
                    <a:pt x="146" y="0"/>
                    <a:pt x="146" y="0"/>
                  </a:cubicBezTo>
                  <a:cubicBezTo>
                    <a:pt x="147" y="2"/>
                    <a:pt x="148" y="4"/>
                    <a:pt x="148" y="6"/>
                  </a:cubicBezTo>
                  <a:cubicBezTo>
                    <a:pt x="148" y="4"/>
                    <a:pt x="147" y="2"/>
                    <a:pt x="146" y="0"/>
                  </a:cubicBezTo>
                </a:path>
              </a:pathLst>
            </a:custGeom>
            <a:solidFill>
              <a:srgbClr val="AF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9D76BCC1-AC65-4F6F-ACB4-64D419CE7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7" y="3711575"/>
              <a:ext cx="1195388" cy="750888"/>
            </a:xfrm>
            <a:custGeom>
              <a:avLst/>
              <a:gdLst>
                <a:gd name="T0" fmla="*/ 138 w 185"/>
                <a:gd name="T1" fmla="*/ 16 h 117"/>
                <a:gd name="T2" fmla="*/ 128 w 185"/>
                <a:gd name="T3" fmla="*/ 19 h 117"/>
                <a:gd name="T4" fmla="*/ 146 w 185"/>
                <a:gd name="T5" fmla="*/ 21 h 117"/>
                <a:gd name="T6" fmla="*/ 167 w 185"/>
                <a:gd name="T7" fmla="*/ 103 h 117"/>
                <a:gd name="T8" fmla="*/ 144 w 185"/>
                <a:gd name="T9" fmla="*/ 54 h 117"/>
                <a:gd name="T10" fmla="*/ 131 w 185"/>
                <a:gd name="T11" fmla="*/ 51 h 117"/>
                <a:gd name="T12" fmla="*/ 44 w 185"/>
                <a:gd name="T13" fmla="*/ 61 h 117"/>
                <a:gd name="T14" fmla="*/ 39 w 185"/>
                <a:gd name="T15" fmla="*/ 45 h 117"/>
                <a:gd name="T16" fmla="*/ 10 w 185"/>
                <a:gd name="T17" fmla="*/ 68 h 117"/>
                <a:gd name="T18" fmla="*/ 10 w 185"/>
                <a:gd name="T19" fmla="*/ 46 h 117"/>
                <a:gd name="T20" fmla="*/ 0 w 185"/>
                <a:gd name="T21" fmla="*/ 78 h 117"/>
                <a:gd name="T22" fmla="*/ 0 w 185"/>
                <a:gd name="T23" fmla="*/ 78 h 117"/>
                <a:gd name="T24" fmla="*/ 0 w 185"/>
                <a:gd name="T25" fmla="*/ 78 h 117"/>
                <a:gd name="T26" fmla="*/ 2 w 185"/>
                <a:gd name="T27" fmla="*/ 78 h 117"/>
                <a:gd name="T28" fmla="*/ 25 w 185"/>
                <a:gd name="T29" fmla="*/ 57 h 117"/>
                <a:gd name="T30" fmla="*/ 49 w 185"/>
                <a:gd name="T31" fmla="*/ 52 h 117"/>
                <a:gd name="T32" fmla="*/ 49 w 185"/>
                <a:gd name="T33" fmla="*/ 52 h 117"/>
                <a:gd name="T34" fmla="*/ 74 w 185"/>
                <a:gd name="T35" fmla="*/ 68 h 117"/>
                <a:gd name="T36" fmla="*/ 123 w 185"/>
                <a:gd name="T37" fmla="*/ 59 h 117"/>
                <a:gd name="T38" fmla="*/ 100 w 185"/>
                <a:gd name="T39" fmla="*/ 70 h 117"/>
                <a:gd name="T40" fmla="*/ 137 w 185"/>
                <a:gd name="T41" fmla="*/ 63 h 117"/>
                <a:gd name="T42" fmla="*/ 137 w 185"/>
                <a:gd name="T43" fmla="*/ 63 h 117"/>
                <a:gd name="T44" fmla="*/ 140 w 185"/>
                <a:gd name="T45" fmla="*/ 87 h 117"/>
                <a:gd name="T46" fmla="*/ 160 w 185"/>
                <a:gd name="T47" fmla="*/ 115 h 117"/>
                <a:gd name="T48" fmla="*/ 172 w 185"/>
                <a:gd name="T49" fmla="*/ 117 h 117"/>
                <a:gd name="T50" fmla="*/ 152 w 185"/>
                <a:gd name="T51" fmla="*/ 21 h 117"/>
                <a:gd name="T52" fmla="*/ 152 w 185"/>
                <a:gd name="T53" fmla="*/ 21 h 117"/>
                <a:gd name="T54" fmla="*/ 162 w 185"/>
                <a:gd name="T55" fmla="*/ 18 h 117"/>
                <a:gd name="T56" fmla="*/ 145 w 185"/>
                <a:gd name="T57" fmla="*/ 16 h 117"/>
                <a:gd name="T58" fmla="*/ 145 w 185"/>
                <a:gd name="T59" fmla="*/ 16 h 117"/>
                <a:gd name="T60" fmla="*/ 146 w 185"/>
                <a:gd name="T61" fmla="*/ 2 h 117"/>
                <a:gd name="T62" fmla="*/ 139 w 185"/>
                <a:gd name="T63" fmla="*/ 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5" h="117">
                  <a:moveTo>
                    <a:pt x="117" y="0"/>
                  </a:moveTo>
                  <a:cubicBezTo>
                    <a:pt x="140" y="10"/>
                    <a:pt x="138" y="16"/>
                    <a:pt x="138" y="16"/>
                  </a:cubicBezTo>
                  <a:cubicBezTo>
                    <a:pt x="138" y="16"/>
                    <a:pt x="137" y="16"/>
                    <a:pt x="136" y="16"/>
                  </a:cubicBezTo>
                  <a:cubicBezTo>
                    <a:pt x="132" y="16"/>
                    <a:pt x="128" y="19"/>
                    <a:pt x="128" y="19"/>
                  </a:cubicBezTo>
                  <a:cubicBezTo>
                    <a:pt x="129" y="18"/>
                    <a:pt x="131" y="18"/>
                    <a:pt x="133" y="18"/>
                  </a:cubicBezTo>
                  <a:cubicBezTo>
                    <a:pt x="140" y="18"/>
                    <a:pt x="146" y="21"/>
                    <a:pt x="146" y="21"/>
                  </a:cubicBezTo>
                  <a:cubicBezTo>
                    <a:pt x="144" y="21"/>
                    <a:pt x="144" y="23"/>
                    <a:pt x="144" y="23"/>
                  </a:cubicBezTo>
                  <a:cubicBezTo>
                    <a:pt x="185" y="43"/>
                    <a:pt x="167" y="103"/>
                    <a:pt x="167" y="103"/>
                  </a:cubicBezTo>
                  <a:cubicBezTo>
                    <a:pt x="167" y="98"/>
                    <a:pt x="157" y="92"/>
                    <a:pt x="146" y="82"/>
                  </a:cubicBezTo>
                  <a:cubicBezTo>
                    <a:pt x="135" y="72"/>
                    <a:pt x="144" y="54"/>
                    <a:pt x="144" y="54"/>
                  </a:cubicBezTo>
                  <a:cubicBezTo>
                    <a:pt x="139" y="60"/>
                    <a:pt x="122" y="66"/>
                    <a:pt x="119" y="67"/>
                  </a:cubicBezTo>
                  <a:cubicBezTo>
                    <a:pt x="127" y="64"/>
                    <a:pt x="131" y="51"/>
                    <a:pt x="131" y="51"/>
                  </a:cubicBezTo>
                  <a:cubicBezTo>
                    <a:pt x="119" y="59"/>
                    <a:pt x="85" y="62"/>
                    <a:pt x="63" y="62"/>
                  </a:cubicBezTo>
                  <a:cubicBezTo>
                    <a:pt x="53" y="62"/>
                    <a:pt x="46" y="62"/>
                    <a:pt x="44" y="61"/>
                  </a:cubicBezTo>
                  <a:cubicBezTo>
                    <a:pt x="38" y="58"/>
                    <a:pt x="62" y="52"/>
                    <a:pt x="62" y="52"/>
                  </a:cubicBezTo>
                  <a:cubicBezTo>
                    <a:pt x="62" y="52"/>
                    <a:pt x="57" y="48"/>
                    <a:pt x="39" y="45"/>
                  </a:cubicBezTo>
                  <a:cubicBezTo>
                    <a:pt x="38" y="45"/>
                    <a:pt x="37" y="45"/>
                    <a:pt x="36" y="45"/>
                  </a:cubicBezTo>
                  <a:cubicBezTo>
                    <a:pt x="21" y="45"/>
                    <a:pt x="15" y="62"/>
                    <a:pt x="10" y="68"/>
                  </a:cubicBezTo>
                  <a:cubicBezTo>
                    <a:pt x="9" y="68"/>
                    <a:pt x="9" y="68"/>
                    <a:pt x="8" y="68"/>
                  </a:cubicBezTo>
                  <a:cubicBezTo>
                    <a:pt x="5" y="68"/>
                    <a:pt x="9" y="50"/>
                    <a:pt x="10" y="46"/>
                  </a:cubicBezTo>
                  <a:cubicBezTo>
                    <a:pt x="7" y="52"/>
                    <a:pt x="4" y="60"/>
                    <a:pt x="2" y="69"/>
                  </a:cubicBezTo>
                  <a:cubicBezTo>
                    <a:pt x="1" y="72"/>
                    <a:pt x="1" y="75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8"/>
                    <a:pt x="2" y="78"/>
                    <a:pt x="2" y="78"/>
                  </a:cubicBezTo>
                  <a:cubicBezTo>
                    <a:pt x="6" y="78"/>
                    <a:pt x="9" y="80"/>
                    <a:pt x="12" y="84"/>
                  </a:cubicBezTo>
                  <a:cubicBezTo>
                    <a:pt x="13" y="80"/>
                    <a:pt x="19" y="63"/>
                    <a:pt x="25" y="57"/>
                  </a:cubicBezTo>
                  <a:cubicBezTo>
                    <a:pt x="29" y="53"/>
                    <a:pt x="36" y="52"/>
                    <a:pt x="42" y="52"/>
                  </a:cubicBezTo>
                  <a:cubicBezTo>
                    <a:pt x="46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32" y="54"/>
                    <a:pt x="27" y="63"/>
                  </a:cubicBezTo>
                  <a:cubicBezTo>
                    <a:pt x="27" y="63"/>
                    <a:pt x="48" y="68"/>
                    <a:pt x="74" y="68"/>
                  </a:cubicBezTo>
                  <a:cubicBezTo>
                    <a:pt x="90" y="68"/>
                    <a:pt x="108" y="66"/>
                    <a:pt x="123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59"/>
                    <a:pt x="114" y="66"/>
                    <a:pt x="100" y="70"/>
                  </a:cubicBezTo>
                  <a:cubicBezTo>
                    <a:pt x="100" y="70"/>
                    <a:pt x="105" y="71"/>
                    <a:pt x="111" y="71"/>
                  </a:cubicBezTo>
                  <a:cubicBezTo>
                    <a:pt x="118" y="71"/>
                    <a:pt x="128" y="70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4" y="67"/>
                    <a:pt x="134" y="73"/>
                  </a:cubicBezTo>
                  <a:cubicBezTo>
                    <a:pt x="134" y="78"/>
                    <a:pt x="135" y="82"/>
                    <a:pt x="140" y="87"/>
                  </a:cubicBezTo>
                  <a:cubicBezTo>
                    <a:pt x="150" y="98"/>
                    <a:pt x="160" y="107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2" y="115"/>
                    <a:pt x="164" y="115"/>
                    <a:pt x="165" y="115"/>
                  </a:cubicBezTo>
                  <a:cubicBezTo>
                    <a:pt x="168" y="115"/>
                    <a:pt x="171" y="115"/>
                    <a:pt x="172" y="117"/>
                  </a:cubicBezTo>
                  <a:cubicBezTo>
                    <a:pt x="174" y="114"/>
                    <a:pt x="182" y="93"/>
                    <a:pt x="182" y="71"/>
                  </a:cubicBezTo>
                  <a:cubicBezTo>
                    <a:pt x="182" y="52"/>
                    <a:pt x="176" y="32"/>
                    <a:pt x="152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1"/>
                    <a:pt x="156" y="18"/>
                    <a:pt x="160" y="18"/>
                  </a:cubicBezTo>
                  <a:cubicBezTo>
                    <a:pt x="161" y="18"/>
                    <a:pt x="162" y="18"/>
                    <a:pt x="162" y="18"/>
                  </a:cubicBezTo>
                  <a:cubicBezTo>
                    <a:pt x="162" y="18"/>
                    <a:pt x="155" y="15"/>
                    <a:pt x="149" y="15"/>
                  </a:cubicBezTo>
                  <a:cubicBezTo>
                    <a:pt x="148" y="15"/>
                    <a:pt x="146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8" y="12"/>
                    <a:pt x="148" y="8"/>
                  </a:cubicBezTo>
                  <a:cubicBezTo>
                    <a:pt x="148" y="6"/>
                    <a:pt x="147" y="4"/>
                    <a:pt x="146" y="2"/>
                  </a:cubicBezTo>
                  <a:cubicBezTo>
                    <a:pt x="146" y="2"/>
                    <a:pt x="144" y="10"/>
                    <a:pt x="139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12"/>
                    <a:pt x="131" y="5"/>
                    <a:pt x="117" y="0"/>
                  </a:cubicBezTo>
                </a:path>
              </a:pathLst>
            </a:custGeom>
            <a:solidFill>
              <a:srgbClr val="242C3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9">
              <a:extLst>
                <a:ext uri="{FF2B5EF4-FFF2-40B4-BE49-F238E27FC236}">
                  <a16:creationId xmlns:a16="http://schemas.microsoft.com/office/drawing/2014/main" id="{838CD7ED-57E1-40BC-8518-FEC3985EF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2" y="3692525"/>
              <a:ext cx="536575" cy="185738"/>
            </a:xfrm>
            <a:custGeom>
              <a:avLst/>
              <a:gdLst>
                <a:gd name="T0" fmla="*/ 43 w 83"/>
                <a:gd name="T1" fmla="*/ 0 h 29"/>
                <a:gd name="T2" fmla="*/ 33 w 83"/>
                <a:gd name="T3" fmla="*/ 2 h 29"/>
                <a:gd name="T4" fmla="*/ 47 w 83"/>
                <a:gd name="T5" fmla="*/ 7 h 29"/>
                <a:gd name="T6" fmla="*/ 44 w 83"/>
                <a:gd name="T7" fmla="*/ 7 h 29"/>
                <a:gd name="T8" fmla="*/ 0 w 83"/>
                <a:gd name="T9" fmla="*/ 29 h 29"/>
                <a:gd name="T10" fmla="*/ 63 w 83"/>
                <a:gd name="T11" fmla="*/ 9 h 29"/>
                <a:gd name="T12" fmla="*/ 83 w 83"/>
                <a:gd name="T13" fmla="*/ 11 h 29"/>
                <a:gd name="T14" fmla="*/ 43 w 83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29">
                  <a:moveTo>
                    <a:pt x="43" y="0"/>
                  </a:moveTo>
                  <a:cubicBezTo>
                    <a:pt x="36" y="0"/>
                    <a:pt x="33" y="2"/>
                    <a:pt x="33" y="2"/>
                  </a:cubicBezTo>
                  <a:cubicBezTo>
                    <a:pt x="37" y="2"/>
                    <a:pt x="47" y="7"/>
                    <a:pt x="47" y="7"/>
                  </a:cubicBezTo>
                  <a:cubicBezTo>
                    <a:pt x="46" y="7"/>
                    <a:pt x="45" y="7"/>
                    <a:pt x="44" y="7"/>
                  </a:cubicBezTo>
                  <a:cubicBezTo>
                    <a:pt x="18" y="7"/>
                    <a:pt x="0" y="29"/>
                    <a:pt x="0" y="29"/>
                  </a:cubicBezTo>
                  <a:cubicBezTo>
                    <a:pt x="21" y="13"/>
                    <a:pt x="46" y="9"/>
                    <a:pt x="63" y="9"/>
                  </a:cubicBezTo>
                  <a:cubicBezTo>
                    <a:pt x="75" y="9"/>
                    <a:pt x="83" y="11"/>
                    <a:pt x="83" y="11"/>
                  </a:cubicBezTo>
                  <a:cubicBezTo>
                    <a:pt x="66" y="2"/>
                    <a:pt x="52" y="0"/>
                    <a:pt x="43" y="0"/>
                  </a:cubicBezTo>
                </a:path>
              </a:pathLst>
            </a:custGeom>
            <a:solidFill>
              <a:srgbClr val="5E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0">
              <a:extLst>
                <a:ext uri="{FF2B5EF4-FFF2-40B4-BE49-F238E27FC236}">
                  <a16:creationId xmlns:a16="http://schemas.microsoft.com/office/drawing/2014/main" id="{FEB4E58D-D160-459A-8D1D-12ADEA063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9" y="4198938"/>
              <a:ext cx="180975" cy="225425"/>
            </a:xfrm>
            <a:custGeom>
              <a:avLst/>
              <a:gdLst>
                <a:gd name="T0" fmla="*/ 4 w 28"/>
                <a:gd name="T1" fmla="*/ 22 h 35"/>
                <a:gd name="T2" fmla="*/ 21 w 28"/>
                <a:gd name="T3" fmla="*/ 32 h 35"/>
                <a:gd name="T4" fmla="*/ 23 w 28"/>
                <a:gd name="T5" fmla="*/ 12 h 35"/>
                <a:gd name="T6" fmla="*/ 7 w 28"/>
                <a:gd name="T7" fmla="*/ 3 h 35"/>
                <a:gd name="T8" fmla="*/ 4 w 28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5">
                  <a:moveTo>
                    <a:pt x="4" y="22"/>
                  </a:moveTo>
                  <a:cubicBezTo>
                    <a:pt x="8" y="30"/>
                    <a:pt x="16" y="35"/>
                    <a:pt x="21" y="32"/>
                  </a:cubicBezTo>
                  <a:cubicBezTo>
                    <a:pt x="26" y="29"/>
                    <a:pt x="28" y="20"/>
                    <a:pt x="23" y="12"/>
                  </a:cubicBezTo>
                  <a:cubicBezTo>
                    <a:pt x="19" y="4"/>
                    <a:pt x="12" y="0"/>
                    <a:pt x="7" y="3"/>
                  </a:cubicBezTo>
                  <a:cubicBezTo>
                    <a:pt x="1" y="6"/>
                    <a:pt x="0" y="15"/>
                    <a:pt x="4" y="22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4D51263A-9354-4DDB-B17A-CADF2A75A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7" y="4264025"/>
              <a:ext cx="57150" cy="88900"/>
            </a:xfrm>
            <a:custGeom>
              <a:avLst/>
              <a:gdLst>
                <a:gd name="T0" fmla="*/ 3 w 9"/>
                <a:gd name="T1" fmla="*/ 0 h 14"/>
                <a:gd name="T2" fmla="*/ 0 w 9"/>
                <a:gd name="T3" fmla="*/ 2 h 14"/>
                <a:gd name="T4" fmla="*/ 1 w 9"/>
                <a:gd name="T5" fmla="*/ 2 h 14"/>
                <a:gd name="T6" fmla="*/ 4 w 9"/>
                <a:gd name="T7" fmla="*/ 5 h 14"/>
                <a:gd name="T8" fmla="*/ 3 w 9"/>
                <a:gd name="T9" fmla="*/ 10 h 14"/>
                <a:gd name="T10" fmla="*/ 5 w 9"/>
                <a:gd name="T11" fmla="*/ 14 h 14"/>
                <a:gd name="T12" fmla="*/ 7 w 9"/>
                <a:gd name="T13" fmla="*/ 13 h 14"/>
                <a:gd name="T14" fmla="*/ 5 w 9"/>
                <a:gd name="T15" fmla="*/ 1 h 14"/>
                <a:gd name="T16" fmla="*/ 3 w 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3" y="0"/>
                  </a:moveTo>
                  <a:cubicBezTo>
                    <a:pt x="1" y="0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4" y="2"/>
                    <a:pt x="4" y="5"/>
                    <a:pt x="4" y="5"/>
                  </a:cubicBezTo>
                  <a:cubicBezTo>
                    <a:pt x="4" y="5"/>
                    <a:pt x="2" y="6"/>
                    <a:pt x="3" y="10"/>
                  </a:cubicBezTo>
                  <a:cubicBezTo>
                    <a:pt x="3" y="12"/>
                    <a:pt x="4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9" y="11"/>
                    <a:pt x="8" y="5"/>
                    <a:pt x="5" y="1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solidFill>
              <a:srgbClr val="E4A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2">
              <a:extLst>
                <a:ext uri="{FF2B5EF4-FFF2-40B4-BE49-F238E27FC236}">
                  <a16:creationId xmlns:a16="http://schemas.microsoft.com/office/drawing/2014/main" id="{32084AFE-3AC6-4F7F-9321-A8B0BE77A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2" y="4437063"/>
              <a:ext cx="206375" cy="185738"/>
            </a:xfrm>
            <a:custGeom>
              <a:avLst/>
              <a:gdLst>
                <a:gd name="T0" fmla="*/ 23 w 32"/>
                <a:gd name="T1" fmla="*/ 23 h 29"/>
                <a:gd name="T2" fmla="*/ 3 w 32"/>
                <a:gd name="T3" fmla="*/ 25 h 29"/>
                <a:gd name="T4" fmla="*/ 10 w 32"/>
                <a:gd name="T5" fmla="*/ 6 h 29"/>
                <a:gd name="T6" fmla="*/ 29 w 32"/>
                <a:gd name="T7" fmla="*/ 5 h 29"/>
                <a:gd name="T8" fmla="*/ 23 w 32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3" y="23"/>
                  </a:moveTo>
                  <a:cubicBezTo>
                    <a:pt x="16" y="29"/>
                    <a:pt x="7" y="29"/>
                    <a:pt x="3" y="25"/>
                  </a:cubicBezTo>
                  <a:cubicBezTo>
                    <a:pt x="0" y="20"/>
                    <a:pt x="3" y="11"/>
                    <a:pt x="10" y="6"/>
                  </a:cubicBezTo>
                  <a:cubicBezTo>
                    <a:pt x="17" y="1"/>
                    <a:pt x="25" y="0"/>
                    <a:pt x="29" y="5"/>
                  </a:cubicBezTo>
                  <a:cubicBezTo>
                    <a:pt x="32" y="10"/>
                    <a:pt x="30" y="18"/>
                    <a:pt x="23" y="23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C5D85FE8-7740-4E60-B43D-5B5075EA0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9" y="4500563"/>
              <a:ext cx="84138" cy="71438"/>
            </a:xfrm>
            <a:custGeom>
              <a:avLst/>
              <a:gdLst>
                <a:gd name="T0" fmla="*/ 9 w 13"/>
                <a:gd name="T1" fmla="*/ 0 h 11"/>
                <a:gd name="T2" fmla="*/ 8 w 13"/>
                <a:gd name="T3" fmla="*/ 0 h 11"/>
                <a:gd name="T4" fmla="*/ 2 w 13"/>
                <a:gd name="T5" fmla="*/ 10 h 11"/>
                <a:gd name="T6" fmla="*/ 4 w 13"/>
                <a:gd name="T7" fmla="*/ 11 h 11"/>
                <a:gd name="T8" fmla="*/ 7 w 13"/>
                <a:gd name="T9" fmla="*/ 9 h 11"/>
                <a:gd name="T10" fmla="*/ 8 w 13"/>
                <a:gd name="T11" fmla="*/ 3 h 11"/>
                <a:gd name="T12" fmla="*/ 10 w 13"/>
                <a:gd name="T13" fmla="*/ 2 h 11"/>
                <a:gd name="T14" fmla="*/ 13 w 13"/>
                <a:gd name="T15" fmla="*/ 3 h 11"/>
                <a:gd name="T16" fmla="*/ 9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4" y="2"/>
                    <a:pt x="0" y="7"/>
                    <a:pt x="2" y="10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5" y="11"/>
                    <a:pt x="6" y="10"/>
                    <a:pt x="7" y="9"/>
                  </a:cubicBezTo>
                  <a:cubicBezTo>
                    <a:pt x="8" y="6"/>
                    <a:pt x="8" y="3"/>
                    <a:pt x="8" y="3"/>
                  </a:cubicBezTo>
                  <a:cubicBezTo>
                    <a:pt x="8" y="3"/>
                    <a:pt x="9" y="2"/>
                    <a:pt x="10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3" y="3"/>
                    <a:pt x="11" y="0"/>
                    <a:pt x="9" y="0"/>
                  </a:cubicBezTo>
                </a:path>
              </a:pathLst>
            </a:custGeom>
            <a:solidFill>
              <a:srgbClr val="E4A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id="{149A85F8-F621-44AA-BE62-1C658BB5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9" y="4224338"/>
              <a:ext cx="180975" cy="153988"/>
            </a:xfrm>
            <a:custGeom>
              <a:avLst/>
              <a:gdLst>
                <a:gd name="T0" fmla="*/ 0 w 28"/>
                <a:gd name="T1" fmla="*/ 22 h 24"/>
                <a:gd name="T2" fmla="*/ 28 w 28"/>
                <a:gd name="T3" fmla="*/ 24 h 24"/>
                <a:gd name="T4" fmla="*/ 0 w 28"/>
                <a:gd name="T5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0" y="22"/>
                  </a:moveTo>
                  <a:cubicBezTo>
                    <a:pt x="0" y="22"/>
                    <a:pt x="13" y="7"/>
                    <a:pt x="28" y="24"/>
                  </a:cubicBezTo>
                  <a:cubicBezTo>
                    <a:pt x="28" y="24"/>
                    <a:pt x="18" y="0"/>
                    <a:pt x="0" y="22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5">
              <a:extLst>
                <a:ext uri="{FF2B5EF4-FFF2-40B4-BE49-F238E27FC236}">
                  <a16:creationId xmlns:a16="http://schemas.microsoft.com/office/drawing/2014/main" id="{5FED1FAC-E23E-4173-BB06-5DF2EEE20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9" y="4352925"/>
              <a:ext cx="134938" cy="147638"/>
            </a:xfrm>
            <a:custGeom>
              <a:avLst/>
              <a:gdLst>
                <a:gd name="T0" fmla="*/ 0 w 21"/>
                <a:gd name="T1" fmla="*/ 19 h 23"/>
                <a:gd name="T2" fmla="*/ 21 w 21"/>
                <a:gd name="T3" fmla="*/ 23 h 23"/>
                <a:gd name="T4" fmla="*/ 0 w 21"/>
                <a:gd name="T5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">
                  <a:moveTo>
                    <a:pt x="0" y="19"/>
                  </a:moveTo>
                  <a:cubicBezTo>
                    <a:pt x="0" y="19"/>
                    <a:pt x="11" y="11"/>
                    <a:pt x="21" y="23"/>
                  </a:cubicBezTo>
                  <a:cubicBezTo>
                    <a:pt x="21" y="23"/>
                    <a:pt x="15" y="0"/>
                    <a:pt x="0" y="19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C00A94AD-97B0-4C03-9F47-0D44050B6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9" y="4141788"/>
              <a:ext cx="168275" cy="173038"/>
            </a:xfrm>
            <a:custGeom>
              <a:avLst/>
              <a:gdLst>
                <a:gd name="T0" fmla="*/ 26 w 26"/>
                <a:gd name="T1" fmla="*/ 27 h 27"/>
                <a:gd name="T2" fmla="*/ 0 w 26"/>
                <a:gd name="T3" fmla="*/ 17 h 27"/>
                <a:gd name="T4" fmla="*/ 26 w 26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26" y="27"/>
                  </a:moveTo>
                  <a:cubicBezTo>
                    <a:pt x="26" y="27"/>
                    <a:pt x="21" y="9"/>
                    <a:pt x="0" y="17"/>
                  </a:cubicBezTo>
                  <a:cubicBezTo>
                    <a:pt x="0" y="17"/>
                    <a:pt x="19" y="0"/>
                    <a:pt x="26" y="27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7">
              <a:extLst>
                <a:ext uri="{FF2B5EF4-FFF2-40B4-BE49-F238E27FC236}">
                  <a16:creationId xmlns:a16="http://schemas.microsoft.com/office/drawing/2014/main" id="{85BFA601-87C2-45EA-B4E0-287CBC19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9" y="4264025"/>
              <a:ext cx="128588" cy="153988"/>
            </a:xfrm>
            <a:custGeom>
              <a:avLst/>
              <a:gdLst>
                <a:gd name="T0" fmla="*/ 20 w 20"/>
                <a:gd name="T1" fmla="*/ 24 h 24"/>
                <a:gd name="T2" fmla="*/ 0 w 20"/>
                <a:gd name="T3" fmla="*/ 19 h 24"/>
                <a:gd name="T4" fmla="*/ 20 w 20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4">
                  <a:moveTo>
                    <a:pt x="20" y="24"/>
                  </a:moveTo>
                  <a:cubicBezTo>
                    <a:pt x="20" y="24"/>
                    <a:pt x="13" y="12"/>
                    <a:pt x="0" y="19"/>
                  </a:cubicBezTo>
                  <a:cubicBezTo>
                    <a:pt x="0" y="19"/>
                    <a:pt x="15" y="0"/>
                    <a:pt x="20" y="24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2FFCC71-2BFD-4F36-AB94-B376B6955AB6}"/>
              </a:ext>
            </a:extLst>
          </p:cNvPr>
          <p:cNvGrpSpPr/>
          <p:nvPr/>
        </p:nvGrpSpPr>
        <p:grpSpPr>
          <a:xfrm flipH="1">
            <a:off x="7200502" y="5359775"/>
            <a:ext cx="839550" cy="1461948"/>
            <a:chOff x="7351714" y="3740150"/>
            <a:chExt cx="1890713" cy="2794001"/>
          </a:xfrm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861B73B0-8CAB-44AD-9C20-C2151B8C1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9" y="6419850"/>
              <a:ext cx="568325" cy="101600"/>
            </a:xfrm>
            <a:custGeom>
              <a:avLst/>
              <a:gdLst>
                <a:gd name="T0" fmla="*/ 8 w 84"/>
                <a:gd name="T1" fmla="*/ 0 h 15"/>
                <a:gd name="T2" fmla="*/ 0 w 84"/>
                <a:gd name="T3" fmla="*/ 6 h 15"/>
                <a:gd name="T4" fmla="*/ 42 w 84"/>
                <a:gd name="T5" fmla="*/ 15 h 15"/>
                <a:gd name="T6" fmla="*/ 84 w 84"/>
                <a:gd name="T7" fmla="*/ 6 h 15"/>
                <a:gd name="T8" fmla="*/ 80 w 84"/>
                <a:gd name="T9" fmla="*/ 2 h 15"/>
                <a:gd name="T10" fmla="*/ 74 w 84"/>
                <a:gd name="T11" fmla="*/ 5 h 15"/>
                <a:gd name="T12" fmla="*/ 74 w 84"/>
                <a:gd name="T13" fmla="*/ 5 h 15"/>
                <a:gd name="T14" fmla="*/ 74 w 84"/>
                <a:gd name="T15" fmla="*/ 5 h 15"/>
                <a:gd name="T16" fmla="*/ 74 w 84"/>
                <a:gd name="T17" fmla="*/ 5 h 15"/>
                <a:gd name="T18" fmla="*/ 74 w 84"/>
                <a:gd name="T19" fmla="*/ 5 h 15"/>
                <a:gd name="T20" fmla="*/ 66 w 84"/>
                <a:gd name="T21" fmla="*/ 7 h 15"/>
                <a:gd name="T22" fmla="*/ 66 w 84"/>
                <a:gd name="T23" fmla="*/ 7 h 15"/>
                <a:gd name="T24" fmla="*/ 65 w 84"/>
                <a:gd name="T25" fmla="*/ 7 h 15"/>
                <a:gd name="T26" fmla="*/ 65 w 84"/>
                <a:gd name="T27" fmla="*/ 7 h 15"/>
                <a:gd name="T28" fmla="*/ 65 w 84"/>
                <a:gd name="T29" fmla="*/ 7 h 15"/>
                <a:gd name="T30" fmla="*/ 65 w 84"/>
                <a:gd name="T31" fmla="*/ 7 h 15"/>
                <a:gd name="T32" fmla="*/ 64 w 84"/>
                <a:gd name="T33" fmla="*/ 7 h 15"/>
                <a:gd name="T34" fmla="*/ 31 w 84"/>
                <a:gd name="T35" fmla="*/ 13 h 15"/>
                <a:gd name="T36" fmla="*/ 31 w 84"/>
                <a:gd name="T37" fmla="*/ 13 h 15"/>
                <a:gd name="T38" fmla="*/ 31 w 84"/>
                <a:gd name="T39" fmla="*/ 13 h 15"/>
                <a:gd name="T40" fmla="*/ 31 w 84"/>
                <a:gd name="T41" fmla="*/ 13 h 15"/>
                <a:gd name="T42" fmla="*/ 31 w 84"/>
                <a:gd name="T43" fmla="*/ 13 h 15"/>
                <a:gd name="T44" fmla="*/ 15 w 84"/>
                <a:gd name="T45" fmla="*/ 8 h 15"/>
                <a:gd name="T46" fmla="*/ 15 w 84"/>
                <a:gd name="T47" fmla="*/ 8 h 15"/>
                <a:gd name="T48" fmla="*/ 15 w 84"/>
                <a:gd name="T49" fmla="*/ 8 h 15"/>
                <a:gd name="T50" fmla="*/ 8 w 84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15">
                  <a:moveTo>
                    <a:pt x="8" y="0"/>
                  </a:moveTo>
                  <a:cubicBezTo>
                    <a:pt x="3" y="2"/>
                    <a:pt x="0" y="4"/>
                    <a:pt x="0" y="6"/>
                  </a:cubicBezTo>
                  <a:cubicBezTo>
                    <a:pt x="0" y="11"/>
                    <a:pt x="19" y="15"/>
                    <a:pt x="42" y="15"/>
                  </a:cubicBezTo>
                  <a:cubicBezTo>
                    <a:pt x="65" y="15"/>
                    <a:pt x="84" y="11"/>
                    <a:pt x="84" y="6"/>
                  </a:cubicBezTo>
                  <a:cubicBezTo>
                    <a:pt x="84" y="4"/>
                    <a:pt x="83" y="3"/>
                    <a:pt x="80" y="2"/>
                  </a:cubicBezTo>
                  <a:cubicBezTo>
                    <a:pt x="79" y="3"/>
                    <a:pt x="76" y="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1" y="6"/>
                    <a:pt x="69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4" y="7"/>
                    <a:pt x="64" y="7"/>
                  </a:cubicBezTo>
                  <a:cubicBezTo>
                    <a:pt x="52" y="10"/>
                    <a:pt x="4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24" y="13"/>
                    <a:pt x="19" y="12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5"/>
                    <a:pt x="10" y="2"/>
                    <a:pt x="8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8E719CC0-8571-4EEF-82C8-DCE063829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4" y="6353175"/>
              <a:ext cx="603250" cy="161925"/>
            </a:xfrm>
            <a:custGeom>
              <a:avLst/>
              <a:gdLst>
                <a:gd name="T0" fmla="*/ 79 w 89"/>
                <a:gd name="T1" fmla="*/ 0 h 24"/>
                <a:gd name="T2" fmla="*/ 70 w 89"/>
                <a:gd name="T3" fmla="*/ 10 h 24"/>
                <a:gd name="T4" fmla="*/ 67 w 89"/>
                <a:gd name="T5" fmla="*/ 14 h 24"/>
                <a:gd name="T6" fmla="*/ 67 w 89"/>
                <a:gd name="T7" fmla="*/ 14 h 24"/>
                <a:gd name="T8" fmla="*/ 67 w 89"/>
                <a:gd name="T9" fmla="*/ 14 h 24"/>
                <a:gd name="T10" fmla="*/ 67 w 89"/>
                <a:gd name="T11" fmla="*/ 14 h 24"/>
                <a:gd name="T12" fmla="*/ 53 w 89"/>
                <a:gd name="T13" fmla="*/ 18 h 24"/>
                <a:gd name="T14" fmla="*/ 53 w 89"/>
                <a:gd name="T15" fmla="*/ 18 h 24"/>
                <a:gd name="T16" fmla="*/ 53 w 89"/>
                <a:gd name="T17" fmla="*/ 18 h 24"/>
                <a:gd name="T18" fmla="*/ 53 w 89"/>
                <a:gd name="T19" fmla="*/ 18 h 24"/>
                <a:gd name="T20" fmla="*/ 53 w 89"/>
                <a:gd name="T21" fmla="*/ 18 h 24"/>
                <a:gd name="T22" fmla="*/ 19 w 89"/>
                <a:gd name="T23" fmla="*/ 12 h 24"/>
                <a:gd name="T24" fmla="*/ 19 w 89"/>
                <a:gd name="T25" fmla="*/ 12 h 24"/>
                <a:gd name="T26" fmla="*/ 19 w 89"/>
                <a:gd name="T27" fmla="*/ 12 h 24"/>
                <a:gd name="T28" fmla="*/ 18 w 89"/>
                <a:gd name="T29" fmla="*/ 11 h 24"/>
                <a:gd name="T30" fmla="*/ 18 w 89"/>
                <a:gd name="T31" fmla="*/ 11 h 24"/>
                <a:gd name="T32" fmla="*/ 17 w 89"/>
                <a:gd name="T33" fmla="*/ 11 h 24"/>
                <a:gd name="T34" fmla="*/ 16 w 89"/>
                <a:gd name="T35" fmla="*/ 11 h 24"/>
                <a:gd name="T36" fmla="*/ 16 w 89"/>
                <a:gd name="T37" fmla="*/ 11 h 24"/>
                <a:gd name="T38" fmla="*/ 16 w 89"/>
                <a:gd name="T39" fmla="*/ 11 h 24"/>
                <a:gd name="T40" fmla="*/ 16 w 89"/>
                <a:gd name="T41" fmla="*/ 11 h 24"/>
                <a:gd name="T42" fmla="*/ 1 w 89"/>
                <a:gd name="T43" fmla="*/ 20 h 24"/>
                <a:gd name="T44" fmla="*/ 27 w 89"/>
                <a:gd name="T45" fmla="*/ 24 h 24"/>
                <a:gd name="T46" fmla="*/ 52 w 89"/>
                <a:gd name="T47" fmla="*/ 22 h 24"/>
                <a:gd name="T48" fmla="*/ 88 w 89"/>
                <a:gd name="T49" fmla="*/ 3 h 24"/>
                <a:gd name="T50" fmla="*/ 79 w 89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" h="24">
                  <a:moveTo>
                    <a:pt x="79" y="0"/>
                  </a:moveTo>
                  <a:cubicBezTo>
                    <a:pt x="77" y="4"/>
                    <a:pt x="75" y="6"/>
                    <a:pt x="70" y="10"/>
                  </a:cubicBezTo>
                  <a:cubicBezTo>
                    <a:pt x="69" y="11"/>
                    <a:pt x="68" y="12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3" y="17"/>
                    <a:pt x="58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43" y="18"/>
                    <a:pt x="31" y="15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6" y="14"/>
                    <a:pt x="0" y="17"/>
                    <a:pt x="1" y="20"/>
                  </a:cubicBezTo>
                  <a:cubicBezTo>
                    <a:pt x="1" y="22"/>
                    <a:pt x="12" y="24"/>
                    <a:pt x="27" y="24"/>
                  </a:cubicBezTo>
                  <a:cubicBezTo>
                    <a:pt x="35" y="24"/>
                    <a:pt x="44" y="24"/>
                    <a:pt x="52" y="22"/>
                  </a:cubicBezTo>
                  <a:cubicBezTo>
                    <a:pt x="76" y="17"/>
                    <a:pt x="89" y="6"/>
                    <a:pt x="88" y="3"/>
                  </a:cubicBezTo>
                  <a:cubicBezTo>
                    <a:pt x="88" y="1"/>
                    <a:pt x="84" y="0"/>
                    <a:pt x="79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4385541E-4146-4AA3-9CEB-EAC32698C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4" y="4737100"/>
              <a:ext cx="576263" cy="376238"/>
            </a:xfrm>
            <a:custGeom>
              <a:avLst/>
              <a:gdLst>
                <a:gd name="T0" fmla="*/ 5 w 85"/>
                <a:gd name="T1" fmla="*/ 35 h 56"/>
                <a:gd name="T2" fmla="*/ 44 w 85"/>
                <a:gd name="T3" fmla="*/ 22 h 56"/>
                <a:gd name="T4" fmla="*/ 51 w 85"/>
                <a:gd name="T5" fmla="*/ 5 h 56"/>
                <a:gd name="T6" fmla="*/ 57 w 85"/>
                <a:gd name="T7" fmla="*/ 5 h 56"/>
                <a:gd name="T8" fmla="*/ 57 w 85"/>
                <a:gd name="T9" fmla="*/ 13 h 56"/>
                <a:gd name="T10" fmla="*/ 69 w 85"/>
                <a:gd name="T11" fmla="*/ 8 h 56"/>
                <a:gd name="T12" fmla="*/ 76 w 85"/>
                <a:gd name="T13" fmla="*/ 10 h 56"/>
                <a:gd name="T14" fmla="*/ 65 w 85"/>
                <a:gd name="T15" fmla="*/ 19 h 56"/>
                <a:gd name="T16" fmla="*/ 77 w 85"/>
                <a:gd name="T17" fmla="*/ 18 h 56"/>
                <a:gd name="T18" fmla="*/ 80 w 85"/>
                <a:gd name="T19" fmla="*/ 23 h 56"/>
                <a:gd name="T20" fmla="*/ 66 w 85"/>
                <a:gd name="T21" fmla="*/ 26 h 56"/>
                <a:gd name="T22" fmla="*/ 82 w 85"/>
                <a:gd name="T23" fmla="*/ 29 h 56"/>
                <a:gd name="T24" fmla="*/ 80 w 85"/>
                <a:gd name="T25" fmla="*/ 34 h 56"/>
                <a:gd name="T26" fmla="*/ 68 w 85"/>
                <a:gd name="T27" fmla="*/ 33 h 56"/>
                <a:gd name="T28" fmla="*/ 79 w 85"/>
                <a:gd name="T29" fmla="*/ 39 h 56"/>
                <a:gd name="T30" fmla="*/ 60 w 85"/>
                <a:gd name="T31" fmla="*/ 38 h 56"/>
                <a:gd name="T32" fmla="*/ 53 w 85"/>
                <a:gd name="T33" fmla="*/ 36 h 56"/>
                <a:gd name="T34" fmla="*/ 8 w 85"/>
                <a:gd name="T35" fmla="*/ 56 h 56"/>
                <a:gd name="T36" fmla="*/ 5 w 85"/>
                <a:gd name="T3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56">
                  <a:moveTo>
                    <a:pt x="5" y="35"/>
                  </a:moveTo>
                  <a:cubicBezTo>
                    <a:pt x="5" y="35"/>
                    <a:pt x="42" y="24"/>
                    <a:pt x="44" y="22"/>
                  </a:cubicBezTo>
                  <a:cubicBezTo>
                    <a:pt x="45" y="20"/>
                    <a:pt x="51" y="9"/>
                    <a:pt x="51" y="5"/>
                  </a:cubicBezTo>
                  <a:cubicBezTo>
                    <a:pt x="52" y="2"/>
                    <a:pt x="55" y="0"/>
                    <a:pt x="57" y="5"/>
                  </a:cubicBezTo>
                  <a:cubicBezTo>
                    <a:pt x="59" y="9"/>
                    <a:pt x="57" y="13"/>
                    <a:pt x="57" y="13"/>
                  </a:cubicBezTo>
                  <a:cubicBezTo>
                    <a:pt x="57" y="13"/>
                    <a:pt x="65" y="9"/>
                    <a:pt x="69" y="8"/>
                  </a:cubicBezTo>
                  <a:cubicBezTo>
                    <a:pt x="72" y="7"/>
                    <a:pt x="78" y="6"/>
                    <a:pt x="76" y="10"/>
                  </a:cubicBezTo>
                  <a:cubicBezTo>
                    <a:pt x="75" y="13"/>
                    <a:pt x="65" y="19"/>
                    <a:pt x="65" y="19"/>
                  </a:cubicBezTo>
                  <a:cubicBezTo>
                    <a:pt x="65" y="19"/>
                    <a:pt x="73" y="18"/>
                    <a:pt x="77" y="18"/>
                  </a:cubicBezTo>
                  <a:cubicBezTo>
                    <a:pt x="82" y="17"/>
                    <a:pt x="84" y="22"/>
                    <a:pt x="80" y="23"/>
                  </a:cubicBezTo>
                  <a:cubicBezTo>
                    <a:pt x="76" y="25"/>
                    <a:pt x="66" y="26"/>
                    <a:pt x="66" y="26"/>
                  </a:cubicBezTo>
                  <a:cubicBezTo>
                    <a:pt x="66" y="26"/>
                    <a:pt x="80" y="28"/>
                    <a:pt x="82" y="29"/>
                  </a:cubicBezTo>
                  <a:cubicBezTo>
                    <a:pt x="85" y="30"/>
                    <a:pt x="85" y="34"/>
                    <a:pt x="80" y="34"/>
                  </a:cubicBezTo>
                  <a:cubicBezTo>
                    <a:pt x="76" y="34"/>
                    <a:pt x="68" y="33"/>
                    <a:pt x="68" y="33"/>
                  </a:cubicBezTo>
                  <a:cubicBezTo>
                    <a:pt x="68" y="33"/>
                    <a:pt x="81" y="37"/>
                    <a:pt x="79" y="39"/>
                  </a:cubicBezTo>
                  <a:cubicBezTo>
                    <a:pt x="78" y="41"/>
                    <a:pt x="69" y="41"/>
                    <a:pt x="60" y="38"/>
                  </a:cubicBezTo>
                  <a:cubicBezTo>
                    <a:pt x="51" y="35"/>
                    <a:pt x="53" y="36"/>
                    <a:pt x="53" y="36"/>
                  </a:cubicBezTo>
                  <a:cubicBezTo>
                    <a:pt x="53" y="36"/>
                    <a:pt x="22" y="53"/>
                    <a:pt x="8" y="56"/>
                  </a:cubicBezTo>
                  <a:cubicBezTo>
                    <a:pt x="8" y="56"/>
                    <a:pt x="0" y="43"/>
                    <a:pt x="5" y="35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B05F9F40-B71E-473A-8868-34AA1C632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4" y="4716463"/>
              <a:ext cx="588963" cy="350838"/>
            </a:xfrm>
            <a:custGeom>
              <a:avLst/>
              <a:gdLst>
                <a:gd name="T0" fmla="*/ 81 w 87"/>
                <a:gd name="T1" fmla="*/ 31 h 52"/>
                <a:gd name="T2" fmla="*/ 41 w 87"/>
                <a:gd name="T3" fmla="*/ 21 h 52"/>
                <a:gd name="T4" fmla="*/ 32 w 87"/>
                <a:gd name="T5" fmla="*/ 6 h 52"/>
                <a:gd name="T6" fmla="*/ 26 w 87"/>
                <a:gd name="T7" fmla="*/ 5 h 52"/>
                <a:gd name="T8" fmla="*/ 27 w 87"/>
                <a:gd name="T9" fmla="*/ 13 h 52"/>
                <a:gd name="T10" fmla="*/ 15 w 87"/>
                <a:gd name="T11" fmla="*/ 10 h 52"/>
                <a:gd name="T12" fmla="*/ 8 w 87"/>
                <a:gd name="T13" fmla="*/ 12 h 52"/>
                <a:gd name="T14" fmla="*/ 20 w 87"/>
                <a:gd name="T15" fmla="*/ 20 h 52"/>
                <a:gd name="T16" fmla="*/ 8 w 87"/>
                <a:gd name="T17" fmla="*/ 20 h 52"/>
                <a:gd name="T18" fmla="*/ 5 w 87"/>
                <a:gd name="T19" fmla="*/ 26 h 52"/>
                <a:gd name="T20" fmla="*/ 19 w 87"/>
                <a:gd name="T21" fmla="*/ 28 h 52"/>
                <a:gd name="T22" fmla="*/ 3 w 87"/>
                <a:gd name="T23" fmla="*/ 32 h 52"/>
                <a:gd name="T24" fmla="*/ 6 w 87"/>
                <a:gd name="T25" fmla="*/ 36 h 52"/>
                <a:gd name="T26" fmla="*/ 18 w 87"/>
                <a:gd name="T27" fmla="*/ 35 h 52"/>
                <a:gd name="T28" fmla="*/ 7 w 87"/>
                <a:gd name="T29" fmla="*/ 42 h 52"/>
                <a:gd name="T30" fmla="*/ 26 w 87"/>
                <a:gd name="T31" fmla="*/ 39 h 52"/>
                <a:gd name="T32" fmla="*/ 33 w 87"/>
                <a:gd name="T33" fmla="*/ 36 h 52"/>
                <a:gd name="T34" fmla="*/ 80 w 87"/>
                <a:gd name="T35" fmla="*/ 52 h 52"/>
                <a:gd name="T36" fmla="*/ 81 w 87"/>
                <a:gd name="T37" fmla="*/ 3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52">
                  <a:moveTo>
                    <a:pt x="81" y="31"/>
                  </a:moveTo>
                  <a:cubicBezTo>
                    <a:pt x="81" y="31"/>
                    <a:pt x="43" y="23"/>
                    <a:pt x="41" y="21"/>
                  </a:cubicBezTo>
                  <a:cubicBezTo>
                    <a:pt x="39" y="20"/>
                    <a:pt x="33" y="9"/>
                    <a:pt x="32" y="6"/>
                  </a:cubicBezTo>
                  <a:cubicBezTo>
                    <a:pt x="32" y="2"/>
                    <a:pt x="28" y="0"/>
                    <a:pt x="26" y="5"/>
                  </a:cubicBezTo>
                  <a:cubicBezTo>
                    <a:pt x="25" y="10"/>
                    <a:pt x="27" y="13"/>
                    <a:pt x="27" y="13"/>
                  </a:cubicBezTo>
                  <a:cubicBezTo>
                    <a:pt x="27" y="13"/>
                    <a:pt x="19" y="11"/>
                    <a:pt x="15" y="10"/>
                  </a:cubicBezTo>
                  <a:cubicBezTo>
                    <a:pt x="11" y="9"/>
                    <a:pt x="6" y="9"/>
                    <a:pt x="8" y="12"/>
                  </a:cubicBezTo>
                  <a:cubicBezTo>
                    <a:pt x="10" y="15"/>
                    <a:pt x="20" y="20"/>
                    <a:pt x="20" y="20"/>
                  </a:cubicBezTo>
                  <a:cubicBezTo>
                    <a:pt x="20" y="20"/>
                    <a:pt x="12" y="20"/>
                    <a:pt x="8" y="20"/>
                  </a:cubicBezTo>
                  <a:cubicBezTo>
                    <a:pt x="3" y="20"/>
                    <a:pt x="1" y="25"/>
                    <a:pt x="5" y="26"/>
                  </a:cubicBezTo>
                  <a:cubicBezTo>
                    <a:pt x="9" y="27"/>
                    <a:pt x="19" y="28"/>
                    <a:pt x="19" y="28"/>
                  </a:cubicBezTo>
                  <a:cubicBezTo>
                    <a:pt x="19" y="28"/>
                    <a:pt x="6" y="31"/>
                    <a:pt x="3" y="32"/>
                  </a:cubicBezTo>
                  <a:cubicBezTo>
                    <a:pt x="0" y="33"/>
                    <a:pt x="1" y="37"/>
                    <a:pt x="6" y="36"/>
                  </a:cubicBezTo>
                  <a:cubicBezTo>
                    <a:pt x="10" y="36"/>
                    <a:pt x="18" y="35"/>
                    <a:pt x="18" y="35"/>
                  </a:cubicBezTo>
                  <a:cubicBezTo>
                    <a:pt x="18" y="35"/>
                    <a:pt x="6" y="40"/>
                    <a:pt x="7" y="42"/>
                  </a:cubicBezTo>
                  <a:cubicBezTo>
                    <a:pt x="9" y="44"/>
                    <a:pt x="18" y="43"/>
                    <a:pt x="26" y="39"/>
                  </a:cubicBezTo>
                  <a:cubicBezTo>
                    <a:pt x="35" y="35"/>
                    <a:pt x="33" y="36"/>
                    <a:pt x="33" y="36"/>
                  </a:cubicBezTo>
                  <a:cubicBezTo>
                    <a:pt x="33" y="36"/>
                    <a:pt x="66" y="50"/>
                    <a:pt x="80" y="52"/>
                  </a:cubicBezTo>
                  <a:cubicBezTo>
                    <a:pt x="80" y="52"/>
                    <a:pt x="87" y="39"/>
                    <a:pt x="81" y="31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59921A90-FDC0-4935-8E7F-354B10F4E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27" y="5794375"/>
              <a:ext cx="358775" cy="477838"/>
            </a:xfrm>
            <a:custGeom>
              <a:avLst/>
              <a:gdLst>
                <a:gd name="T0" fmla="*/ 0 w 53"/>
                <a:gd name="T1" fmla="*/ 7 h 71"/>
                <a:gd name="T2" fmla="*/ 20 w 53"/>
                <a:gd name="T3" fmla="*/ 71 h 71"/>
                <a:gd name="T4" fmla="*/ 47 w 53"/>
                <a:gd name="T5" fmla="*/ 60 h 71"/>
                <a:gd name="T6" fmla="*/ 27 w 53"/>
                <a:gd name="T7" fmla="*/ 0 h 71"/>
                <a:gd name="T8" fmla="*/ 0 w 53"/>
                <a:gd name="T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1">
                  <a:moveTo>
                    <a:pt x="0" y="7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40" y="66"/>
                    <a:pt x="47" y="60"/>
                  </a:cubicBezTo>
                  <a:cubicBezTo>
                    <a:pt x="53" y="55"/>
                    <a:pt x="27" y="0"/>
                    <a:pt x="27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27D56365-9511-4A84-AFFA-EB7847B1E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039" y="6056313"/>
              <a:ext cx="603250" cy="477838"/>
            </a:xfrm>
            <a:custGeom>
              <a:avLst/>
              <a:gdLst>
                <a:gd name="T0" fmla="*/ 4 w 89"/>
                <a:gd name="T1" fmla="*/ 40 h 71"/>
                <a:gd name="T2" fmla="*/ 2 w 89"/>
                <a:gd name="T3" fmla="*/ 14 h 71"/>
                <a:gd name="T4" fmla="*/ 16 w 89"/>
                <a:gd name="T5" fmla="*/ 8 h 71"/>
                <a:gd name="T6" fmla="*/ 21 w 89"/>
                <a:gd name="T7" fmla="*/ 10 h 71"/>
                <a:gd name="T8" fmla="*/ 32 w 89"/>
                <a:gd name="T9" fmla="*/ 6 h 71"/>
                <a:gd name="T10" fmla="*/ 39 w 89"/>
                <a:gd name="T11" fmla="*/ 4 h 71"/>
                <a:gd name="T12" fmla="*/ 48 w 89"/>
                <a:gd name="T13" fmla="*/ 18 h 71"/>
                <a:gd name="T14" fmla="*/ 59 w 89"/>
                <a:gd name="T15" fmla="*/ 24 h 71"/>
                <a:gd name="T16" fmla="*/ 83 w 89"/>
                <a:gd name="T17" fmla="*/ 36 h 71"/>
                <a:gd name="T18" fmla="*/ 67 w 89"/>
                <a:gd name="T19" fmla="*/ 61 h 71"/>
                <a:gd name="T20" fmla="*/ 16 w 89"/>
                <a:gd name="T21" fmla="*/ 62 h 71"/>
                <a:gd name="T22" fmla="*/ 4 w 89"/>
                <a:gd name="T23" fmla="*/ 4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71">
                  <a:moveTo>
                    <a:pt x="4" y="40"/>
                  </a:moveTo>
                  <a:cubicBezTo>
                    <a:pt x="4" y="40"/>
                    <a:pt x="3" y="17"/>
                    <a:pt x="2" y="14"/>
                  </a:cubicBezTo>
                  <a:cubicBezTo>
                    <a:pt x="0" y="11"/>
                    <a:pt x="14" y="5"/>
                    <a:pt x="16" y="8"/>
                  </a:cubicBezTo>
                  <a:cubicBezTo>
                    <a:pt x="18" y="10"/>
                    <a:pt x="16" y="11"/>
                    <a:pt x="21" y="10"/>
                  </a:cubicBezTo>
                  <a:cubicBezTo>
                    <a:pt x="26" y="9"/>
                    <a:pt x="33" y="8"/>
                    <a:pt x="32" y="6"/>
                  </a:cubicBezTo>
                  <a:cubicBezTo>
                    <a:pt x="31" y="4"/>
                    <a:pt x="36" y="0"/>
                    <a:pt x="39" y="4"/>
                  </a:cubicBezTo>
                  <a:cubicBezTo>
                    <a:pt x="41" y="8"/>
                    <a:pt x="43" y="14"/>
                    <a:pt x="48" y="18"/>
                  </a:cubicBezTo>
                  <a:cubicBezTo>
                    <a:pt x="53" y="21"/>
                    <a:pt x="57" y="25"/>
                    <a:pt x="59" y="24"/>
                  </a:cubicBezTo>
                  <a:cubicBezTo>
                    <a:pt x="61" y="24"/>
                    <a:pt x="77" y="23"/>
                    <a:pt x="83" y="36"/>
                  </a:cubicBezTo>
                  <a:cubicBezTo>
                    <a:pt x="89" y="49"/>
                    <a:pt x="88" y="57"/>
                    <a:pt x="67" y="61"/>
                  </a:cubicBezTo>
                  <a:cubicBezTo>
                    <a:pt x="46" y="65"/>
                    <a:pt x="26" y="71"/>
                    <a:pt x="16" y="62"/>
                  </a:cubicBezTo>
                  <a:cubicBezTo>
                    <a:pt x="7" y="52"/>
                    <a:pt x="4" y="51"/>
                    <a:pt x="4" y="40"/>
                  </a:cubicBezTo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ED271ACD-DB23-467F-BFAB-76B995AEB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7" y="6211888"/>
              <a:ext cx="576263" cy="322263"/>
            </a:xfrm>
            <a:custGeom>
              <a:avLst/>
              <a:gdLst>
                <a:gd name="T0" fmla="*/ 23 w 85"/>
                <a:gd name="T1" fmla="*/ 13 h 48"/>
                <a:gd name="T2" fmla="*/ 0 w 85"/>
                <a:gd name="T3" fmla="*/ 23 h 48"/>
                <a:gd name="T4" fmla="*/ 12 w 85"/>
                <a:gd name="T5" fmla="*/ 39 h 48"/>
                <a:gd name="T6" fmla="*/ 63 w 85"/>
                <a:gd name="T7" fmla="*/ 38 h 48"/>
                <a:gd name="T8" fmla="*/ 79 w 85"/>
                <a:gd name="T9" fmla="*/ 13 h 48"/>
                <a:gd name="T10" fmla="*/ 55 w 85"/>
                <a:gd name="T11" fmla="*/ 1 h 48"/>
                <a:gd name="T12" fmla="*/ 23 w 85"/>
                <a:gd name="T13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8">
                  <a:moveTo>
                    <a:pt x="23" y="13"/>
                  </a:moveTo>
                  <a:cubicBezTo>
                    <a:pt x="16" y="23"/>
                    <a:pt x="16" y="29"/>
                    <a:pt x="0" y="23"/>
                  </a:cubicBezTo>
                  <a:cubicBezTo>
                    <a:pt x="2" y="29"/>
                    <a:pt x="5" y="31"/>
                    <a:pt x="12" y="39"/>
                  </a:cubicBezTo>
                  <a:cubicBezTo>
                    <a:pt x="22" y="48"/>
                    <a:pt x="42" y="42"/>
                    <a:pt x="63" y="38"/>
                  </a:cubicBezTo>
                  <a:cubicBezTo>
                    <a:pt x="84" y="34"/>
                    <a:pt x="85" y="26"/>
                    <a:pt x="79" y="13"/>
                  </a:cubicBezTo>
                  <a:cubicBezTo>
                    <a:pt x="73" y="0"/>
                    <a:pt x="57" y="1"/>
                    <a:pt x="55" y="1"/>
                  </a:cubicBezTo>
                  <a:cubicBezTo>
                    <a:pt x="55" y="1"/>
                    <a:pt x="31" y="4"/>
                    <a:pt x="23" y="13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D866193E-7513-4576-AEAB-57485AACA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689" y="6149975"/>
              <a:ext cx="176213" cy="115888"/>
            </a:xfrm>
            <a:custGeom>
              <a:avLst/>
              <a:gdLst>
                <a:gd name="T0" fmla="*/ 2 w 26"/>
                <a:gd name="T1" fmla="*/ 17 h 17"/>
                <a:gd name="T2" fmla="*/ 1 w 26"/>
                <a:gd name="T3" fmla="*/ 17 h 17"/>
                <a:gd name="T4" fmla="*/ 0 w 26"/>
                <a:gd name="T5" fmla="*/ 15 h 17"/>
                <a:gd name="T6" fmla="*/ 24 w 26"/>
                <a:gd name="T7" fmla="*/ 1 h 17"/>
                <a:gd name="T8" fmla="*/ 26 w 26"/>
                <a:gd name="T9" fmla="*/ 3 h 17"/>
                <a:gd name="T10" fmla="*/ 24 w 26"/>
                <a:gd name="T11" fmla="*/ 5 h 17"/>
                <a:gd name="T12" fmla="*/ 3 w 26"/>
                <a:gd name="T13" fmla="*/ 16 h 17"/>
                <a:gd name="T14" fmla="*/ 2 w 26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7">
                  <a:moveTo>
                    <a:pt x="2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4" y="0"/>
                    <a:pt x="24" y="1"/>
                  </a:cubicBezTo>
                  <a:cubicBezTo>
                    <a:pt x="25" y="1"/>
                    <a:pt x="26" y="2"/>
                    <a:pt x="26" y="3"/>
                  </a:cubicBezTo>
                  <a:cubicBezTo>
                    <a:pt x="26" y="4"/>
                    <a:pt x="25" y="5"/>
                    <a:pt x="24" y="5"/>
                  </a:cubicBezTo>
                  <a:cubicBezTo>
                    <a:pt x="7" y="3"/>
                    <a:pt x="3" y="16"/>
                    <a:pt x="3" y="16"/>
                  </a:cubicBezTo>
                  <a:cubicBezTo>
                    <a:pt x="3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B00729DC-34F1-4F07-82C8-9DCCF55D7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4" y="6176963"/>
              <a:ext cx="176213" cy="122238"/>
            </a:xfrm>
            <a:custGeom>
              <a:avLst/>
              <a:gdLst>
                <a:gd name="T0" fmla="*/ 2 w 26"/>
                <a:gd name="T1" fmla="*/ 18 h 18"/>
                <a:gd name="T2" fmla="*/ 1 w 26"/>
                <a:gd name="T3" fmla="*/ 18 h 18"/>
                <a:gd name="T4" fmla="*/ 0 w 26"/>
                <a:gd name="T5" fmla="*/ 16 h 18"/>
                <a:gd name="T6" fmla="*/ 25 w 26"/>
                <a:gd name="T7" fmla="*/ 2 h 18"/>
                <a:gd name="T8" fmla="*/ 26 w 26"/>
                <a:gd name="T9" fmla="*/ 4 h 18"/>
                <a:gd name="T10" fmla="*/ 25 w 26"/>
                <a:gd name="T11" fmla="*/ 5 h 18"/>
                <a:gd name="T12" fmla="*/ 3 w 26"/>
                <a:gd name="T13" fmla="*/ 17 h 18"/>
                <a:gd name="T14" fmla="*/ 2 w 2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5" y="0"/>
                    <a:pt x="25" y="2"/>
                  </a:cubicBezTo>
                  <a:cubicBezTo>
                    <a:pt x="26" y="2"/>
                    <a:pt x="26" y="3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7" y="4"/>
                    <a:pt x="4" y="16"/>
                    <a:pt x="3" y="17"/>
                  </a:cubicBezTo>
                  <a:cubicBezTo>
                    <a:pt x="3" y="17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DFD559D0-7715-40B0-A1F2-88FEB3C0C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7" y="6365875"/>
              <a:ext cx="542925" cy="168275"/>
            </a:xfrm>
            <a:custGeom>
              <a:avLst/>
              <a:gdLst>
                <a:gd name="T0" fmla="*/ 80 w 80"/>
                <a:gd name="T1" fmla="*/ 0 h 25"/>
                <a:gd name="T2" fmla="*/ 27 w 80"/>
                <a:gd name="T3" fmla="*/ 13 h 25"/>
                <a:gd name="T4" fmla="*/ 0 w 80"/>
                <a:gd name="T5" fmla="*/ 5 h 25"/>
                <a:gd name="T6" fmla="*/ 10 w 80"/>
                <a:gd name="T7" fmla="*/ 16 h 25"/>
                <a:gd name="T8" fmla="*/ 61 w 80"/>
                <a:gd name="T9" fmla="*/ 15 h 25"/>
                <a:gd name="T10" fmla="*/ 80 w 8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5">
                  <a:moveTo>
                    <a:pt x="80" y="0"/>
                  </a:moveTo>
                  <a:cubicBezTo>
                    <a:pt x="71" y="6"/>
                    <a:pt x="43" y="11"/>
                    <a:pt x="27" y="13"/>
                  </a:cubicBezTo>
                  <a:cubicBezTo>
                    <a:pt x="14" y="15"/>
                    <a:pt x="4" y="8"/>
                    <a:pt x="0" y="5"/>
                  </a:cubicBezTo>
                  <a:cubicBezTo>
                    <a:pt x="2" y="8"/>
                    <a:pt x="5" y="10"/>
                    <a:pt x="10" y="16"/>
                  </a:cubicBezTo>
                  <a:cubicBezTo>
                    <a:pt x="20" y="25"/>
                    <a:pt x="40" y="19"/>
                    <a:pt x="61" y="15"/>
                  </a:cubicBezTo>
                  <a:cubicBezTo>
                    <a:pt x="75" y="12"/>
                    <a:pt x="80" y="7"/>
                    <a:pt x="80" y="0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2EE93347-E13C-4D51-AD55-0692601E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9" y="6130925"/>
              <a:ext cx="26988" cy="19050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2" y="1"/>
                    <a:pt x="0" y="2"/>
                    <a:pt x="1" y="3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53BA49AC-4B25-4CA9-8299-3B5954635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4377" y="6103938"/>
              <a:ext cx="161925" cy="26988"/>
            </a:xfrm>
            <a:custGeom>
              <a:avLst/>
              <a:gdLst>
                <a:gd name="T0" fmla="*/ 13 w 24"/>
                <a:gd name="T1" fmla="*/ 4 h 4"/>
                <a:gd name="T2" fmla="*/ 13 w 24"/>
                <a:gd name="T3" fmla="*/ 4 h 4"/>
                <a:gd name="T4" fmla="*/ 13 w 24"/>
                <a:gd name="T5" fmla="*/ 4 h 4"/>
                <a:gd name="T6" fmla="*/ 13 w 24"/>
                <a:gd name="T7" fmla="*/ 4 h 4"/>
                <a:gd name="T8" fmla="*/ 13 w 24"/>
                <a:gd name="T9" fmla="*/ 4 h 4"/>
                <a:gd name="T10" fmla="*/ 13 w 24"/>
                <a:gd name="T11" fmla="*/ 4 h 4"/>
                <a:gd name="T12" fmla="*/ 13 w 24"/>
                <a:gd name="T13" fmla="*/ 4 h 4"/>
                <a:gd name="T14" fmla="*/ 0 w 24"/>
                <a:gd name="T15" fmla="*/ 3 h 4"/>
                <a:gd name="T16" fmla="*/ 0 w 24"/>
                <a:gd name="T17" fmla="*/ 4 h 4"/>
                <a:gd name="T18" fmla="*/ 0 w 24"/>
                <a:gd name="T19" fmla="*/ 4 h 4"/>
                <a:gd name="T20" fmla="*/ 0 w 24"/>
                <a:gd name="T21" fmla="*/ 3 h 4"/>
                <a:gd name="T22" fmla="*/ 0 w 24"/>
                <a:gd name="T23" fmla="*/ 3 h 4"/>
                <a:gd name="T24" fmla="*/ 0 w 24"/>
                <a:gd name="T25" fmla="*/ 3 h 4"/>
                <a:gd name="T26" fmla="*/ 0 w 24"/>
                <a:gd name="T27" fmla="*/ 3 h 4"/>
                <a:gd name="T28" fmla="*/ 15 w 24"/>
                <a:gd name="T29" fmla="*/ 3 h 4"/>
                <a:gd name="T30" fmla="*/ 13 w 24"/>
                <a:gd name="T31" fmla="*/ 4 h 4"/>
                <a:gd name="T32" fmla="*/ 15 w 24"/>
                <a:gd name="T33" fmla="*/ 3 h 4"/>
                <a:gd name="T34" fmla="*/ 16 w 24"/>
                <a:gd name="T35" fmla="*/ 3 h 4"/>
                <a:gd name="T36" fmla="*/ 16 w 24"/>
                <a:gd name="T37" fmla="*/ 3 h 4"/>
                <a:gd name="T38" fmla="*/ 16 w 24"/>
                <a:gd name="T39" fmla="*/ 3 h 4"/>
                <a:gd name="T40" fmla="*/ 16 w 24"/>
                <a:gd name="T41" fmla="*/ 3 h 4"/>
                <a:gd name="T42" fmla="*/ 16 w 24"/>
                <a:gd name="T43" fmla="*/ 3 h 4"/>
                <a:gd name="T44" fmla="*/ 16 w 24"/>
                <a:gd name="T45" fmla="*/ 3 h 4"/>
                <a:gd name="T46" fmla="*/ 16 w 24"/>
                <a:gd name="T47" fmla="*/ 3 h 4"/>
                <a:gd name="T48" fmla="*/ 16 w 24"/>
                <a:gd name="T49" fmla="*/ 3 h 4"/>
                <a:gd name="T50" fmla="*/ 24 w 24"/>
                <a:gd name="T51" fmla="*/ 1 h 4"/>
                <a:gd name="T52" fmla="*/ 20 w 24"/>
                <a:gd name="T53" fmla="*/ 2 h 4"/>
                <a:gd name="T54" fmla="*/ 24 w 24"/>
                <a:gd name="T55" fmla="*/ 1 h 4"/>
                <a:gd name="T56" fmla="*/ 24 w 24"/>
                <a:gd name="T57" fmla="*/ 1 h 4"/>
                <a:gd name="T58" fmla="*/ 11 w 24"/>
                <a:gd name="T59" fmla="*/ 1 h 4"/>
                <a:gd name="T60" fmla="*/ 11 w 24"/>
                <a:gd name="T61" fmla="*/ 1 h 4"/>
                <a:gd name="T62" fmla="*/ 11 w 24"/>
                <a:gd name="T63" fmla="*/ 1 h 4"/>
                <a:gd name="T64" fmla="*/ 11 w 24"/>
                <a:gd name="T65" fmla="*/ 1 h 4"/>
                <a:gd name="T66" fmla="*/ 11 w 24"/>
                <a:gd name="T67" fmla="*/ 1 h 4"/>
                <a:gd name="T68" fmla="*/ 11 w 24"/>
                <a:gd name="T69" fmla="*/ 1 h 4"/>
                <a:gd name="T70" fmla="*/ 11 w 24"/>
                <a:gd name="T71" fmla="*/ 1 h 4"/>
                <a:gd name="T72" fmla="*/ 11 w 24"/>
                <a:gd name="T73" fmla="*/ 1 h 4"/>
                <a:gd name="T74" fmla="*/ 11 w 24"/>
                <a:gd name="T75" fmla="*/ 1 h 4"/>
                <a:gd name="T76" fmla="*/ 11 w 24"/>
                <a:gd name="T77" fmla="*/ 1 h 4"/>
                <a:gd name="T78" fmla="*/ 11 w 24"/>
                <a:gd name="T79" fmla="*/ 1 h 4"/>
                <a:gd name="T80" fmla="*/ 9 w 24"/>
                <a:gd name="T81" fmla="*/ 0 h 4"/>
                <a:gd name="T82" fmla="*/ 9 w 24"/>
                <a:gd name="T83" fmla="*/ 0 h 4"/>
                <a:gd name="T84" fmla="*/ 9 w 24"/>
                <a:gd name="T85" fmla="*/ 0 h 4"/>
                <a:gd name="T86" fmla="*/ 9 w 24"/>
                <a:gd name="T87" fmla="*/ 0 h 4"/>
                <a:gd name="T88" fmla="*/ 9 w 24"/>
                <a:gd name="T89" fmla="*/ 0 h 4"/>
                <a:gd name="T90" fmla="*/ 9 w 24"/>
                <a:gd name="T91" fmla="*/ 0 h 4"/>
                <a:gd name="T92" fmla="*/ 9 w 24"/>
                <a:gd name="T9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4"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15" y="3"/>
                  </a:moveTo>
                  <a:cubicBezTo>
                    <a:pt x="14" y="3"/>
                    <a:pt x="14" y="4"/>
                    <a:pt x="13" y="4"/>
                  </a:cubicBezTo>
                  <a:cubicBezTo>
                    <a:pt x="14" y="4"/>
                    <a:pt x="14" y="3"/>
                    <a:pt x="15" y="3"/>
                  </a:cubicBezTo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moveTo>
                    <a:pt x="24" y="1"/>
                  </a:moveTo>
                  <a:cubicBezTo>
                    <a:pt x="23" y="2"/>
                    <a:pt x="21" y="2"/>
                    <a:pt x="20" y="2"/>
                  </a:cubicBezTo>
                  <a:cubicBezTo>
                    <a:pt x="21" y="2"/>
                    <a:pt x="23" y="2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7B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8D95C69C-520E-4D5A-94B6-BE6E56D40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9" y="6103938"/>
              <a:ext cx="188913" cy="369888"/>
            </a:xfrm>
            <a:custGeom>
              <a:avLst/>
              <a:gdLst>
                <a:gd name="T0" fmla="*/ 13 w 28"/>
                <a:gd name="T1" fmla="*/ 0 h 55"/>
                <a:gd name="T2" fmla="*/ 13 w 28"/>
                <a:gd name="T3" fmla="*/ 0 h 55"/>
                <a:gd name="T4" fmla="*/ 13 w 28"/>
                <a:gd name="T5" fmla="*/ 0 h 55"/>
                <a:gd name="T6" fmla="*/ 4 w 28"/>
                <a:gd name="T7" fmla="*/ 3 h 55"/>
                <a:gd name="T8" fmla="*/ 4 w 28"/>
                <a:gd name="T9" fmla="*/ 3 h 55"/>
                <a:gd name="T10" fmla="*/ 4 w 28"/>
                <a:gd name="T11" fmla="*/ 3 h 55"/>
                <a:gd name="T12" fmla="*/ 4 w 28"/>
                <a:gd name="T13" fmla="*/ 4 h 55"/>
                <a:gd name="T14" fmla="*/ 1 w 28"/>
                <a:gd name="T15" fmla="*/ 7 h 55"/>
                <a:gd name="T16" fmla="*/ 1 w 28"/>
                <a:gd name="T17" fmla="*/ 7 h 55"/>
                <a:gd name="T18" fmla="*/ 3 w 28"/>
                <a:gd name="T19" fmla="*/ 33 h 55"/>
                <a:gd name="T20" fmla="*/ 15 w 28"/>
                <a:gd name="T21" fmla="*/ 55 h 55"/>
                <a:gd name="T22" fmla="*/ 3 w 28"/>
                <a:gd name="T23" fmla="*/ 39 h 55"/>
                <a:gd name="T24" fmla="*/ 13 w 28"/>
                <a:gd name="T25" fmla="*/ 42 h 55"/>
                <a:gd name="T26" fmla="*/ 15 w 28"/>
                <a:gd name="T27" fmla="*/ 42 h 55"/>
                <a:gd name="T28" fmla="*/ 15 w 28"/>
                <a:gd name="T29" fmla="*/ 42 h 55"/>
                <a:gd name="T30" fmla="*/ 7 w 28"/>
                <a:gd name="T31" fmla="*/ 24 h 55"/>
                <a:gd name="T32" fmla="*/ 10 w 28"/>
                <a:gd name="T33" fmla="*/ 6 h 55"/>
                <a:gd name="T34" fmla="*/ 12 w 28"/>
                <a:gd name="T35" fmla="*/ 5 h 55"/>
                <a:gd name="T36" fmla="*/ 17 w 28"/>
                <a:gd name="T37" fmla="*/ 6 h 55"/>
                <a:gd name="T38" fmla="*/ 17 w 28"/>
                <a:gd name="T39" fmla="*/ 6 h 55"/>
                <a:gd name="T40" fmla="*/ 28 w 28"/>
                <a:gd name="T41" fmla="*/ 1 h 55"/>
                <a:gd name="T42" fmla="*/ 24 w 28"/>
                <a:gd name="T43" fmla="*/ 2 h 55"/>
                <a:gd name="T44" fmla="*/ 20 w 28"/>
                <a:gd name="T45" fmla="*/ 3 h 55"/>
                <a:gd name="T46" fmla="*/ 20 w 28"/>
                <a:gd name="T47" fmla="*/ 3 h 55"/>
                <a:gd name="T48" fmla="*/ 20 w 28"/>
                <a:gd name="T49" fmla="*/ 3 h 55"/>
                <a:gd name="T50" fmla="*/ 20 w 28"/>
                <a:gd name="T51" fmla="*/ 3 h 55"/>
                <a:gd name="T52" fmla="*/ 20 w 28"/>
                <a:gd name="T53" fmla="*/ 3 h 55"/>
                <a:gd name="T54" fmla="*/ 19 w 28"/>
                <a:gd name="T55" fmla="*/ 3 h 55"/>
                <a:gd name="T56" fmla="*/ 17 w 28"/>
                <a:gd name="T57" fmla="*/ 4 h 55"/>
                <a:gd name="T58" fmla="*/ 17 w 28"/>
                <a:gd name="T59" fmla="*/ 4 h 55"/>
                <a:gd name="T60" fmla="*/ 17 w 28"/>
                <a:gd name="T61" fmla="*/ 4 h 55"/>
                <a:gd name="T62" fmla="*/ 17 w 28"/>
                <a:gd name="T63" fmla="*/ 4 h 55"/>
                <a:gd name="T64" fmla="*/ 17 w 28"/>
                <a:gd name="T65" fmla="*/ 4 h 55"/>
                <a:gd name="T66" fmla="*/ 17 w 28"/>
                <a:gd name="T67" fmla="*/ 4 h 55"/>
                <a:gd name="T68" fmla="*/ 17 w 28"/>
                <a:gd name="T69" fmla="*/ 4 h 55"/>
                <a:gd name="T70" fmla="*/ 15 w 28"/>
                <a:gd name="T71" fmla="*/ 1 h 55"/>
                <a:gd name="T72" fmla="*/ 15 w 28"/>
                <a:gd name="T73" fmla="*/ 1 h 55"/>
                <a:gd name="T74" fmla="*/ 15 w 28"/>
                <a:gd name="T75" fmla="*/ 1 h 55"/>
                <a:gd name="T76" fmla="*/ 15 w 28"/>
                <a:gd name="T77" fmla="*/ 1 h 55"/>
                <a:gd name="T78" fmla="*/ 15 w 28"/>
                <a:gd name="T79" fmla="*/ 1 h 55"/>
                <a:gd name="T80" fmla="*/ 15 w 28"/>
                <a:gd name="T81" fmla="*/ 1 h 55"/>
                <a:gd name="T82" fmla="*/ 15 w 28"/>
                <a:gd name="T83" fmla="*/ 1 h 55"/>
                <a:gd name="T84" fmla="*/ 13 w 28"/>
                <a:gd name="T85" fmla="*/ 0 h 55"/>
                <a:gd name="T86" fmla="*/ 13 w 28"/>
                <a:gd name="T8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55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7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2" y="5"/>
                    <a:pt x="0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3" y="33"/>
                    <a:pt x="3" y="33"/>
                  </a:cubicBezTo>
                  <a:cubicBezTo>
                    <a:pt x="3" y="44"/>
                    <a:pt x="6" y="45"/>
                    <a:pt x="15" y="55"/>
                  </a:cubicBezTo>
                  <a:cubicBezTo>
                    <a:pt x="8" y="47"/>
                    <a:pt x="5" y="45"/>
                    <a:pt x="3" y="39"/>
                  </a:cubicBezTo>
                  <a:cubicBezTo>
                    <a:pt x="8" y="41"/>
                    <a:pt x="11" y="42"/>
                    <a:pt x="13" y="42"/>
                  </a:cubicBezTo>
                  <a:cubicBezTo>
                    <a:pt x="14" y="42"/>
                    <a:pt x="14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6" y="38"/>
                    <a:pt x="7" y="31"/>
                    <a:pt x="7" y="24"/>
                  </a:cubicBezTo>
                  <a:cubicBezTo>
                    <a:pt x="8" y="17"/>
                    <a:pt x="7" y="9"/>
                    <a:pt x="10" y="6"/>
                  </a:cubicBezTo>
                  <a:cubicBezTo>
                    <a:pt x="11" y="6"/>
                    <a:pt x="11" y="5"/>
                    <a:pt x="12" y="5"/>
                  </a:cubicBezTo>
                  <a:cubicBezTo>
                    <a:pt x="13" y="5"/>
                    <a:pt x="14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0" y="6"/>
                    <a:pt x="25" y="3"/>
                    <a:pt x="28" y="1"/>
                  </a:cubicBezTo>
                  <a:cubicBezTo>
                    <a:pt x="27" y="2"/>
                    <a:pt x="25" y="2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8" y="3"/>
                    <a:pt x="18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3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6D382185-7BD5-4A76-A8DF-451A58ABF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8027" y="6299200"/>
              <a:ext cx="555625" cy="174625"/>
            </a:xfrm>
            <a:custGeom>
              <a:avLst/>
              <a:gdLst>
                <a:gd name="T0" fmla="*/ 63 w 82"/>
                <a:gd name="T1" fmla="*/ 25 h 26"/>
                <a:gd name="T2" fmla="*/ 63 w 82"/>
                <a:gd name="T3" fmla="*/ 25 h 26"/>
                <a:gd name="T4" fmla="*/ 63 w 82"/>
                <a:gd name="T5" fmla="*/ 25 h 26"/>
                <a:gd name="T6" fmla="*/ 71 w 82"/>
                <a:gd name="T7" fmla="*/ 23 h 26"/>
                <a:gd name="T8" fmla="*/ 71 w 82"/>
                <a:gd name="T9" fmla="*/ 23 h 26"/>
                <a:gd name="T10" fmla="*/ 71 w 82"/>
                <a:gd name="T11" fmla="*/ 23 h 26"/>
                <a:gd name="T12" fmla="*/ 71 w 82"/>
                <a:gd name="T13" fmla="*/ 23 h 26"/>
                <a:gd name="T14" fmla="*/ 71 w 82"/>
                <a:gd name="T15" fmla="*/ 23 h 26"/>
                <a:gd name="T16" fmla="*/ 71 w 82"/>
                <a:gd name="T17" fmla="*/ 23 h 26"/>
                <a:gd name="T18" fmla="*/ 79 w 82"/>
                <a:gd name="T19" fmla="*/ 0 h 26"/>
                <a:gd name="T20" fmla="*/ 40 w 82"/>
                <a:gd name="T21" fmla="*/ 17 h 26"/>
                <a:gd name="T22" fmla="*/ 34 w 82"/>
                <a:gd name="T23" fmla="*/ 17 h 26"/>
                <a:gd name="T24" fmla="*/ 12 w 82"/>
                <a:gd name="T25" fmla="*/ 13 h 26"/>
                <a:gd name="T26" fmla="*/ 10 w 82"/>
                <a:gd name="T27" fmla="*/ 13 h 26"/>
                <a:gd name="T28" fmla="*/ 0 w 82"/>
                <a:gd name="T29" fmla="*/ 10 h 26"/>
                <a:gd name="T30" fmla="*/ 12 w 82"/>
                <a:gd name="T31" fmla="*/ 26 h 26"/>
                <a:gd name="T32" fmla="*/ 12 w 82"/>
                <a:gd name="T33" fmla="*/ 26 h 26"/>
                <a:gd name="T34" fmla="*/ 2 w 82"/>
                <a:gd name="T35" fmla="*/ 15 h 26"/>
                <a:gd name="T36" fmla="*/ 25 w 82"/>
                <a:gd name="T37" fmla="*/ 24 h 26"/>
                <a:gd name="T38" fmla="*/ 29 w 82"/>
                <a:gd name="T39" fmla="*/ 23 h 26"/>
                <a:gd name="T40" fmla="*/ 82 w 82"/>
                <a:gd name="T41" fmla="*/ 10 h 26"/>
                <a:gd name="T42" fmla="*/ 71 w 82"/>
                <a:gd name="T43" fmla="*/ 23 h 26"/>
                <a:gd name="T44" fmla="*/ 82 w 82"/>
                <a:gd name="T45" fmla="*/ 11 h 26"/>
                <a:gd name="T46" fmla="*/ 79 w 82"/>
                <a:gd name="T47" fmla="*/ 0 h 26"/>
                <a:gd name="T48" fmla="*/ 79 w 82"/>
                <a:gd name="T4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" h="26">
                  <a:moveTo>
                    <a:pt x="63" y="25"/>
                  </a:move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3" y="25"/>
                    <a:pt x="63" y="25"/>
                  </a:cubicBezTo>
                  <a:moveTo>
                    <a:pt x="71" y="23"/>
                  </a:move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moveTo>
                    <a:pt x="71" y="23"/>
                  </a:move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moveTo>
                    <a:pt x="79" y="0"/>
                  </a:moveTo>
                  <a:cubicBezTo>
                    <a:pt x="75" y="15"/>
                    <a:pt x="55" y="16"/>
                    <a:pt x="40" y="17"/>
                  </a:cubicBezTo>
                  <a:cubicBezTo>
                    <a:pt x="38" y="17"/>
                    <a:pt x="36" y="17"/>
                    <a:pt x="34" y="17"/>
                  </a:cubicBezTo>
                  <a:cubicBezTo>
                    <a:pt x="24" y="17"/>
                    <a:pt x="19" y="15"/>
                    <a:pt x="12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3"/>
                    <a:pt x="5" y="12"/>
                    <a:pt x="0" y="10"/>
                  </a:cubicBezTo>
                  <a:cubicBezTo>
                    <a:pt x="2" y="16"/>
                    <a:pt x="5" y="18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7" y="20"/>
                    <a:pt x="4" y="18"/>
                    <a:pt x="2" y="15"/>
                  </a:cubicBezTo>
                  <a:cubicBezTo>
                    <a:pt x="5" y="18"/>
                    <a:pt x="14" y="24"/>
                    <a:pt x="25" y="24"/>
                  </a:cubicBezTo>
                  <a:cubicBezTo>
                    <a:pt x="26" y="24"/>
                    <a:pt x="27" y="23"/>
                    <a:pt x="29" y="23"/>
                  </a:cubicBezTo>
                  <a:cubicBezTo>
                    <a:pt x="45" y="21"/>
                    <a:pt x="73" y="16"/>
                    <a:pt x="82" y="10"/>
                  </a:cubicBezTo>
                  <a:cubicBezTo>
                    <a:pt x="82" y="16"/>
                    <a:pt x="79" y="20"/>
                    <a:pt x="71" y="23"/>
                  </a:cubicBezTo>
                  <a:cubicBezTo>
                    <a:pt x="79" y="20"/>
                    <a:pt x="82" y="16"/>
                    <a:pt x="82" y="11"/>
                  </a:cubicBezTo>
                  <a:cubicBezTo>
                    <a:pt x="82" y="8"/>
                    <a:pt x="81" y="4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F77F87C0-2DC8-4E95-9B96-B76523033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7" y="6365875"/>
              <a:ext cx="542925" cy="141288"/>
            </a:xfrm>
            <a:custGeom>
              <a:avLst/>
              <a:gdLst>
                <a:gd name="T0" fmla="*/ 80 w 80"/>
                <a:gd name="T1" fmla="*/ 0 h 21"/>
                <a:gd name="T2" fmla="*/ 27 w 80"/>
                <a:gd name="T3" fmla="*/ 13 h 21"/>
                <a:gd name="T4" fmla="*/ 23 w 80"/>
                <a:gd name="T5" fmla="*/ 14 h 21"/>
                <a:gd name="T6" fmla="*/ 0 w 80"/>
                <a:gd name="T7" fmla="*/ 5 h 21"/>
                <a:gd name="T8" fmla="*/ 10 w 80"/>
                <a:gd name="T9" fmla="*/ 16 h 21"/>
                <a:gd name="T10" fmla="*/ 10 w 80"/>
                <a:gd name="T11" fmla="*/ 16 h 21"/>
                <a:gd name="T12" fmla="*/ 26 w 80"/>
                <a:gd name="T13" fmla="*/ 21 h 21"/>
                <a:gd name="T14" fmla="*/ 61 w 80"/>
                <a:gd name="T15" fmla="*/ 15 h 21"/>
                <a:gd name="T16" fmla="*/ 61 w 80"/>
                <a:gd name="T17" fmla="*/ 15 h 21"/>
                <a:gd name="T18" fmla="*/ 61 w 80"/>
                <a:gd name="T19" fmla="*/ 15 h 21"/>
                <a:gd name="T20" fmla="*/ 69 w 80"/>
                <a:gd name="T21" fmla="*/ 13 h 21"/>
                <a:gd name="T22" fmla="*/ 69 w 80"/>
                <a:gd name="T23" fmla="*/ 13 h 21"/>
                <a:gd name="T24" fmla="*/ 69 w 80"/>
                <a:gd name="T25" fmla="*/ 13 h 21"/>
                <a:gd name="T26" fmla="*/ 69 w 80"/>
                <a:gd name="T27" fmla="*/ 13 h 21"/>
                <a:gd name="T28" fmla="*/ 69 w 80"/>
                <a:gd name="T29" fmla="*/ 13 h 21"/>
                <a:gd name="T30" fmla="*/ 80 w 80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21">
                  <a:moveTo>
                    <a:pt x="80" y="0"/>
                  </a:moveTo>
                  <a:cubicBezTo>
                    <a:pt x="71" y="6"/>
                    <a:pt x="43" y="11"/>
                    <a:pt x="27" y="13"/>
                  </a:cubicBezTo>
                  <a:cubicBezTo>
                    <a:pt x="25" y="13"/>
                    <a:pt x="24" y="14"/>
                    <a:pt x="23" y="14"/>
                  </a:cubicBezTo>
                  <a:cubicBezTo>
                    <a:pt x="12" y="14"/>
                    <a:pt x="3" y="8"/>
                    <a:pt x="0" y="5"/>
                  </a:cubicBezTo>
                  <a:cubicBezTo>
                    <a:pt x="2" y="8"/>
                    <a:pt x="5" y="10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9"/>
                    <a:pt x="19" y="21"/>
                    <a:pt x="26" y="21"/>
                  </a:cubicBezTo>
                  <a:cubicBezTo>
                    <a:pt x="36" y="21"/>
                    <a:pt x="48" y="18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4" y="15"/>
                    <a:pt x="66" y="14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77" y="10"/>
                    <a:pt x="80" y="6"/>
                    <a:pt x="80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C77F4C11-F27F-44A9-B8B3-A652686F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9" y="6116638"/>
              <a:ext cx="7938" cy="142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AA436510-236A-4B61-92FF-00BEDF3F0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4" y="5746750"/>
              <a:ext cx="379413" cy="477838"/>
            </a:xfrm>
            <a:custGeom>
              <a:avLst/>
              <a:gdLst>
                <a:gd name="T0" fmla="*/ 56 w 56"/>
                <a:gd name="T1" fmla="*/ 9 h 71"/>
                <a:gd name="T2" fmla="*/ 32 w 56"/>
                <a:gd name="T3" fmla="*/ 71 h 71"/>
                <a:gd name="T4" fmla="*/ 7 w 56"/>
                <a:gd name="T5" fmla="*/ 60 h 71"/>
                <a:gd name="T6" fmla="*/ 29 w 56"/>
                <a:gd name="T7" fmla="*/ 0 h 71"/>
                <a:gd name="T8" fmla="*/ 56 w 56"/>
                <a:gd name="T9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1">
                  <a:moveTo>
                    <a:pt x="56" y="9"/>
                  </a:moveTo>
                  <a:cubicBezTo>
                    <a:pt x="32" y="71"/>
                    <a:pt x="32" y="71"/>
                    <a:pt x="32" y="71"/>
                  </a:cubicBezTo>
                  <a:cubicBezTo>
                    <a:pt x="32" y="71"/>
                    <a:pt x="13" y="66"/>
                    <a:pt x="7" y="60"/>
                  </a:cubicBezTo>
                  <a:cubicBezTo>
                    <a:pt x="0" y="53"/>
                    <a:pt x="29" y="0"/>
                    <a:pt x="29" y="0"/>
                  </a:cubicBezTo>
                  <a:cubicBezTo>
                    <a:pt x="56" y="9"/>
                    <a:pt x="56" y="9"/>
                    <a:pt x="56" y="9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264583F9-3BAD-4973-9223-AB0C1B02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7" y="6022975"/>
              <a:ext cx="615950" cy="484188"/>
            </a:xfrm>
            <a:custGeom>
              <a:avLst/>
              <a:gdLst>
                <a:gd name="T0" fmla="*/ 86 w 91"/>
                <a:gd name="T1" fmla="*/ 41 h 72"/>
                <a:gd name="T2" fmla="*/ 89 w 91"/>
                <a:gd name="T3" fmla="*/ 16 h 72"/>
                <a:gd name="T4" fmla="*/ 75 w 91"/>
                <a:gd name="T5" fmla="*/ 9 h 72"/>
                <a:gd name="T6" fmla="*/ 70 w 91"/>
                <a:gd name="T7" fmla="*/ 11 h 72"/>
                <a:gd name="T8" fmla="*/ 60 w 91"/>
                <a:gd name="T9" fmla="*/ 6 h 72"/>
                <a:gd name="T10" fmla="*/ 53 w 91"/>
                <a:gd name="T11" fmla="*/ 4 h 72"/>
                <a:gd name="T12" fmla="*/ 43 w 91"/>
                <a:gd name="T13" fmla="*/ 17 h 72"/>
                <a:gd name="T14" fmla="*/ 31 w 91"/>
                <a:gd name="T15" fmla="*/ 23 h 72"/>
                <a:gd name="T16" fmla="*/ 7 w 91"/>
                <a:gd name="T17" fmla="*/ 34 h 72"/>
                <a:gd name="T18" fmla="*/ 22 w 91"/>
                <a:gd name="T19" fmla="*/ 60 h 72"/>
                <a:gd name="T20" fmla="*/ 73 w 91"/>
                <a:gd name="T21" fmla="*/ 63 h 72"/>
                <a:gd name="T22" fmla="*/ 86 w 91"/>
                <a:gd name="T2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72">
                  <a:moveTo>
                    <a:pt x="86" y="41"/>
                  </a:moveTo>
                  <a:cubicBezTo>
                    <a:pt x="86" y="41"/>
                    <a:pt x="88" y="19"/>
                    <a:pt x="89" y="16"/>
                  </a:cubicBezTo>
                  <a:cubicBezTo>
                    <a:pt x="91" y="13"/>
                    <a:pt x="77" y="6"/>
                    <a:pt x="75" y="9"/>
                  </a:cubicBezTo>
                  <a:cubicBezTo>
                    <a:pt x="73" y="11"/>
                    <a:pt x="75" y="12"/>
                    <a:pt x="70" y="11"/>
                  </a:cubicBezTo>
                  <a:cubicBezTo>
                    <a:pt x="65" y="9"/>
                    <a:pt x="59" y="9"/>
                    <a:pt x="60" y="6"/>
                  </a:cubicBezTo>
                  <a:cubicBezTo>
                    <a:pt x="61" y="4"/>
                    <a:pt x="55" y="0"/>
                    <a:pt x="53" y="4"/>
                  </a:cubicBezTo>
                  <a:cubicBezTo>
                    <a:pt x="50" y="8"/>
                    <a:pt x="48" y="14"/>
                    <a:pt x="43" y="17"/>
                  </a:cubicBezTo>
                  <a:cubicBezTo>
                    <a:pt x="38" y="20"/>
                    <a:pt x="33" y="24"/>
                    <a:pt x="31" y="23"/>
                  </a:cubicBezTo>
                  <a:cubicBezTo>
                    <a:pt x="30" y="23"/>
                    <a:pt x="13" y="21"/>
                    <a:pt x="7" y="34"/>
                  </a:cubicBezTo>
                  <a:cubicBezTo>
                    <a:pt x="0" y="46"/>
                    <a:pt x="1" y="55"/>
                    <a:pt x="22" y="60"/>
                  </a:cubicBezTo>
                  <a:cubicBezTo>
                    <a:pt x="43" y="65"/>
                    <a:pt x="63" y="72"/>
                    <a:pt x="73" y="63"/>
                  </a:cubicBezTo>
                  <a:cubicBezTo>
                    <a:pt x="83" y="53"/>
                    <a:pt x="85" y="53"/>
                    <a:pt x="86" y="41"/>
                  </a:cubicBezTo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953E1567-6DE5-42C0-A0CD-FD2BDA0A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7" y="6164263"/>
              <a:ext cx="576263" cy="342900"/>
            </a:xfrm>
            <a:custGeom>
              <a:avLst/>
              <a:gdLst>
                <a:gd name="T0" fmla="*/ 63 w 85"/>
                <a:gd name="T1" fmla="*/ 16 h 51"/>
                <a:gd name="T2" fmla="*/ 85 w 85"/>
                <a:gd name="T3" fmla="*/ 27 h 51"/>
                <a:gd name="T4" fmla="*/ 73 w 85"/>
                <a:gd name="T5" fmla="*/ 42 h 51"/>
                <a:gd name="T6" fmla="*/ 22 w 85"/>
                <a:gd name="T7" fmla="*/ 39 h 51"/>
                <a:gd name="T8" fmla="*/ 7 w 85"/>
                <a:gd name="T9" fmla="*/ 13 h 51"/>
                <a:gd name="T10" fmla="*/ 31 w 85"/>
                <a:gd name="T11" fmla="*/ 2 h 51"/>
                <a:gd name="T12" fmla="*/ 63 w 85"/>
                <a:gd name="T1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1">
                  <a:moveTo>
                    <a:pt x="63" y="16"/>
                  </a:moveTo>
                  <a:cubicBezTo>
                    <a:pt x="69" y="25"/>
                    <a:pt x="69" y="32"/>
                    <a:pt x="85" y="27"/>
                  </a:cubicBezTo>
                  <a:cubicBezTo>
                    <a:pt x="84" y="33"/>
                    <a:pt x="80" y="35"/>
                    <a:pt x="73" y="42"/>
                  </a:cubicBezTo>
                  <a:cubicBezTo>
                    <a:pt x="63" y="51"/>
                    <a:pt x="43" y="44"/>
                    <a:pt x="22" y="39"/>
                  </a:cubicBezTo>
                  <a:cubicBezTo>
                    <a:pt x="1" y="34"/>
                    <a:pt x="0" y="25"/>
                    <a:pt x="7" y="13"/>
                  </a:cubicBezTo>
                  <a:cubicBezTo>
                    <a:pt x="13" y="0"/>
                    <a:pt x="30" y="2"/>
                    <a:pt x="31" y="2"/>
                  </a:cubicBezTo>
                  <a:cubicBezTo>
                    <a:pt x="31" y="2"/>
                    <a:pt x="56" y="6"/>
                    <a:pt x="63" y="16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id="{83D040AB-0963-41B9-B3C5-07937B96C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7" y="6116638"/>
              <a:ext cx="176213" cy="122238"/>
            </a:xfrm>
            <a:custGeom>
              <a:avLst/>
              <a:gdLst>
                <a:gd name="T0" fmla="*/ 23 w 26"/>
                <a:gd name="T1" fmla="*/ 18 h 18"/>
                <a:gd name="T2" fmla="*/ 24 w 26"/>
                <a:gd name="T3" fmla="*/ 18 h 18"/>
                <a:gd name="T4" fmla="*/ 26 w 26"/>
                <a:gd name="T5" fmla="*/ 16 h 18"/>
                <a:gd name="T6" fmla="*/ 1 w 26"/>
                <a:gd name="T7" fmla="*/ 1 h 18"/>
                <a:gd name="T8" fmla="*/ 0 w 26"/>
                <a:gd name="T9" fmla="*/ 3 h 18"/>
                <a:gd name="T10" fmla="*/ 2 w 26"/>
                <a:gd name="T11" fmla="*/ 5 h 18"/>
                <a:gd name="T12" fmla="*/ 22 w 26"/>
                <a:gd name="T13" fmla="*/ 17 h 18"/>
                <a:gd name="T14" fmla="*/ 23 w 2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3" y="18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7"/>
                    <a:pt x="26" y="16"/>
                  </a:cubicBezTo>
                  <a:cubicBezTo>
                    <a:pt x="26" y="16"/>
                    <a:pt x="22" y="0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9" y="4"/>
                    <a:pt x="22" y="16"/>
                    <a:pt x="22" y="17"/>
                  </a:cubicBezTo>
                  <a:cubicBezTo>
                    <a:pt x="22" y="18"/>
                    <a:pt x="23" y="18"/>
                    <a:pt x="2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id="{10A63936-FFDC-44DB-9617-A3DAB0728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9" y="6143625"/>
              <a:ext cx="176213" cy="122238"/>
            </a:xfrm>
            <a:custGeom>
              <a:avLst/>
              <a:gdLst>
                <a:gd name="T0" fmla="*/ 24 w 26"/>
                <a:gd name="T1" fmla="*/ 18 h 18"/>
                <a:gd name="T2" fmla="*/ 25 w 26"/>
                <a:gd name="T3" fmla="*/ 18 h 18"/>
                <a:gd name="T4" fmla="*/ 26 w 26"/>
                <a:gd name="T5" fmla="*/ 16 h 18"/>
                <a:gd name="T6" fmla="*/ 2 w 26"/>
                <a:gd name="T7" fmla="*/ 1 h 18"/>
                <a:gd name="T8" fmla="*/ 0 w 26"/>
                <a:gd name="T9" fmla="*/ 3 h 18"/>
                <a:gd name="T10" fmla="*/ 2 w 26"/>
                <a:gd name="T11" fmla="*/ 5 h 18"/>
                <a:gd name="T12" fmla="*/ 23 w 26"/>
                <a:gd name="T13" fmla="*/ 17 h 18"/>
                <a:gd name="T14" fmla="*/ 24 w 2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4" y="18"/>
                  </a:move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7"/>
                    <a:pt x="26" y="16"/>
                  </a:cubicBezTo>
                  <a:cubicBezTo>
                    <a:pt x="26" y="16"/>
                    <a:pt x="22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9" y="4"/>
                    <a:pt x="23" y="17"/>
                    <a:pt x="23" y="17"/>
                  </a:cubicBezTo>
                  <a:cubicBezTo>
                    <a:pt x="23" y="18"/>
                    <a:pt x="23" y="18"/>
                    <a:pt x="24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id="{51DD1288-0DD8-4D9E-B214-95FF82CAC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614" y="6319838"/>
              <a:ext cx="541338" cy="187325"/>
            </a:xfrm>
            <a:custGeom>
              <a:avLst/>
              <a:gdLst>
                <a:gd name="T0" fmla="*/ 0 w 80"/>
                <a:gd name="T1" fmla="*/ 0 h 28"/>
                <a:gd name="T2" fmla="*/ 54 w 80"/>
                <a:gd name="T3" fmla="*/ 15 h 28"/>
                <a:gd name="T4" fmla="*/ 80 w 80"/>
                <a:gd name="T5" fmla="*/ 8 h 28"/>
                <a:gd name="T6" fmla="*/ 70 w 80"/>
                <a:gd name="T7" fmla="*/ 19 h 28"/>
                <a:gd name="T8" fmla="*/ 19 w 80"/>
                <a:gd name="T9" fmla="*/ 16 h 28"/>
                <a:gd name="T10" fmla="*/ 0 w 8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8">
                  <a:moveTo>
                    <a:pt x="0" y="0"/>
                  </a:moveTo>
                  <a:cubicBezTo>
                    <a:pt x="9" y="6"/>
                    <a:pt x="38" y="13"/>
                    <a:pt x="54" y="15"/>
                  </a:cubicBezTo>
                  <a:cubicBezTo>
                    <a:pt x="66" y="18"/>
                    <a:pt x="76" y="11"/>
                    <a:pt x="80" y="8"/>
                  </a:cubicBezTo>
                  <a:cubicBezTo>
                    <a:pt x="78" y="11"/>
                    <a:pt x="75" y="14"/>
                    <a:pt x="70" y="19"/>
                  </a:cubicBezTo>
                  <a:cubicBezTo>
                    <a:pt x="60" y="28"/>
                    <a:pt x="40" y="21"/>
                    <a:pt x="19" y="16"/>
                  </a:cubicBezTo>
                  <a:cubicBezTo>
                    <a:pt x="5" y="12"/>
                    <a:pt x="0" y="7"/>
                    <a:pt x="0" y="0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id="{F1083AFA-202B-4D63-8323-02486DBB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5289" y="6110288"/>
              <a:ext cx="7938" cy="20638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3 h 3"/>
                <a:gd name="T10" fmla="*/ 1 w 1"/>
                <a:gd name="T11" fmla="*/ 3 h 3"/>
                <a:gd name="T12" fmla="*/ 1 w 1"/>
                <a:gd name="T13" fmla="*/ 3 h 3"/>
                <a:gd name="T14" fmla="*/ 1 w 1"/>
                <a:gd name="T15" fmla="*/ 3 h 3"/>
                <a:gd name="T16" fmla="*/ 1 w 1"/>
                <a:gd name="T17" fmla="*/ 3 h 3"/>
                <a:gd name="T18" fmla="*/ 1 w 1"/>
                <a:gd name="T19" fmla="*/ 3 h 3"/>
                <a:gd name="T20" fmla="*/ 1 w 1"/>
                <a:gd name="T21" fmla="*/ 3 h 3"/>
                <a:gd name="T22" fmla="*/ 1 w 1"/>
                <a:gd name="T23" fmla="*/ 3 h 3"/>
                <a:gd name="T24" fmla="*/ 0 w 1"/>
                <a:gd name="T25" fmla="*/ 0 h 3"/>
                <a:gd name="T26" fmla="*/ 0 w 1"/>
                <a:gd name="T27" fmla="*/ 0 h 3"/>
                <a:gd name="T28" fmla="*/ 1 w 1"/>
                <a:gd name="T29" fmla="*/ 3 h 3"/>
                <a:gd name="T30" fmla="*/ 0 w 1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id="{8B892E74-A7AD-4882-829E-4D03395A1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9077" y="6076950"/>
              <a:ext cx="176213" cy="33338"/>
            </a:xfrm>
            <a:custGeom>
              <a:avLst/>
              <a:gdLst>
                <a:gd name="T0" fmla="*/ 24 w 26"/>
                <a:gd name="T1" fmla="*/ 4 h 5"/>
                <a:gd name="T2" fmla="*/ 26 w 26"/>
                <a:gd name="T3" fmla="*/ 5 h 5"/>
                <a:gd name="T4" fmla="*/ 26 w 26"/>
                <a:gd name="T5" fmla="*/ 5 h 5"/>
                <a:gd name="T6" fmla="*/ 24 w 26"/>
                <a:gd name="T7" fmla="*/ 4 h 5"/>
                <a:gd name="T8" fmla="*/ 11 w 26"/>
                <a:gd name="T9" fmla="*/ 3 h 5"/>
                <a:gd name="T10" fmla="*/ 11 w 26"/>
                <a:gd name="T11" fmla="*/ 3 h 5"/>
                <a:gd name="T12" fmla="*/ 11 w 26"/>
                <a:gd name="T13" fmla="*/ 3 h 5"/>
                <a:gd name="T14" fmla="*/ 11 w 26"/>
                <a:gd name="T15" fmla="*/ 3 h 5"/>
                <a:gd name="T16" fmla="*/ 9 w 26"/>
                <a:gd name="T17" fmla="*/ 3 h 5"/>
                <a:gd name="T18" fmla="*/ 11 w 26"/>
                <a:gd name="T19" fmla="*/ 3 h 5"/>
                <a:gd name="T20" fmla="*/ 9 w 26"/>
                <a:gd name="T21" fmla="*/ 3 h 5"/>
                <a:gd name="T22" fmla="*/ 8 w 26"/>
                <a:gd name="T23" fmla="*/ 3 h 5"/>
                <a:gd name="T24" fmla="*/ 9 w 26"/>
                <a:gd name="T25" fmla="*/ 3 h 5"/>
                <a:gd name="T26" fmla="*/ 8 w 26"/>
                <a:gd name="T27" fmla="*/ 3 h 5"/>
                <a:gd name="T28" fmla="*/ 13 w 26"/>
                <a:gd name="T29" fmla="*/ 1 h 5"/>
                <a:gd name="T30" fmla="*/ 13 w 26"/>
                <a:gd name="T31" fmla="*/ 1 h 5"/>
                <a:gd name="T32" fmla="*/ 13 w 26"/>
                <a:gd name="T33" fmla="*/ 1 h 5"/>
                <a:gd name="T34" fmla="*/ 0 w 26"/>
                <a:gd name="T35" fmla="*/ 1 h 5"/>
                <a:gd name="T36" fmla="*/ 0 w 26"/>
                <a:gd name="T37" fmla="*/ 1 h 5"/>
                <a:gd name="T38" fmla="*/ 1 w 26"/>
                <a:gd name="T39" fmla="*/ 1 h 5"/>
                <a:gd name="T40" fmla="*/ 0 w 26"/>
                <a:gd name="T41" fmla="*/ 1 h 5"/>
                <a:gd name="T42" fmla="*/ 13 w 26"/>
                <a:gd name="T43" fmla="*/ 1 h 5"/>
                <a:gd name="T44" fmla="*/ 13 w 26"/>
                <a:gd name="T45" fmla="*/ 1 h 5"/>
                <a:gd name="T46" fmla="*/ 13 w 26"/>
                <a:gd name="T47" fmla="*/ 1 h 5"/>
                <a:gd name="T48" fmla="*/ 13 w 26"/>
                <a:gd name="T49" fmla="*/ 1 h 5"/>
                <a:gd name="T50" fmla="*/ 13 w 26"/>
                <a:gd name="T51" fmla="*/ 1 h 5"/>
                <a:gd name="T52" fmla="*/ 13 w 26"/>
                <a:gd name="T53" fmla="*/ 1 h 5"/>
                <a:gd name="T54" fmla="*/ 13 w 26"/>
                <a:gd name="T55" fmla="*/ 1 h 5"/>
                <a:gd name="T56" fmla="*/ 13 w 26"/>
                <a:gd name="T57" fmla="*/ 1 h 5"/>
                <a:gd name="T58" fmla="*/ 13 w 26"/>
                <a:gd name="T59" fmla="*/ 1 h 5"/>
                <a:gd name="T60" fmla="*/ 13 w 26"/>
                <a:gd name="T61" fmla="*/ 1 h 5"/>
                <a:gd name="T62" fmla="*/ 13 w 26"/>
                <a:gd name="T63" fmla="*/ 1 h 5"/>
                <a:gd name="T64" fmla="*/ 15 w 26"/>
                <a:gd name="T65" fmla="*/ 0 h 5"/>
                <a:gd name="T66" fmla="*/ 15 w 26"/>
                <a:gd name="T67" fmla="*/ 0 h 5"/>
                <a:gd name="T68" fmla="*/ 15 w 26"/>
                <a:gd name="T69" fmla="*/ 0 h 5"/>
                <a:gd name="T70" fmla="*/ 15 w 26"/>
                <a:gd name="T7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" h="5">
                  <a:moveTo>
                    <a:pt x="24" y="4"/>
                  </a:moveTo>
                  <a:cubicBezTo>
                    <a:pt x="25" y="4"/>
                    <a:pt x="25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4"/>
                    <a:pt x="24" y="4"/>
                  </a:cubicBezTo>
                  <a:moveTo>
                    <a:pt x="11" y="3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9" y="3"/>
                  </a:move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0" y="3"/>
                    <a:pt x="9" y="3"/>
                  </a:cubicBezTo>
                  <a:moveTo>
                    <a:pt x="8" y="3"/>
                  </a:move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7B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A3533B69-B615-4EE6-9969-D0F18EAE5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6076950"/>
              <a:ext cx="184150" cy="342900"/>
            </a:xfrm>
            <a:custGeom>
              <a:avLst/>
              <a:gdLst>
                <a:gd name="T0" fmla="*/ 15 w 27"/>
                <a:gd name="T1" fmla="*/ 0 h 51"/>
                <a:gd name="T2" fmla="*/ 15 w 27"/>
                <a:gd name="T3" fmla="*/ 0 h 51"/>
                <a:gd name="T4" fmla="*/ 13 w 27"/>
                <a:gd name="T5" fmla="*/ 1 h 51"/>
                <a:gd name="T6" fmla="*/ 13 w 27"/>
                <a:gd name="T7" fmla="*/ 1 h 51"/>
                <a:gd name="T8" fmla="*/ 13 w 27"/>
                <a:gd name="T9" fmla="*/ 1 h 51"/>
                <a:gd name="T10" fmla="*/ 13 w 27"/>
                <a:gd name="T11" fmla="*/ 1 h 51"/>
                <a:gd name="T12" fmla="*/ 13 w 27"/>
                <a:gd name="T13" fmla="*/ 1 h 51"/>
                <a:gd name="T14" fmla="*/ 13 w 27"/>
                <a:gd name="T15" fmla="*/ 1 h 51"/>
                <a:gd name="T16" fmla="*/ 13 w 27"/>
                <a:gd name="T17" fmla="*/ 1 h 51"/>
                <a:gd name="T18" fmla="*/ 13 w 27"/>
                <a:gd name="T19" fmla="*/ 1 h 51"/>
                <a:gd name="T20" fmla="*/ 13 w 27"/>
                <a:gd name="T21" fmla="*/ 1 h 51"/>
                <a:gd name="T22" fmla="*/ 11 w 27"/>
                <a:gd name="T23" fmla="*/ 3 h 51"/>
                <a:gd name="T24" fmla="*/ 11 w 27"/>
                <a:gd name="T25" fmla="*/ 3 h 51"/>
                <a:gd name="T26" fmla="*/ 11 w 27"/>
                <a:gd name="T27" fmla="*/ 3 h 51"/>
                <a:gd name="T28" fmla="*/ 11 w 27"/>
                <a:gd name="T29" fmla="*/ 3 h 51"/>
                <a:gd name="T30" fmla="*/ 11 w 27"/>
                <a:gd name="T31" fmla="*/ 3 h 51"/>
                <a:gd name="T32" fmla="*/ 9 w 27"/>
                <a:gd name="T33" fmla="*/ 3 h 51"/>
                <a:gd name="T34" fmla="*/ 9 w 27"/>
                <a:gd name="T35" fmla="*/ 3 h 51"/>
                <a:gd name="T36" fmla="*/ 8 w 27"/>
                <a:gd name="T37" fmla="*/ 3 h 51"/>
                <a:gd name="T38" fmla="*/ 8 w 27"/>
                <a:gd name="T39" fmla="*/ 3 h 51"/>
                <a:gd name="T40" fmla="*/ 8 w 27"/>
                <a:gd name="T41" fmla="*/ 3 h 51"/>
                <a:gd name="T42" fmla="*/ 8 w 27"/>
                <a:gd name="T43" fmla="*/ 3 h 51"/>
                <a:gd name="T44" fmla="*/ 1 w 27"/>
                <a:gd name="T45" fmla="*/ 1 h 51"/>
                <a:gd name="T46" fmla="*/ 0 w 27"/>
                <a:gd name="T47" fmla="*/ 1 h 51"/>
                <a:gd name="T48" fmla="*/ 11 w 27"/>
                <a:gd name="T49" fmla="*/ 6 h 51"/>
                <a:gd name="T50" fmla="*/ 12 w 27"/>
                <a:gd name="T51" fmla="*/ 6 h 51"/>
                <a:gd name="T52" fmla="*/ 14 w 27"/>
                <a:gd name="T53" fmla="*/ 6 h 51"/>
                <a:gd name="T54" fmla="*/ 16 w 27"/>
                <a:gd name="T55" fmla="*/ 5 h 51"/>
                <a:gd name="T56" fmla="*/ 18 w 27"/>
                <a:gd name="T57" fmla="*/ 7 h 51"/>
                <a:gd name="T58" fmla="*/ 20 w 27"/>
                <a:gd name="T59" fmla="*/ 24 h 51"/>
                <a:gd name="T60" fmla="*/ 12 w 27"/>
                <a:gd name="T61" fmla="*/ 41 h 51"/>
                <a:gd name="T62" fmla="*/ 12 w 27"/>
                <a:gd name="T63" fmla="*/ 41 h 51"/>
                <a:gd name="T64" fmla="*/ 14 w 27"/>
                <a:gd name="T65" fmla="*/ 42 h 51"/>
                <a:gd name="T66" fmla="*/ 23 w 27"/>
                <a:gd name="T67" fmla="*/ 40 h 51"/>
                <a:gd name="T68" fmla="*/ 23 w 27"/>
                <a:gd name="T69" fmla="*/ 40 h 51"/>
                <a:gd name="T70" fmla="*/ 23 w 27"/>
                <a:gd name="T71" fmla="*/ 40 h 51"/>
                <a:gd name="T72" fmla="*/ 14 w 27"/>
                <a:gd name="T73" fmla="*/ 51 h 51"/>
                <a:gd name="T74" fmla="*/ 24 w 27"/>
                <a:gd name="T75" fmla="*/ 33 h 51"/>
                <a:gd name="T76" fmla="*/ 27 w 27"/>
                <a:gd name="T77" fmla="*/ 8 h 51"/>
                <a:gd name="T78" fmla="*/ 27 w 27"/>
                <a:gd name="T79" fmla="*/ 8 h 51"/>
                <a:gd name="T80" fmla="*/ 27 w 27"/>
                <a:gd name="T81" fmla="*/ 8 h 51"/>
                <a:gd name="T82" fmla="*/ 27 w 27"/>
                <a:gd name="T83" fmla="*/ 8 h 51"/>
                <a:gd name="T84" fmla="*/ 27 w 27"/>
                <a:gd name="T85" fmla="*/ 8 h 51"/>
                <a:gd name="T86" fmla="*/ 27 w 27"/>
                <a:gd name="T87" fmla="*/ 8 h 51"/>
                <a:gd name="T88" fmla="*/ 27 w 27"/>
                <a:gd name="T89" fmla="*/ 8 h 51"/>
                <a:gd name="T90" fmla="*/ 27 w 27"/>
                <a:gd name="T91" fmla="*/ 8 h 51"/>
                <a:gd name="T92" fmla="*/ 27 w 27"/>
                <a:gd name="T93" fmla="*/ 8 h 51"/>
                <a:gd name="T94" fmla="*/ 27 w 27"/>
                <a:gd name="T95" fmla="*/ 8 h 51"/>
                <a:gd name="T96" fmla="*/ 26 w 27"/>
                <a:gd name="T97" fmla="*/ 5 h 51"/>
                <a:gd name="T98" fmla="*/ 24 w 27"/>
                <a:gd name="T99" fmla="*/ 4 h 51"/>
                <a:gd name="T100" fmla="*/ 15 w 27"/>
                <a:gd name="T10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" h="51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2"/>
                    <a:pt x="3" y="2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3" y="3"/>
                    <a:pt x="8" y="6"/>
                    <a:pt x="11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7" y="5"/>
                    <a:pt x="17" y="6"/>
                    <a:pt x="18" y="7"/>
                  </a:cubicBezTo>
                  <a:cubicBezTo>
                    <a:pt x="21" y="9"/>
                    <a:pt x="20" y="17"/>
                    <a:pt x="20" y="24"/>
                  </a:cubicBezTo>
                  <a:cubicBezTo>
                    <a:pt x="20" y="31"/>
                    <a:pt x="21" y="39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2"/>
                    <a:pt x="13" y="42"/>
                    <a:pt x="14" y="42"/>
                  </a:cubicBezTo>
                  <a:cubicBezTo>
                    <a:pt x="16" y="42"/>
                    <a:pt x="19" y="41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2" y="45"/>
                    <a:pt x="19" y="47"/>
                    <a:pt x="14" y="51"/>
                  </a:cubicBezTo>
                  <a:cubicBezTo>
                    <a:pt x="21" y="45"/>
                    <a:pt x="23" y="43"/>
                    <a:pt x="24" y="33"/>
                  </a:cubicBezTo>
                  <a:cubicBezTo>
                    <a:pt x="24" y="33"/>
                    <a:pt x="26" y="11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25" y="5"/>
                    <a:pt x="25" y="4"/>
                    <a:pt x="24" y="4"/>
                  </a:cubicBezTo>
                  <a:cubicBezTo>
                    <a:pt x="21" y="2"/>
                    <a:pt x="17" y="0"/>
                    <a:pt x="15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E67597EB-2E9A-44D8-AC65-B14309F8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614" y="6251575"/>
              <a:ext cx="555625" cy="195263"/>
            </a:xfrm>
            <a:custGeom>
              <a:avLst/>
              <a:gdLst>
                <a:gd name="T0" fmla="*/ 4 w 82"/>
                <a:gd name="T1" fmla="*/ 0 h 29"/>
                <a:gd name="T2" fmla="*/ 4 w 82"/>
                <a:gd name="T3" fmla="*/ 0 h 29"/>
                <a:gd name="T4" fmla="*/ 0 w 82"/>
                <a:gd name="T5" fmla="*/ 11 h 29"/>
                <a:gd name="T6" fmla="*/ 2 w 82"/>
                <a:gd name="T7" fmla="*/ 17 h 29"/>
                <a:gd name="T8" fmla="*/ 0 w 82"/>
                <a:gd name="T9" fmla="*/ 10 h 29"/>
                <a:gd name="T10" fmla="*/ 54 w 82"/>
                <a:gd name="T11" fmla="*/ 25 h 29"/>
                <a:gd name="T12" fmla="*/ 59 w 82"/>
                <a:gd name="T13" fmla="*/ 26 h 29"/>
                <a:gd name="T14" fmla="*/ 80 w 82"/>
                <a:gd name="T15" fmla="*/ 18 h 29"/>
                <a:gd name="T16" fmla="*/ 80 w 82"/>
                <a:gd name="T17" fmla="*/ 18 h 29"/>
                <a:gd name="T18" fmla="*/ 80 w 82"/>
                <a:gd name="T19" fmla="*/ 18 h 29"/>
                <a:gd name="T20" fmla="*/ 70 w 82"/>
                <a:gd name="T21" fmla="*/ 29 h 29"/>
                <a:gd name="T22" fmla="*/ 73 w 82"/>
                <a:gd name="T23" fmla="*/ 25 h 29"/>
                <a:gd name="T24" fmla="*/ 82 w 82"/>
                <a:gd name="T25" fmla="*/ 14 h 29"/>
                <a:gd name="T26" fmla="*/ 73 w 82"/>
                <a:gd name="T27" fmla="*/ 16 h 29"/>
                <a:gd name="T28" fmla="*/ 71 w 82"/>
                <a:gd name="T29" fmla="*/ 15 h 29"/>
                <a:gd name="T30" fmla="*/ 52 w 82"/>
                <a:gd name="T31" fmla="*/ 19 h 29"/>
                <a:gd name="T32" fmla="*/ 42 w 82"/>
                <a:gd name="T33" fmla="*/ 18 h 29"/>
                <a:gd name="T34" fmla="*/ 4 w 82"/>
                <a:gd name="T3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2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0" y="8"/>
                    <a:pt x="0" y="11"/>
                  </a:cubicBezTo>
                  <a:cubicBezTo>
                    <a:pt x="0" y="13"/>
                    <a:pt x="1" y="15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9" y="16"/>
                    <a:pt x="38" y="23"/>
                    <a:pt x="54" y="25"/>
                  </a:cubicBezTo>
                  <a:cubicBezTo>
                    <a:pt x="55" y="26"/>
                    <a:pt x="57" y="26"/>
                    <a:pt x="59" y="26"/>
                  </a:cubicBezTo>
                  <a:cubicBezTo>
                    <a:pt x="69" y="26"/>
                    <a:pt x="77" y="21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78" y="21"/>
                    <a:pt x="75" y="24"/>
                    <a:pt x="70" y="29"/>
                  </a:cubicBezTo>
                  <a:cubicBezTo>
                    <a:pt x="71" y="27"/>
                    <a:pt x="72" y="26"/>
                    <a:pt x="73" y="25"/>
                  </a:cubicBezTo>
                  <a:cubicBezTo>
                    <a:pt x="78" y="21"/>
                    <a:pt x="81" y="19"/>
                    <a:pt x="82" y="14"/>
                  </a:cubicBezTo>
                  <a:cubicBezTo>
                    <a:pt x="78" y="15"/>
                    <a:pt x="75" y="16"/>
                    <a:pt x="73" y="16"/>
                  </a:cubicBezTo>
                  <a:cubicBezTo>
                    <a:pt x="72" y="16"/>
                    <a:pt x="71" y="16"/>
                    <a:pt x="71" y="15"/>
                  </a:cubicBezTo>
                  <a:cubicBezTo>
                    <a:pt x="64" y="18"/>
                    <a:pt x="60" y="19"/>
                    <a:pt x="52" y="19"/>
                  </a:cubicBezTo>
                  <a:cubicBezTo>
                    <a:pt x="49" y="19"/>
                    <a:pt x="46" y="19"/>
                    <a:pt x="42" y="18"/>
                  </a:cubicBezTo>
                  <a:cubicBezTo>
                    <a:pt x="28" y="17"/>
                    <a:pt x="7" y="15"/>
                    <a:pt x="4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3AAAE336-F52A-425E-AACE-5C348A517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614" y="6319838"/>
              <a:ext cx="541338" cy="153988"/>
            </a:xfrm>
            <a:custGeom>
              <a:avLst/>
              <a:gdLst>
                <a:gd name="T0" fmla="*/ 0 w 80"/>
                <a:gd name="T1" fmla="*/ 0 h 23"/>
                <a:gd name="T2" fmla="*/ 2 w 80"/>
                <a:gd name="T3" fmla="*/ 7 h 23"/>
                <a:gd name="T4" fmla="*/ 19 w 80"/>
                <a:gd name="T5" fmla="*/ 16 h 23"/>
                <a:gd name="T6" fmla="*/ 56 w 80"/>
                <a:gd name="T7" fmla="*/ 23 h 23"/>
                <a:gd name="T8" fmla="*/ 70 w 80"/>
                <a:gd name="T9" fmla="*/ 19 h 23"/>
                <a:gd name="T10" fmla="*/ 70 w 80"/>
                <a:gd name="T11" fmla="*/ 19 h 23"/>
                <a:gd name="T12" fmla="*/ 80 w 80"/>
                <a:gd name="T13" fmla="*/ 8 h 23"/>
                <a:gd name="T14" fmla="*/ 59 w 80"/>
                <a:gd name="T15" fmla="*/ 16 h 23"/>
                <a:gd name="T16" fmla="*/ 54 w 80"/>
                <a:gd name="T17" fmla="*/ 15 h 23"/>
                <a:gd name="T18" fmla="*/ 0 w 80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3">
                  <a:moveTo>
                    <a:pt x="0" y="0"/>
                  </a:moveTo>
                  <a:cubicBezTo>
                    <a:pt x="0" y="3"/>
                    <a:pt x="1" y="5"/>
                    <a:pt x="2" y="7"/>
                  </a:cubicBezTo>
                  <a:cubicBezTo>
                    <a:pt x="5" y="11"/>
                    <a:pt x="10" y="14"/>
                    <a:pt x="19" y="16"/>
                  </a:cubicBezTo>
                  <a:cubicBezTo>
                    <a:pt x="32" y="19"/>
                    <a:pt x="45" y="23"/>
                    <a:pt x="56" y="23"/>
                  </a:cubicBezTo>
                  <a:cubicBezTo>
                    <a:pt x="61" y="23"/>
                    <a:pt x="66" y="22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5" y="14"/>
                    <a:pt x="78" y="11"/>
                    <a:pt x="80" y="8"/>
                  </a:cubicBezTo>
                  <a:cubicBezTo>
                    <a:pt x="77" y="11"/>
                    <a:pt x="69" y="16"/>
                    <a:pt x="59" y="16"/>
                  </a:cubicBezTo>
                  <a:cubicBezTo>
                    <a:pt x="57" y="16"/>
                    <a:pt x="55" y="16"/>
                    <a:pt x="54" y="15"/>
                  </a:cubicBezTo>
                  <a:cubicBezTo>
                    <a:pt x="38" y="13"/>
                    <a:pt x="9" y="6"/>
                    <a:pt x="0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9585658F-C0E1-472D-908C-D337E0B8D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7" y="6070600"/>
              <a:ext cx="0" cy="63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7B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3">
              <a:extLst>
                <a:ext uri="{FF2B5EF4-FFF2-40B4-BE49-F238E27FC236}">
                  <a16:creationId xmlns:a16="http://schemas.microsoft.com/office/drawing/2014/main" id="{B39C0D7C-6C02-418B-8128-A01D222C5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7" y="6076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8B5C2E70-E838-4515-82A8-35477076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4" y="5511800"/>
              <a:ext cx="881063" cy="538163"/>
            </a:xfrm>
            <a:custGeom>
              <a:avLst/>
              <a:gdLst>
                <a:gd name="T0" fmla="*/ 27 w 130"/>
                <a:gd name="T1" fmla="*/ 0 h 80"/>
                <a:gd name="T2" fmla="*/ 0 w 130"/>
                <a:gd name="T3" fmla="*/ 39 h 80"/>
                <a:gd name="T4" fmla="*/ 130 w 130"/>
                <a:gd name="T5" fmla="*/ 48 h 80"/>
                <a:gd name="T6" fmla="*/ 113 w 130"/>
                <a:gd name="T7" fmla="*/ 6 h 80"/>
                <a:gd name="T8" fmla="*/ 27 w 13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0">
                  <a:moveTo>
                    <a:pt x="27" y="0"/>
                  </a:moveTo>
                  <a:cubicBezTo>
                    <a:pt x="27" y="0"/>
                    <a:pt x="6" y="34"/>
                    <a:pt x="0" y="39"/>
                  </a:cubicBezTo>
                  <a:cubicBezTo>
                    <a:pt x="0" y="39"/>
                    <a:pt x="56" y="80"/>
                    <a:pt x="130" y="48"/>
                  </a:cubicBezTo>
                  <a:cubicBezTo>
                    <a:pt x="130" y="48"/>
                    <a:pt x="117" y="19"/>
                    <a:pt x="113" y="6"/>
                  </a:cubicBezTo>
                  <a:cubicBezTo>
                    <a:pt x="113" y="6"/>
                    <a:pt x="58" y="13"/>
                    <a:pt x="2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10B23FE2-05E0-47B9-8C37-A79A5AEA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4" y="5551488"/>
              <a:ext cx="881063" cy="363538"/>
            </a:xfrm>
            <a:custGeom>
              <a:avLst/>
              <a:gdLst>
                <a:gd name="T0" fmla="*/ 31 w 130"/>
                <a:gd name="T1" fmla="*/ 0 h 54"/>
                <a:gd name="T2" fmla="*/ 79 w 130"/>
                <a:gd name="T3" fmla="*/ 14 h 54"/>
                <a:gd name="T4" fmla="*/ 82 w 130"/>
                <a:gd name="T5" fmla="*/ 14 h 54"/>
                <a:gd name="T6" fmla="*/ 85 w 130"/>
                <a:gd name="T7" fmla="*/ 14 h 54"/>
                <a:gd name="T8" fmla="*/ 101 w 130"/>
                <a:gd name="T9" fmla="*/ 36 h 54"/>
                <a:gd name="T10" fmla="*/ 60 w 130"/>
                <a:gd name="T11" fmla="*/ 45 h 54"/>
                <a:gd name="T12" fmla="*/ 0 w 130"/>
                <a:gd name="T13" fmla="*/ 33 h 54"/>
                <a:gd name="T14" fmla="*/ 0 w 130"/>
                <a:gd name="T15" fmla="*/ 33 h 54"/>
                <a:gd name="T16" fmla="*/ 72 w 130"/>
                <a:gd name="T17" fmla="*/ 54 h 54"/>
                <a:gd name="T18" fmla="*/ 130 w 130"/>
                <a:gd name="T19" fmla="*/ 42 h 54"/>
                <a:gd name="T20" fmla="*/ 115 w 130"/>
                <a:gd name="T21" fmla="*/ 7 h 54"/>
                <a:gd name="T22" fmla="*/ 83 w 130"/>
                <a:gd name="T23" fmla="*/ 10 h 54"/>
                <a:gd name="T24" fmla="*/ 83 w 130"/>
                <a:gd name="T25" fmla="*/ 10 h 54"/>
                <a:gd name="T26" fmla="*/ 83 w 130"/>
                <a:gd name="T27" fmla="*/ 10 h 54"/>
                <a:gd name="T28" fmla="*/ 83 w 130"/>
                <a:gd name="T29" fmla="*/ 10 h 54"/>
                <a:gd name="T30" fmla="*/ 83 w 130"/>
                <a:gd name="T31" fmla="*/ 10 h 54"/>
                <a:gd name="T32" fmla="*/ 31 w 130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54">
                  <a:moveTo>
                    <a:pt x="31" y="0"/>
                  </a:moveTo>
                  <a:cubicBezTo>
                    <a:pt x="31" y="0"/>
                    <a:pt x="52" y="14"/>
                    <a:pt x="79" y="14"/>
                  </a:cubicBezTo>
                  <a:cubicBezTo>
                    <a:pt x="80" y="14"/>
                    <a:pt x="81" y="14"/>
                    <a:pt x="82" y="14"/>
                  </a:cubicBezTo>
                  <a:cubicBezTo>
                    <a:pt x="83" y="14"/>
                    <a:pt x="84" y="14"/>
                    <a:pt x="85" y="14"/>
                  </a:cubicBezTo>
                  <a:cubicBezTo>
                    <a:pt x="111" y="14"/>
                    <a:pt x="107" y="27"/>
                    <a:pt x="101" y="36"/>
                  </a:cubicBezTo>
                  <a:cubicBezTo>
                    <a:pt x="98" y="41"/>
                    <a:pt x="81" y="45"/>
                    <a:pt x="60" y="45"/>
                  </a:cubicBezTo>
                  <a:cubicBezTo>
                    <a:pt x="40" y="45"/>
                    <a:pt x="17" y="4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9" y="54"/>
                    <a:pt x="72" y="54"/>
                  </a:cubicBezTo>
                  <a:cubicBezTo>
                    <a:pt x="89" y="54"/>
                    <a:pt x="109" y="51"/>
                    <a:pt x="130" y="42"/>
                  </a:cubicBezTo>
                  <a:cubicBezTo>
                    <a:pt x="130" y="42"/>
                    <a:pt x="120" y="21"/>
                    <a:pt x="115" y="7"/>
                  </a:cubicBezTo>
                  <a:cubicBezTo>
                    <a:pt x="108" y="8"/>
                    <a:pt x="96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67" y="10"/>
                    <a:pt x="48" y="7"/>
                    <a:pt x="31" y="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4A542FE2-61DD-4AC4-890B-959264A50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4837113"/>
              <a:ext cx="1266825" cy="862013"/>
            </a:xfrm>
            <a:custGeom>
              <a:avLst/>
              <a:gdLst>
                <a:gd name="T0" fmla="*/ 9 w 187"/>
                <a:gd name="T1" fmla="*/ 0 h 128"/>
                <a:gd name="T2" fmla="*/ 74 w 187"/>
                <a:gd name="T3" fmla="*/ 11 h 128"/>
                <a:gd name="T4" fmla="*/ 110 w 187"/>
                <a:gd name="T5" fmla="*/ 18 h 128"/>
                <a:gd name="T6" fmla="*/ 172 w 187"/>
                <a:gd name="T7" fmla="*/ 2 h 128"/>
                <a:gd name="T8" fmla="*/ 183 w 187"/>
                <a:gd name="T9" fmla="*/ 38 h 128"/>
                <a:gd name="T10" fmla="*/ 131 w 187"/>
                <a:gd name="T11" fmla="*/ 46 h 128"/>
                <a:gd name="T12" fmla="*/ 135 w 187"/>
                <a:gd name="T13" fmla="*/ 111 h 128"/>
                <a:gd name="T14" fmla="*/ 24 w 187"/>
                <a:gd name="T15" fmla="*/ 97 h 128"/>
                <a:gd name="T16" fmla="*/ 50 w 187"/>
                <a:gd name="T17" fmla="*/ 39 h 128"/>
                <a:gd name="T18" fmla="*/ 0 w 187"/>
                <a:gd name="T19" fmla="*/ 31 h 128"/>
                <a:gd name="T20" fmla="*/ 9 w 187"/>
                <a:gd name="T2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128">
                  <a:moveTo>
                    <a:pt x="9" y="0"/>
                  </a:moveTo>
                  <a:cubicBezTo>
                    <a:pt x="9" y="0"/>
                    <a:pt x="46" y="20"/>
                    <a:pt x="74" y="11"/>
                  </a:cubicBezTo>
                  <a:cubicBezTo>
                    <a:pt x="74" y="11"/>
                    <a:pt x="86" y="30"/>
                    <a:pt x="110" y="18"/>
                  </a:cubicBezTo>
                  <a:cubicBezTo>
                    <a:pt x="110" y="18"/>
                    <a:pt x="146" y="24"/>
                    <a:pt x="172" y="2"/>
                  </a:cubicBezTo>
                  <a:cubicBezTo>
                    <a:pt x="172" y="2"/>
                    <a:pt x="187" y="22"/>
                    <a:pt x="183" y="38"/>
                  </a:cubicBezTo>
                  <a:cubicBezTo>
                    <a:pt x="183" y="38"/>
                    <a:pt x="175" y="50"/>
                    <a:pt x="131" y="46"/>
                  </a:cubicBezTo>
                  <a:cubicBezTo>
                    <a:pt x="131" y="46"/>
                    <a:pt x="129" y="93"/>
                    <a:pt x="135" y="111"/>
                  </a:cubicBezTo>
                  <a:cubicBezTo>
                    <a:pt x="135" y="111"/>
                    <a:pt x="68" y="128"/>
                    <a:pt x="24" y="9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25" y="47"/>
                    <a:pt x="0" y="31"/>
                  </a:cubicBezTo>
                  <a:cubicBezTo>
                    <a:pt x="0" y="31"/>
                    <a:pt x="2" y="9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65EFF80B-B07B-4A34-9D43-0230BE8DE2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3289" y="5086350"/>
              <a:ext cx="393700" cy="512763"/>
            </a:xfrm>
            <a:custGeom>
              <a:avLst/>
              <a:gdLst>
                <a:gd name="T0" fmla="*/ 10 w 58"/>
                <a:gd name="T1" fmla="*/ 74 h 76"/>
                <a:gd name="T2" fmla="*/ 0 w 58"/>
                <a:gd name="T3" fmla="*/ 76 h 76"/>
                <a:gd name="T4" fmla="*/ 0 w 58"/>
                <a:gd name="T5" fmla="*/ 76 h 76"/>
                <a:gd name="T6" fmla="*/ 10 w 58"/>
                <a:gd name="T7" fmla="*/ 74 h 76"/>
                <a:gd name="T8" fmla="*/ 21 w 58"/>
                <a:gd name="T9" fmla="*/ 10 h 76"/>
                <a:gd name="T10" fmla="*/ 21 w 58"/>
                <a:gd name="T11" fmla="*/ 10 h 76"/>
                <a:gd name="T12" fmla="*/ 21 w 58"/>
                <a:gd name="T13" fmla="*/ 10 h 76"/>
                <a:gd name="T14" fmla="*/ 21 w 58"/>
                <a:gd name="T15" fmla="*/ 10 h 76"/>
                <a:gd name="T16" fmla="*/ 7 w 58"/>
                <a:gd name="T17" fmla="*/ 9 h 76"/>
                <a:gd name="T18" fmla="*/ 7 w 58"/>
                <a:gd name="T19" fmla="*/ 9 h 76"/>
                <a:gd name="T20" fmla="*/ 7 w 58"/>
                <a:gd name="T21" fmla="*/ 9 h 76"/>
                <a:gd name="T22" fmla="*/ 7 w 58"/>
                <a:gd name="T23" fmla="*/ 9 h 76"/>
                <a:gd name="T24" fmla="*/ 34 w 58"/>
                <a:gd name="T25" fmla="*/ 9 h 76"/>
                <a:gd name="T26" fmla="*/ 21 w 58"/>
                <a:gd name="T27" fmla="*/ 10 h 76"/>
                <a:gd name="T28" fmla="*/ 34 w 58"/>
                <a:gd name="T29" fmla="*/ 9 h 76"/>
                <a:gd name="T30" fmla="*/ 34 w 58"/>
                <a:gd name="T31" fmla="*/ 9 h 76"/>
                <a:gd name="T32" fmla="*/ 58 w 58"/>
                <a:gd name="T33" fmla="*/ 1 h 76"/>
                <a:gd name="T34" fmla="*/ 48 w 58"/>
                <a:gd name="T35" fmla="*/ 6 h 76"/>
                <a:gd name="T36" fmla="*/ 48 w 58"/>
                <a:gd name="T37" fmla="*/ 6 h 76"/>
                <a:gd name="T38" fmla="*/ 58 w 58"/>
                <a:gd name="T39" fmla="*/ 1 h 76"/>
                <a:gd name="T40" fmla="*/ 58 w 58"/>
                <a:gd name="T41" fmla="*/ 0 h 76"/>
                <a:gd name="T42" fmla="*/ 58 w 58"/>
                <a:gd name="T43" fmla="*/ 1 h 76"/>
                <a:gd name="T44" fmla="*/ 58 w 58"/>
                <a:gd name="T4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76">
                  <a:moveTo>
                    <a:pt x="10" y="74"/>
                  </a:moveTo>
                  <a:cubicBezTo>
                    <a:pt x="10" y="74"/>
                    <a:pt x="6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6" y="75"/>
                    <a:pt x="10" y="74"/>
                    <a:pt x="10" y="74"/>
                  </a:cubicBezTo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moveTo>
                    <a:pt x="7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moveTo>
                    <a:pt x="34" y="9"/>
                  </a:moveTo>
                  <a:cubicBezTo>
                    <a:pt x="31" y="10"/>
                    <a:pt x="26" y="10"/>
                    <a:pt x="21" y="10"/>
                  </a:cubicBezTo>
                  <a:cubicBezTo>
                    <a:pt x="26" y="10"/>
                    <a:pt x="31" y="1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moveTo>
                    <a:pt x="58" y="1"/>
                  </a:moveTo>
                  <a:cubicBezTo>
                    <a:pt x="58" y="1"/>
                    <a:pt x="56" y="4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56" y="4"/>
                    <a:pt x="58" y="1"/>
                    <a:pt x="58" y="1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id="{0403D918-72A7-4CEA-B1ED-5FE8F9B1A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7389" y="5599113"/>
              <a:ext cx="215900" cy="19050"/>
            </a:xfrm>
            <a:custGeom>
              <a:avLst/>
              <a:gdLst>
                <a:gd name="T0" fmla="*/ 0 w 32"/>
                <a:gd name="T1" fmla="*/ 3 h 3"/>
                <a:gd name="T2" fmla="*/ 0 w 32"/>
                <a:gd name="T3" fmla="*/ 3 h 3"/>
                <a:gd name="T4" fmla="*/ 0 w 32"/>
                <a:gd name="T5" fmla="*/ 3 h 3"/>
                <a:gd name="T6" fmla="*/ 0 w 32"/>
                <a:gd name="T7" fmla="*/ 3 h 3"/>
                <a:gd name="T8" fmla="*/ 32 w 32"/>
                <a:gd name="T9" fmla="*/ 0 h 3"/>
                <a:gd name="T10" fmla="*/ 0 w 32"/>
                <a:gd name="T11" fmla="*/ 3 h 3"/>
                <a:gd name="T12" fmla="*/ 32 w 32"/>
                <a:gd name="T13" fmla="*/ 0 h 3"/>
                <a:gd name="T14" fmla="*/ 32 w 3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32" y="0"/>
                  </a:moveTo>
                  <a:cubicBezTo>
                    <a:pt x="25" y="1"/>
                    <a:pt x="13" y="3"/>
                    <a:pt x="0" y="3"/>
                  </a:cubicBezTo>
                  <a:cubicBezTo>
                    <a:pt x="13" y="3"/>
                    <a:pt x="25" y="1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82B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039F6351-84BC-41CA-B485-AE5422D7E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9077" y="5040313"/>
              <a:ext cx="1084263" cy="577850"/>
            </a:xfrm>
            <a:custGeom>
              <a:avLst/>
              <a:gdLst>
                <a:gd name="T0" fmla="*/ 16 w 160"/>
                <a:gd name="T1" fmla="*/ 76 h 86"/>
                <a:gd name="T2" fmla="*/ 69 w 160"/>
                <a:gd name="T3" fmla="*/ 86 h 86"/>
                <a:gd name="T4" fmla="*/ 69 w 160"/>
                <a:gd name="T5" fmla="*/ 86 h 86"/>
                <a:gd name="T6" fmla="*/ 69 w 160"/>
                <a:gd name="T7" fmla="*/ 86 h 86"/>
                <a:gd name="T8" fmla="*/ 101 w 160"/>
                <a:gd name="T9" fmla="*/ 83 h 86"/>
                <a:gd name="T10" fmla="*/ 101 w 160"/>
                <a:gd name="T11" fmla="*/ 83 h 86"/>
                <a:gd name="T12" fmla="*/ 111 w 160"/>
                <a:gd name="T13" fmla="*/ 81 h 86"/>
                <a:gd name="T14" fmla="*/ 111 w 160"/>
                <a:gd name="T15" fmla="*/ 81 h 86"/>
                <a:gd name="T16" fmla="*/ 69 w 160"/>
                <a:gd name="T17" fmla="*/ 85 h 86"/>
                <a:gd name="T18" fmla="*/ 69 w 160"/>
                <a:gd name="T19" fmla="*/ 85 h 86"/>
                <a:gd name="T20" fmla="*/ 69 w 160"/>
                <a:gd name="T21" fmla="*/ 85 h 86"/>
                <a:gd name="T22" fmla="*/ 69 w 160"/>
                <a:gd name="T23" fmla="*/ 85 h 86"/>
                <a:gd name="T24" fmla="*/ 69 w 160"/>
                <a:gd name="T25" fmla="*/ 85 h 86"/>
                <a:gd name="T26" fmla="*/ 16 w 160"/>
                <a:gd name="T27" fmla="*/ 76 h 86"/>
                <a:gd name="T28" fmla="*/ 0 w 160"/>
                <a:gd name="T29" fmla="*/ 67 h 86"/>
                <a:gd name="T30" fmla="*/ 0 w 160"/>
                <a:gd name="T31" fmla="*/ 67 h 86"/>
                <a:gd name="T32" fmla="*/ 0 w 160"/>
                <a:gd name="T33" fmla="*/ 67 h 86"/>
                <a:gd name="T34" fmla="*/ 0 w 160"/>
                <a:gd name="T35" fmla="*/ 67 h 86"/>
                <a:gd name="T36" fmla="*/ 133 w 160"/>
                <a:gd name="T37" fmla="*/ 11 h 86"/>
                <a:gd name="T38" fmla="*/ 120 w 160"/>
                <a:gd name="T39" fmla="*/ 12 h 86"/>
                <a:gd name="T40" fmla="*/ 108 w 160"/>
                <a:gd name="T41" fmla="*/ 11 h 86"/>
                <a:gd name="T42" fmla="*/ 108 w 160"/>
                <a:gd name="T43" fmla="*/ 16 h 86"/>
                <a:gd name="T44" fmla="*/ 108 w 160"/>
                <a:gd name="T45" fmla="*/ 16 h 86"/>
                <a:gd name="T46" fmla="*/ 122 w 160"/>
                <a:gd name="T47" fmla="*/ 17 h 86"/>
                <a:gd name="T48" fmla="*/ 122 w 160"/>
                <a:gd name="T49" fmla="*/ 17 h 86"/>
                <a:gd name="T50" fmla="*/ 122 w 160"/>
                <a:gd name="T51" fmla="*/ 17 h 86"/>
                <a:gd name="T52" fmla="*/ 135 w 160"/>
                <a:gd name="T53" fmla="*/ 16 h 86"/>
                <a:gd name="T54" fmla="*/ 133 w 160"/>
                <a:gd name="T55" fmla="*/ 11 h 86"/>
                <a:gd name="T56" fmla="*/ 160 w 160"/>
                <a:gd name="T57" fmla="*/ 0 h 86"/>
                <a:gd name="T58" fmla="*/ 149 w 160"/>
                <a:gd name="T59" fmla="*/ 6 h 86"/>
                <a:gd name="T60" fmla="*/ 149 w 160"/>
                <a:gd name="T61" fmla="*/ 10 h 86"/>
                <a:gd name="T62" fmla="*/ 149 w 160"/>
                <a:gd name="T63" fmla="*/ 13 h 86"/>
                <a:gd name="T64" fmla="*/ 159 w 160"/>
                <a:gd name="T65" fmla="*/ 8 h 86"/>
                <a:gd name="T66" fmla="*/ 159 w 160"/>
                <a:gd name="T67" fmla="*/ 8 h 86"/>
                <a:gd name="T68" fmla="*/ 159 w 160"/>
                <a:gd name="T69" fmla="*/ 8 h 86"/>
                <a:gd name="T70" fmla="*/ 159 w 160"/>
                <a:gd name="T71" fmla="*/ 7 h 86"/>
                <a:gd name="T72" fmla="*/ 160 w 160"/>
                <a:gd name="T7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0" h="86">
                  <a:moveTo>
                    <a:pt x="16" y="76"/>
                  </a:moveTo>
                  <a:cubicBezTo>
                    <a:pt x="34" y="83"/>
                    <a:pt x="53" y="86"/>
                    <a:pt x="69" y="86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82" y="86"/>
                    <a:pt x="94" y="84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7" y="82"/>
                    <a:pt x="111" y="81"/>
                    <a:pt x="111" y="81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1" y="81"/>
                    <a:pt x="93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52" y="85"/>
                    <a:pt x="33" y="83"/>
                    <a:pt x="16" y="76"/>
                  </a:cubicBezTo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moveTo>
                    <a:pt x="133" y="11"/>
                  </a:moveTo>
                  <a:cubicBezTo>
                    <a:pt x="129" y="12"/>
                    <a:pt x="124" y="12"/>
                    <a:pt x="120" y="12"/>
                  </a:cubicBezTo>
                  <a:cubicBezTo>
                    <a:pt x="116" y="12"/>
                    <a:pt x="112" y="12"/>
                    <a:pt x="108" y="11"/>
                  </a:cubicBezTo>
                  <a:cubicBezTo>
                    <a:pt x="108" y="13"/>
                    <a:pt x="108" y="14"/>
                    <a:pt x="108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13" y="17"/>
                    <a:pt x="118" y="17"/>
                    <a:pt x="122" y="17"/>
                  </a:cubicBezTo>
                  <a:cubicBezTo>
                    <a:pt x="122" y="17"/>
                    <a:pt x="122" y="17"/>
                    <a:pt x="122" y="17"/>
                  </a:cubicBezTo>
                  <a:cubicBezTo>
                    <a:pt x="122" y="17"/>
                    <a:pt x="122" y="17"/>
                    <a:pt x="122" y="17"/>
                  </a:cubicBezTo>
                  <a:cubicBezTo>
                    <a:pt x="127" y="17"/>
                    <a:pt x="132" y="17"/>
                    <a:pt x="135" y="16"/>
                  </a:cubicBezTo>
                  <a:cubicBezTo>
                    <a:pt x="134" y="14"/>
                    <a:pt x="133" y="13"/>
                    <a:pt x="133" y="11"/>
                  </a:cubicBezTo>
                  <a:moveTo>
                    <a:pt x="160" y="0"/>
                  </a:moveTo>
                  <a:cubicBezTo>
                    <a:pt x="160" y="0"/>
                    <a:pt x="156" y="3"/>
                    <a:pt x="149" y="6"/>
                  </a:cubicBezTo>
                  <a:cubicBezTo>
                    <a:pt x="149" y="7"/>
                    <a:pt x="149" y="9"/>
                    <a:pt x="149" y="10"/>
                  </a:cubicBezTo>
                  <a:cubicBezTo>
                    <a:pt x="148" y="11"/>
                    <a:pt x="148" y="12"/>
                    <a:pt x="149" y="13"/>
                  </a:cubicBezTo>
                  <a:cubicBezTo>
                    <a:pt x="157" y="11"/>
                    <a:pt x="159" y="8"/>
                    <a:pt x="159" y="8"/>
                  </a:cubicBezTo>
                  <a:cubicBezTo>
                    <a:pt x="159" y="8"/>
                    <a:pt x="159" y="8"/>
                    <a:pt x="159" y="8"/>
                  </a:cubicBezTo>
                  <a:cubicBezTo>
                    <a:pt x="159" y="8"/>
                    <a:pt x="159" y="8"/>
                    <a:pt x="159" y="8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60" y="5"/>
                    <a:pt x="160" y="2"/>
                    <a:pt x="16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0F04870C-C2BA-4300-B332-E1B5C9285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5005388"/>
              <a:ext cx="6350" cy="41275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6 h 6"/>
                <a:gd name="T4" fmla="*/ 1 w 1"/>
                <a:gd name="T5" fmla="*/ 0 h 6"/>
                <a:gd name="T6" fmla="*/ 1 w 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1" y="3"/>
                    <a:pt x="0" y="5"/>
                    <a:pt x="0" y="6"/>
                  </a:cubicBezTo>
                  <a:cubicBezTo>
                    <a:pt x="0" y="5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6939B274-0369-498C-9A14-D03E11370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2" y="4992688"/>
              <a:ext cx="0" cy="12700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C993BDED-5E83-4925-877A-9A256CEBE1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7152" y="5046663"/>
              <a:ext cx="635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0 w 1"/>
                <a:gd name="T7" fmla="*/ 1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id="{78458CF9-BB4F-4872-ADF6-238F4B33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4992688"/>
              <a:ext cx="217488" cy="120650"/>
            </a:xfrm>
            <a:custGeom>
              <a:avLst/>
              <a:gdLst>
                <a:gd name="T0" fmla="*/ 1 w 32"/>
                <a:gd name="T1" fmla="*/ 0 h 18"/>
                <a:gd name="T2" fmla="*/ 1 w 32"/>
                <a:gd name="T3" fmla="*/ 2 h 18"/>
                <a:gd name="T4" fmla="*/ 0 w 32"/>
                <a:gd name="T5" fmla="*/ 8 h 18"/>
                <a:gd name="T6" fmla="*/ 0 w 32"/>
                <a:gd name="T7" fmla="*/ 8 h 18"/>
                <a:gd name="T8" fmla="*/ 0 w 32"/>
                <a:gd name="T9" fmla="*/ 8 h 18"/>
                <a:gd name="T10" fmla="*/ 0 w 32"/>
                <a:gd name="T11" fmla="*/ 8 h 18"/>
                <a:gd name="T12" fmla="*/ 0 w 32"/>
                <a:gd name="T13" fmla="*/ 8 h 18"/>
                <a:gd name="T14" fmla="*/ 0 w 32"/>
                <a:gd name="T15" fmla="*/ 8 h 18"/>
                <a:gd name="T16" fmla="*/ 0 w 32"/>
                <a:gd name="T17" fmla="*/ 8 h 18"/>
                <a:gd name="T18" fmla="*/ 0 w 32"/>
                <a:gd name="T19" fmla="*/ 8 h 18"/>
                <a:gd name="T20" fmla="*/ 0 w 32"/>
                <a:gd name="T21" fmla="*/ 8 h 18"/>
                <a:gd name="T22" fmla="*/ 0 w 32"/>
                <a:gd name="T23" fmla="*/ 8 h 18"/>
                <a:gd name="T24" fmla="*/ 0 w 32"/>
                <a:gd name="T25" fmla="*/ 8 h 18"/>
                <a:gd name="T26" fmla="*/ 0 w 32"/>
                <a:gd name="T27" fmla="*/ 8 h 18"/>
                <a:gd name="T28" fmla="*/ 0 w 32"/>
                <a:gd name="T29" fmla="*/ 8 h 18"/>
                <a:gd name="T30" fmla="*/ 0 w 32"/>
                <a:gd name="T31" fmla="*/ 8 h 18"/>
                <a:gd name="T32" fmla="*/ 1 w 32"/>
                <a:gd name="T33" fmla="*/ 8 h 18"/>
                <a:gd name="T34" fmla="*/ 1 w 32"/>
                <a:gd name="T35" fmla="*/ 8 h 18"/>
                <a:gd name="T36" fmla="*/ 1 w 32"/>
                <a:gd name="T37" fmla="*/ 8 h 18"/>
                <a:gd name="T38" fmla="*/ 1 w 32"/>
                <a:gd name="T39" fmla="*/ 8 h 18"/>
                <a:gd name="T40" fmla="*/ 1 w 32"/>
                <a:gd name="T41" fmla="*/ 8 h 18"/>
                <a:gd name="T42" fmla="*/ 32 w 32"/>
                <a:gd name="T43" fmla="*/ 18 h 18"/>
                <a:gd name="T44" fmla="*/ 25 w 32"/>
                <a:gd name="T45" fmla="*/ 10 h 18"/>
                <a:gd name="T46" fmla="*/ 1 w 32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8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5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2" y="15"/>
                    <a:pt x="23" y="17"/>
                    <a:pt x="32" y="18"/>
                  </a:cubicBezTo>
                  <a:cubicBezTo>
                    <a:pt x="29" y="15"/>
                    <a:pt x="27" y="13"/>
                    <a:pt x="25" y="10"/>
                  </a:cubicBezTo>
                  <a:cubicBezTo>
                    <a:pt x="9" y="7"/>
                    <a:pt x="1" y="1"/>
                    <a:pt x="1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D7D0D58B-25AF-4880-B8C5-E68385EB8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4" y="5106988"/>
              <a:ext cx="34925" cy="6350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  <a:gd name="T8" fmla="*/ 5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ED167270-21C4-4947-83D6-6D074BD1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4" y="5073650"/>
              <a:ext cx="60325" cy="39688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6 h 6"/>
                <a:gd name="T4" fmla="*/ 7 w 9"/>
                <a:gd name="T5" fmla="*/ 5 h 6"/>
                <a:gd name="T6" fmla="*/ 9 w 9"/>
                <a:gd name="T7" fmla="*/ 1 h 6"/>
                <a:gd name="T8" fmla="*/ 9 w 9"/>
                <a:gd name="T9" fmla="*/ 1 h 6"/>
                <a:gd name="T10" fmla="*/ 8 w 9"/>
                <a:gd name="T11" fmla="*/ 1 h 6"/>
                <a:gd name="T12" fmla="*/ 0 w 9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cubicBezTo>
                    <a:pt x="0" y="2"/>
                    <a:pt x="1" y="4"/>
                    <a:pt x="2" y="6"/>
                  </a:cubicBezTo>
                  <a:cubicBezTo>
                    <a:pt x="4" y="5"/>
                    <a:pt x="6" y="5"/>
                    <a:pt x="7" y="5"/>
                  </a:cubicBezTo>
                  <a:cubicBezTo>
                    <a:pt x="8" y="4"/>
                    <a:pt x="8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5" y="1"/>
                    <a:pt x="2" y="0"/>
                    <a:pt x="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61ECA797-72E1-4093-BC6D-92EA9A13B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9" y="4986338"/>
              <a:ext cx="311150" cy="282575"/>
            </a:xfrm>
            <a:custGeom>
              <a:avLst/>
              <a:gdLst>
                <a:gd name="T0" fmla="*/ 46 w 46"/>
                <a:gd name="T1" fmla="*/ 0 h 42"/>
                <a:gd name="T2" fmla="*/ 46 w 46"/>
                <a:gd name="T3" fmla="*/ 0 h 42"/>
                <a:gd name="T4" fmla="*/ 33 w 46"/>
                <a:gd name="T5" fmla="*/ 33 h 42"/>
                <a:gd name="T6" fmla="*/ 27 w 46"/>
                <a:gd name="T7" fmla="*/ 34 h 42"/>
                <a:gd name="T8" fmla="*/ 2 w 46"/>
                <a:gd name="T9" fmla="*/ 24 h 42"/>
                <a:gd name="T10" fmla="*/ 0 w 46"/>
                <a:gd name="T11" fmla="*/ 33 h 42"/>
                <a:gd name="T12" fmla="*/ 29 w 46"/>
                <a:gd name="T13" fmla="*/ 42 h 42"/>
                <a:gd name="T14" fmla="*/ 43 w 46"/>
                <a:gd name="T15" fmla="*/ 39 h 42"/>
                <a:gd name="T16" fmla="*/ 46 w 4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2"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5" y="8"/>
                    <a:pt x="42" y="28"/>
                    <a:pt x="33" y="33"/>
                  </a:cubicBezTo>
                  <a:cubicBezTo>
                    <a:pt x="31" y="34"/>
                    <a:pt x="29" y="34"/>
                    <a:pt x="27" y="34"/>
                  </a:cubicBezTo>
                  <a:cubicBezTo>
                    <a:pt x="16" y="34"/>
                    <a:pt x="2" y="24"/>
                    <a:pt x="2" y="24"/>
                  </a:cubicBezTo>
                  <a:cubicBezTo>
                    <a:pt x="1" y="27"/>
                    <a:pt x="1" y="30"/>
                    <a:pt x="0" y="33"/>
                  </a:cubicBezTo>
                  <a:cubicBezTo>
                    <a:pt x="0" y="33"/>
                    <a:pt x="12" y="42"/>
                    <a:pt x="29" y="42"/>
                  </a:cubicBezTo>
                  <a:cubicBezTo>
                    <a:pt x="33" y="42"/>
                    <a:pt x="38" y="41"/>
                    <a:pt x="43" y="39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251E2B9A-E3DC-45AB-987B-53BEC0255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4911725"/>
              <a:ext cx="752475" cy="781050"/>
            </a:xfrm>
            <a:custGeom>
              <a:avLst/>
              <a:gdLst>
                <a:gd name="T0" fmla="*/ 50 w 111"/>
                <a:gd name="T1" fmla="*/ 0 h 116"/>
                <a:gd name="T2" fmla="*/ 40 w 111"/>
                <a:gd name="T3" fmla="*/ 44 h 116"/>
                <a:gd name="T4" fmla="*/ 83 w 111"/>
                <a:gd name="T5" fmla="*/ 50 h 116"/>
                <a:gd name="T6" fmla="*/ 86 w 111"/>
                <a:gd name="T7" fmla="*/ 7 h 116"/>
                <a:gd name="T8" fmla="*/ 107 w 111"/>
                <a:gd name="T9" fmla="*/ 7 h 116"/>
                <a:gd name="T10" fmla="*/ 111 w 111"/>
                <a:gd name="T11" fmla="*/ 100 h 116"/>
                <a:gd name="T12" fmla="*/ 0 w 111"/>
                <a:gd name="T13" fmla="*/ 86 h 116"/>
                <a:gd name="T14" fmla="*/ 33 w 111"/>
                <a:gd name="T15" fmla="*/ 2 h 116"/>
                <a:gd name="T16" fmla="*/ 50 w 111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6">
                  <a:moveTo>
                    <a:pt x="50" y="0"/>
                  </a:moveTo>
                  <a:cubicBezTo>
                    <a:pt x="50" y="0"/>
                    <a:pt x="44" y="26"/>
                    <a:pt x="40" y="44"/>
                  </a:cubicBezTo>
                  <a:cubicBezTo>
                    <a:pt x="40" y="44"/>
                    <a:pt x="60" y="58"/>
                    <a:pt x="83" y="5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9" y="82"/>
                    <a:pt x="111" y="100"/>
                  </a:cubicBezTo>
                  <a:cubicBezTo>
                    <a:pt x="111" y="100"/>
                    <a:pt x="42" y="116"/>
                    <a:pt x="0" y="86"/>
                  </a:cubicBezTo>
                  <a:cubicBezTo>
                    <a:pt x="0" y="86"/>
                    <a:pt x="23" y="34"/>
                    <a:pt x="33" y="2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0705920D-4045-4826-8AEC-938C51E93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7389" y="5584825"/>
              <a:ext cx="284163" cy="26988"/>
            </a:xfrm>
            <a:custGeom>
              <a:avLst/>
              <a:gdLst>
                <a:gd name="T0" fmla="*/ 0 w 42"/>
                <a:gd name="T1" fmla="*/ 4 h 4"/>
                <a:gd name="T2" fmla="*/ 0 w 42"/>
                <a:gd name="T3" fmla="*/ 4 h 4"/>
                <a:gd name="T4" fmla="*/ 0 w 42"/>
                <a:gd name="T5" fmla="*/ 4 h 4"/>
                <a:gd name="T6" fmla="*/ 0 w 42"/>
                <a:gd name="T7" fmla="*/ 4 h 4"/>
                <a:gd name="T8" fmla="*/ 42 w 42"/>
                <a:gd name="T9" fmla="*/ 0 h 4"/>
                <a:gd name="T10" fmla="*/ 0 w 42"/>
                <a:gd name="T11" fmla="*/ 4 h 4"/>
                <a:gd name="T12" fmla="*/ 42 w 42"/>
                <a:gd name="T13" fmla="*/ 0 h 4"/>
                <a:gd name="T14" fmla="*/ 42 w 4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42" y="0"/>
                  </a:moveTo>
                  <a:cubicBezTo>
                    <a:pt x="42" y="0"/>
                    <a:pt x="24" y="4"/>
                    <a:pt x="0" y="4"/>
                  </a:cubicBezTo>
                  <a:cubicBezTo>
                    <a:pt x="24" y="4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solidFill>
              <a:srgbClr val="E2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id="{4EC7A475-4E84-4726-A5DE-367329CB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4959350"/>
              <a:ext cx="752475" cy="652463"/>
            </a:xfrm>
            <a:custGeom>
              <a:avLst/>
              <a:gdLst>
                <a:gd name="T0" fmla="*/ 98 w 111"/>
                <a:gd name="T1" fmla="*/ 0 h 97"/>
                <a:gd name="T2" fmla="*/ 96 w 111"/>
                <a:gd name="T3" fmla="*/ 1 h 97"/>
                <a:gd name="T4" fmla="*/ 103 w 111"/>
                <a:gd name="T5" fmla="*/ 55 h 97"/>
                <a:gd name="T6" fmla="*/ 56 w 111"/>
                <a:gd name="T7" fmla="*/ 85 h 97"/>
                <a:gd name="T8" fmla="*/ 0 w 111"/>
                <a:gd name="T9" fmla="*/ 79 h 97"/>
                <a:gd name="T10" fmla="*/ 0 w 111"/>
                <a:gd name="T11" fmla="*/ 79 h 97"/>
                <a:gd name="T12" fmla="*/ 0 w 111"/>
                <a:gd name="T13" fmla="*/ 79 h 97"/>
                <a:gd name="T14" fmla="*/ 0 w 111"/>
                <a:gd name="T15" fmla="*/ 79 h 97"/>
                <a:gd name="T16" fmla="*/ 1 w 111"/>
                <a:gd name="T17" fmla="*/ 79 h 97"/>
                <a:gd name="T18" fmla="*/ 1 w 111"/>
                <a:gd name="T19" fmla="*/ 79 h 97"/>
                <a:gd name="T20" fmla="*/ 69 w 111"/>
                <a:gd name="T21" fmla="*/ 97 h 97"/>
                <a:gd name="T22" fmla="*/ 69 w 111"/>
                <a:gd name="T23" fmla="*/ 97 h 97"/>
                <a:gd name="T24" fmla="*/ 69 w 111"/>
                <a:gd name="T25" fmla="*/ 97 h 97"/>
                <a:gd name="T26" fmla="*/ 111 w 111"/>
                <a:gd name="T27" fmla="*/ 93 h 97"/>
                <a:gd name="T28" fmla="*/ 111 w 111"/>
                <a:gd name="T29" fmla="*/ 93 h 97"/>
                <a:gd name="T30" fmla="*/ 111 w 111"/>
                <a:gd name="T31" fmla="*/ 93 h 97"/>
                <a:gd name="T32" fmla="*/ 111 w 111"/>
                <a:gd name="T33" fmla="*/ 93 h 97"/>
                <a:gd name="T34" fmla="*/ 107 w 111"/>
                <a:gd name="T35" fmla="*/ 0 h 97"/>
                <a:gd name="T36" fmla="*/ 107 w 111"/>
                <a:gd name="T37" fmla="*/ 0 h 97"/>
                <a:gd name="T38" fmla="*/ 98 w 111"/>
                <a:gd name="T3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1" h="97">
                  <a:moveTo>
                    <a:pt x="98" y="0"/>
                  </a:moveTo>
                  <a:cubicBezTo>
                    <a:pt x="97" y="0"/>
                    <a:pt x="97" y="1"/>
                    <a:pt x="96" y="1"/>
                  </a:cubicBezTo>
                  <a:cubicBezTo>
                    <a:pt x="97" y="2"/>
                    <a:pt x="106" y="23"/>
                    <a:pt x="103" y="55"/>
                  </a:cubicBezTo>
                  <a:cubicBezTo>
                    <a:pt x="101" y="77"/>
                    <a:pt x="84" y="85"/>
                    <a:pt x="56" y="85"/>
                  </a:cubicBezTo>
                  <a:cubicBezTo>
                    <a:pt x="41" y="85"/>
                    <a:pt x="22" y="82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21" y="93"/>
                    <a:pt x="47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93" y="97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09" y="75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solidFill>
              <a:srgbClr val="FA6A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0">
              <a:extLst>
                <a:ext uri="{FF2B5EF4-FFF2-40B4-BE49-F238E27FC236}">
                  <a16:creationId xmlns:a16="http://schemas.microsoft.com/office/drawing/2014/main" id="{73984A0B-DE6C-41E1-A7EC-CB1265FA7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602" y="5106988"/>
              <a:ext cx="20638" cy="47625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0 w 3"/>
                <a:gd name="T5" fmla="*/ 7 h 7"/>
                <a:gd name="T6" fmla="*/ 0 w 3"/>
                <a:gd name="T7" fmla="*/ 7 h 7"/>
                <a:gd name="T8" fmla="*/ 3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2" y="2"/>
                    <a:pt x="3" y="0"/>
                  </a:cubicBezTo>
                </a:path>
              </a:pathLst>
            </a:custGeom>
            <a:solidFill>
              <a:srgbClr val="EECC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51">
              <a:extLst>
                <a:ext uri="{FF2B5EF4-FFF2-40B4-BE49-F238E27FC236}">
                  <a16:creationId xmlns:a16="http://schemas.microsoft.com/office/drawing/2014/main" id="{5FF3674F-ADB2-46B8-89CA-C49D1878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6239" y="5106988"/>
              <a:ext cx="1588" cy="1588"/>
            </a:xfrm>
            <a:prstGeom prst="ellipse">
              <a:avLst/>
            </a:prstGeom>
            <a:solidFill>
              <a:srgbClr val="E2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52">
              <a:extLst>
                <a:ext uri="{FF2B5EF4-FFF2-40B4-BE49-F238E27FC236}">
                  <a16:creationId xmlns:a16="http://schemas.microsoft.com/office/drawing/2014/main" id="{1E5E036A-455D-47A3-9657-931D35326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9" y="5080000"/>
              <a:ext cx="12700" cy="26988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1"/>
                    <a:pt x="2" y="0"/>
                  </a:cubicBezTo>
                </a:path>
              </a:pathLst>
            </a:custGeom>
            <a:solidFill>
              <a:srgbClr val="E2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3">
              <a:extLst>
                <a:ext uri="{FF2B5EF4-FFF2-40B4-BE49-F238E27FC236}">
                  <a16:creationId xmlns:a16="http://schemas.microsoft.com/office/drawing/2014/main" id="{3A74AA5E-B562-4967-850D-B30C87D7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602" y="4932363"/>
              <a:ext cx="141288" cy="228600"/>
            </a:xfrm>
            <a:custGeom>
              <a:avLst/>
              <a:gdLst>
                <a:gd name="T0" fmla="*/ 12 w 21"/>
                <a:gd name="T1" fmla="*/ 0 h 34"/>
                <a:gd name="T2" fmla="*/ 5 w 21"/>
                <a:gd name="T3" fmla="*/ 22 h 34"/>
                <a:gd name="T4" fmla="*/ 3 w 21"/>
                <a:gd name="T5" fmla="*/ 26 h 34"/>
                <a:gd name="T6" fmla="*/ 3 w 21"/>
                <a:gd name="T7" fmla="*/ 26 h 34"/>
                <a:gd name="T8" fmla="*/ 0 w 21"/>
                <a:gd name="T9" fmla="*/ 33 h 34"/>
                <a:gd name="T10" fmla="*/ 1 w 21"/>
                <a:gd name="T11" fmla="*/ 34 h 34"/>
                <a:gd name="T12" fmla="*/ 15 w 21"/>
                <a:gd name="T13" fmla="*/ 6 h 34"/>
                <a:gd name="T14" fmla="*/ 21 w 21"/>
                <a:gd name="T15" fmla="*/ 4 h 34"/>
                <a:gd name="T16" fmla="*/ 12 w 21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4">
                  <a:moveTo>
                    <a:pt x="12" y="0"/>
                  </a:moveTo>
                  <a:cubicBezTo>
                    <a:pt x="10" y="7"/>
                    <a:pt x="7" y="15"/>
                    <a:pt x="5" y="22"/>
                  </a:cubicBezTo>
                  <a:cubicBezTo>
                    <a:pt x="4" y="23"/>
                    <a:pt x="4" y="25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8"/>
                    <a:pt x="1" y="31"/>
                    <a:pt x="0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6" y="22"/>
                    <a:pt x="12" y="9"/>
                    <a:pt x="15" y="6"/>
                  </a:cubicBezTo>
                  <a:cubicBezTo>
                    <a:pt x="17" y="5"/>
                    <a:pt x="19" y="4"/>
                    <a:pt x="21" y="4"/>
                  </a:cubicBezTo>
                  <a:cubicBezTo>
                    <a:pt x="18" y="3"/>
                    <a:pt x="15" y="1"/>
                    <a:pt x="12" y="0"/>
                  </a:cubicBezTo>
                </a:path>
              </a:pathLst>
            </a:custGeom>
            <a:solidFill>
              <a:srgbClr val="C66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4">
              <a:extLst>
                <a:ext uri="{FF2B5EF4-FFF2-40B4-BE49-F238E27FC236}">
                  <a16:creationId xmlns:a16="http://schemas.microsoft.com/office/drawing/2014/main" id="{BFCD8234-300F-4A76-9239-43056EBBB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0677" y="5167313"/>
              <a:ext cx="34925" cy="87313"/>
            </a:xfrm>
            <a:custGeom>
              <a:avLst/>
              <a:gdLst>
                <a:gd name="T0" fmla="*/ 5 w 5"/>
                <a:gd name="T1" fmla="*/ 0 h 13"/>
                <a:gd name="T2" fmla="*/ 0 w 5"/>
                <a:gd name="T3" fmla="*/ 13 h 13"/>
                <a:gd name="T4" fmla="*/ 5 w 5"/>
                <a:gd name="T5" fmla="*/ 0 h 13"/>
                <a:gd name="T6" fmla="*/ 5 w 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5" y="0"/>
                  </a:moveTo>
                  <a:cubicBezTo>
                    <a:pt x="3" y="4"/>
                    <a:pt x="1" y="9"/>
                    <a:pt x="0" y="13"/>
                  </a:cubicBezTo>
                  <a:cubicBezTo>
                    <a:pt x="1" y="9"/>
                    <a:pt x="3" y="4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ECC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5">
              <a:extLst>
                <a:ext uri="{FF2B5EF4-FFF2-40B4-BE49-F238E27FC236}">
                  <a16:creationId xmlns:a16="http://schemas.microsoft.com/office/drawing/2014/main" id="{8464A562-FE43-4937-9E6D-714215BC6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689" y="5167313"/>
              <a:ext cx="61913" cy="155575"/>
            </a:xfrm>
            <a:custGeom>
              <a:avLst/>
              <a:gdLst>
                <a:gd name="T0" fmla="*/ 9 w 9"/>
                <a:gd name="T1" fmla="*/ 0 h 23"/>
                <a:gd name="T2" fmla="*/ 4 w 9"/>
                <a:gd name="T3" fmla="*/ 13 h 23"/>
                <a:gd name="T4" fmla="*/ 0 w 9"/>
                <a:gd name="T5" fmla="*/ 22 h 23"/>
                <a:gd name="T6" fmla="*/ 0 w 9"/>
                <a:gd name="T7" fmla="*/ 23 h 23"/>
                <a:gd name="T8" fmla="*/ 9 w 9"/>
                <a:gd name="T9" fmla="*/ 0 h 23"/>
                <a:gd name="T10" fmla="*/ 9 w 9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3">
                  <a:moveTo>
                    <a:pt x="9" y="0"/>
                  </a:moveTo>
                  <a:cubicBezTo>
                    <a:pt x="7" y="4"/>
                    <a:pt x="5" y="9"/>
                    <a:pt x="4" y="13"/>
                  </a:cubicBezTo>
                  <a:cubicBezTo>
                    <a:pt x="2" y="16"/>
                    <a:pt x="1" y="19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4" y="12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66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6">
              <a:extLst>
                <a:ext uri="{FF2B5EF4-FFF2-40B4-BE49-F238E27FC236}">
                  <a16:creationId xmlns:a16="http://schemas.microsoft.com/office/drawing/2014/main" id="{CE0A891B-E087-49E7-8269-C0D1CBC35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4" y="4386263"/>
              <a:ext cx="257175" cy="781050"/>
            </a:xfrm>
            <a:custGeom>
              <a:avLst/>
              <a:gdLst>
                <a:gd name="T0" fmla="*/ 16 w 38"/>
                <a:gd name="T1" fmla="*/ 11 h 116"/>
                <a:gd name="T2" fmla="*/ 11 w 38"/>
                <a:gd name="T3" fmla="*/ 32 h 116"/>
                <a:gd name="T4" fmla="*/ 7 w 38"/>
                <a:gd name="T5" fmla="*/ 50 h 116"/>
                <a:gd name="T6" fmla="*/ 9 w 38"/>
                <a:gd name="T7" fmla="*/ 64 h 116"/>
                <a:gd name="T8" fmla="*/ 12 w 38"/>
                <a:gd name="T9" fmla="*/ 81 h 116"/>
                <a:gd name="T10" fmla="*/ 34 w 38"/>
                <a:gd name="T11" fmla="*/ 116 h 116"/>
                <a:gd name="T12" fmla="*/ 28 w 38"/>
                <a:gd name="T13" fmla="*/ 96 h 116"/>
                <a:gd name="T14" fmla="*/ 18 w 38"/>
                <a:gd name="T15" fmla="*/ 81 h 116"/>
                <a:gd name="T16" fmla="*/ 20 w 38"/>
                <a:gd name="T17" fmla="*/ 66 h 116"/>
                <a:gd name="T18" fmla="*/ 21 w 38"/>
                <a:gd name="T19" fmla="*/ 50 h 116"/>
                <a:gd name="T20" fmla="*/ 25 w 38"/>
                <a:gd name="T21" fmla="*/ 33 h 116"/>
                <a:gd name="T22" fmla="*/ 31 w 38"/>
                <a:gd name="T23" fmla="*/ 13 h 116"/>
                <a:gd name="T24" fmla="*/ 16 w 38"/>
                <a:gd name="T25" fmla="*/ 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16">
                  <a:moveTo>
                    <a:pt x="16" y="11"/>
                  </a:moveTo>
                  <a:cubicBezTo>
                    <a:pt x="16" y="11"/>
                    <a:pt x="6" y="25"/>
                    <a:pt x="11" y="32"/>
                  </a:cubicBezTo>
                  <a:cubicBezTo>
                    <a:pt x="11" y="32"/>
                    <a:pt x="0" y="42"/>
                    <a:pt x="7" y="50"/>
                  </a:cubicBezTo>
                  <a:cubicBezTo>
                    <a:pt x="7" y="50"/>
                    <a:pt x="1" y="56"/>
                    <a:pt x="9" y="64"/>
                  </a:cubicBezTo>
                  <a:cubicBezTo>
                    <a:pt x="9" y="64"/>
                    <a:pt x="0" y="73"/>
                    <a:pt x="12" y="81"/>
                  </a:cubicBezTo>
                  <a:cubicBezTo>
                    <a:pt x="12" y="81"/>
                    <a:pt x="1" y="101"/>
                    <a:pt x="34" y="116"/>
                  </a:cubicBezTo>
                  <a:cubicBezTo>
                    <a:pt x="34" y="116"/>
                    <a:pt x="27" y="102"/>
                    <a:pt x="28" y="96"/>
                  </a:cubicBezTo>
                  <a:cubicBezTo>
                    <a:pt x="29" y="90"/>
                    <a:pt x="29" y="85"/>
                    <a:pt x="18" y="81"/>
                  </a:cubicBezTo>
                  <a:cubicBezTo>
                    <a:pt x="18" y="81"/>
                    <a:pt x="29" y="74"/>
                    <a:pt x="20" y="66"/>
                  </a:cubicBezTo>
                  <a:cubicBezTo>
                    <a:pt x="20" y="66"/>
                    <a:pt x="30" y="57"/>
                    <a:pt x="21" y="50"/>
                  </a:cubicBezTo>
                  <a:cubicBezTo>
                    <a:pt x="21" y="50"/>
                    <a:pt x="34" y="41"/>
                    <a:pt x="25" y="33"/>
                  </a:cubicBezTo>
                  <a:cubicBezTo>
                    <a:pt x="25" y="33"/>
                    <a:pt x="38" y="23"/>
                    <a:pt x="31" y="13"/>
                  </a:cubicBezTo>
                  <a:cubicBezTo>
                    <a:pt x="31" y="13"/>
                    <a:pt x="26" y="0"/>
                    <a:pt x="16" y="11"/>
                  </a:cubicBezTo>
                </a:path>
              </a:pathLst>
            </a:custGeom>
            <a:solidFill>
              <a:srgbClr val="5C3A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7">
              <a:extLst>
                <a:ext uri="{FF2B5EF4-FFF2-40B4-BE49-F238E27FC236}">
                  <a16:creationId xmlns:a16="http://schemas.microsoft.com/office/drawing/2014/main" id="{3F1981B6-6584-44ED-A8C9-C3AB4ABE5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102" y="4622800"/>
              <a:ext cx="196850" cy="544513"/>
            </a:xfrm>
            <a:custGeom>
              <a:avLst/>
              <a:gdLst>
                <a:gd name="T0" fmla="*/ 3 w 29"/>
                <a:gd name="T1" fmla="*/ 0 h 81"/>
                <a:gd name="T2" fmla="*/ 0 w 29"/>
                <a:gd name="T3" fmla="*/ 9 h 81"/>
                <a:gd name="T4" fmla="*/ 2 w 29"/>
                <a:gd name="T5" fmla="*/ 15 h 81"/>
                <a:gd name="T6" fmla="*/ 2 w 29"/>
                <a:gd name="T7" fmla="*/ 15 h 81"/>
                <a:gd name="T8" fmla="*/ 2 w 29"/>
                <a:gd name="T9" fmla="*/ 15 h 81"/>
                <a:gd name="T10" fmla="*/ 0 w 29"/>
                <a:gd name="T11" fmla="*/ 20 h 81"/>
                <a:gd name="T12" fmla="*/ 4 w 29"/>
                <a:gd name="T13" fmla="*/ 29 h 81"/>
                <a:gd name="T14" fmla="*/ 4 w 29"/>
                <a:gd name="T15" fmla="*/ 29 h 81"/>
                <a:gd name="T16" fmla="*/ 4 w 29"/>
                <a:gd name="T17" fmla="*/ 29 h 81"/>
                <a:gd name="T18" fmla="*/ 1 w 29"/>
                <a:gd name="T19" fmla="*/ 36 h 81"/>
                <a:gd name="T20" fmla="*/ 1 w 29"/>
                <a:gd name="T21" fmla="*/ 37 h 81"/>
                <a:gd name="T22" fmla="*/ 7 w 29"/>
                <a:gd name="T23" fmla="*/ 46 h 81"/>
                <a:gd name="T24" fmla="*/ 7 w 29"/>
                <a:gd name="T25" fmla="*/ 46 h 81"/>
                <a:gd name="T26" fmla="*/ 7 w 29"/>
                <a:gd name="T27" fmla="*/ 46 h 81"/>
                <a:gd name="T28" fmla="*/ 6 w 29"/>
                <a:gd name="T29" fmla="*/ 54 h 81"/>
                <a:gd name="T30" fmla="*/ 29 w 29"/>
                <a:gd name="T31" fmla="*/ 81 h 81"/>
                <a:gd name="T32" fmla="*/ 29 w 29"/>
                <a:gd name="T33" fmla="*/ 81 h 81"/>
                <a:gd name="T34" fmla="*/ 10 w 29"/>
                <a:gd name="T35" fmla="*/ 51 h 81"/>
                <a:gd name="T36" fmla="*/ 8 w 29"/>
                <a:gd name="T37" fmla="*/ 42 h 81"/>
                <a:gd name="T38" fmla="*/ 9 w 29"/>
                <a:gd name="T39" fmla="*/ 27 h 81"/>
                <a:gd name="T40" fmla="*/ 8 w 29"/>
                <a:gd name="T41" fmla="*/ 15 h 81"/>
                <a:gd name="T42" fmla="*/ 6 w 29"/>
                <a:gd name="T43" fmla="*/ 7 h 81"/>
                <a:gd name="T44" fmla="*/ 3 w 29"/>
                <a:gd name="T4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81">
                  <a:moveTo>
                    <a:pt x="3" y="0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0" y="11"/>
                    <a:pt x="0" y="13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0" y="17"/>
                    <a:pt x="0" y="20"/>
                  </a:cubicBezTo>
                  <a:cubicBezTo>
                    <a:pt x="0" y="23"/>
                    <a:pt x="1" y="25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1" y="32"/>
                    <a:pt x="1" y="36"/>
                  </a:cubicBezTo>
                  <a:cubicBezTo>
                    <a:pt x="1" y="36"/>
                    <a:pt x="1" y="36"/>
                    <a:pt x="1" y="37"/>
                  </a:cubicBezTo>
                  <a:cubicBezTo>
                    <a:pt x="1" y="39"/>
                    <a:pt x="2" y="43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6" y="49"/>
                    <a:pt x="6" y="54"/>
                  </a:cubicBezTo>
                  <a:cubicBezTo>
                    <a:pt x="6" y="61"/>
                    <a:pt x="9" y="72"/>
                    <a:pt x="29" y="81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18" y="75"/>
                    <a:pt x="9" y="54"/>
                    <a:pt x="10" y="51"/>
                  </a:cubicBezTo>
                  <a:cubicBezTo>
                    <a:pt x="12" y="48"/>
                    <a:pt x="13" y="46"/>
                    <a:pt x="8" y="42"/>
                  </a:cubicBezTo>
                  <a:cubicBezTo>
                    <a:pt x="3" y="38"/>
                    <a:pt x="9" y="27"/>
                    <a:pt x="9" y="27"/>
                  </a:cubicBezTo>
                  <a:cubicBezTo>
                    <a:pt x="2" y="23"/>
                    <a:pt x="8" y="15"/>
                    <a:pt x="8" y="15"/>
                  </a:cubicBezTo>
                  <a:cubicBezTo>
                    <a:pt x="6" y="12"/>
                    <a:pt x="5" y="9"/>
                    <a:pt x="6" y="7"/>
                  </a:cubicBezTo>
                  <a:cubicBezTo>
                    <a:pt x="5" y="5"/>
                    <a:pt x="4" y="3"/>
                    <a:pt x="3" y="0"/>
                  </a:cubicBezTo>
                </a:path>
              </a:pathLst>
            </a:custGeom>
            <a:solidFill>
              <a:srgbClr val="3E230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8">
              <a:extLst>
                <a:ext uri="{FF2B5EF4-FFF2-40B4-BE49-F238E27FC236}">
                  <a16:creationId xmlns:a16="http://schemas.microsoft.com/office/drawing/2014/main" id="{25EFE2FF-4CB2-4043-BCFA-7C8094B8F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9" y="4891088"/>
              <a:ext cx="115888" cy="68263"/>
            </a:xfrm>
            <a:custGeom>
              <a:avLst/>
              <a:gdLst>
                <a:gd name="T0" fmla="*/ 4 w 17"/>
                <a:gd name="T1" fmla="*/ 4 h 10"/>
                <a:gd name="T2" fmla="*/ 13 w 17"/>
                <a:gd name="T3" fmla="*/ 5 h 10"/>
                <a:gd name="T4" fmla="*/ 10 w 17"/>
                <a:gd name="T5" fmla="*/ 9 h 10"/>
                <a:gd name="T6" fmla="*/ 4 w 17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0">
                  <a:moveTo>
                    <a:pt x="4" y="4"/>
                  </a:moveTo>
                  <a:cubicBezTo>
                    <a:pt x="4" y="4"/>
                    <a:pt x="9" y="0"/>
                    <a:pt x="13" y="5"/>
                  </a:cubicBezTo>
                  <a:cubicBezTo>
                    <a:pt x="17" y="9"/>
                    <a:pt x="14" y="9"/>
                    <a:pt x="10" y="9"/>
                  </a:cubicBezTo>
                  <a:cubicBezTo>
                    <a:pt x="6" y="10"/>
                    <a:pt x="0" y="6"/>
                    <a:pt x="4" y="4"/>
                  </a:cubicBezTo>
                  <a:close/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9">
              <a:extLst>
                <a:ext uri="{FF2B5EF4-FFF2-40B4-BE49-F238E27FC236}">
                  <a16:creationId xmlns:a16="http://schemas.microsoft.com/office/drawing/2014/main" id="{619DCA1C-F15E-4864-8F1B-F7F2450AE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4" y="4467225"/>
              <a:ext cx="263525" cy="781050"/>
            </a:xfrm>
            <a:custGeom>
              <a:avLst/>
              <a:gdLst>
                <a:gd name="T0" fmla="*/ 16 w 39"/>
                <a:gd name="T1" fmla="*/ 10 h 116"/>
                <a:gd name="T2" fmla="*/ 12 w 39"/>
                <a:gd name="T3" fmla="*/ 32 h 116"/>
                <a:gd name="T4" fmla="*/ 8 w 39"/>
                <a:gd name="T5" fmla="*/ 50 h 116"/>
                <a:gd name="T6" fmla="*/ 10 w 39"/>
                <a:gd name="T7" fmla="*/ 63 h 116"/>
                <a:gd name="T8" fmla="*/ 13 w 39"/>
                <a:gd name="T9" fmla="*/ 80 h 116"/>
                <a:gd name="T10" fmla="*/ 35 w 39"/>
                <a:gd name="T11" fmla="*/ 116 h 116"/>
                <a:gd name="T12" fmla="*/ 29 w 39"/>
                <a:gd name="T13" fmla="*/ 95 h 116"/>
                <a:gd name="T14" fmla="*/ 19 w 39"/>
                <a:gd name="T15" fmla="*/ 80 h 116"/>
                <a:gd name="T16" fmla="*/ 20 w 39"/>
                <a:gd name="T17" fmla="*/ 65 h 116"/>
                <a:gd name="T18" fmla="*/ 21 w 39"/>
                <a:gd name="T19" fmla="*/ 49 h 116"/>
                <a:gd name="T20" fmla="*/ 25 w 39"/>
                <a:gd name="T21" fmla="*/ 32 h 116"/>
                <a:gd name="T22" fmla="*/ 32 w 39"/>
                <a:gd name="T23" fmla="*/ 12 h 116"/>
                <a:gd name="T24" fmla="*/ 16 w 39"/>
                <a:gd name="T25" fmla="*/ 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116">
                  <a:moveTo>
                    <a:pt x="16" y="10"/>
                  </a:moveTo>
                  <a:cubicBezTo>
                    <a:pt x="16" y="10"/>
                    <a:pt x="7" y="24"/>
                    <a:pt x="12" y="32"/>
                  </a:cubicBezTo>
                  <a:cubicBezTo>
                    <a:pt x="12" y="32"/>
                    <a:pt x="0" y="42"/>
                    <a:pt x="8" y="50"/>
                  </a:cubicBezTo>
                  <a:cubicBezTo>
                    <a:pt x="8" y="50"/>
                    <a:pt x="2" y="55"/>
                    <a:pt x="10" y="63"/>
                  </a:cubicBezTo>
                  <a:cubicBezTo>
                    <a:pt x="10" y="63"/>
                    <a:pt x="0" y="72"/>
                    <a:pt x="13" y="80"/>
                  </a:cubicBezTo>
                  <a:cubicBezTo>
                    <a:pt x="13" y="80"/>
                    <a:pt x="2" y="100"/>
                    <a:pt x="35" y="116"/>
                  </a:cubicBezTo>
                  <a:cubicBezTo>
                    <a:pt x="35" y="116"/>
                    <a:pt x="28" y="101"/>
                    <a:pt x="29" y="95"/>
                  </a:cubicBezTo>
                  <a:cubicBezTo>
                    <a:pt x="30" y="89"/>
                    <a:pt x="30" y="84"/>
                    <a:pt x="19" y="80"/>
                  </a:cubicBezTo>
                  <a:cubicBezTo>
                    <a:pt x="19" y="80"/>
                    <a:pt x="29" y="73"/>
                    <a:pt x="20" y="65"/>
                  </a:cubicBezTo>
                  <a:cubicBezTo>
                    <a:pt x="20" y="65"/>
                    <a:pt x="30" y="57"/>
                    <a:pt x="21" y="49"/>
                  </a:cubicBezTo>
                  <a:cubicBezTo>
                    <a:pt x="21" y="49"/>
                    <a:pt x="34" y="40"/>
                    <a:pt x="25" y="32"/>
                  </a:cubicBezTo>
                  <a:cubicBezTo>
                    <a:pt x="25" y="32"/>
                    <a:pt x="39" y="22"/>
                    <a:pt x="32" y="12"/>
                  </a:cubicBezTo>
                  <a:cubicBezTo>
                    <a:pt x="32" y="12"/>
                    <a:pt x="26" y="0"/>
                    <a:pt x="16" y="10"/>
                  </a:cubicBezTo>
                </a:path>
              </a:pathLst>
            </a:custGeom>
            <a:solidFill>
              <a:srgbClr val="3E230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0">
              <a:extLst>
                <a:ext uri="{FF2B5EF4-FFF2-40B4-BE49-F238E27FC236}">
                  <a16:creationId xmlns:a16="http://schemas.microsoft.com/office/drawing/2014/main" id="{E2690077-A3F2-460E-A3E9-99DB9047D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2" y="4783138"/>
              <a:ext cx="196850" cy="465138"/>
            </a:xfrm>
            <a:custGeom>
              <a:avLst/>
              <a:gdLst>
                <a:gd name="T0" fmla="*/ 6 w 29"/>
                <a:gd name="T1" fmla="*/ 0 h 69"/>
                <a:gd name="T2" fmla="*/ 0 w 29"/>
                <a:gd name="T3" fmla="*/ 7 h 69"/>
                <a:gd name="T4" fmla="*/ 0 w 29"/>
                <a:gd name="T5" fmla="*/ 8 h 69"/>
                <a:gd name="T6" fmla="*/ 4 w 29"/>
                <a:gd name="T7" fmla="*/ 16 h 69"/>
                <a:gd name="T8" fmla="*/ 4 w 29"/>
                <a:gd name="T9" fmla="*/ 16 h 69"/>
                <a:gd name="T10" fmla="*/ 4 w 29"/>
                <a:gd name="T11" fmla="*/ 16 h 69"/>
                <a:gd name="T12" fmla="*/ 0 w 29"/>
                <a:gd name="T13" fmla="*/ 24 h 69"/>
                <a:gd name="T14" fmla="*/ 7 w 29"/>
                <a:gd name="T15" fmla="*/ 33 h 69"/>
                <a:gd name="T16" fmla="*/ 7 w 29"/>
                <a:gd name="T17" fmla="*/ 33 h 69"/>
                <a:gd name="T18" fmla="*/ 7 w 29"/>
                <a:gd name="T19" fmla="*/ 33 h 69"/>
                <a:gd name="T20" fmla="*/ 5 w 29"/>
                <a:gd name="T21" fmla="*/ 41 h 69"/>
                <a:gd name="T22" fmla="*/ 29 w 29"/>
                <a:gd name="T23" fmla="*/ 69 h 69"/>
                <a:gd name="T24" fmla="*/ 29 w 29"/>
                <a:gd name="T25" fmla="*/ 69 h 69"/>
                <a:gd name="T26" fmla="*/ 10 w 29"/>
                <a:gd name="T27" fmla="*/ 39 h 69"/>
                <a:gd name="T28" fmla="*/ 7 w 29"/>
                <a:gd name="T29" fmla="*/ 29 h 69"/>
                <a:gd name="T30" fmla="*/ 8 w 29"/>
                <a:gd name="T31" fmla="*/ 15 h 69"/>
                <a:gd name="T32" fmla="*/ 7 w 29"/>
                <a:gd name="T33" fmla="*/ 2 h 69"/>
                <a:gd name="T34" fmla="*/ 6 w 29"/>
                <a:gd name="T3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69">
                  <a:moveTo>
                    <a:pt x="6" y="0"/>
                  </a:moveTo>
                  <a:cubicBezTo>
                    <a:pt x="4" y="2"/>
                    <a:pt x="2" y="5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0"/>
                    <a:pt x="1" y="1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0" y="19"/>
                    <a:pt x="0" y="24"/>
                  </a:cubicBezTo>
                  <a:cubicBezTo>
                    <a:pt x="0" y="27"/>
                    <a:pt x="2" y="30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5" y="36"/>
                    <a:pt x="5" y="41"/>
                  </a:cubicBezTo>
                  <a:cubicBezTo>
                    <a:pt x="5" y="48"/>
                    <a:pt x="9" y="5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17" y="63"/>
                    <a:pt x="8" y="42"/>
                    <a:pt x="10" y="39"/>
                  </a:cubicBezTo>
                  <a:cubicBezTo>
                    <a:pt x="11" y="36"/>
                    <a:pt x="13" y="33"/>
                    <a:pt x="7" y="29"/>
                  </a:cubicBezTo>
                  <a:cubicBezTo>
                    <a:pt x="2" y="25"/>
                    <a:pt x="8" y="15"/>
                    <a:pt x="8" y="15"/>
                  </a:cubicBezTo>
                  <a:cubicBezTo>
                    <a:pt x="1" y="10"/>
                    <a:pt x="7" y="2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</a:path>
              </a:pathLst>
            </a:custGeom>
            <a:solidFill>
              <a:srgbClr val="5C3A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1">
              <a:extLst>
                <a:ext uri="{FF2B5EF4-FFF2-40B4-BE49-F238E27FC236}">
                  <a16:creationId xmlns:a16="http://schemas.microsoft.com/office/drawing/2014/main" id="{5E72EFFE-2D23-4524-B8F0-790F36382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439" y="4972050"/>
              <a:ext cx="114300" cy="60325"/>
            </a:xfrm>
            <a:custGeom>
              <a:avLst/>
              <a:gdLst>
                <a:gd name="T0" fmla="*/ 5 w 17"/>
                <a:gd name="T1" fmla="*/ 4 h 9"/>
                <a:gd name="T2" fmla="*/ 13 w 17"/>
                <a:gd name="T3" fmla="*/ 4 h 9"/>
                <a:gd name="T4" fmla="*/ 10 w 17"/>
                <a:gd name="T5" fmla="*/ 9 h 9"/>
                <a:gd name="T6" fmla="*/ 5 w 17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5" y="4"/>
                  </a:moveTo>
                  <a:cubicBezTo>
                    <a:pt x="5" y="4"/>
                    <a:pt x="10" y="0"/>
                    <a:pt x="13" y="4"/>
                  </a:cubicBezTo>
                  <a:cubicBezTo>
                    <a:pt x="17" y="8"/>
                    <a:pt x="14" y="8"/>
                    <a:pt x="10" y="9"/>
                  </a:cubicBezTo>
                  <a:cubicBezTo>
                    <a:pt x="6" y="9"/>
                    <a:pt x="0" y="6"/>
                    <a:pt x="5" y="4"/>
                  </a:cubicBezTo>
                  <a:close/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2">
              <a:extLst>
                <a:ext uri="{FF2B5EF4-FFF2-40B4-BE49-F238E27FC236}">
                  <a16:creationId xmlns:a16="http://schemas.microsoft.com/office/drawing/2014/main" id="{D47250FB-A472-42CE-921E-FC65E052A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4" y="3935413"/>
              <a:ext cx="1092200" cy="1084263"/>
            </a:xfrm>
            <a:custGeom>
              <a:avLst/>
              <a:gdLst>
                <a:gd name="T0" fmla="*/ 158 w 161"/>
                <a:gd name="T1" fmla="*/ 87 h 161"/>
                <a:gd name="T2" fmla="*/ 74 w 161"/>
                <a:gd name="T3" fmla="*/ 157 h 161"/>
                <a:gd name="T4" fmla="*/ 3 w 161"/>
                <a:gd name="T5" fmla="*/ 74 h 161"/>
                <a:gd name="T6" fmla="*/ 87 w 161"/>
                <a:gd name="T7" fmla="*/ 3 h 161"/>
                <a:gd name="T8" fmla="*/ 158 w 161"/>
                <a:gd name="T9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61">
                  <a:moveTo>
                    <a:pt x="158" y="87"/>
                  </a:moveTo>
                  <a:cubicBezTo>
                    <a:pt x="154" y="129"/>
                    <a:pt x="116" y="161"/>
                    <a:pt x="74" y="157"/>
                  </a:cubicBezTo>
                  <a:cubicBezTo>
                    <a:pt x="31" y="154"/>
                    <a:pt x="0" y="116"/>
                    <a:pt x="3" y="74"/>
                  </a:cubicBezTo>
                  <a:cubicBezTo>
                    <a:pt x="7" y="31"/>
                    <a:pt x="44" y="0"/>
                    <a:pt x="87" y="3"/>
                  </a:cubicBezTo>
                  <a:cubicBezTo>
                    <a:pt x="130" y="7"/>
                    <a:pt x="161" y="44"/>
                    <a:pt x="158" y="87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3">
              <a:extLst>
                <a:ext uri="{FF2B5EF4-FFF2-40B4-BE49-F238E27FC236}">
                  <a16:creationId xmlns:a16="http://schemas.microsoft.com/office/drawing/2014/main" id="{6DAC0594-7763-4979-9021-A28118458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4" y="4649788"/>
              <a:ext cx="74613" cy="26988"/>
            </a:xfrm>
            <a:custGeom>
              <a:avLst/>
              <a:gdLst>
                <a:gd name="T0" fmla="*/ 5 w 11"/>
                <a:gd name="T1" fmla="*/ 0 h 4"/>
                <a:gd name="T2" fmla="*/ 0 w 11"/>
                <a:gd name="T3" fmla="*/ 4 h 4"/>
                <a:gd name="T4" fmla="*/ 5 w 11"/>
                <a:gd name="T5" fmla="*/ 2 h 4"/>
                <a:gd name="T6" fmla="*/ 11 w 11"/>
                <a:gd name="T7" fmla="*/ 4 h 4"/>
                <a:gd name="T8" fmla="*/ 5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5" y="0"/>
                  </a:moveTo>
                  <a:cubicBezTo>
                    <a:pt x="3" y="0"/>
                    <a:pt x="2" y="1"/>
                    <a:pt x="0" y="4"/>
                  </a:cubicBezTo>
                  <a:cubicBezTo>
                    <a:pt x="0" y="4"/>
                    <a:pt x="2" y="2"/>
                    <a:pt x="5" y="2"/>
                  </a:cubicBezTo>
                  <a:cubicBezTo>
                    <a:pt x="7" y="2"/>
                    <a:pt x="9" y="2"/>
                    <a:pt x="11" y="4"/>
                  </a:cubicBezTo>
                  <a:cubicBezTo>
                    <a:pt x="11" y="4"/>
                    <a:pt x="8" y="0"/>
                    <a:pt x="5" y="0"/>
                  </a:cubicBezTo>
                </a:path>
              </a:pathLst>
            </a:custGeom>
            <a:solidFill>
              <a:srgbClr val="EE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4">
              <a:extLst>
                <a:ext uri="{FF2B5EF4-FFF2-40B4-BE49-F238E27FC236}">
                  <a16:creationId xmlns:a16="http://schemas.microsoft.com/office/drawing/2014/main" id="{C1B9BE03-DD44-4A64-AD3E-B8F7A075B3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9389" y="4170363"/>
              <a:ext cx="866775" cy="269875"/>
            </a:xfrm>
            <a:custGeom>
              <a:avLst/>
              <a:gdLst>
                <a:gd name="T0" fmla="*/ 31 w 128"/>
                <a:gd name="T1" fmla="*/ 4 h 40"/>
                <a:gd name="T2" fmla="*/ 9 w 128"/>
                <a:gd name="T3" fmla="*/ 12 h 40"/>
                <a:gd name="T4" fmla="*/ 0 w 128"/>
                <a:gd name="T5" fmla="*/ 40 h 40"/>
                <a:gd name="T6" fmla="*/ 0 w 128"/>
                <a:gd name="T7" fmla="*/ 40 h 40"/>
                <a:gd name="T8" fmla="*/ 3 w 128"/>
                <a:gd name="T9" fmla="*/ 39 h 40"/>
                <a:gd name="T10" fmla="*/ 18 w 128"/>
                <a:gd name="T11" fmla="*/ 10 h 40"/>
                <a:gd name="T12" fmla="*/ 32 w 128"/>
                <a:gd name="T13" fmla="*/ 4 h 40"/>
                <a:gd name="T14" fmla="*/ 31 w 128"/>
                <a:gd name="T15" fmla="*/ 4 h 40"/>
                <a:gd name="T16" fmla="*/ 120 w 128"/>
                <a:gd name="T17" fmla="*/ 2 h 40"/>
                <a:gd name="T18" fmla="*/ 90 w 128"/>
                <a:gd name="T19" fmla="*/ 15 h 40"/>
                <a:gd name="T20" fmla="*/ 90 w 128"/>
                <a:gd name="T21" fmla="*/ 15 h 40"/>
                <a:gd name="T22" fmla="*/ 88 w 128"/>
                <a:gd name="T23" fmla="*/ 19 h 40"/>
                <a:gd name="T24" fmla="*/ 88 w 128"/>
                <a:gd name="T25" fmla="*/ 19 h 40"/>
                <a:gd name="T26" fmla="*/ 117 w 128"/>
                <a:gd name="T27" fmla="*/ 10 h 40"/>
                <a:gd name="T28" fmla="*/ 125 w 128"/>
                <a:gd name="T29" fmla="*/ 26 h 40"/>
                <a:gd name="T30" fmla="*/ 128 w 128"/>
                <a:gd name="T31" fmla="*/ 28 h 40"/>
                <a:gd name="T32" fmla="*/ 126 w 128"/>
                <a:gd name="T33" fmla="*/ 27 h 40"/>
                <a:gd name="T34" fmla="*/ 119 w 128"/>
                <a:gd name="T35" fmla="*/ 11 h 40"/>
                <a:gd name="T36" fmla="*/ 120 w 128"/>
                <a:gd name="T37" fmla="*/ 2 h 40"/>
                <a:gd name="T38" fmla="*/ 106 w 128"/>
                <a:gd name="T39" fmla="*/ 0 h 40"/>
                <a:gd name="T40" fmla="*/ 27 w 128"/>
                <a:gd name="T41" fmla="*/ 18 h 40"/>
                <a:gd name="T42" fmla="*/ 17 w 128"/>
                <a:gd name="T43" fmla="*/ 18 h 40"/>
                <a:gd name="T44" fmla="*/ 14 w 128"/>
                <a:gd name="T45" fmla="*/ 21 h 40"/>
                <a:gd name="T46" fmla="*/ 23 w 128"/>
                <a:gd name="T47" fmla="*/ 21 h 40"/>
                <a:gd name="T48" fmla="*/ 92 w 128"/>
                <a:gd name="T49" fmla="*/ 10 h 40"/>
                <a:gd name="T50" fmla="*/ 92 w 128"/>
                <a:gd name="T51" fmla="*/ 11 h 40"/>
                <a:gd name="T52" fmla="*/ 106 w 128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" h="40">
                  <a:moveTo>
                    <a:pt x="31" y="4"/>
                  </a:moveTo>
                  <a:cubicBezTo>
                    <a:pt x="27" y="4"/>
                    <a:pt x="14" y="4"/>
                    <a:pt x="9" y="12"/>
                  </a:cubicBezTo>
                  <a:cubicBezTo>
                    <a:pt x="3" y="19"/>
                    <a:pt x="1" y="34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39"/>
                  </a:cubicBezTo>
                  <a:cubicBezTo>
                    <a:pt x="3" y="38"/>
                    <a:pt x="3" y="13"/>
                    <a:pt x="18" y="10"/>
                  </a:cubicBezTo>
                  <a:cubicBezTo>
                    <a:pt x="24" y="6"/>
                    <a:pt x="32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moveTo>
                    <a:pt x="120" y="2"/>
                  </a:moveTo>
                  <a:cubicBezTo>
                    <a:pt x="109" y="13"/>
                    <a:pt x="97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9" y="17"/>
                    <a:pt x="88" y="18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90" y="19"/>
                    <a:pt x="108" y="18"/>
                    <a:pt x="117" y="10"/>
                  </a:cubicBezTo>
                  <a:cubicBezTo>
                    <a:pt x="117" y="10"/>
                    <a:pt x="115" y="20"/>
                    <a:pt x="125" y="26"/>
                  </a:cubicBezTo>
                  <a:cubicBezTo>
                    <a:pt x="126" y="27"/>
                    <a:pt x="127" y="28"/>
                    <a:pt x="128" y="28"/>
                  </a:cubicBezTo>
                  <a:cubicBezTo>
                    <a:pt x="127" y="28"/>
                    <a:pt x="127" y="27"/>
                    <a:pt x="126" y="27"/>
                  </a:cubicBezTo>
                  <a:cubicBezTo>
                    <a:pt x="120" y="22"/>
                    <a:pt x="119" y="16"/>
                    <a:pt x="119" y="11"/>
                  </a:cubicBezTo>
                  <a:cubicBezTo>
                    <a:pt x="119" y="5"/>
                    <a:pt x="120" y="2"/>
                    <a:pt x="120" y="2"/>
                  </a:cubicBezTo>
                  <a:moveTo>
                    <a:pt x="106" y="0"/>
                  </a:moveTo>
                  <a:cubicBezTo>
                    <a:pt x="82" y="16"/>
                    <a:pt x="47" y="18"/>
                    <a:pt x="27" y="18"/>
                  </a:cubicBezTo>
                  <a:cubicBezTo>
                    <a:pt x="23" y="18"/>
                    <a:pt x="20" y="18"/>
                    <a:pt x="17" y="18"/>
                  </a:cubicBezTo>
                  <a:cubicBezTo>
                    <a:pt x="16" y="19"/>
                    <a:pt x="15" y="20"/>
                    <a:pt x="14" y="21"/>
                  </a:cubicBezTo>
                  <a:cubicBezTo>
                    <a:pt x="14" y="21"/>
                    <a:pt x="18" y="21"/>
                    <a:pt x="23" y="21"/>
                  </a:cubicBezTo>
                  <a:cubicBezTo>
                    <a:pt x="39" y="21"/>
                    <a:pt x="74" y="19"/>
                    <a:pt x="92" y="10"/>
                  </a:cubicBezTo>
                  <a:cubicBezTo>
                    <a:pt x="92" y="10"/>
                    <a:pt x="92" y="10"/>
                    <a:pt x="92" y="11"/>
                  </a:cubicBezTo>
                  <a:cubicBezTo>
                    <a:pt x="101" y="5"/>
                    <a:pt x="106" y="0"/>
                    <a:pt x="106" y="0"/>
                  </a:cubicBezTo>
                </a:path>
              </a:pathLst>
            </a:custGeom>
            <a:solidFill>
              <a:srgbClr val="EE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5">
              <a:extLst>
                <a:ext uri="{FF2B5EF4-FFF2-40B4-BE49-F238E27FC236}">
                  <a16:creationId xmlns:a16="http://schemas.microsoft.com/office/drawing/2014/main" id="{EF849BAE-8362-4C23-86D6-7C49E20A6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9" y="3740150"/>
              <a:ext cx="1349375" cy="801688"/>
            </a:xfrm>
            <a:custGeom>
              <a:avLst/>
              <a:gdLst>
                <a:gd name="T0" fmla="*/ 133 w 199"/>
                <a:gd name="T1" fmla="*/ 66 h 119"/>
                <a:gd name="T2" fmla="*/ 139 w 199"/>
                <a:gd name="T3" fmla="*/ 91 h 119"/>
                <a:gd name="T4" fmla="*/ 163 w 199"/>
                <a:gd name="T5" fmla="*/ 119 h 119"/>
                <a:gd name="T6" fmla="*/ 175 w 199"/>
                <a:gd name="T7" fmla="*/ 117 h 119"/>
                <a:gd name="T8" fmla="*/ 143 w 199"/>
                <a:gd name="T9" fmla="*/ 21 h 119"/>
                <a:gd name="T10" fmla="*/ 135 w 199"/>
                <a:gd name="T11" fmla="*/ 17 h 119"/>
                <a:gd name="T12" fmla="*/ 129 w 199"/>
                <a:gd name="T13" fmla="*/ 13 h 119"/>
                <a:gd name="T14" fmla="*/ 54 w 199"/>
                <a:gd name="T15" fmla="*/ 14 h 119"/>
                <a:gd name="T16" fmla="*/ 0 w 199"/>
                <a:gd name="T17" fmla="*/ 102 h 119"/>
                <a:gd name="T18" fmla="*/ 12 w 199"/>
                <a:gd name="T19" fmla="*/ 106 h 119"/>
                <a:gd name="T20" fmla="*/ 22 w 199"/>
                <a:gd name="T21" fmla="*/ 76 h 119"/>
                <a:gd name="T22" fmla="*/ 45 w 199"/>
                <a:gd name="T23" fmla="*/ 68 h 119"/>
                <a:gd name="T24" fmla="*/ 24 w 199"/>
                <a:gd name="T25" fmla="*/ 82 h 119"/>
                <a:gd name="T26" fmla="*/ 119 w 199"/>
                <a:gd name="T27" fmla="*/ 64 h 119"/>
                <a:gd name="T28" fmla="*/ 98 w 199"/>
                <a:gd name="T29" fmla="*/ 78 h 119"/>
                <a:gd name="T30" fmla="*/ 133 w 199"/>
                <a:gd name="T3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9" h="119">
                  <a:moveTo>
                    <a:pt x="133" y="66"/>
                  </a:moveTo>
                  <a:cubicBezTo>
                    <a:pt x="133" y="66"/>
                    <a:pt x="127" y="80"/>
                    <a:pt x="139" y="91"/>
                  </a:cubicBezTo>
                  <a:cubicBezTo>
                    <a:pt x="152" y="102"/>
                    <a:pt x="164" y="109"/>
                    <a:pt x="163" y="119"/>
                  </a:cubicBezTo>
                  <a:cubicBezTo>
                    <a:pt x="163" y="119"/>
                    <a:pt x="167" y="112"/>
                    <a:pt x="175" y="117"/>
                  </a:cubicBezTo>
                  <a:cubicBezTo>
                    <a:pt x="175" y="117"/>
                    <a:pt x="199" y="38"/>
                    <a:pt x="143" y="21"/>
                  </a:cubicBezTo>
                  <a:cubicBezTo>
                    <a:pt x="143" y="21"/>
                    <a:pt x="141" y="14"/>
                    <a:pt x="135" y="17"/>
                  </a:cubicBezTo>
                  <a:cubicBezTo>
                    <a:pt x="135" y="17"/>
                    <a:pt x="134" y="11"/>
                    <a:pt x="129" y="13"/>
                  </a:cubicBezTo>
                  <a:cubicBezTo>
                    <a:pt x="129" y="13"/>
                    <a:pt x="101" y="0"/>
                    <a:pt x="54" y="14"/>
                  </a:cubicBezTo>
                  <a:cubicBezTo>
                    <a:pt x="54" y="14"/>
                    <a:pt x="1" y="28"/>
                    <a:pt x="0" y="102"/>
                  </a:cubicBezTo>
                  <a:cubicBezTo>
                    <a:pt x="0" y="102"/>
                    <a:pt x="10" y="102"/>
                    <a:pt x="12" y="106"/>
                  </a:cubicBezTo>
                  <a:cubicBezTo>
                    <a:pt x="12" y="106"/>
                    <a:pt x="15" y="84"/>
                    <a:pt x="22" y="76"/>
                  </a:cubicBezTo>
                  <a:cubicBezTo>
                    <a:pt x="28" y="67"/>
                    <a:pt x="45" y="68"/>
                    <a:pt x="45" y="68"/>
                  </a:cubicBezTo>
                  <a:cubicBezTo>
                    <a:pt x="45" y="68"/>
                    <a:pt x="28" y="72"/>
                    <a:pt x="24" y="82"/>
                  </a:cubicBezTo>
                  <a:cubicBezTo>
                    <a:pt x="24" y="82"/>
                    <a:pt x="83" y="87"/>
                    <a:pt x="119" y="64"/>
                  </a:cubicBezTo>
                  <a:cubicBezTo>
                    <a:pt x="119" y="64"/>
                    <a:pt x="111" y="73"/>
                    <a:pt x="98" y="78"/>
                  </a:cubicBezTo>
                  <a:cubicBezTo>
                    <a:pt x="98" y="78"/>
                    <a:pt x="117" y="82"/>
                    <a:pt x="133" y="66"/>
                  </a:cubicBezTo>
                </a:path>
              </a:pathLst>
            </a:custGeom>
            <a:solidFill>
              <a:srgbClr val="5C3A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6">
              <a:extLst>
                <a:ext uri="{FF2B5EF4-FFF2-40B4-BE49-F238E27FC236}">
                  <a16:creationId xmlns:a16="http://schemas.microsoft.com/office/drawing/2014/main" id="{7A5C157B-9445-42ED-BA68-E694CB3C64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0489" y="4184650"/>
              <a:ext cx="34925" cy="242888"/>
            </a:xfrm>
            <a:custGeom>
              <a:avLst/>
              <a:gdLst>
                <a:gd name="T0" fmla="*/ 0 w 5"/>
                <a:gd name="T1" fmla="*/ 35 h 36"/>
                <a:gd name="T2" fmla="*/ 0 w 5"/>
                <a:gd name="T3" fmla="*/ 36 h 36"/>
                <a:gd name="T4" fmla="*/ 0 w 5"/>
                <a:gd name="T5" fmla="*/ 36 h 36"/>
                <a:gd name="T6" fmla="*/ 0 w 5"/>
                <a:gd name="T7" fmla="*/ 35 h 36"/>
                <a:gd name="T8" fmla="*/ 0 w 5"/>
                <a:gd name="T9" fmla="*/ 35 h 36"/>
                <a:gd name="T10" fmla="*/ 0 w 5"/>
                <a:gd name="T11" fmla="*/ 35 h 36"/>
                <a:gd name="T12" fmla="*/ 0 w 5"/>
                <a:gd name="T13" fmla="*/ 35 h 36"/>
                <a:gd name="T14" fmla="*/ 0 w 5"/>
                <a:gd name="T15" fmla="*/ 35 h 36"/>
                <a:gd name="T16" fmla="*/ 0 w 5"/>
                <a:gd name="T17" fmla="*/ 35 h 36"/>
                <a:gd name="T18" fmla="*/ 0 w 5"/>
                <a:gd name="T19" fmla="*/ 35 h 36"/>
                <a:gd name="T20" fmla="*/ 5 w 5"/>
                <a:gd name="T21" fmla="*/ 0 h 36"/>
                <a:gd name="T22" fmla="*/ 0 w 5"/>
                <a:gd name="T23" fmla="*/ 25 h 36"/>
                <a:gd name="T24" fmla="*/ 5 w 5"/>
                <a:gd name="T25" fmla="*/ 1 h 36"/>
                <a:gd name="T26" fmla="*/ 5 w 5"/>
                <a:gd name="T2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36"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5" y="0"/>
                  </a:moveTo>
                  <a:cubicBezTo>
                    <a:pt x="3" y="7"/>
                    <a:pt x="1" y="16"/>
                    <a:pt x="0" y="25"/>
                  </a:cubicBezTo>
                  <a:cubicBezTo>
                    <a:pt x="1" y="16"/>
                    <a:pt x="3" y="8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BC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7">
              <a:extLst>
                <a:ext uri="{FF2B5EF4-FFF2-40B4-BE49-F238E27FC236}">
                  <a16:creationId xmlns:a16="http://schemas.microsoft.com/office/drawing/2014/main" id="{E8E7F6E5-2EE3-40D1-ADB9-B7486BCF3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9" y="3827463"/>
              <a:ext cx="1220788" cy="706438"/>
            </a:xfrm>
            <a:custGeom>
              <a:avLst/>
              <a:gdLst>
                <a:gd name="T0" fmla="*/ 131 w 180"/>
                <a:gd name="T1" fmla="*/ 0 h 105"/>
                <a:gd name="T2" fmla="*/ 129 w 180"/>
                <a:gd name="T3" fmla="*/ 0 h 105"/>
                <a:gd name="T4" fmla="*/ 129 w 180"/>
                <a:gd name="T5" fmla="*/ 0 h 105"/>
                <a:gd name="T6" fmla="*/ 128 w 180"/>
                <a:gd name="T7" fmla="*/ 5 h 105"/>
                <a:gd name="T8" fmla="*/ 128 w 180"/>
                <a:gd name="T9" fmla="*/ 5 h 105"/>
                <a:gd name="T10" fmla="*/ 118 w 180"/>
                <a:gd name="T11" fmla="*/ 9 h 105"/>
                <a:gd name="T12" fmla="*/ 128 w 180"/>
                <a:gd name="T13" fmla="*/ 7 h 105"/>
                <a:gd name="T14" fmla="*/ 137 w 180"/>
                <a:gd name="T15" fmla="*/ 8 h 105"/>
                <a:gd name="T16" fmla="*/ 135 w 180"/>
                <a:gd name="T17" fmla="*/ 11 h 105"/>
                <a:gd name="T18" fmla="*/ 168 w 180"/>
                <a:gd name="T19" fmla="*/ 90 h 105"/>
                <a:gd name="T20" fmla="*/ 145 w 180"/>
                <a:gd name="T21" fmla="*/ 71 h 105"/>
                <a:gd name="T22" fmla="*/ 139 w 180"/>
                <a:gd name="T23" fmla="*/ 43 h 105"/>
                <a:gd name="T24" fmla="*/ 116 w 180"/>
                <a:gd name="T25" fmla="*/ 60 h 105"/>
                <a:gd name="T26" fmla="*/ 125 w 180"/>
                <a:gd name="T27" fmla="*/ 42 h 105"/>
                <a:gd name="T28" fmla="*/ 43 w 180"/>
                <a:gd name="T29" fmla="*/ 64 h 105"/>
                <a:gd name="T30" fmla="*/ 41 w 180"/>
                <a:gd name="T31" fmla="*/ 64 h 105"/>
                <a:gd name="T32" fmla="*/ 58 w 180"/>
                <a:gd name="T33" fmla="*/ 52 h 105"/>
                <a:gd name="T34" fmla="*/ 34 w 180"/>
                <a:gd name="T35" fmla="*/ 49 h 105"/>
                <a:gd name="T36" fmla="*/ 34 w 180"/>
                <a:gd name="T37" fmla="*/ 49 h 105"/>
                <a:gd name="T38" fmla="*/ 8 w 180"/>
                <a:gd name="T39" fmla="*/ 76 h 105"/>
                <a:gd name="T40" fmla="*/ 6 w 180"/>
                <a:gd name="T41" fmla="*/ 77 h 105"/>
                <a:gd name="T42" fmla="*/ 5 w 180"/>
                <a:gd name="T43" fmla="*/ 54 h 105"/>
                <a:gd name="T44" fmla="*/ 0 w 180"/>
                <a:gd name="T45" fmla="*/ 78 h 105"/>
                <a:gd name="T46" fmla="*/ 0 w 180"/>
                <a:gd name="T47" fmla="*/ 88 h 105"/>
                <a:gd name="T48" fmla="*/ 0 w 180"/>
                <a:gd name="T49" fmla="*/ 88 h 105"/>
                <a:gd name="T50" fmla="*/ 0 w 180"/>
                <a:gd name="T51" fmla="*/ 88 h 105"/>
                <a:gd name="T52" fmla="*/ 0 w 180"/>
                <a:gd name="T53" fmla="*/ 88 h 105"/>
                <a:gd name="T54" fmla="*/ 0 w 180"/>
                <a:gd name="T55" fmla="*/ 88 h 105"/>
                <a:gd name="T56" fmla="*/ 0 w 180"/>
                <a:gd name="T57" fmla="*/ 89 h 105"/>
                <a:gd name="T58" fmla="*/ 0 w 180"/>
                <a:gd name="T59" fmla="*/ 89 h 105"/>
                <a:gd name="T60" fmla="*/ 4 w 180"/>
                <a:gd name="T61" fmla="*/ 88 h 105"/>
                <a:gd name="T62" fmla="*/ 13 w 180"/>
                <a:gd name="T63" fmla="*/ 91 h 105"/>
                <a:gd name="T64" fmla="*/ 22 w 180"/>
                <a:gd name="T65" fmla="*/ 63 h 105"/>
                <a:gd name="T66" fmla="*/ 44 w 180"/>
                <a:gd name="T67" fmla="*/ 55 h 105"/>
                <a:gd name="T68" fmla="*/ 45 w 180"/>
                <a:gd name="T69" fmla="*/ 55 h 105"/>
                <a:gd name="T70" fmla="*/ 45 w 180"/>
                <a:gd name="T71" fmla="*/ 55 h 105"/>
                <a:gd name="T72" fmla="*/ 45 w 180"/>
                <a:gd name="T73" fmla="*/ 55 h 105"/>
                <a:gd name="T74" fmla="*/ 24 w 180"/>
                <a:gd name="T75" fmla="*/ 69 h 105"/>
                <a:gd name="T76" fmla="*/ 40 w 180"/>
                <a:gd name="T77" fmla="*/ 69 h 105"/>
                <a:gd name="T78" fmla="*/ 119 w 180"/>
                <a:gd name="T79" fmla="*/ 51 h 105"/>
                <a:gd name="T80" fmla="*/ 119 w 180"/>
                <a:gd name="T81" fmla="*/ 51 h 105"/>
                <a:gd name="T82" fmla="*/ 119 w 180"/>
                <a:gd name="T83" fmla="*/ 51 h 105"/>
                <a:gd name="T84" fmla="*/ 98 w 180"/>
                <a:gd name="T85" fmla="*/ 65 h 105"/>
                <a:gd name="T86" fmla="*/ 103 w 180"/>
                <a:gd name="T87" fmla="*/ 66 h 105"/>
                <a:gd name="T88" fmla="*/ 133 w 180"/>
                <a:gd name="T89" fmla="*/ 53 h 105"/>
                <a:gd name="T90" fmla="*/ 133 w 180"/>
                <a:gd name="T91" fmla="*/ 53 h 105"/>
                <a:gd name="T92" fmla="*/ 133 w 180"/>
                <a:gd name="T93" fmla="*/ 53 h 105"/>
                <a:gd name="T94" fmla="*/ 132 w 180"/>
                <a:gd name="T95" fmla="*/ 62 h 105"/>
                <a:gd name="T96" fmla="*/ 139 w 180"/>
                <a:gd name="T97" fmla="*/ 78 h 105"/>
                <a:gd name="T98" fmla="*/ 163 w 180"/>
                <a:gd name="T99" fmla="*/ 105 h 105"/>
                <a:gd name="T100" fmla="*/ 166 w 180"/>
                <a:gd name="T101" fmla="*/ 103 h 105"/>
                <a:gd name="T102" fmla="*/ 169 w 180"/>
                <a:gd name="T103" fmla="*/ 102 h 105"/>
                <a:gd name="T104" fmla="*/ 171 w 180"/>
                <a:gd name="T105" fmla="*/ 102 h 105"/>
                <a:gd name="T106" fmla="*/ 171 w 180"/>
                <a:gd name="T107" fmla="*/ 102 h 105"/>
                <a:gd name="T108" fmla="*/ 175 w 180"/>
                <a:gd name="T109" fmla="*/ 103 h 105"/>
                <a:gd name="T110" fmla="*/ 180 w 180"/>
                <a:gd name="T111" fmla="*/ 68 h 105"/>
                <a:gd name="T112" fmla="*/ 143 w 180"/>
                <a:gd name="T113" fmla="*/ 8 h 105"/>
                <a:gd name="T114" fmla="*/ 138 w 180"/>
                <a:gd name="T115" fmla="*/ 3 h 105"/>
                <a:gd name="T116" fmla="*/ 135 w 180"/>
                <a:gd name="T117" fmla="*/ 4 h 105"/>
                <a:gd name="T118" fmla="*/ 131 w 180"/>
                <a:gd name="T11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" h="105">
                  <a:moveTo>
                    <a:pt x="131" y="0"/>
                  </a:moveTo>
                  <a:cubicBezTo>
                    <a:pt x="130" y="0"/>
                    <a:pt x="130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3" y="5"/>
                    <a:pt x="118" y="9"/>
                    <a:pt x="118" y="9"/>
                  </a:cubicBezTo>
                  <a:cubicBezTo>
                    <a:pt x="121" y="8"/>
                    <a:pt x="124" y="7"/>
                    <a:pt x="128" y="7"/>
                  </a:cubicBezTo>
                  <a:cubicBezTo>
                    <a:pt x="133" y="7"/>
                    <a:pt x="137" y="8"/>
                    <a:pt x="137" y="8"/>
                  </a:cubicBezTo>
                  <a:cubicBezTo>
                    <a:pt x="135" y="9"/>
                    <a:pt x="135" y="11"/>
                    <a:pt x="135" y="11"/>
                  </a:cubicBezTo>
                  <a:cubicBezTo>
                    <a:pt x="178" y="26"/>
                    <a:pt x="168" y="90"/>
                    <a:pt x="168" y="90"/>
                  </a:cubicBezTo>
                  <a:cubicBezTo>
                    <a:pt x="167" y="85"/>
                    <a:pt x="157" y="80"/>
                    <a:pt x="145" y="71"/>
                  </a:cubicBezTo>
                  <a:cubicBezTo>
                    <a:pt x="133" y="63"/>
                    <a:pt x="139" y="43"/>
                    <a:pt x="139" y="43"/>
                  </a:cubicBezTo>
                  <a:cubicBezTo>
                    <a:pt x="135" y="50"/>
                    <a:pt x="119" y="58"/>
                    <a:pt x="116" y="60"/>
                  </a:cubicBezTo>
                  <a:cubicBezTo>
                    <a:pt x="123" y="56"/>
                    <a:pt x="125" y="42"/>
                    <a:pt x="125" y="42"/>
                  </a:cubicBezTo>
                  <a:cubicBezTo>
                    <a:pt x="112" y="55"/>
                    <a:pt x="57" y="64"/>
                    <a:pt x="43" y="64"/>
                  </a:cubicBezTo>
                  <a:cubicBezTo>
                    <a:pt x="42" y="64"/>
                    <a:pt x="41" y="64"/>
                    <a:pt x="41" y="64"/>
                  </a:cubicBezTo>
                  <a:cubicBezTo>
                    <a:pt x="34" y="62"/>
                    <a:pt x="58" y="52"/>
                    <a:pt x="58" y="52"/>
                  </a:cubicBezTo>
                  <a:cubicBezTo>
                    <a:pt x="58" y="52"/>
                    <a:pt x="52" y="49"/>
                    <a:pt x="34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17" y="49"/>
                    <a:pt x="13" y="69"/>
                    <a:pt x="8" y="76"/>
                  </a:cubicBezTo>
                  <a:cubicBezTo>
                    <a:pt x="7" y="77"/>
                    <a:pt x="7" y="77"/>
                    <a:pt x="6" y="77"/>
                  </a:cubicBezTo>
                  <a:cubicBezTo>
                    <a:pt x="3" y="77"/>
                    <a:pt x="5" y="58"/>
                    <a:pt x="5" y="54"/>
                  </a:cubicBezTo>
                  <a:cubicBezTo>
                    <a:pt x="3" y="61"/>
                    <a:pt x="1" y="69"/>
                    <a:pt x="0" y="78"/>
                  </a:cubicBezTo>
                  <a:cubicBezTo>
                    <a:pt x="0" y="81"/>
                    <a:pt x="0" y="85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88"/>
                    <a:pt x="3" y="88"/>
                    <a:pt x="4" y="88"/>
                  </a:cubicBezTo>
                  <a:cubicBezTo>
                    <a:pt x="7" y="88"/>
                    <a:pt x="10" y="89"/>
                    <a:pt x="13" y="91"/>
                  </a:cubicBezTo>
                  <a:cubicBezTo>
                    <a:pt x="13" y="86"/>
                    <a:pt x="16" y="70"/>
                    <a:pt x="22" y="63"/>
                  </a:cubicBezTo>
                  <a:cubicBezTo>
                    <a:pt x="27" y="55"/>
                    <a:pt x="40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28" y="59"/>
                    <a:pt x="24" y="69"/>
                  </a:cubicBezTo>
                  <a:cubicBezTo>
                    <a:pt x="24" y="69"/>
                    <a:pt x="30" y="69"/>
                    <a:pt x="40" y="69"/>
                  </a:cubicBezTo>
                  <a:cubicBezTo>
                    <a:pt x="60" y="69"/>
                    <a:pt x="95" y="67"/>
                    <a:pt x="119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9" y="51"/>
                    <a:pt x="111" y="60"/>
                    <a:pt x="98" y="65"/>
                  </a:cubicBezTo>
                  <a:cubicBezTo>
                    <a:pt x="98" y="65"/>
                    <a:pt x="100" y="66"/>
                    <a:pt x="103" y="66"/>
                  </a:cubicBezTo>
                  <a:cubicBezTo>
                    <a:pt x="110" y="66"/>
                    <a:pt x="122" y="64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2" y="56"/>
                    <a:pt x="132" y="62"/>
                  </a:cubicBezTo>
                  <a:cubicBezTo>
                    <a:pt x="132" y="67"/>
                    <a:pt x="133" y="73"/>
                    <a:pt x="139" y="78"/>
                  </a:cubicBezTo>
                  <a:cubicBezTo>
                    <a:pt x="151" y="88"/>
                    <a:pt x="163" y="95"/>
                    <a:pt x="163" y="105"/>
                  </a:cubicBezTo>
                  <a:cubicBezTo>
                    <a:pt x="164" y="104"/>
                    <a:pt x="165" y="104"/>
                    <a:pt x="166" y="103"/>
                  </a:cubicBezTo>
                  <a:cubicBezTo>
                    <a:pt x="167" y="103"/>
                    <a:pt x="168" y="102"/>
                    <a:pt x="169" y="102"/>
                  </a:cubicBezTo>
                  <a:cubicBezTo>
                    <a:pt x="170" y="102"/>
                    <a:pt x="170" y="102"/>
                    <a:pt x="171" y="102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3" y="102"/>
                    <a:pt x="174" y="103"/>
                    <a:pt x="175" y="103"/>
                  </a:cubicBezTo>
                  <a:cubicBezTo>
                    <a:pt x="177" y="99"/>
                    <a:pt x="180" y="85"/>
                    <a:pt x="180" y="68"/>
                  </a:cubicBezTo>
                  <a:cubicBezTo>
                    <a:pt x="180" y="45"/>
                    <a:pt x="173" y="17"/>
                    <a:pt x="143" y="8"/>
                  </a:cubicBezTo>
                  <a:cubicBezTo>
                    <a:pt x="143" y="8"/>
                    <a:pt x="142" y="3"/>
                    <a:pt x="138" y="3"/>
                  </a:cubicBezTo>
                  <a:cubicBezTo>
                    <a:pt x="137" y="3"/>
                    <a:pt x="136" y="3"/>
                    <a:pt x="135" y="4"/>
                  </a:cubicBezTo>
                  <a:cubicBezTo>
                    <a:pt x="135" y="4"/>
                    <a:pt x="134" y="0"/>
                    <a:pt x="131" y="0"/>
                  </a:cubicBezTo>
                </a:path>
              </a:pathLst>
            </a:custGeom>
            <a:solidFill>
              <a:srgbClr val="3E230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8">
              <a:extLst>
                <a:ext uri="{FF2B5EF4-FFF2-40B4-BE49-F238E27FC236}">
                  <a16:creationId xmlns:a16="http://schemas.microsoft.com/office/drawing/2014/main" id="{9B386C3A-1D39-487E-9CC4-EA020578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4406900"/>
              <a:ext cx="188913" cy="228600"/>
            </a:xfrm>
            <a:custGeom>
              <a:avLst/>
              <a:gdLst>
                <a:gd name="T0" fmla="*/ 5 w 28"/>
                <a:gd name="T1" fmla="*/ 23 h 34"/>
                <a:gd name="T2" fmla="*/ 23 w 28"/>
                <a:gd name="T3" fmla="*/ 30 h 34"/>
                <a:gd name="T4" fmla="*/ 22 w 28"/>
                <a:gd name="T5" fmla="*/ 10 h 34"/>
                <a:gd name="T6" fmla="*/ 4 w 28"/>
                <a:gd name="T7" fmla="*/ 4 h 34"/>
                <a:gd name="T8" fmla="*/ 5 w 28"/>
                <a:gd name="T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5" y="23"/>
                  </a:moveTo>
                  <a:cubicBezTo>
                    <a:pt x="10" y="30"/>
                    <a:pt x="18" y="34"/>
                    <a:pt x="23" y="30"/>
                  </a:cubicBezTo>
                  <a:cubicBezTo>
                    <a:pt x="28" y="27"/>
                    <a:pt x="28" y="18"/>
                    <a:pt x="22" y="10"/>
                  </a:cubicBezTo>
                  <a:cubicBezTo>
                    <a:pt x="17" y="3"/>
                    <a:pt x="9" y="0"/>
                    <a:pt x="4" y="4"/>
                  </a:cubicBezTo>
                  <a:cubicBezTo>
                    <a:pt x="0" y="7"/>
                    <a:pt x="0" y="16"/>
                    <a:pt x="5" y="23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9">
              <a:extLst>
                <a:ext uri="{FF2B5EF4-FFF2-40B4-BE49-F238E27FC236}">
                  <a16:creationId xmlns:a16="http://schemas.microsoft.com/office/drawing/2014/main" id="{B8ADE1FC-CADB-4A51-9F4C-AC3C5F559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7" y="4473575"/>
              <a:ext cx="66675" cy="87313"/>
            </a:xfrm>
            <a:custGeom>
              <a:avLst/>
              <a:gdLst>
                <a:gd name="T0" fmla="*/ 4 w 10"/>
                <a:gd name="T1" fmla="*/ 0 h 13"/>
                <a:gd name="T2" fmla="*/ 0 w 10"/>
                <a:gd name="T3" fmla="*/ 3 h 13"/>
                <a:gd name="T4" fmla="*/ 2 w 10"/>
                <a:gd name="T5" fmla="*/ 2 h 13"/>
                <a:gd name="T6" fmla="*/ 5 w 10"/>
                <a:gd name="T7" fmla="*/ 4 h 13"/>
                <a:gd name="T8" fmla="*/ 4 w 10"/>
                <a:gd name="T9" fmla="*/ 10 h 13"/>
                <a:gd name="T10" fmla="*/ 6 w 10"/>
                <a:gd name="T11" fmla="*/ 13 h 13"/>
                <a:gd name="T12" fmla="*/ 8 w 10"/>
                <a:gd name="T13" fmla="*/ 12 h 13"/>
                <a:gd name="T14" fmla="*/ 5 w 10"/>
                <a:gd name="T15" fmla="*/ 1 h 13"/>
                <a:gd name="T16" fmla="*/ 4 w 10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2" y="0"/>
                    <a:pt x="0" y="3"/>
                    <a:pt x="0" y="3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4"/>
                    <a:pt x="3" y="7"/>
                    <a:pt x="4" y="10"/>
                  </a:cubicBezTo>
                  <a:cubicBezTo>
                    <a:pt x="4" y="12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10" y="10"/>
                    <a:pt x="9" y="4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70">
              <a:extLst>
                <a:ext uri="{FF2B5EF4-FFF2-40B4-BE49-F238E27FC236}">
                  <a16:creationId xmlns:a16="http://schemas.microsoft.com/office/drawing/2014/main" id="{FF5BAD0A-74C9-47D7-B62B-F892DA24F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4427" y="4500563"/>
              <a:ext cx="209550" cy="215900"/>
            </a:xfrm>
            <a:custGeom>
              <a:avLst/>
              <a:gdLst>
                <a:gd name="T0" fmla="*/ 23 w 31"/>
                <a:gd name="T1" fmla="*/ 24 h 32"/>
                <a:gd name="T2" fmla="*/ 4 w 31"/>
                <a:gd name="T3" fmla="*/ 28 h 32"/>
                <a:gd name="T4" fmla="*/ 7 w 31"/>
                <a:gd name="T5" fmla="*/ 8 h 32"/>
                <a:gd name="T6" fmla="*/ 26 w 31"/>
                <a:gd name="T7" fmla="*/ 5 h 32"/>
                <a:gd name="T8" fmla="*/ 23 w 31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3" y="24"/>
                  </a:moveTo>
                  <a:cubicBezTo>
                    <a:pt x="17" y="30"/>
                    <a:pt x="8" y="32"/>
                    <a:pt x="4" y="28"/>
                  </a:cubicBezTo>
                  <a:cubicBezTo>
                    <a:pt x="0" y="23"/>
                    <a:pt x="1" y="15"/>
                    <a:pt x="7" y="8"/>
                  </a:cubicBezTo>
                  <a:cubicBezTo>
                    <a:pt x="14" y="2"/>
                    <a:pt x="22" y="0"/>
                    <a:pt x="26" y="5"/>
                  </a:cubicBezTo>
                  <a:cubicBezTo>
                    <a:pt x="31" y="9"/>
                    <a:pt x="29" y="18"/>
                    <a:pt x="23" y="24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1">
              <a:extLst>
                <a:ext uri="{FF2B5EF4-FFF2-40B4-BE49-F238E27FC236}">
                  <a16:creationId xmlns:a16="http://schemas.microsoft.com/office/drawing/2014/main" id="{F87C624E-A313-48C8-95AA-24BA4AA2A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389" y="4575175"/>
              <a:ext cx="80963" cy="80963"/>
            </a:xfrm>
            <a:custGeom>
              <a:avLst/>
              <a:gdLst>
                <a:gd name="T0" fmla="*/ 8 w 12"/>
                <a:gd name="T1" fmla="*/ 0 h 12"/>
                <a:gd name="T2" fmla="*/ 7 w 12"/>
                <a:gd name="T3" fmla="*/ 0 h 12"/>
                <a:gd name="T4" fmla="*/ 2 w 12"/>
                <a:gd name="T5" fmla="*/ 11 h 12"/>
                <a:gd name="T6" fmla="*/ 3 w 12"/>
                <a:gd name="T7" fmla="*/ 12 h 12"/>
                <a:gd name="T8" fmla="*/ 6 w 12"/>
                <a:gd name="T9" fmla="*/ 9 h 12"/>
                <a:gd name="T10" fmla="*/ 7 w 12"/>
                <a:gd name="T11" fmla="*/ 3 h 12"/>
                <a:gd name="T12" fmla="*/ 9 w 12"/>
                <a:gd name="T13" fmla="*/ 2 h 12"/>
                <a:gd name="T14" fmla="*/ 12 w 12"/>
                <a:gd name="T15" fmla="*/ 2 h 12"/>
                <a:gd name="T16" fmla="*/ 8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2"/>
                    <a:pt x="0" y="8"/>
                    <a:pt x="2" y="11"/>
                  </a:cubicBezTo>
                  <a:cubicBezTo>
                    <a:pt x="2" y="11"/>
                    <a:pt x="3" y="12"/>
                    <a:pt x="3" y="12"/>
                  </a:cubicBezTo>
                  <a:cubicBezTo>
                    <a:pt x="5" y="12"/>
                    <a:pt x="6" y="10"/>
                    <a:pt x="6" y="9"/>
                  </a:cubicBezTo>
                  <a:cubicBezTo>
                    <a:pt x="8" y="6"/>
                    <a:pt x="7" y="3"/>
                    <a:pt x="7" y="3"/>
                  </a:cubicBezTo>
                  <a:cubicBezTo>
                    <a:pt x="7" y="3"/>
                    <a:pt x="7" y="2"/>
                    <a:pt x="9" y="2"/>
                  </a:cubicBezTo>
                  <a:cubicBezTo>
                    <a:pt x="10" y="2"/>
                    <a:pt x="11" y="2"/>
                    <a:pt x="12" y="2"/>
                  </a:cubicBezTo>
                  <a:cubicBezTo>
                    <a:pt x="12" y="2"/>
                    <a:pt x="10" y="0"/>
                    <a:pt x="8" y="0"/>
                  </a:cubicBezTo>
                </a:path>
              </a:pathLst>
            </a:custGeom>
            <a:solidFill>
              <a:srgbClr val="EE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2">
              <a:extLst>
                <a:ext uri="{FF2B5EF4-FFF2-40B4-BE49-F238E27FC236}">
                  <a16:creationId xmlns:a16="http://schemas.microsoft.com/office/drawing/2014/main" id="{A9B96C4A-6945-4DD5-8B81-D6897C6AC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27" y="4332288"/>
              <a:ext cx="188913" cy="155575"/>
            </a:xfrm>
            <a:custGeom>
              <a:avLst/>
              <a:gdLst>
                <a:gd name="T0" fmla="*/ 0 w 28"/>
                <a:gd name="T1" fmla="*/ 23 h 23"/>
                <a:gd name="T2" fmla="*/ 28 w 28"/>
                <a:gd name="T3" fmla="*/ 22 h 23"/>
                <a:gd name="T4" fmla="*/ 0 w 28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23"/>
                  </a:moveTo>
                  <a:cubicBezTo>
                    <a:pt x="0" y="23"/>
                    <a:pt x="10" y="7"/>
                    <a:pt x="28" y="22"/>
                  </a:cubicBezTo>
                  <a:cubicBezTo>
                    <a:pt x="28" y="22"/>
                    <a:pt x="15" y="0"/>
                    <a:pt x="0" y="23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3">
              <a:extLst>
                <a:ext uri="{FF2B5EF4-FFF2-40B4-BE49-F238E27FC236}">
                  <a16:creationId xmlns:a16="http://schemas.microsoft.com/office/drawing/2014/main" id="{92FED099-D8BD-4912-AC5B-207E10F11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2327" y="4460875"/>
              <a:ext cx="142875" cy="153988"/>
            </a:xfrm>
            <a:custGeom>
              <a:avLst/>
              <a:gdLst>
                <a:gd name="T0" fmla="*/ 0 w 21"/>
                <a:gd name="T1" fmla="*/ 21 h 23"/>
                <a:gd name="T2" fmla="*/ 21 w 21"/>
                <a:gd name="T3" fmla="*/ 23 h 23"/>
                <a:gd name="T4" fmla="*/ 0 w 21"/>
                <a:gd name="T5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">
                  <a:moveTo>
                    <a:pt x="0" y="21"/>
                  </a:moveTo>
                  <a:cubicBezTo>
                    <a:pt x="0" y="21"/>
                    <a:pt x="10" y="12"/>
                    <a:pt x="21" y="23"/>
                  </a:cubicBezTo>
                  <a:cubicBezTo>
                    <a:pt x="21" y="23"/>
                    <a:pt x="12" y="0"/>
                    <a:pt x="0" y="21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4">
              <a:extLst>
                <a:ext uri="{FF2B5EF4-FFF2-40B4-BE49-F238E27FC236}">
                  <a16:creationId xmlns:a16="http://schemas.microsoft.com/office/drawing/2014/main" id="{26BE0BCE-B537-424E-A974-1489E9D3F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9" y="4298950"/>
              <a:ext cx="190500" cy="168275"/>
            </a:xfrm>
            <a:custGeom>
              <a:avLst/>
              <a:gdLst>
                <a:gd name="T0" fmla="*/ 28 w 28"/>
                <a:gd name="T1" fmla="*/ 25 h 25"/>
                <a:gd name="T2" fmla="*/ 0 w 28"/>
                <a:gd name="T3" fmla="*/ 19 h 25"/>
                <a:gd name="T4" fmla="*/ 28 w 2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5">
                  <a:moveTo>
                    <a:pt x="28" y="25"/>
                  </a:moveTo>
                  <a:cubicBezTo>
                    <a:pt x="28" y="25"/>
                    <a:pt x="20" y="8"/>
                    <a:pt x="0" y="19"/>
                  </a:cubicBezTo>
                  <a:cubicBezTo>
                    <a:pt x="0" y="19"/>
                    <a:pt x="17" y="0"/>
                    <a:pt x="28" y="25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5">
              <a:extLst>
                <a:ext uri="{FF2B5EF4-FFF2-40B4-BE49-F238E27FC236}">
                  <a16:creationId xmlns:a16="http://schemas.microsoft.com/office/drawing/2014/main" id="{4A8F25AD-1640-48B1-9A15-426B5777C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7" y="4427538"/>
              <a:ext cx="141288" cy="153988"/>
            </a:xfrm>
            <a:custGeom>
              <a:avLst/>
              <a:gdLst>
                <a:gd name="T0" fmla="*/ 21 w 21"/>
                <a:gd name="T1" fmla="*/ 23 h 23"/>
                <a:gd name="T2" fmla="*/ 0 w 21"/>
                <a:gd name="T3" fmla="*/ 21 h 23"/>
                <a:gd name="T4" fmla="*/ 21 w 21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">
                  <a:moveTo>
                    <a:pt x="21" y="23"/>
                  </a:moveTo>
                  <a:cubicBezTo>
                    <a:pt x="21" y="23"/>
                    <a:pt x="13" y="12"/>
                    <a:pt x="0" y="21"/>
                  </a:cubicBezTo>
                  <a:cubicBezTo>
                    <a:pt x="0" y="21"/>
                    <a:pt x="13" y="0"/>
                    <a:pt x="21" y="23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6">
              <a:extLst>
                <a:ext uri="{FF2B5EF4-FFF2-40B4-BE49-F238E27FC236}">
                  <a16:creationId xmlns:a16="http://schemas.microsoft.com/office/drawing/2014/main" id="{DEABDE5E-D89F-406C-A6B2-6A277C777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9" y="4716463"/>
              <a:ext cx="425450" cy="188913"/>
            </a:xfrm>
            <a:custGeom>
              <a:avLst/>
              <a:gdLst>
                <a:gd name="T0" fmla="*/ 1 w 63"/>
                <a:gd name="T1" fmla="*/ 7 h 28"/>
                <a:gd name="T2" fmla="*/ 53 w 63"/>
                <a:gd name="T3" fmla="*/ 11 h 28"/>
                <a:gd name="T4" fmla="*/ 30 w 63"/>
                <a:gd name="T5" fmla="*/ 27 h 28"/>
                <a:gd name="T6" fmla="*/ 1 w 63"/>
                <a:gd name="T7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8">
                  <a:moveTo>
                    <a:pt x="1" y="7"/>
                  </a:moveTo>
                  <a:cubicBezTo>
                    <a:pt x="1" y="7"/>
                    <a:pt x="28" y="0"/>
                    <a:pt x="53" y="11"/>
                  </a:cubicBezTo>
                  <a:cubicBezTo>
                    <a:pt x="63" y="16"/>
                    <a:pt x="40" y="28"/>
                    <a:pt x="30" y="27"/>
                  </a:cubicBezTo>
                  <a:cubicBezTo>
                    <a:pt x="21" y="27"/>
                    <a:pt x="0" y="15"/>
                    <a:pt x="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DA3C0AC1-41A2-4B1B-AD68-11DAC1387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452" y="4764088"/>
              <a:ext cx="236538" cy="141288"/>
            </a:xfrm>
            <a:custGeom>
              <a:avLst/>
              <a:gdLst>
                <a:gd name="T0" fmla="*/ 35 w 35"/>
                <a:gd name="T1" fmla="*/ 16 h 21"/>
                <a:gd name="T2" fmla="*/ 35 w 35"/>
                <a:gd name="T3" fmla="*/ 16 h 21"/>
                <a:gd name="T4" fmla="*/ 0 w 35"/>
                <a:gd name="T5" fmla="*/ 13 h 21"/>
                <a:gd name="T6" fmla="*/ 19 w 35"/>
                <a:gd name="T7" fmla="*/ 20 h 21"/>
                <a:gd name="T8" fmla="*/ 35 w 35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1">
                  <a:moveTo>
                    <a:pt x="35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16" y="0"/>
                    <a:pt x="0" y="13"/>
                    <a:pt x="0" y="13"/>
                  </a:cubicBezTo>
                  <a:cubicBezTo>
                    <a:pt x="6" y="17"/>
                    <a:pt x="14" y="20"/>
                    <a:pt x="19" y="20"/>
                  </a:cubicBezTo>
                  <a:cubicBezTo>
                    <a:pt x="23" y="21"/>
                    <a:pt x="30" y="19"/>
                    <a:pt x="35" y="16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8">
              <a:extLst>
                <a:ext uri="{FF2B5EF4-FFF2-40B4-BE49-F238E27FC236}">
                  <a16:creationId xmlns:a16="http://schemas.microsoft.com/office/drawing/2014/main" id="{B1923353-FB45-4CC0-96D1-5EEE02B5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177" y="4737100"/>
              <a:ext cx="325438" cy="93663"/>
            </a:xfrm>
            <a:custGeom>
              <a:avLst/>
              <a:gdLst>
                <a:gd name="T0" fmla="*/ 1 w 48"/>
                <a:gd name="T1" fmla="*/ 3 h 14"/>
                <a:gd name="T2" fmla="*/ 9 w 48"/>
                <a:gd name="T3" fmla="*/ 7 h 14"/>
                <a:gd name="T4" fmla="*/ 40 w 48"/>
                <a:gd name="T5" fmla="*/ 11 h 14"/>
                <a:gd name="T6" fmla="*/ 48 w 48"/>
                <a:gd name="T7" fmla="*/ 8 h 14"/>
                <a:gd name="T8" fmla="*/ 48 w 48"/>
                <a:gd name="T9" fmla="*/ 8 h 14"/>
                <a:gd name="T10" fmla="*/ 1 w 48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4">
                  <a:moveTo>
                    <a:pt x="1" y="3"/>
                  </a:moveTo>
                  <a:cubicBezTo>
                    <a:pt x="1" y="3"/>
                    <a:pt x="0" y="8"/>
                    <a:pt x="9" y="7"/>
                  </a:cubicBezTo>
                  <a:cubicBezTo>
                    <a:pt x="17" y="7"/>
                    <a:pt x="31" y="7"/>
                    <a:pt x="40" y="11"/>
                  </a:cubicBezTo>
                  <a:cubicBezTo>
                    <a:pt x="46" y="14"/>
                    <a:pt x="48" y="11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29" y="0"/>
                    <a:pt x="1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9887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0380" y="114300"/>
            <a:ext cx="2648644" cy="1044153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+ 9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199" y="1573574"/>
            <a:ext cx="1616570" cy="5466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43481" y="1573574"/>
            <a:ext cx="1618499" cy="5466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0545" y="1552928"/>
            <a:ext cx="1681160" cy="5672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5955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279010" y="71553"/>
            <a:ext cx="2073897" cy="1076399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+ 7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35440" y="1828034"/>
            <a:ext cx="1434848" cy="4191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21613" y="1839814"/>
            <a:ext cx="1507511" cy="4073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0449" y="1817842"/>
            <a:ext cx="1592717" cy="4073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42678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1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974347" y="114300"/>
            <a:ext cx="2223185" cy="1045981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+ 4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3939" y="1597487"/>
            <a:ext cx="1601377" cy="5259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7878" y="1584974"/>
            <a:ext cx="1611754" cy="5105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3050" y="1569599"/>
            <a:ext cx="1585777" cy="5259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756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4BDA5731-F91C-C7AF-A182-A3F3BE28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32E81-5A1D-0D47-1817-4C8F19614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857" y="218133"/>
            <a:ext cx="7504826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363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929FF8-C5C5-8149-82F7-8DAD28E64B6B}"/>
              </a:ext>
            </a:extLst>
          </p:cNvPr>
          <p:cNvGrpSpPr/>
          <p:nvPr/>
        </p:nvGrpSpPr>
        <p:grpSpPr>
          <a:xfrm>
            <a:off x="558768" y="716248"/>
            <a:ext cx="2041557" cy="648575"/>
            <a:chOff x="1722437" y="1417221"/>
            <a:chExt cx="1854199" cy="6485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ED10545-AC1B-1242-8127-BD8A7F618AEA}"/>
                </a:ext>
              </a:extLst>
            </p:cNvPr>
            <p:cNvSpPr/>
            <p:nvPr/>
          </p:nvSpPr>
          <p:spPr>
            <a:xfrm>
              <a:off x="1722437" y="1417221"/>
              <a:ext cx="504826" cy="525465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BCDAE8-F1D8-7445-A349-8E93579F7EF7}"/>
                </a:ext>
              </a:extLst>
            </p:cNvPr>
            <p:cNvSpPr txBox="1"/>
            <p:nvPr/>
          </p:nvSpPr>
          <p:spPr>
            <a:xfrm>
              <a:off x="2332037" y="1481021"/>
              <a:ext cx="12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C1A561D-DFF5-354C-8195-4C0BC268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1090"/>
              </p:ext>
            </p:extLst>
          </p:nvPr>
        </p:nvGraphicFramePr>
        <p:xfrm>
          <a:off x="1306510" y="1674891"/>
          <a:ext cx="10064641" cy="269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043">
                  <a:extLst>
                    <a:ext uri="{9D8B030D-6E8A-4147-A177-3AD203B41FA5}">
                      <a16:colId xmlns:a16="http://schemas.microsoft.com/office/drawing/2014/main" val="511178278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3146063842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523615986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1167162405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1624703303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233235197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1581742821"/>
                    </a:ext>
                  </a:extLst>
                </a:gridCol>
              </a:tblGrid>
              <a:tr h="89902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05765"/>
                  </a:ext>
                </a:extLst>
              </a:tr>
              <a:tr h="899028">
                <a:tc>
                  <a:txBody>
                    <a:bodyPr/>
                    <a:lstStyle/>
                    <a:p>
                      <a:pPr algn="ctr"/>
                      <a:r>
                        <a:rPr lang="x-none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621247"/>
                  </a:ext>
                </a:extLst>
              </a:tr>
              <a:tr h="89902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911491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1EAAB7-2249-AE4B-B0E2-1E478191479B}"/>
              </a:ext>
            </a:extLst>
          </p:cNvPr>
          <p:cNvSpPr/>
          <p:nvPr/>
        </p:nvSpPr>
        <p:spPr>
          <a:xfrm>
            <a:off x="5145463" y="3709683"/>
            <a:ext cx="725333" cy="51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940535-B957-EA44-A570-D6E1CF15B6F9}"/>
              </a:ext>
            </a:extLst>
          </p:cNvPr>
          <p:cNvSpPr/>
          <p:nvPr/>
        </p:nvSpPr>
        <p:spPr>
          <a:xfrm>
            <a:off x="7737135" y="3709683"/>
            <a:ext cx="725333" cy="51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41BCEA-419D-7D40-97F8-80A35BE1C387}"/>
              </a:ext>
            </a:extLst>
          </p:cNvPr>
          <p:cNvSpPr/>
          <p:nvPr/>
        </p:nvSpPr>
        <p:spPr>
          <a:xfrm>
            <a:off x="9057256" y="3709683"/>
            <a:ext cx="725333" cy="51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123FD1-114E-0946-98D5-4223921237DF}"/>
              </a:ext>
            </a:extLst>
          </p:cNvPr>
          <p:cNvSpPr/>
          <p:nvPr/>
        </p:nvSpPr>
        <p:spPr>
          <a:xfrm>
            <a:off x="10377377" y="3709683"/>
            <a:ext cx="725333" cy="51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789185-CA5E-EA4E-AD6A-92CDAD0B35BF}"/>
              </a:ext>
            </a:extLst>
          </p:cNvPr>
          <p:cNvSpPr/>
          <p:nvPr/>
        </p:nvSpPr>
        <p:spPr>
          <a:xfrm>
            <a:off x="6306276" y="3709683"/>
            <a:ext cx="725333" cy="51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1EAAB7-2249-AE4B-B0E2-1E478191479B}"/>
              </a:ext>
            </a:extLst>
          </p:cNvPr>
          <p:cNvSpPr/>
          <p:nvPr/>
        </p:nvSpPr>
        <p:spPr>
          <a:xfrm>
            <a:off x="3839724" y="3709683"/>
            <a:ext cx="725333" cy="51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>
            <a:endCxn id="4" idx="2"/>
          </p:cNvCxnSpPr>
          <p:nvPr/>
        </p:nvCxnSpPr>
        <p:spPr>
          <a:xfrm>
            <a:off x="1306510" y="1364823"/>
            <a:ext cx="608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363" y="-16413"/>
            <a:ext cx="1697576" cy="180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Thoại 003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1406" y="5758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835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1634803"/>
            <a:ext cx="7515225" cy="475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F2D845-BB60-ED4A-8840-510179D60618}"/>
              </a:ext>
            </a:extLst>
          </p:cNvPr>
          <p:cNvGrpSpPr/>
          <p:nvPr/>
        </p:nvGrpSpPr>
        <p:grpSpPr>
          <a:xfrm>
            <a:off x="525908" y="241688"/>
            <a:ext cx="11023634" cy="954107"/>
            <a:chOff x="1722437" y="1395293"/>
            <a:chExt cx="11023634" cy="95410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1F5968-C31E-524F-BA16-451B2C01CE6C}"/>
                </a:ext>
              </a:extLst>
            </p:cNvPr>
            <p:cNvSpPr/>
            <p:nvPr/>
          </p:nvSpPr>
          <p:spPr>
            <a:xfrm>
              <a:off x="1722437" y="1417221"/>
              <a:ext cx="504826" cy="525465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866BBC-5371-D04F-9E0B-B4C0293CDAB5}"/>
                </a:ext>
              </a:extLst>
            </p:cNvPr>
            <p:cNvSpPr txBox="1"/>
            <p:nvPr/>
          </p:nvSpPr>
          <p:spPr>
            <a:xfrm>
              <a:off x="2227263" y="1395293"/>
              <a:ext cx="10518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800" dirty="0">
                  <a:latin typeface="Arial" panose="020B0604020202020204" pitchFamily="34" charset="0"/>
                  <a:cs typeface="Arial" panose="020B0604020202020204" pitchFamily="34" charset="0"/>
                </a:rPr>
                <a:t>Bạn Sao hái những cây nấm ghi phép tính có kết quả bằng 12. Hỏi bạn Sao hái được bao nhiêu cây nấm?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25DAED-E77F-C642-9211-058E44ED03F8}"/>
              </a:ext>
            </a:extLst>
          </p:cNvPr>
          <p:cNvCxnSpPr>
            <a:cxnSpLocks/>
          </p:cNvCxnSpPr>
          <p:nvPr/>
        </p:nvCxnSpPr>
        <p:spPr>
          <a:xfrm>
            <a:off x="3287415" y="727608"/>
            <a:ext cx="4752062" cy="34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EA9CD1-FC12-064A-AE9C-2A30C9500494}"/>
              </a:ext>
            </a:extLst>
          </p:cNvPr>
          <p:cNvCxnSpPr/>
          <p:nvPr/>
        </p:nvCxnSpPr>
        <p:spPr>
          <a:xfrm>
            <a:off x="8284772" y="745714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A9CD1-FC12-064A-AE9C-2A30C9500494}"/>
              </a:ext>
            </a:extLst>
          </p:cNvPr>
          <p:cNvCxnSpPr/>
          <p:nvPr/>
        </p:nvCxnSpPr>
        <p:spPr>
          <a:xfrm>
            <a:off x="4698089" y="1112805"/>
            <a:ext cx="3014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8575" y="2686050"/>
            <a:ext cx="4362450" cy="3786768"/>
            <a:chOff x="75137" y="3279140"/>
            <a:chExt cx="3969865" cy="3193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37" y="3279140"/>
              <a:ext cx="2382313" cy="3112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0" name="Group 9"/>
            <p:cNvGrpSpPr/>
            <p:nvPr/>
          </p:nvGrpSpPr>
          <p:grpSpPr>
            <a:xfrm flipH="1">
              <a:off x="2409825" y="4013039"/>
              <a:ext cx="1635177" cy="2459778"/>
              <a:chOff x="791993" y="2339330"/>
              <a:chExt cx="1619250" cy="214312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993" y="2339330"/>
                <a:ext cx="1619250" cy="21431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104522" y="3149282"/>
                <a:ext cx="624689" cy="4558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270976" y="1170447"/>
            <a:ext cx="525906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nấm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574" y="1211589"/>
            <a:ext cx="552587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Thảo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luận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nhóm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4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9037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402</Words>
  <Application>Microsoft Office PowerPoint</Application>
  <PresentationFormat>Widescreen</PresentationFormat>
  <Paragraphs>99</Paragraphs>
  <Slides>15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SimSun</vt:lpstr>
      <vt:lpstr>SimSun</vt:lpstr>
      <vt:lpstr>#9Slide02 Tieu de rat dai 01</vt:lpstr>
      <vt:lpstr>Arial</vt:lpstr>
      <vt:lpstr>Arial-Rounded</vt:lpstr>
      <vt:lpstr>Calibri</vt:lpstr>
      <vt:lpstr>Calibri Light</vt:lpstr>
      <vt:lpstr>等线</vt:lpstr>
      <vt:lpstr>HP001 4 hàng</vt:lpstr>
      <vt:lpstr>ITC Avant Garde Std Bk</vt:lpstr>
      <vt:lpstr>UTM Avo</vt:lpstr>
      <vt:lpstr>1_Office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2021-07-06T10:01:44Z</dcterms:created>
  <dcterms:modified xsi:type="dcterms:W3CDTF">2023-11-09T01:23:02Z</dcterms:modified>
</cp:coreProperties>
</file>