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007577123" r:id="rId3"/>
    <p:sldId id="3401" r:id="rId4"/>
    <p:sldId id="345" r:id="rId5"/>
    <p:sldId id="346" r:id="rId6"/>
    <p:sldId id="347" r:id="rId7"/>
    <p:sldId id="348" r:id="rId8"/>
    <p:sldId id="2007577113" r:id="rId9"/>
    <p:sldId id="2007577098" r:id="rId10"/>
    <p:sldId id="2007577104" r:id="rId11"/>
    <p:sldId id="2007577106" r:id="rId12"/>
    <p:sldId id="2007577115" r:id="rId13"/>
    <p:sldId id="2007577107" r:id="rId14"/>
    <p:sldId id="2007577121" r:id="rId15"/>
    <p:sldId id="2007577110" r:id="rId16"/>
    <p:sldId id="2007577116" r:id="rId17"/>
    <p:sldId id="375" r:id="rId18"/>
    <p:sldId id="29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E3AB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36A30-8356-43AB-A55C-6A663101E484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9D766-5BE9-41FB-82A5-B1FEEFDCC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9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FAA51-8397-474B-8A6C-7EBB1A814F9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3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412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59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833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8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7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841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0401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981134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9510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519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2023/11/21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8824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813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501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703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85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23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75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2023/11/21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91434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711" r:id="rId4"/>
  </p:sldLayoutIdLst>
  <p:transition spd="med">
    <p:dissolv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gif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65.gif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6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1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38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40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3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41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44.png"/><Relationship Id="rId5" Type="http://schemas.openxmlformats.org/officeDocument/2006/relationships/audio" Target="NULL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1.png"/><Relationship Id="rId18" Type="http://schemas.microsoft.com/office/2007/relationships/hdphoto" Target="../media/hdphoto1.wdp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40.png"/><Relationship Id="rId17" Type="http://schemas.openxmlformats.org/officeDocument/2006/relationships/image" Target="../media/image38.png"/><Relationship Id="rId2" Type="http://schemas.openxmlformats.org/officeDocument/2006/relationships/audio" Target="../media/media1.mp3"/><Relationship Id="rId16" Type="http://schemas.microsoft.com/office/2007/relationships/hdphoto" Target="../media/hdphoto4.wdp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45.png"/><Relationship Id="rId5" Type="http://schemas.openxmlformats.org/officeDocument/2006/relationships/audio" Target="NULL" TargetMode="External"/><Relationship Id="rId15" Type="http://schemas.openxmlformats.org/officeDocument/2006/relationships/image" Target="../media/image46.png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" y="-5028"/>
            <a:ext cx="1892506" cy="9588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25FE5-F7D0-11C6-DFF3-DC3D8AB19482}"/>
              </a:ext>
            </a:extLst>
          </p:cNvPr>
          <p:cNvSpPr txBox="1"/>
          <p:nvPr/>
        </p:nvSpPr>
        <p:spPr>
          <a:xfrm>
            <a:off x="1261347" y="2135679"/>
            <a:ext cx="97509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  CHÀO MỪNG QUÝ THẦY CÔ GIÁO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              VỀ DỰ GIỜ MÔN </a:t>
            </a:r>
            <a:r>
              <a:rPr lang="en-US" sz="4000" b="1" dirty="0" smtClean="0">
                <a:solidFill>
                  <a:srgbClr val="7030A0"/>
                </a:solidFill>
              </a:rPr>
              <a:t>TOÁN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LỚP 2 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15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BA4D739-AA3C-B8B9-36B4-C1937A178B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79413B-8FCC-4081-BD14-9F3672EE182F}"/>
              </a:ext>
            </a:extLst>
          </p:cNvPr>
          <p:cNvGrpSpPr/>
          <p:nvPr/>
        </p:nvGrpSpPr>
        <p:grpSpPr>
          <a:xfrm>
            <a:off x="1249580" y="165009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568599-1CFF-4A1E-9858-DEA55332556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0A94C9-06B1-42F5-B757-5BB89536743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698CE3-C9C1-4A09-9317-44442A55D6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896529"/>
              </p:ext>
            </p:extLst>
          </p:nvPr>
        </p:nvGraphicFramePr>
        <p:xfrm>
          <a:off x="1567297" y="2490595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pic>
        <p:nvPicPr>
          <p:cNvPr id="23" name="Picture 22" descr="C:\Users\TUAN\Downloads\Luyện tập 1.png">
            <a:extLst>
              <a:ext uri="{FF2B5EF4-FFF2-40B4-BE49-F238E27FC236}">
                <a16:creationId xmlns:a16="http://schemas.microsoft.com/office/drawing/2014/main" id="{A937AF6A-21B5-4BCE-9D4D-DEAD710F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70" y="601218"/>
            <a:ext cx="2693588" cy="103937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71D9AB-32DF-86EB-CB57-0FCC0A1B37EE}"/>
              </a:ext>
            </a:extLst>
          </p:cNvPr>
          <p:cNvSpPr txBox="1"/>
          <p:nvPr/>
        </p:nvSpPr>
        <p:spPr>
          <a:xfrm>
            <a:off x="2948413" y="4113941"/>
            <a:ext cx="750977" cy="630942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en-VN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1893B3-37B0-2F6D-907E-1AE218403D44}"/>
              </a:ext>
            </a:extLst>
          </p:cNvPr>
          <p:cNvSpPr txBox="1"/>
          <p:nvPr/>
        </p:nvSpPr>
        <p:spPr>
          <a:xfrm>
            <a:off x="2004768" y="1780694"/>
            <a:ext cx="33892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27F6070-717D-FE34-2CDF-4AC93D1566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79413B-8FCC-4081-BD14-9F3672EE182F}"/>
              </a:ext>
            </a:extLst>
          </p:cNvPr>
          <p:cNvGrpSpPr/>
          <p:nvPr/>
        </p:nvGrpSpPr>
        <p:grpSpPr>
          <a:xfrm>
            <a:off x="1249580" y="165009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568599-1CFF-4A1E-9858-DEA55332556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0A94C9-06B1-42F5-B757-5BB89536743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698CE3-C9C1-4A09-9317-44442A55D6B2}"/>
              </a:ext>
            </a:extLst>
          </p:cNvPr>
          <p:cNvGraphicFramePr>
            <a:graphicFrameLocks noGrp="1"/>
          </p:cNvGraphicFramePr>
          <p:nvPr/>
        </p:nvGraphicFramePr>
        <p:xfrm>
          <a:off x="1567297" y="2490595"/>
          <a:ext cx="9314017" cy="23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425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05641208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  <a:gridCol w="1002449">
                  <a:extLst>
                    <a:ext uri="{9D8B030D-6E8A-4147-A177-3AD203B41FA5}">
                      <a16:colId xmlns:a16="http://schemas.microsoft.com/office/drawing/2014/main" val="1161771258"/>
                    </a:ext>
                  </a:extLst>
                </a:gridCol>
              </a:tblGrid>
              <a:tr h="743340">
                <a:tc rowSpan="2">
                  <a:txBody>
                    <a:bodyPr/>
                    <a:lstStyle/>
                    <a:p>
                      <a:pPr algn="ctr"/>
                      <a:r>
                        <a:rPr lang="en-VN" sz="4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82293">
                <a:tc vMerge="1">
                  <a:txBody>
                    <a:bodyPr/>
                    <a:lstStyle/>
                    <a:p>
                      <a:pPr algn="ctr"/>
                      <a:endParaRPr lang="en-VN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811169">
                <a:tc>
                  <a:txBody>
                    <a:bodyPr/>
                    <a:lstStyle/>
                    <a:p>
                      <a:pPr algn="ctr"/>
                      <a:endParaRPr lang="en-VN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VN" sz="3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pic>
        <p:nvPicPr>
          <p:cNvPr id="23" name="Picture 22" descr="C:\Users\TUAN\Downloads\Luyện tập 1.png">
            <a:extLst>
              <a:ext uri="{FF2B5EF4-FFF2-40B4-BE49-F238E27FC236}">
                <a16:creationId xmlns:a16="http://schemas.microsoft.com/office/drawing/2014/main" id="{A937AF6A-21B5-4BCE-9D4D-DEAD710F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70" y="601218"/>
            <a:ext cx="2693588" cy="1039374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71D9AB-32DF-86EB-CB57-0FCC0A1B37EE}"/>
              </a:ext>
            </a:extLst>
          </p:cNvPr>
          <p:cNvSpPr txBox="1"/>
          <p:nvPr/>
        </p:nvSpPr>
        <p:spPr>
          <a:xfrm>
            <a:off x="2948413" y="4113941"/>
            <a:ext cx="750977" cy="630942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en-VN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1893B3-37B0-2F6D-907E-1AE218403D44}"/>
              </a:ext>
            </a:extLst>
          </p:cNvPr>
          <p:cNvSpPr txBox="1"/>
          <p:nvPr/>
        </p:nvSpPr>
        <p:spPr>
          <a:xfrm>
            <a:off x="2004768" y="1780694"/>
            <a:ext cx="338924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A405CC-B529-549A-F54D-AE0D14D14E88}"/>
              </a:ext>
            </a:extLst>
          </p:cNvPr>
          <p:cNvSpPr txBox="1"/>
          <p:nvPr/>
        </p:nvSpPr>
        <p:spPr>
          <a:xfrm>
            <a:off x="3966452" y="4113944"/>
            <a:ext cx="750977" cy="630942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06E10-00FA-16F1-8AA8-F1202624C8B3}"/>
              </a:ext>
            </a:extLst>
          </p:cNvPr>
          <p:cNvSpPr txBox="1"/>
          <p:nvPr/>
        </p:nvSpPr>
        <p:spPr>
          <a:xfrm>
            <a:off x="4970894" y="4113941"/>
            <a:ext cx="750977" cy="630942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VN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1D664-8CC0-CBDF-BEDA-15DE15EA1ED4}"/>
              </a:ext>
            </a:extLst>
          </p:cNvPr>
          <p:cNvSpPr txBox="1"/>
          <p:nvPr/>
        </p:nvSpPr>
        <p:spPr>
          <a:xfrm>
            <a:off x="5975336" y="4103143"/>
            <a:ext cx="750977" cy="630942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VN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7333B-3FA5-2877-E1C4-78A388A64556}"/>
              </a:ext>
            </a:extLst>
          </p:cNvPr>
          <p:cNvSpPr txBox="1"/>
          <p:nvPr/>
        </p:nvSpPr>
        <p:spPr>
          <a:xfrm>
            <a:off x="6989407" y="4113941"/>
            <a:ext cx="750977" cy="630942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VN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67E79-3CC6-B888-F484-B0F4C8A07541}"/>
              </a:ext>
            </a:extLst>
          </p:cNvPr>
          <p:cNvSpPr txBox="1"/>
          <p:nvPr/>
        </p:nvSpPr>
        <p:spPr>
          <a:xfrm>
            <a:off x="8013080" y="4103143"/>
            <a:ext cx="750977" cy="630942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VN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126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9E54E-0C65-47B2-9049-81938B487656}"/>
              </a:ext>
            </a:extLst>
          </p:cNvPr>
          <p:cNvGrpSpPr/>
          <p:nvPr/>
        </p:nvGrpSpPr>
        <p:grpSpPr>
          <a:xfrm>
            <a:off x="1800730" y="1509634"/>
            <a:ext cx="647227" cy="923330"/>
            <a:chOff x="3174278" y="237323"/>
            <a:chExt cx="605826" cy="92333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7AA354-32E8-4B52-9F91-24C37E97E75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F9BFC4-5E79-41C8-B529-42BFCF45D11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5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D4DFF7-4ECD-48DF-93C9-891FB6795101}"/>
              </a:ext>
            </a:extLst>
          </p:cNvPr>
          <p:cNvSpPr txBox="1"/>
          <p:nvPr/>
        </p:nvSpPr>
        <p:spPr>
          <a:xfrm>
            <a:off x="2634018" y="2688654"/>
            <a:ext cx="939856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   +    5    +   3 = 		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  +    3    +   4 = 	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 -    2    +   5 = 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07DE90-D30B-E676-02F8-AE8F6834B01C}"/>
              </a:ext>
            </a:extLst>
          </p:cNvPr>
          <p:cNvGrpSpPr/>
          <p:nvPr/>
        </p:nvGrpSpPr>
        <p:grpSpPr>
          <a:xfrm>
            <a:off x="2634018" y="1648133"/>
            <a:ext cx="1609052" cy="646331"/>
            <a:chOff x="2756285" y="1686679"/>
            <a:chExt cx="1609052" cy="646331"/>
          </a:xfrm>
        </p:grpSpPr>
        <p:sp>
          <p:nvSpPr>
            <p:cNvPr id="2" name="Rounded Rectangle 29">
              <a:extLst>
                <a:ext uri="{FF2B5EF4-FFF2-40B4-BE49-F238E27FC236}">
                  <a16:creationId xmlns:a16="http://schemas.microsoft.com/office/drawing/2014/main" id="{82589DAC-BDB4-4783-91C1-7FD4030D96C2}"/>
                </a:ext>
              </a:extLst>
            </p:cNvPr>
            <p:cNvSpPr/>
            <p:nvPr/>
          </p:nvSpPr>
          <p:spPr>
            <a:xfrm>
              <a:off x="2756285" y="1755143"/>
              <a:ext cx="1609052" cy="523220"/>
            </a:xfrm>
            <a:prstGeom prst="roundRect">
              <a:avLst/>
            </a:prstGeom>
            <a:solidFill>
              <a:srgbClr val="FFE285"/>
            </a:solidFill>
            <a:ln>
              <a:solidFill>
                <a:srgbClr val="FFE2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1B67176-482A-4C72-B521-0FC11BCA42B3}"/>
                </a:ext>
              </a:extLst>
            </p:cNvPr>
            <p:cNvSpPr txBox="1"/>
            <p:nvPr/>
          </p:nvSpPr>
          <p:spPr>
            <a:xfrm>
              <a:off x="2891128" y="1686679"/>
              <a:ext cx="1339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Tính:</a:t>
              </a:r>
            </a:p>
          </p:txBody>
        </p:sp>
      </p:grpSp>
      <p:sp>
        <p:nvSpPr>
          <p:cNvPr id="10" name="Rounded Rectangle 37">
            <a:extLst>
              <a:ext uri="{FF2B5EF4-FFF2-40B4-BE49-F238E27FC236}">
                <a16:creationId xmlns:a16="http://schemas.microsoft.com/office/drawing/2014/main" id="{595307FD-286D-4585-8A22-B4B6DDE66912}"/>
              </a:ext>
            </a:extLst>
          </p:cNvPr>
          <p:cNvSpPr/>
          <p:nvPr/>
        </p:nvSpPr>
        <p:spPr>
          <a:xfrm>
            <a:off x="7250142" y="2769410"/>
            <a:ext cx="790615" cy="7403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1" name="Rounded Rectangle 38">
            <a:extLst>
              <a:ext uri="{FF2B5EF4-FFF2-40B4-BE49-F238E27FC236}">
                <a16:creationId xmlns:a16="http://schemas.microsoft.com/office/drawing/2014/main" id="{81E7AD8F-940E-47C1-9A53-CEA4FA8E7AF0}"/>
              </a:ext>
            </a:extLst>
          </p:cNvPr>
          <p:cNvSpPr/>
          <p:nvPr/>
        </p:nvSpPr>
        <p:spPr>
          <a:xfrm>
            <a:off x="7250142" y="3734716"/>
            <a:ext cx="790614" cy="7403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2" name="Rounded Rectangle 39">
            <a:extLst>
              <a:ext uri="{FF2B5EF4-FFF2-40B4-BE49-F238E27FC236}">
                <a16:creationId xmlns:a16="http://schemas.microsoft.com/office/drawing/2014/main" id="{29504CB5-17E7-4CB4-A5F5-5E350A6F64B7}"/>
              </a:ext>
            </a:extLst>
          </p:cNvPr>
          <p:cNvSpPr/>
          <p:nvPr/>
        </p:nvSpPr>
        <p:spPr>
          <a:xfrm>
            <a:off x="7250142" y="4678086"/>
            <a:ext cx="790614" cy="74034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13" name="Picture 12" descr="C:\Users\TUAN\Downloads\Luyện tập 1.png">
            <a:extLst>
              <a:ext uri="{FF2B5EF4-FFF2-40B4-BE49-F238E27FC236}">
                <a16:creationId xmlns:a16="http://schemas.microsoft.com/office/drawing/2014/main" id="{90956E98-4BEE-4D21-8DD7-4387CFD7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8" y="646141"/>
            <a:ext cx="2237784" cy="863493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3116EB-44EE-FBED-5698-573AC1B95758}"/>
              </a:ext>
            </a:extLst>
          </p:cNvPr>
          <p:cNvSpPr/>
          <p:nvPr/>
        </p:nvSpPr>
        <p:spPr>
          <a:xfrm>
            <a:off x="7384775" y="6579705"/>
            <a:ext cx="2902226" cy="188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A544ED-A8D4-E209-EC23-C7E0087B0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12" b="89911" l="2413" r="89988">
                        <a14:foregroundMark x1="63932" y1="24629" x2="63932" y2="24629"/>
                        <a14:foregroundMark x1="66586" y1="15727" x2="66586" y2="15727"/>
                        <a14:foregroundMark x1="63812" y1="8012" x2="63812" y2="8012"/>
                        <a14:foregroundMark x1="63450" y1="8309" x2="63450" y2="8309"/>
                        <a14:foregroundMark x1="55127" y1="13947" x2="55127" y2="13947"/>
                        <a14:foregroundMark x1="80700" y1="32641" x2="80700" y2="32641"/>
                        <a14:foregroundMark x1="76598" y1="27003" x2="76598" y2="27003"/>
                        <a14:foregroundMark x1="83595" y1="20475" x2="83595" y2="20475"/>
                        <a14:foregroundMark x1="65862" y1="29674" x2="65862" y2="29674"/>
                        <a14:foregroundMark x1="85525" y1="40059" x2="85525" y2="40059"/>
                        <a14:foregroundMark x1="8082" y1="76558" x2="8082" y2="76558"/>
                        <a14:foregroundMark x1="56454" y1="30861" x2="56454" y2="30861"/>
                        <a14:foregroundMark x1="81182" y1="27300" x2="81182" y2="27300"/>
                        <a14:foregroundMark x1="56092" y1="46588" x2="56092" y2="46588"/>
                        <a14:foregroundMark x1="2413" y1="80415" x2="2413" y2="80415"/>
                        <a14:foregroundMark x1="37274" y1="73294" x2="37274" y2="73294"/>
                        <a14:foregroundMark x1="67189" y1="74184" x2="67189" y2="74184"/>
                        <a14:foregroundMark x1="85887" y1="72107" x2="85887" y2="72107"/>
                        <a14:foregroundMark x1="57419" y1="74184" x2="57419" y2="74184"/>
                      </a14:backgroundRemoval>
                    </a14:imgEffect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70" t="-229" r="29149" b="52611"/>
          <a:stretch/>
        </p:blipFill>
        <p:spPr>
          <a:xfrm>
            <a:off x="6219405" y="1810498"/>
            <a:ext cx="2166731" cy="20380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0A37C-A04C-C9DC-E7F1-3DD9A6ED57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15" b="89911" l="4101" r="89988">
                        <a14:foregroundMark x1="13390" y1="27893" x2="13390" y2="27893"/>
                        <a14:foregroundMark x1="4101" y1="7715" x2="4101" y2="7715"/>
                      </a14:backgroundRemoval>
                    </a14:imgEffect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502" b="54387"/>
          <a:stretch/>
        </p:blipFill>
        <p:spPr>
          <a:xfrm>
            <a:off x="367760" y="1896292"/>
            <a:ext cx="2579194" cy="1952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9B02B2-A449-3D3E-9A18-8DE288D365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09" t="8818" r="49919" b="51682"/>
          <a:stretch/>
        </p:blipFill>
        <p:spPr>
          <a:xfrm>
            <a:off x="3382618" y="2157936"/>
            <a:ext cx="2713382" cy="1690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7B3A34-0E5F-9967-CC1D-2801CF791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12" b="89911" l="2413" r="89988">
                        <a14:foregroundMark x1="63932" y1="24629" x2="63932" y2="24629"/>
                        <a14:foregroundMark x1="66586" y1="15727" x2="66586" y2="15727"/>
                        <a14:foregroundMark x1="63812" y1="8012" x2="63812" y2="8012"/>
                        <a14:foregroundMark x1="63450" y1="8309" x2="63450" y2="8309"/>
                        <a14:foregroundMark x1="55127" y1="13947" x2="55127" y2="13947"/>
                        <a14:foregroundMark x1="80700" y1="32641" x2="80700" y2="32641"/>
                        <a14:foregroundMark x1="76598" y1="27003" x2="76598" y2="27003"/>
                        <a14:foregroundMark x1="83595" y1="20475" x2="83595" y2="20475"/>
                        <a14:foregroundMark x1="65862" y1="29674" x2="65862" y2="29674"/>
                        <a14:foregroundMark x1="85525" y1="40059" x2="85525" y2="40059"/>
                        <a14:foregroundMark x1="8082" y1="76558" x2="8082" y2="76558"/>
                        <a14:foregroundMark x1="56454" y1="30861" x2="56454" y2="30861"/>
                        <a14:foregroundMark x1="81182" y1="27300" x2="81182" y2="27300"/>
                        <a14:foregroundMark x1="56092" y1="46588" x2="56092" y2="46588"/>
                        <a14:foregroundMark x1="2413" y1="80415" x2="2413" y2="80415"/>
                        <a14:foregroundMark x1="37274" y1="73294" x2="37274" y2="73294"/>
                        <a14:foregroundMark x1="67189" y1="74184" x2="67189" y2="74184"/>
                        <a14:foregroundMark x1="85887" y1="72107" x2="85887" y2="72107"/>
                        <a14:foregroundMark x1="57419" y1="74184" x2="57419" y2="74184"/>
                      </a14:backgroundRemoval>
                    </a14:imgEffect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780" t="13949" r="5266" b="49127"/>
          <a:stretch/>
        </p:blipFill>
        <p:spPr>
          <a:xfrm>
            <a:off x="8744768" y="2417472"/>
            <a:ext cx="2627243" cy="15803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11D3C8-7FC8-4141-E46D-8C6C753BFA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12" b="89911" l="2413" r="89988">
                        <a14:foregroundMark x1="63932" y1="24629" x2="63932" y2="24629"/>
                        <a14:foregroundMark x1="66586" y1="15727" x2="66586" y2="15727"/>
                        <a14:foregroundMark x1="63812" y1="8012" x2="63812" y2="8012"/>
                        <a14:foregroundMark x1="63450" y1="8309" x2="63450" y2="8309"/>
                        <a14:foregroundMark x1="55127" y1="13947" x2="55127" y2="13947"/>
                        <a14:foregroundMark x1="80700" y1="32641" x2="80700" y2="32641"/>
                        <a14:foregroundMark x1="76598" y1="27003" x2="76598" y2="27003"/>
                        <a14:foregroundMark x1="83595" y1="20475" x2="83595" y2="20475"/>
                        <a14:foregroundMark x1="65862" y1="29674" x2="65862" y2="29674"/>
                        <a14:foregroundMark x1="85525" y1="40059" x2="85525" y2="40059"/>
                        <a14:foregroundMark x1="8082" y1="76558" x2="8082" y2="76558"/>
                        <a14:foregroundMark x1="56454" y1="30861" x2="56454" y2="30861"/>
                        <a14:foregroundMark x1="81182" y1="27300" x2="81182" y2="27300"/>
                        <a14:foregroundMark x1="56092" y1="46588" x2="56092" y2="46588"/>
                        <a14:foregroundMark x1="2413" y1="80415" x2="2413" y2="80415"/>
                        <a14:foregroundMark x1="37274" y1="73294" x2="37274" y2="73294"/>
                        <a14:foregroundMark x1="67189" y1="74184" x2="67189" y2="74184"/>
                        <a14:foregroundMark x1="85887" y1="72107" x2="85887" y2="72107"/>
                        <a14:foregroundMark x1="57419" y1="74184" x2="57419" y2="74184"/>
                      </a14:backgroundRemoval>
                    </a14:imgEffect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501" r="74747"/>
          <a:stretch/>
        </p:blipFill>
        <p:spPr>
          <a:xfrm>
            <a:off x="702567" y="4779603"/>
            <a:ext cx="2658707" cy="1519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0B5EF-4C05-F581-2ADD-CF7E75F9A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12" b="89911" l="2413" r="89988">
                        <a14:foregroundMark x1="63932" y1="24629" x2="63932" y2="24629"/>
                        <a14:foregroundMark x1="66586" y1="15727" x2="66586" y2="15727"/>
                        <a14:foregroundMark x1="63812" y1="8012" x2="63812" y2="8012"/>
                        <a14:foregroundMark x1="63450" y1="8309" x2="63450" y2="8309"/>
                        <a14:foregroundMark x1="55127" y1="13947" x2="55127" y2="13947"/>
                        <a14:foregroundMark x1="80700" y1="32641" x2="80700" y2="32641"/>
                        <a14:foregroundMark x1="76598" y1="27003" x2="76598" y2="27003"/>
                        <a14:foregroundMark x1="83595" y1="20475" x2="83595" y2="20475"/>
                        <a14:foregroundMark x1="65862" y1="29674" x2="65862" y2="29674"/>
                        <a14:foregroundMark x1="85525" y1="40059" x2="85525" y2="40059"/>
                        <a14:foregroundMark x1="8082" y1="76558" x2="8082" y2="76558"/>
                        <a14:foregroundMark x1="56454" y1="30861" x2="56454" y2="30861"/>
                        <a14:foregroundMark x1="81182" y1="27300" x2="81182" y2="27300"/>
                        <a14:foregroundMark x1="56092" y1="46588" x2="56092" y2="46588"/>
                        <a14:foregroundMark x1="2413" y1="80415" x2="2413" y2="80415"/>
                        <a14:foregroundMark x1="37274" y1="73294" x2="37274" y2="73294"/>
                        <a14:foregroundMark x1="67189" y1="74184" x2="67189" y2="74184"/>
                        <a14:foregroundMark x1="85887" y1="72107" x2="85887" y2="72107"/>
                        <a14:foregroundMark x1="57419" y1="74184" x2="57419" y2="74184"/>
                      </a14:backgroundRemoval>
                    </a14:imgEffect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40" t="60162" r="50768" b="1"/>
          <a:stretch/>
        </p:blipFill>
        <p:spPr>
          <a:xfrm>
            <a:off x="3500850" y="4516607"/>
            <a:ext cx="2726015" cy="1705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0A603-F3FE-7E51-62BC-CAFB3CC7A5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12" b="89911" l="2413" r="89988">
                        <a14:foregroundMark x1="63932" y1="24629" x2="63932" y2="24629"/>
                        <a14:foregroundMark x1="66586" y1="15727" x2="66586" y2="15727"/>
                        <a14:foregroundMark x1="63812" y1="8012" x2="63812" y2="8012"/>
                        <a14:foregroundMark x1="63450" y1="8309" x2="63450" y2="8309"/>
                        <a14:foregroundMark x1="55127" y1="13947" x2="55127" y2="13947"/>
                        <a14:foregroundMark x1="80700" y1="32641" x2="80700" y2="32641"/>
                        <a14:foregroundMark x1="76598" y1="27003" x2="76598" y2="27003"/>
                        <a14:foregroundMark x1="83595" y1="20475" x2="83595" y2="20475"/>
                        <a14:foregroundMark x1="65862" y1="29674" x2="65862" y2="29674"/>
                        <a14:foregroundMark x1="85525" y1="40059" x2="85525" y2="40059"/>
                        <a14:foregroundMark x1="8082" y1="76558" x2="8082" y2="76558"/>
                        <a14:foregroundMark x1="56454" y1="30861" x2="56454" y2="30861"/>
                        <a14:foregroundMark x1="81182" y1="27300" x2="81182" y2="27300"/>
                        <a14:foregroundMark x1="56092" y1="46588" x2="56092" y2="46588"/>
                        <a14:foregroundMark x1="2413" y1="80415" x2="2413" y2="80415"/>
                        <a14:foregroundMark x1="37274" y1="73294" x2="37274" y2="73294"/>
                        <a14:foregroundMark x1="67189" y1="74184" x2="67189" y2="74184"/>
                        <a14:foregroundMark x1="85887" y1="72107" x2="85887" y2="72107"/>
                        <a14:foregroundMark x1="57419" y1="74184" x2="57419" y2="74184"/>
                      </a14:backgroundRemoval>
                    </a14:imgEffect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07" t="65845" r="24997" b="1"/>
          <a:stretch/>
        </p:blipFill>
        <p:spPr>
          <a:xfrm>
            <a:off x="6338472" y="4837155"/>
            <a:ext cx="2789583" cy="1461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067632-34A7-0021-6717-BFEA4E970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12" b="89911" l="2413" r="89988">
                        <a14:foregroundMark x1="63932" y1="24629" x2="63932" y2="24629"/>
                        <a14:foregroundMark x1="66586" y1="15727" x2="66586" y2="15727"/>
                        <a14:foregroundMark x1="63812" y1="8012" x2="63812" y2="8012"/>
                        <a14:foregroundMark x1="63450" y1="8309" x2="63450" y2="8309"/>
                        <a14:foregroundMark x1="55127" y1="13947" x2="55127" y2="13947"/>
                        <a14:foregroundMark x1="80700" y1="32641" x2="80700" y2="32641"/>
                        <a14:foregroundMark x1="76598" y1="27003" x2="76598" y2="27003"/>
                        <a14:foregroundMark x1="83595" y1="20475" x2="83595" y2="20475"/>
                        <a14:foregroundMark x1="65862" y1="29674" x2="65862" y2="29674"/>
                        <a14:foregroundMark x1="85525" y1="40059" x2="85525" y2="40059"/>
                        <a14:foregroundMark x1="8082" y1="76558" x2="8082" y2="76558"/>
                        <a14:foregroundMark x1="56454" y1="30861" x2="56454" y2="30861"/>
                        <a14:foregroundMark x1="81182" y1="27300" x2="81182" y2="27300"/>
                        <a14:foregroundMark x1="56092" y1="46588" x2="56092" y2="46588"/>
                        <a14:foregroundMark x1="2413" y1="80415" x2="2413" y2="80415"/>
                        <a14:foregroundMark x1="37274" y1="73294" x2="37274" y2="73294"/>
                        <a14:foregroundMark x1="67189" y1="74184" x2="67189" y2="74184"/>
                        <a14:foregroundMark x1="85887" y1="72107" x2="85887" y2="72107"/>
                        <a14:foregroundMark x1="57419" y1="74184" x2="57419" y2="74184"/>
                      </a14:backgroundRemoval>
                    </a14:imgEffect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0" t="62716" r="3838" b="1753"/>
          <a:stretch/>
        </p:blipFill>
        <p:spPr>
          <a:xfrm>
            <a:off x="9239662" y="4700931"/>
            <a:ext cx="2167948" cy="152068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A0B7257-CF8E-17DC-FC80-8FE9E51E4E49}"/>
              </a:ext>
            </a:extLst>
          </p:cNvPr>
          <p:cNvGrpSpPr/>
          <p:nvPr/>
        </p:nvGrpSpPr>
        <p:grpSpPr>
          <a:xfrm>
            <a:off x="846111" y="991002"/>
            <a:ext cx="605826" cy="830997"/>
            <a:chOff x="3174278" y="237323"/>
            <a:chExt cx="605826" cy="83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BFDC741-6543-6639-9896-185638CEBEE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C15BB3-CFDA-6895-585D-E26414FB4FE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391E367-C20E-40CE-84F4-D5AACD2CE461}"/>
              </a:ext>
            </a:extLst>
          </p:cNvPr>
          <p:cNvSpPr txBox="1"/>
          <p:nvPr/>
        </p:nvSpPr>
        <p:spPr>
          <a:xfrm>
            <a:off x="1506304" y="1133505"/>
            <a:ext cx="104194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cá cho mèo </a:t>
            </a:r>
          </a:p>
        </p:txBody>
      </p:sp>
      <p:pic>
        <p:nvPicPr>
          <p:cNvPr id="15" name="Picture 14" descr="C:\Users\TUAN\Downloads\Luyện tập 1.png">
            <a:extLst>
              <a:ext uri="{FF2B5EF4-FFF2-40B4-BE49-F238E27FC236}">
                <a16:creationId xmlns:a16="http://schemas.microsoft.com/office/drawing/2014/main" id="{834CDBCC-BA9F-9D7D-30E0-CBC1280E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7412" y="30269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19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24153 0.23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0.24714 0.23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24232 0.213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66576 0.221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94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429569-8089-4BFF-9834-DCD542F1FA7F}"/>
              </a:ext>
            </a:extLst>
          </p:cNvPr>
          <p:cNvGrpSpPr/>
          <p:nvPr/>
        </p:nvGrpSpPr>
        <p:grpSpPr>
          <a:xfrm>
            <a:off x="899274" y="395579"/>
            <a:ext cx="605826" cy="830997"/>
            <a:chOff x="3174278" y="237323"/>
            <a:chExt cx="605826" cy="83099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AEEF4C-40E4-4ABB-A4B8-FC8848CC7E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A3B1B3-0653-4795-AB1B-542D3127C9A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57AC7E0-D33A-4636-8377-4156F1B5EFFE}"/>
              </a:ext>
            </a:extLst>
          </p:cNvPr>
          <p:cNvSpPr txBox="1"/>
          <p:nvPr/>
        </p:nvSpPr>
        <p:spPr>
          <a:xfrm>
            <a:off x="1505100" y="537623"/>
            <a:ext cx="104194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88B16D-96B1-430F-941E-3A506A199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82" y="1159715"/>
            <a:ext cx="8654084" cy="39703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A3A3149-7862-40E2-BA26-B1A125E15972}"/>
              </a:ext>
            </a:extLst>
          </p:cNvPr>
          <p:cNvGrpSpPr/>
          <p:nvPr/>
        </p:nvGrpSpPr>
        <p:grpSpPr>
          <a:xfrm>
            <a:off x="4309904" y="5280838"/>
            <a:ext cx="6804863" cy="1323439"/>
            <a:chOff x="1032454" y="4348202"/>
            <a:chExt cx="7991617" cy="1323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171E1B-D0D0-486C-A817-4631E7EF95DC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9">
              <a:extLst>
                <a:ext uri="{FF2B5EF4-FFF2-40B4-BE49-F238E27FC236}">
                  <a16:creationId xmlns:a16="http://schemas.microsoft.com/office/drawing/2014/main" id="{28520C11-DB6A-4E4F-8CCC-DEC4850C5230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E0751749-F476-467C-A5D5-A5F7626191D4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9" name="Rounded Rectangle 11">
              <a:extLst>
                <a:ext uri="{FF2B5EF4-FFF2-40B4-BE49-F238E27FC236}">
                  <a16:creationId xmlns:a16="http://schemas.microsoft.com/office/drawing/2014/main" id="{16FB3B5D-735B-4A05-AB40-F62AA096B3EF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4DF6DFA-1EE0-410B-8EB6-B06AA95E2095}"/>
              </a:ext>
            </a:extLst>
          </p:cNvPr>
          <p:cNvSpPr/>
          <p:nvPr/>
        </p:nvSpPr>
        <p:spPr>
          <a:xfrm>
            <a:off x="4310447" y="5506953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920B973F-A628-4295-8132-7C36560B0CF9}"/>
              </a:ext>
            </a:extLst>
          </p:cNvPr>
          <p:cNvSpPr/>
          <p:nvPr/>
        </p:nvSpPr>
        <p:spPr>
          <a:xfrm>
            <a:off x="5564312" y="5505334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D5E649EF-BF32-4F77-8A87-A184EF8EBFFC}"/>
              </a:ext>
            </a:extLst>
          </p:cNvPr>
          <p:cNvSpPr/>
          <p:nvPr/>
        </p:nvSpPr>
        <p:spPr>
          <a:xfrm>
            <a:off x="6923803" y="5482163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2FFF94-6051-8FBA-96F9-2242FBE4429A}"/>
              </a:ext>
            </a:extLst>
          </p:cNvPr>
          <p:cNvSpPr/>
          <p:nvPr/>
        </p:nvSpPr>
        <p:spPr>
          <a:xfrm>
            <a:off x="7317473" y="6604277"/>
            <a:ext cx="3039101" cy="150757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09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2FFF94-6051-8FBA-96F9-2242FBE4429A}"/>
              </a:ext>
            </a:extLst>
          </p:cNvPr>
          <p:cNvSpPr/>
          <p:nvPr/>
        </p:nvSpPr>
        <p:spPr>
          <a:xfrm>
            <a:off x="7317473" y="6604277"/>
            <a:ext cx="3039101" cy="150757"/>
          </a:xfrm>
          <a:prstGeom prst="rect">
            <a:avLst/>
          </a:prstGeom>
          <a:solidFill>
            <a:srgbClr val="E2F0D9"/>
          </a:solidFill>
          <a:ln>
            <a:solidFill>
              <a:srgbClr val="E2F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E6631-93D1-E33A-E477-49907DB0C1FE}"/>
              </a:ext>
            </a:extLst>
          </p:cNvPr>
          <p:cNvSpPr txBox="1"/>
          <p:nvPr/>
        </p:nvSpPr>
        <p:spPr>
          <a:xfrm>
            <a:off x="4164496" y="2405270"/>
            <a:ext cx="4621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3989574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DA498F2-95DB-4782-AC50-20E7893504EB}"/>
              </a:ext>
            </a:extLst>
          </p:cNvPr>
          <p:cNvSpPr/>
          <p:nvPr/>
        </p:nvSpPr>
        <p:spPr>
          <a:xfrm>
            <a:off x="3846760" y="483533"/>
            <a:ext cx="7087762" cy="467270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en-US" sz="1795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" y="-16379"/>
            <a:ext cx="12161833" cy="6839830"/>
          </a:xfrm>
          <a:prstGeom prst="rect">
            <a:avLst/>
          </a:prstGeom>
        </p:spPr>
      </p:pic>
      <p:pic>
        <p:nvPicPr>
          <p:cNvPr id="32" name="TL1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99" y="1094116"/>
            <a:ext cx="3211003" cy="2237972"/>
          </a:xfrm>
          <a:prstGeom prst="rect">
            <a:avLst/>
          </a:prstGeom>
        </p:spPr>
      </p:pic>
      <p:pic>
        <p:nvPicPr>
          <p:cNvPr id="34" name="TL2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77" y="1105098"/>
            <a:ext cx="3204921" cy="2250135"/>
          </a:xfrm>
          <a:prstGeom prst="rect">
            <a:avLst/>
          </a:prstGeom>
        </p:spPr>
      </p:pic>
      <p:pic>
        <p:nvPicPr>
          <p:cNvPr id="36" name="TL3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61" y="3417218"/>
            <a:ext cx="3186678" cy="2219728"/>
          </a:xfrm>
          <a:prstGeom prst="rect">
            <a:avLst/>
          </a:prstGeom>
        </p:spPr>
      </p:pic>
      <p:pic>
        <p:nvPicPr>
          <p:cNvPr id="38" name="TL4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609" y="3429000"/>
            <a:ext cx="3168433" cy="2219728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45922" y="2495842"/>
            <a:ext cx="961530" cy="921145"/>
          </a:xfrm>
          <a:prstGeom prst="rect">
            <a:avLst/>
          </a:prstGeom>
        </p:spPr>
      </p:pic>
      <p:pic>
        <p:nvPicPr>
          <p:cNvPr id="4" name="Picture 3">
            <a:hlinkClick r:id="" action="ppaction://noaction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3305" y="6212921"/>
            <a:ext cx="1502521" cy="556784"/>
          </a:xfrm>
          <a:prstGeom prst="rect">
            <a:avLst/>
          </a:prstGeom>
        </p:spPr>
      </p:pic>
      <p:sp>
        <p:nvSpPr>
          <p:cNvPr id="2" name="Arrow: Striped Right 1">
            <a:hlinkClick r:id="" action="ppaction://noaction"/>
            <a:extLst>
              <a:ext uri="{FF2B5EF4-FFF2-40B4-BE49-F238E27FC236}">
                <a16:creationId xmlns:a16="http://schemas.microsoft.com/office/drawing/2014/main" id="{EE8364F4-BB6E-49F3-A552-99D7C72A118C}"/>
              </a:ext>
            </a:extLst>
          </p:cNvPr>
          <p:cNvSpPr/>
          <p:nvPr/>
        </p:nvSpPr>
        <p:spPr>
          <a:xfrm>
            <a:off x="10744201" y="6200560"/>
            <a:ext cx="1272243" cy="53306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FD0E33-184D-48D2-B464-CBC61E1D5219}"/>
              </a:ext>
            </a:extLst>
          </p:cNvPr>
          <p:cNvSpPr txBox="1"/>
          <p:nvPr/>
        </p:nvSpPr>
        <p:spPr>
          <a:xfrm>
            <a:off x="4094308" y="1827117"/>
            <a:ext cx="294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9 + 7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11104F-7FB3-4943-8D37-E76BA73A337D}"/>
              </a:ext>
            </a:extLst>
          </p:cNvPr>
          <p:cNvSpPr txBox="1"/>
          <p:nvPr/>
        </p:nvSpPr>
        <p:spPr>
          <a:xfrm>
            <a:off x="6324601" y="1827117"/>
            <a:ext cx="1118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FF14A4-E77E-4C57-BD18-B09B33AC1CEC}"/>
              </a:ext>
            </a:extLst>
          </p:cNvPr>
          <p:cNvSpPr txBox="1"/>
          <p:nvPr/>
        </p:nvSpPr>
        <p:spPr>
          <a:xfrm>
            <a:off x="6146210" y="1762890"/>
            <a:ext cx="144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16</a:t>
            </a:r>
          </a:p>
        </p:txBody>
      </p:sp>
      <p:pic>
        <p:nvPicPr>
          <p:cNvPr id="26" name="CH1">
            <a:extLst>
              <a:ext uri="{FF2B5EF4-FFF2-40B4-BE49-F238E27FC236}">
                <a16:creationId xmlns:a16="http://schemas.microsoft.com/office/drawing/2014/main" id="{88E4FF82-EC5D-461D-92E2-D39A1F3C8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0" y="1055642"/>
            <a:ext cx="3204921" cy="23065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315F01-F000-4239-ADDC-64140B3A75A7}"/>
              </a:ext>
            </a:extLst>
          </p:cNvPr>
          <p:cNvSpPr txBox="1"/>
          <p:nvPr/>
        </p:nvSpPr>
        <p:spPr>
          <a:xfrm>
            <a:off x="7584655" y="1648600"/>
            <a:ext cx="5814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…+8 = 17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70F3C2-B7CC-4703-B971-60F5FB4F3B22}"/>
              </a:ext>
            </a:extLst>
          </p:cNvPr>
          <p:cNvSpPr txBox="1"/>
          <p:nvPr/>
        </p:nvSpPr>
        <p:spPr>
          <a:xfrm>
            <a:off x="7769559" y="1552261"/>
            <a:ext cx="1956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9</a:t>
            </a:r>
          </a:p>
        </p:txBody>
      </p:sp>
      <p:pic>
        <p:nvPicPr>
          <p:cNvPr id="30" name="CH2">
            <a:extLst>
              <a:ext uri="{FF2B5EF4-FFF2-40B4-BE49-F238E27FC236}">
                <a16:creationId xmlns:a16="http://schemas.microsoft.com/office/drawing/2014/main" id="{D9C1C266-7470-4ED4-904C-C8DBDD45E9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66" y="1041722"/>
            <a:ext cx="3197273" cy="2299368"/>
          </a:xfrm>
          <a:prstGeom prst="rect">
            <a:avLst/>
          </a:prstGeom>
        </p:spPr>
      </p:pic>
      <p:sp>
        <p:nvSpPr>
          <p:cNvPr id="7" name="Oval 1">
            <a:extLst>
              <a:ext uri="{FF2B5EF4-FFF2-40B4-BE49-F238E27FC236}">
                <a16:creationId xmlns:a16="http://schemas.microsoft.com/office/drawing/2014/main" id="{1D48C6D8-7920-4094-8EAD-FC6A807CE44D}"/>
              </a:ext>
            </a:extLst>
          </p:cNvPr>
          <p:cNvSpPr/>
          <p:nvPr/>
        </p:nvSpPr>
        <p:spPr>
          <a:xfrm>
            <a:off x="15081" y="5945080"/>
            <a:ext cx="457200" cy="5109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Oval 2">
            <a:extLst>
              <a:ext uri="{FF2B5EF4-FFF2-40B4-BE49-F238E27FC236}">
                <a16:creationId xmlns:a16="http://schemas.microsoft.com/office/drawing/2014/main" id="{39A62077-2C7D-4107-BCAD-3855E5607763}"/>
              </a:ext>
            </a:extLst>
          </p:cNvPr>
          <p:cNvSpPr/>
          <p:nvPr/>
        </p:nvSpPr>
        <p:spPr>
          <a:xfrm>
            <a:off x="752719" y="5945080"/>
            <a:ext cx="457200" cy="5109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Oval 3">
            <a:extLst>
              <a:ext uri="{FF2B5EF4-FFF2-40B4-BE49-F238E27FC236}">
                <a16:creationId xmlns:a16="http://schemas.microsoft.com/office/drawing/2014/main" id="{1E05B15B-E0B5-4F8A-A90A-555E4B57BC4C}"/>
              </a:ext>
            </a:extLst>
          </p:cNvPr>
          <p:cNvSpPr/>
          <p:nvPr/>
        </p:nvSpPr>
        <p:spPr>
          <a:xfrm>
            <a:off x="1602526" y="5952131"/>
            <a:ext cx="457200" cy="5109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Oval 4">
            <a:extLst>
              <a:ext uri="{FF2B5EF4-FFF2-40B4-BE49-F238E27FC236}">
                <a16:creationId xmlns:a16="http://schemas.microsoft.com/office/drawing/2014/main" id="{2FC87A76-B931-4CF1-90FB-390C6BC8C8E9}"/>
              </a:ext>
            </a:extLst>
          </p:cNvPr>
          <p:cNvSpPr/>
          <p:nvPr/>
        </p:nvSpPr>
        <p:spPr>
          <a:xfrm>
            <a:off x="2452333" y="5970480"/>
            <a:ext cx="457200" cy="5109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43C0A3-B575-4809-B040-AD2BC9343AFD}"/>
              </a:ext>
            </a:extLst>
          </p:cNvPr>
          <p:cNvSpPr txBox="1"/>
          <p:nvPr/>
        </p:nvSpPr>
        <p:spPr>
          <a:xfrm>
            <a:off x="3975457" y="3518993"/>
            <a:ext cx="3317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10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</a:p>
        </p:txBody>
      </p:sp>
      <p:pic>
        <p:nvPicPr>
          <p:cNvPr id="39" name="3a">
            <a:extLst>
              <a:ext uri="{FF2B5EF4-FFF2-40B4-BE49-F238E27FC236}">
                <a16:creationId xmlns:a16="http://schemas.microsoft.com/office/drawing/2014/main" id="{2DD7FB20-CCED-4EE4-8E55-80E7B8E500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315" y="3458897"/>
            <a:ext cx="3168433" cy="228562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D771BEC-A975-4E3D-BDFF-C8C68B5AC933}"/>
              </a:ext>
            </a:extLst>
          </p:cNvPr>
          <p:cNvSpPr txBox="1"/>
          <p:nvPr/>
        </p:nvSpPr>
        <p:spPr>
          <a:xfrm>
            <a:off x="7417437" y="3518526"/>
            <a:ext cx="331138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defRPr/>
            </a:pP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chai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chai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1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84EE7F-5C54-469A-8AF0-03BD2390AA23}"/>
              </a:ext>
            </a:extLst>
          </p:cNvPr>
          <p:cNvSpPr txBox="1"/>
          <p:nvPr/>
        </p:nvSpPr>
        <p:spPr>
          <a:xfrm>
            <a:off x="7292655" y="4146907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17 chai </a:t>
            </a:r>
            <a:r>
              <a:rPr lang="en-US" sz="2800" dirty="0" err="1">
                <a:solidFill>
                  <a:srgbClr val="FFFF00"/>
                </a:solidFill>
              </a:rPr>
              <a:t>thuốc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muỗi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CH4">
            <a:extLst>
              <a:ext uri="{FF2B5EF4-FFF2-40B4-BE49-F238E27FC236}">
                <a16:creationId xmlns:a16="http://schemas.microsoft.com/office/drawing/2014/main" id="{609ECA48-F6B3-459B-A496-CC28C529788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61556" y="3362214"/>
            <a:ext cx="3164098" cy="25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3" grpId="1"/>
      <p:bldP spid="25" grpId="0"/>
      <p:bldP spid="25" grpId="1"/>
      <p:bldP spid="27" grpId="0"/>
      <p:bldP spid="29" grpId="0"/>
      <p:bldP spid="29" grpId="1"/>
      <p:bldP spid="7" grpId="0" animBg="1"/>
      <p:bldP spid="31" grpId="0" animBg="1"/>
      <p:bldP spid="33" grpId="0" animBg="1"/>
      <p:bldP spid="35" grpId="0" animBg="1"/>
      <p:bldP spid="37" grpId="0"/>
      <p:bldP spid="44" grpId="0"/>
      <p:bldP spid="44" grpId="1"/>
      <p:bldP spid="46" grpId="0"/>
      <p:bldP spid="4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85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066800" y="990600"/>
            <a:ext cx="10058400" cy="487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2" name="TextBox 11"/>
          <p:cNvSpPr txBox="1"/>
          <p:nvPr/>
        </p:nvSpPr>
        <p:spPr>
          <a:xfrm>
            <a:off x="1066800" y="2662060"/>
            <a:ext cx="100572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/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Chúc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thầy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cô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luôn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mạnh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khỏe</a:t>
            </a:r>
            <a:endParaRPr lang="en-US" sz="4800" b="1" dirty="0">
              <a:solidFill>
                <a:srgbClr val="FF5050"/>
              </a:solidFill>
              <a:latin typeface="HP001 4 hàng" panose="020B0603050302020204" pitchFamily="34" charset="-93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Chúc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các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con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khỏe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–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học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 </a:t>
            </a:r>
            <a:r>
              <a:rPr lang="en-US" sz="4800" b="1" dirty="0" err="1">
                <a:solidFill>
                  <a:srgbClr val="FF5050"/>
                </a:solidFill>
                <a:latin typeface="HP001 4 hàng" panose="020B0603050302020204" pitchFamily="34" charset="-93"/>
              </a:rPr>
              <a:t>tốt</a:t>
            </a:r>
            <a:r>
              <a:rPr lang="en-US" sz="4800" b="1" dirty="0">
                <a:solidFill>
                  <a:srgbClr val="FF5050"/>
                </a:solidFill>
                <a:latin typeface="HP001 4 hàng" panose="020B0603050302020204" pitchFamily="34" charset="-93"/>
              </a:rPr>
              <a:t>!</a:t>
            </a:r>
            <a:endParaRPr lang="vi-VN" sz="4800" b="1" dirty="0">
              <a:solidFill>
                <a:srgbClr val="FF505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103838" y="2983529"/>
            <a:ext cx="8331200" cy="4437965"/>
          </a:xfrm>
          <a:prstGeom prst="rect">
            <a:avLst/>
          </a:prstGeom>
        </p:spPr>
        <p:txBody>
          <a:bodyPr spcFirstLastPara="1" wrap="none" lIns="121917" tIns="60959" rIns="121917" bIns="60959" numCol="1" fromWordArt="1">
            <a:prstTxWarp prst="textArchUp">
              <a:avLst>
                <a:gd name="adj" fmla="val 11233176"/>
              </a:avLst>
            </a:prstTxWarp>
          </a:bodyPr>
          <a:lstStyle/>
          <a:p>
            <a:pPr algn="ctr"/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Cảm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ơn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các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thầy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cô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 </a:t>
            </a:r>
            <a:r>
              <a:rPr lang="en-US" sz="10666" b="1" kern="10" spc="-427" dirty="0" err="1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giáo</a:t>
            </a:r>
            <a:r>
              <a:rPr lang="en-US" sz="10666" b="1" kern="10" spc="-427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HP001 4 hàng" panose="020B0603050302020204" pitchFamily="34" charset="-93"/>
              </a:rPr>
              <a:t>! </a:t>
            </a:r>
          </a:p>
          <a:p>
            <a:pPr algn="ctr"/>
            <a:endParaRPr lang="en-US" sz="10666" b="1" kern="10" spc="-427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HP001 4 hàng" panose="020B0603050302020204" pitchFamily="34" charset="-93"/>
            </a:endParaRPr>
          </a:p>
        </p:txBody>
      </p:sp>
      <p:pic>
        <p:nvPicPr>
          <p:cNvPr id="17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117"/>
            <a:ext cx="11536469" cy="60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810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" y="3472162"/>
            <a:ext cx="12389872" cy="3319168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60930" y="105373"/>
            <a:ext cx="12693918" cy="454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70808" y="3472162"/>
            <a:ext cx="4478421" cy="358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0891" y="105373"/>
            <a:ext cx="7570744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BUÝT YÊU THƯƠNG</a:t>
            </a:r>
          </a:p>
        </p:txBody>
      </p:sp>
    </p:spTree>
    <p:extLst>
      <p:ext uri="{BB962C8B-B14F-4D97-AF65-F5344CB8AC3E}">
        <p14:creationId xmlns:p14="http://schemas.microsoft.com/office/powerpoint/2010/main" val="100031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15081" y="8486"/>
            <a:ext cx="12617906" cy="45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251777" y="113353"/>
            <a:ext cx="4144514" cy="11401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+ 6 =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51475" y="1490708"/>
            <a:ext cx="2814959" cy="11401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13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4029" y="1490708"/>
            <a:ext cx="3084799" cy="113003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57422" y="1490709"/>
            <a:ext cx="2704742" cy="11306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14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08379" y="122500"/>
            <a:ext cx="608092" cy="608092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18350" y="1490707"/>
            <a:ext cx="608092" cy="608092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64749" y="7010023"/>
            <a:ext cx="608092" cy="608092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45746" y="1242710"/>
            <a:ext cx="608092" cy="608092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40747" y="2820908"/>
            <a:ext cx="608092" cy="6080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3" y="4569174"/>
            <a:ext cx="12161837" cy="228034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71438" y="2364839"/>
            <a:ext cx="1825625" cy="247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76633" y="2364842"/>
            <a:ext cx="5472827" cy="43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39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9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9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50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animBg="1"/>
      <p:bldP spid="11" grpId="1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15081" y="8485"/>
            <a:ext cx="12161838" cy="684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403" y="3352988"/>
            <a:ext cx="1998724" cy="228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386564" y="226030"/>
            <a:ext cx="5757437" cy="13207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+ 6 =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0703" y="1760539"/>
            <a:ext cx="2887732" cy="15962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 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35000" y="1850802"/>
            <a:ext cx="2481805" cy="15021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14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63243" y="1756748"/>
            <a:ext cx="3361079" cy="15962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1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15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76633" y="3733047"/>
            <a:ext cx="5472827" cy="301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08379" y="122500"/>
            <a:ext cx="608092" cy="608092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18350" y="1490707"/>
            <a:ext cx="608092" cy="608092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64749" y="7010023"/>
            <a:ext cx="608092" cy="608092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45746" y="1242710"/>
            <a:ext cx="608092" cy="608092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40747" y="2820908"/>
            <a:ext cx="608092" cy="6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9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0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1" grpId="1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79686" y="93996"/>
            <a:ext cx="12161838" cy="47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219628" y="45832"/>
            <a:ext cx="4569713" cy="11401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7 + 9 = 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7526" y="1665535"/>
            <a:ext cx="2622396" cy="8620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 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9283" y="1616128"/>
            <a:ext cx="2634431" cy="8506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89341" y="1616127"/>
            <a:ext cx="3278629" cy="7493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17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508379" y="122500"/>
            <a:ext cx="608092" cy="608092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318350" y="1490707"/>
            <a:ext cx="608092" cy="608092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64749" y="7010023"/>
            <a:ext cx="608092" cy="608092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45746" y="1242710"/>
            <a:ext cx="608092" cy="608092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940747" y="2820908"/>
            <a:ext cx="608092" cy="6080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30" y="4721195"/>
            <a:ext cx="12237848" cy="2128322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9473" y="2668886"/>
            <a:ext cx="1683481" cy="158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76633" y="2364842"/>
            <a:ext cx="5472827" cy="438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65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9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50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1" grpId="1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26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08016E-ED05-4C60-B72F-EF12C2763A55}"/>
              </a:ext>
            </a:extLst>
          </p:cNvPr>
          <p:cNvGrpSpPr/>
          <p:nvPr/>
        </p:nvGrpSpPr>
        <p:grpSpPr>
          <a:xfrm>
            <a:off x="1595518" y="1293241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9CE8FFF-6896-4481-80C9-E35D0DE84AC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327050-C63B-4EED-BE0D-6F2A88F9FFE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FC53F7-193C-4907-8D9B-6546E9D8779A}"/>
              </a:ext>
            </a:extLst>
          </p:cNvPr>
          <p:cNvSpPr txBox="1"/>
          <p:nvPr/>
        </p:nvSpPr>
        <p:spPr>
          <a:xfrm>
            <a:off x="2255713" y="1425906"/>
            <a:ext cx="97631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+ 8 </a:t>
            </a:r>
            <a:endParaRPr kumimoji="0" lang="en-VN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TUAN\Downloads\Luyện tập 1.png">
            <a:extLst>
              <a:ext uri="{FF2B5EF4-FFF2-40B4-BE49-F238E27FC236}">
                <a16:creationId xmlns:a16="http://schemas.microsoft.com/office/drawing/2014/main" id="{D347472A-837F-46D8-9408-AED41A51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8" y="518550"/>
            <a:ext cx="2237784" cy="863493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6213C9A-B8F7-45AE-977E-A81B56CF03E7}"/>
              </a:ext>
            </a:extLst>
          </p:cNvPr>
          <p:cNvGrpSpPr/>
          <p:nvPr/>
        </p:nvGrpSpPr>
        <p:grpSpPr>
          <a:xfrm>
            <a:off x="1667759" y="2310412"/>
            <a:ext cx="8674592" cy="713610"/>
            <a:chOff x="884318" y="1774797"/>
            <a:chExt cx="8674592" cy="7136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A3DE0B-AF5C-4FB1-956F-CA816E2BBAFD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1:    3  +  8  =  10  +  1  = 	</a:t>
              </a:r>
              <a:endPara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AAC17ADE-E461-44ED-9BE9-6AB9F967B7EC}"/>
                </a:ext>
              </a:extLst>
            </p:cNvPr>
            <p:cNvSpPr/>
            <p:nvPr/>
          </p:nvSpPr>
          <p:spPr>
            <a:xfrm>
              <a:off x="6905055" y="1774797"/>
              <a:ext cx="749826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70003E-585E-B50B-66DA-2FAE89806583}"/>
              </a:ext>
            </a:extLst>
          </p:cNvPr>
          <p:cNvGrpSpPr/>
          <p:nvPr/>
        </p:nvGrpSpPr>
        <p:grpSpPr>
          <a:xfrm>
            <a:off x="3992240" y="2941202"/>
            <a:ext cx="1681669" cy="1045620"/>
            <a:chOff x="4072235" y="2789723"/>
            <a:chExt cx="1681669" cy="10456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6E916A-2B49-4575-95F8-9E8EA6D81E56}"/>
                </a:ext>
              </a:extLst>
            </p:cNvPr>
            <p:cNvGrpSpPr/>
            <p:nvPr/>
          </p:nvGrpSpPr>
          <p:grpSpPr>
            <a:xfrm>
              <a:off x="4469242" y="2789723"/>
              <a:ext cx="972405" cy="421106"/>
              <a:chOff x="3435485" y="2273968"/>
              <a:chExt cx="636736" cy="42110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99D19F2-1285-488B-B6EC-64699DCAC7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5485" y="2273968"/>
                <a:ext cx="324853" cy="42110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937289F-239C-4D11-B1EE-BD34E81B50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7368" y="2273968"/>
                <a:ext cx="324853" cy="42110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26F16C-3522-4B47-8A0C-1825E8680F3B}"/>
                </a:ext>
              </a:extLst>
            </p:cNvPr>
            <p:cNvSpPr/>
            <p:nvPr/>
          </p:nvSpPr>
          <p:spPr>
            <a:xfrm>
              <a:off x="4072235" y="3197205"/>
              <a:ext cx="624514" cy="6245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8A08111-1708-458D-8BB2-D82EDF583226}"/>
                </a:ext>
              </a:extLst>
            </p:cNvPr>
            <p:cNvSpPr/>
            <p:nvPr/>
          </p:nvSpPr>
          <p:spPr>
            <a:xfrm>
              <a:off x="5129390" y="3210829"/>
              <a:ext cx="624514" cy="6245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5" name="Rounded Rectangle 28">
            <a:extLst>
              <a:ext uri="{FF2B5EF4-FFF2-40B4-BE49-F238E27FC236}">
                <a16:creationId xmlns:a16="http://schemas.microsoft.com/office/drawing/2014/main" id="{54D34DB9-0EDC-4510-ADDF-583B129A94D2}"/>
              </a:ext>
            </a:extLst>
          </p:cNvPr>
          <p:cNvSpPr/>
          <p:nvPr/>
        </p:nvSpPr>
        <p:spPr>
          <a:xfrm>
            <a:off x="7680351" y="2272106"/>
            <a:ext cx="789582" cy="7077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496DB6-EB8C-44A3-8FEB-9D1E5BA29298}"/>
              </a:ext>
            </a:extLst>
          </p:cNvPr>
          <p:cNvGrpSpPr/>
          <p:nvPr/>
        </p:nvGrpSpPr>
        <p:grpSpPr>
          <a:xfrm>
            <a:off x="1578642" y="4546953"/>
            <a:ext cx="8674592" cy="709833"/>
            <a:chOff x="884318" y="1778574"/>
            <a:chExt cx="8674592" cy="7098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EA6162-C68D-4D1E-B836-9E3BAA1BA9BB}"/>
                </a:ext>
              </a:extLst>
            </p:cNvPr>
            <p:cNvSpPr txBox="1"/>
            <p:nvPr/>
          </p:nvSpPr>
          <p:spPr>
            <a:xfrm>
              <a:off x="884318" y="1857465"/>
              <a:ext cx="867459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2:    3  +  8  =  1  +  10  = 	</a:t>
              </a:r>
              <a:endPara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31">
              <a:extLst>
                <a:ext uri="{FF2B5EF4-FFF2-40B4-BE49-F238E27FC236}">
                  <a16:creationId xmlns:a16="http://schemas.microsoft.com/office/drawing/2014/main" id="{659ACA3D-D9B3-489D-BD56-5B5BB39E4124}"/>
                </a:ext>
              </a:extLst>
            </p:cNvPr>
            <p:cNvSpPr/>
            <p:nvPr/>
          </p:nvSpPr>
          <p:spPr>
            <a:xfrm>
              <a:off x="6860116" y="1778574"/>
              <a:ext cx="639268" cy="63079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FF0000"/>
                  </a:solidFill>
                  <a:latin typeface="Arial"/>
                </a:rPr>
                <a:t>?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7C08F7-18E6-D126-8502-535884E703BD}"/>
              </a:ext>
            </a:extLst>
          </p:cNvPr>
          <p:cNvGrpSpPr/>
          <p:nvPr/>
        </p:nvGrpSpPr>
        <p:grpSpPr>
          <a:xfrm>
            <a:off x="2969062" y="5177743"/>
            <a:ext cx="1675184" cy="1045620"/>
            <a:chOff x="2971422" y="5236734"/>
            <a:chExt cx="1675184" cy="10456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9E39D8A-BB57-4B34-8AB3-AA6B2616CB9E}"/>
                </a:ext>
              </a:extLst>
            </p:cNvPr>
            <p:cNvGrpSpPr/>
            <p:nvPr/>
          </p:nvGrpSpPr>
          <p:grpSpPr>
            <a:xfrm>
              <a:off x="3347883" y="5236734"/>
              <a:ext cx="972405" cy="421106"/>
              <a:chOff x="3435485" y="2273968"/>
              <a:chExt cx="636736" cy="42110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6225093-3350-4A23-AB75-8FEF6F8BC8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5485" y="2273968"/>
                <a:ext cx="324853" cy="42110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EE90F20-519D-49BA-A8CF-1ED31C9CD3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7368" y="2273968"/>
                <a:ext cx="324853" cy="42110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684C4D6-0BA0-4F9C-A779-BD7C06076B56}"/>
                </a:ext>
              </a:extLst>
            </p:cNvPr>
            <p:cNvSpPr/>
            <p:nvPr/>
          </p:nvSpPr>
          <p:spPr>
            <a:xfrm>
              <a:off x="2971422" y="5625455"/>
              <a:ext cx="624514" cy="6245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9AE165C-6B0B-47DA-A12B-270492F2C6B2}"/>
                </a:ext>
              </a:extLst>
            </p:cNvPr>
            <p:cNvSpPr/>
            <p:nvPr/>
          </p:nvSpPr>
          <p:spPr>
            <a:xfrm>
              <a:off x="4022092" y="5657840"/>
              <a:ext cx="624514" cy="6245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</a:p>
          </p:txBody>
        </p:sp>
      </p:grp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id="{FE6C5979-6EC7-4CDC-93EE-788887A02B6D}"/>
              </a:ext>
            </a:extLst>
          </p:cNvPr>
          <p:cNvSpPr/>
          <p:nvPr/>
        </p:nvSpPr>
        <p:spPr>
          <a:xfrm>
            <a:off x="7536065" y="4558286"/>
            <a:ext cx="789582" cy="6307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26EB35C-E771-8F2D-33C2-34009C34434A}"/>
              </a:ext>
            </a:extLst>
          </p:cNvPr>
          <p:cNvGrpSpPr/>
          <p:nvPr/>
        </p:nvGrpSpPr>
        <p:grpSpPr>
          <a:xfrm>
            <a:off x="9291126" y="2273850"/>
            <a:ext cx="3055047" cy="723618"/>
            <a:chOff x="9291126" y="2273850"/>
            <a:chExt cx="3055047" cy="7236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F37A6A-3D98-68A9-FA4B-0CDF1F39B426}"/>
                </a:ext>
              </a:extLst>
            </p:cNvPr>
            <p:cNvSpPr txBox="1"/>
            <p:nvPr/>
          </p:nvSpPr>
          <p:spPr>
            <a:xfrm>
              <a:off x="9291126" y="2366526"/>
              <a:ext cx="305504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+ 8 =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6BB18FE2-F21D-FD9A-9A25-C3BE1488CCFE}"/>
                </a:ext>
              </a:extLst>
            </p:cNvPr>
            <p:cNvSpPr/>
            <p:nvPr/>
          </p:nvSpPr>
          <p:spPr>
            <a:xfrm>
              <a:off x="10870140" y="2273850"/>
              <a:ext cx="789582" cy="70773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CBB6C46-F853-F0D7-7AC2-135E427FF894}"/>
              </a:ext>
            </a:extLst>
          </p:cNvPr>
          <p:cNvGrpSpPr/>
          <p:nvPr/>
        </p:nvGrpSpPr>
        <p:grpSpPr>
          <a:xfrm>
            <a:off x="9396817" y="4587448"/>
            <a:ext cx="3055047" cy="707734"/>
            <a:chOff x="9396817" y="4587448"/>
            <a:chExt cx="3055047" cy="70773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3B903A-53FD-5984-E479-6C78D4988435}"/>
                </a:ext>
              </a:extLst>
            </p:cNvPr>
            <p:cNvSpPr txBox="1"/>
            <p:nvPr/>
          </p:nvSpPr>
          <p:spPr>
            <a:xfrm>
              <a:off x="9396817" y="4656503"/>
              <a:ext cx="305504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+ 8 = </a:t>
              </a:r>
            </a:p>
          </p:txBody>
        </p:sp>
        <p:sp>
          <p:nvSpPr>
            <p:cNvPr id="30" name="Rounded Rectangle 28">
              <a:extLst>
                <a:ext uri="{FF2B5EF4-FFF2-40B4-BE49-F238E27FC236}">
                  <a16:creationId xmlns:a16="http://schemas.microsoft.com/office/drawing/2014/main" id="{CF3A50F7-76D4-4486-C6B1-6A1465988678}"/>
                </a:ext>
              </a:extLst>
            </p:cNvPr>
            <p:cNvSpPr/>
            <p:nvPr/>
          </p:nvSpPr>
          <p:spPr>
            <a:xfrm>
              <a:off x="10818649" y="4587448"/>
              <a:ext cx="789582" cy="70773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D7C69CE-7EA5-5E05-6B47-722E408F853E}"/>
              </a:ext>
            </a:extLst>
          </p:cNvPr>
          <p:cNvSpPr/>
          <p:nvPr/>
        </p:nvSpPr>
        <p:spPr>
          <a:xfrm>
            <a:off x="7366571" y="6482993"/>
            <a:ext cx="3055047" cy="323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28">
            <a:extLst>
              <a:ext uri="{FF2B5EF4-FFF2-40B4-BE49-F238E27FC236}">
                <a16:creationId xmlns:a16="http://schemas.microsoft.com/office/drawing/2014/main" id="{AEA6F69E-26CB-52F3-DF22-FC2125E0E39F}"/>
              </a:ext>
            </a:extLst>
          </p:cNvPr>
          <p:cNvSpPr/>
          <p:nvPr/>
        </p:nvSpPr>
        <p:spPr>
          <a:xfrm>
            <a:off x="10868708" y="2269083"/>
            <a:ext cx="789582" cy="7077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7" name="Rounded Rectangle 28">
            <a:extLst>
              <a:ext uri="{FF2B5EF4-FFF2-40B4-BE49-F238E27FC236}">
                <a16:creationId xmlns:a16="http://schemas.microsoft.com/office/drawing/2014/main" id="{D48AB5DD-3BFF-88F2-3DCD-D09A11E2F729}"/>
              </a:ext>
            </a:extLst>
          </p:cNvPr>
          <p:cNvSpPr/>
          <p:nvPr/>
        </p:nvSpPr>
        <p:spPr>
          <a:xfrm>
            <a:off x="10818649" y="4590789"/>
            <a:ext cx="789582" cy="7077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AEAE9C74-CB7E-4D41-9D61-2DF6E09DE582}"/>
  <p:tag name="GENSWF_SLIDE_TITLE" val="Tạm biết"/>
  <p:tag name="GENSWF_SLIDE_UID" val="{53AFEABC-ACFD-42CE-BF1F-6A92482813BF}:312"/>
  <p:tag name="GENSWF_ADVANCE_TIME" val="9.675"/>
  <p:tag name="ISPRING_SLIDE_ID_2" val="{D4FDFD82-2840-4472-B32B-DB3B9E2643EA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323</Words>
  <Application>Microsoft Office PowerPoint</Application>
  <PresentationFormat>Widescreen</PresentationFormat>
  <Paragraphs>134</Paragraphs>
  <Slides>17</Slides>
  <Notes>5</Notes>
  <HiddenSlides>0</HiddenSlides>
  <MMClips>15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等线</vt:lpstr>
      <vt:lpstr>HP001 4 hàng</vt:lpstr>
      <vt:lpstr>黑体</vt:lpstr>
      <vt:lpstr>Times New Roman</vt:lpstr>
      <vt:lpstr>1_Office Theme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21</cp:revision>
  <dcterms:created xsi:type="dcterms:W3CDTF">2021-08-07T02:39:40Z</dcterms:created>
  <dcterms:modified xsi:type="dcterms:W3CDTF">2023-11-21T01:55:27Z</dcterms:modified>
</cp:coreProperties>
</file>