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9" r:id="rId2"/>
    <p:sldId id="260" r:id="rId3"/>
    <p:sldId id="257" r:id="rId4"/>
    <p:sldId id="261" r:id="rId5"/>
    <p:sldId id="268" r:id="rId6"/>
    <p:sldId id="262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3D0BA-8E5B-465D-9259-8AF2BCE8B63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7687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8: QUÝ TRỌNG ĐỒNG TIỀN</a:t>
            </a:r>
          </a:p>
        </p:txBody>
      </p:sp>
    </p:spTree>
    <p:extLst>
      <p:ext uri="{BB962C8B-B14F-4D97-AF65-F5344CB8AC3E}">
        <p14:creationId xmlns:p14="http://schemas.microsoft.com/office/powerpoint/2010/main" val="33224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5719" y="250745"/>
            <a:ext cx="3364570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567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99695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9824"/>
            <a:ext cx="1865376" cy="127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62" y="4780184"/>
            <a:ext cx="1878238" cy="207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61088"/>
            <a:ext cx="1892093" cy="17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30" y="4114056"/>
            <a:ext cx="3693158" cy="262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4114056"/>
            <a:ext cx="51845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0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26876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852428" cy="212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1772816"/>
            <a:ext cx="3675337" cy="212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852428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4365104"/>
            <a:ext cx="3675337" cy="19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198"/>
            <a:ext cx="4104456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1"/>
            <a:ext cx="396044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08921"/>
            <a:ext cx="4104457" cy="187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79198"/>
            <a:ext cx="3960441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5" y="4797151"/>
            <a:ext cx="4392488" cy="16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48478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70892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7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247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2768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041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220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204864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771156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79715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0"/>
            <a:ext cx="3771156" cy="18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32448" cy="208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369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752850" cy="2082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2636912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032448" cy="2135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1"/>
            <a:ext cx="3896866" cy="2135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9919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7008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205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Admin</cp:lastModifiedBy>
  <cp:revision>22</cp:revision>
  <dcterms:created xsi:type="dcterms:W3CDTF">2022-10-23T15:06:20Z</dcterms:created>
  <dcterms:modified xsi:type="dcterms:W3CDTF">2023-11-21T01:53:35Z</dcterms:modified>
</cp:coreProperties>
</file>