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84" r:id="rId4"/>
    <p:sldId id="280" r:id="rId5"/>
    <p:sldId id="259" r:id="rId6"/>
    <p:sldId id="271" r:id="rId7"/>
    <p:sldId id="272" r:id="rId8"/>
    <p:sldId id="274" r:id="rId9"/>
    <p:sldId id="285" r:id="rId10"/>
    <p:sldId id="286" r:id="rId11"/>
    <p:sldId id="276" r:id="rId12"/>
    <p:sldId id="289" r:id="rId13"/>
    <p:sldId id="290" r:id="rId14"/>
    <p:sldId id="282" r:id="rId15"/>
    <p:sldId id="277" r:id="rId16"/>
    <p:sldId id="287" r:id="rId17"/>
    <p:sldId id="288" r:id="rId18"/>
    <p:sldId id="278" r:id="rId19"/>
    <p:sldId id="279" r:id="rId20"/>
    <p:sldId id="281" r:id="rId21"/>
    <p:sldId id="268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3A07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6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3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59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CB4-E6D6-40C0-823D-EE6704A49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4E9A4-7C0C-482A-A305-BF9905E23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DA9CA7-32A0-4723-9527-2122D572868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651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02AE7-62DE-48F7-A629-1EDED574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6FC57-83CA-4B9B-BD94-0C5453925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85E9E5-4173-4230-BCFA-BE4286FF2F3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27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E31F-68D6-4799-B20C-CFC6AB3F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5CC17-91FB-4191-B344-6C8310F36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DCE2ED-0EF2-4042-8E8B-E0AB8E3074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40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59AA-71A0-429C-B83A-4BD80AE7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663D4-77CD-4BA1-8000-925B47CBB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2ABCF-DE38-4CDB-9BEC-C3BD41748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08EABF-08C2-46E6-BD0B-9EB6FD728D4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7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2B48-FE2A-41A7-8410-953940B3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7B2F2-44DB-49AD-B126-C8BFE4C9D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DD9EDE-2A29-4FB8-9C34-24B07D241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32D66-1771-4A20-9F6A-F663C6DB69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DC91C-AE46-4353-9243-25FFB1CFB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924615-6540-4E25-8F46-1D1BC25BDF6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49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AFFC6-E5AE-49C2-AAD5-F882215B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0FE61-88BA-4610-A919-F6293F04BB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435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EFBA1F-A0B5-412B-9838-7EB9E4A0BA2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668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1883F-FE39-4D6C-962B-0893E7C4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DC4F0-6E81-4586-9031-DCF23C14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FA3B6-1BEE-479E-B77C-0B8BFDF15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13EF5-ADB2-437D-AB6E-0316C701419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91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37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023D-5C93-4EBD-9367-EC7FDA97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A26F91-43FD-49FC-AE68-47E330D06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92496-7388-4218-A85F-736F1B768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B84734-9447-42D3-A057-A52CE7B5702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743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ECFB-C33E-406B-B4EE-B1A1C113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7EC21-0C2B-484F-85F2-E56334E03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E79E8-A165-4267-B9CF-527FCFCEBE4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23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35A967-407A-4195-B99A-54A9790ED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915D1-6C65-44D4-9F03-5973B9186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6C162D-F7CA-42C4-96F0-2BE0F5D08FB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41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A2D30F-A7A0-4062-9731-52C22033E8B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D630AD-1117-464E-810A-CCE16FE5A15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8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9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8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4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6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0468C-E0E6-4548-B762-50D9ABC6A3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C63A2-6D71-4E11-8C0F-5ACE86A99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4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91D34687-7B55-4CB5-8A87-4B3148C176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AD79495A-2B1E-429E-8436-B635D19001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7BF32C6B-8485-4E95-8EE5-59E0849867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798A81-47B3-4F75-9604-CBED1786C4F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5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824" y="1199478"/>
            <a:ext cx="9950823" cy="2428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b="1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398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477" b="54858"/>
          <a:stretch/>
        </p:blipFill>
        <p:spPr>
          <a:xfrm>
            <a:off x="603412" y="1113184"/>
            <a:ext cx="11217527" cy="518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7" y="153171"/>
            <a:ext cx="2208669" cy="11455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34746" y="4603587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34746" y="5598272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4294" y="4195198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13842" y="4725285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13842" y="5598272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35552" y="4603587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34746" y="5598272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74294" y="4195197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713842" y="4725285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13842" y="5598272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4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09003" y="-311337"/>
            <a:ext cx="12776181" cy="7374926"/>
            <a:chOff x="-309003" y="-311337"/>
            <a:chExt cx="12776181" cy="7374926"/>
          </a:xfrm>
        </p:grpSpPr>
        <p:pic>
          <p:nvPicPr>
            <p:cNvPr id="2050" name="Picture 2" descr="Hình ảnh Hình Vẽ Trang Trí Bằng Tay Với Ray, Các Vụ Nổ, Nhiệm Vụ ..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4" t="20598" r="13548" b="10286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ình ảnh Vẽ Tay Meb Phong Cách Hoạt Hình Dễ Thương, Vẽ Tay Sét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2" t="11995" r="17909" b="19637"/>
            <a:stretch/>
          </p:blipFill>
          <p:spPr bwMode="auto">
            <a:xfrm rot="727064">
              <a:off x="9551096" y="-105569"/>
              <a:ext cx="2916082" cy="260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ình ảnh Vẽ Tay Meb Phong Cách Hoạt Hình Dễ Thương, Vẽ Tay Sét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2" t="11995" r="17909" b="19637"/>
            <a:stretch/>
          </p:blipFill>
          <p:spPr bwMode="auto">
            <a:xfrm rot="19699148">
              <a:off x="-309002" y="-311337"/>
              <a:ext cx="2916082" cy="260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ình ảnh Vẽ Tay Meb Phong Cách Hoạt Hình Dễ Thương, Vẽ Tay Sét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2" t="11995" r="17909" b="19637"/>
            <a:stretch/>
          </p:blipFill>
          <p:spPr bwMode="auto">
            <a:xfrm rot="1244549">
              <a:off x="-309003" y="4202752"/>
              <a:ext cx="2916082" cy="260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ảnh Vẽ Tay Meb Phong Cách Hoạt Hình Dễ Thương, Vẽ Tay Sét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2" t="11995" r="17909" b="19637"/>
            <a:stretch/>
          </p:blipFill>
          <p:spPr bwMode="auto">
            <a:xfrm rot="20489347">
              <a:off x="8926194" y="4457667"/>
              <a:ext cx="2916082" cy="260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487055" y="1983249"/>
            <a:ext cx="7356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b="1" dirty="0" smtClean="0">
                <a:solidFill>
                  <a:srgbClr val="B93A07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B93A07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6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477" b="54858"/>
          <a:stretch/>
        </p:blipFill>
        <p:spPr>
          <a:xfrm>
            <a:off x="603412" y="1113184"/>
            <a:ext cx="11217527" cy="518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7" y="153171"/>
            <a:ext cx="2208669" cy="11455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34746" y="4603587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34746" y="5598272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4294" y="4195198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13842" y="4725285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13842" y="5598272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35552" y="4603587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4746" y="5598272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74294" y="4195197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13842" y="4725285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13842" y="5598272"/>
            <a:ext cx="530087" cy="5300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3050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7" y="26126"/>
            <a:ext cx="9276296" cy="103367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684777" y="2844606"/>
            <a:ext cx="6713719" cy="1734119"/>
            <a:chOff x="2665414" y="2618306"/>
            <a:chExt cx="6713719" cy="17341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14" y="2618306"/>
              <a:ext cx="6713719" cy="1376033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5005626" y="4001207"/>
              <a:ext cx="2361824" cy="351218"/>
              <a:chOff x="4179310" y="5707966"/>
              <a:chExt cx="3741285" cy="717482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179310" y="5740055"/>
                <a:ext cx="683529" cy="68353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noProof="0" dirty="0">
                    <a:solidFill>
                      <a:prstClr val="black"/>
                    </a:solidFill>
                    <a:latin typeface=".VnAvant" panose="020B7200000000000000" pitchFamily="34" charset="0"/>
                  </a:rPr>
                  <a:t>?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035118" y="5707966"/>
                <a:ext cx="715618" cy="715619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6553537" y="5740055"/>
                <a:ext cx="683529" cy="683530"/>
              </a:xfrm>
              <a:prstGeom prst="round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noProof="0" dirty="0">
                    <a:solidFill>
                      <a:prstClr val="black"/>
                    </a:solidFill>
                    <a:latin typeface=".VnAvant" panose="020B7200000000000000" pitchFamily="34" charset="0"/>
                  </a:rPr>
                  <a:t>=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5909764" y="5740055"/>
                <a:ext cx="683529" cy="68353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noProof="0" dirty="0">
                    <a:solidFill>
                      <a:prstClr val="black"/>
                    </a:solidFill>
                    <a:latin typeface=".VnAvant" panose="020B7200000000000000" pitchFamily="34" charset="0"/>
                  </a:rPr>
                  <a:t>?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7237066" y="5741918"/>
                <a:ext cx="683529" cy="68353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noProof="0" dirty="0">
                    <a:solidFill>
                      <a:prstClr val="black"/>
                    </a:solidFill>
                    <a:latin typeface=".VnAvant" panose="020B7200000000000000" pitchFamily="34" charset="0"/>
                  </a:rPr>
                  <a:t>?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44" y="843246"/>
            <a:ext cx="6862354" cy="196776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704141" y="4644567"/>
            <a:ext cx="6674992" cy="1951263"/>
            <a:chOff x="2777717" y="4211474"/>
            <a:chExt cx="6674992" cy="19512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717" y="4211474"/>
              <a:ext cx="6674992" cy="152733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5084004" y="5888317"/>
              <a:ext cx="2376385" cy="274420"/>
              <a:chOff x="4365547" y="5947042"/>
              <a:chExt cx="3702909" cy="485611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4365547" y="5968408"/>
                <a:ext cx="645154" cy="46237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noProof="0" dirty="0">
                    <a:solidFill>
                      <a:prstClr val="black"/>
                    </a:solidFill>
                    <a:latin typeface=".VnAvant" panose="020B7200000000000000" pitchFamily="34" charset="0"/>
                  </a:rPr>
                  <a:t>?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221355" y="5947042"/>
                <a:ext cx="675441" cy="48408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6739774" y="5968410"/>
                <a:ext cx="645154" cy="462376"/>
              </a:xfrm>
              <a:prstGeom prst="round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noProof="0" dirty="0">
                    <a:solidFill>
                      <a:prstClr val="black"/>
                    </a:solidFill>
                    <a:latin typeface=".VnAvant" panose="020B7200000000000000" pitchFamily="34" charset="0"/>
                  </a:rPr>
                  <a:t>=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096001" y="5968410"/>
                <a:ext cx="645154" cy="46237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noProof="0" dirty="0">
                    <a:solidFill>
                      <a:prstClr val="black"/>
                    </a:solidFill>
                    <a:latin typeface=".VnAvant" panose="020B7200000000000000" pitchFamily="34" charset="0"/>
                  </a:rPr>
                  <a:t>?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423302" y="5970277"/>
                <a:ext cx="645154" cy="46237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noProof="0" dirty="0">
                    <a:solidFill>
                      <a:prstClr val="black"/>
                    </a:solidFill>
                    <a:latin typeface=".VnAvant" panose="020B7200000000000000" pitchFamily="34" charset="0"/>
                  </a:rPr>
                  <a:t>?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035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6"/>
            <a:ext cx="9287691" cy="1033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3" y="1336744"/>
            <a:ext cx="10923009" cy="47897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63343" y="5249138"/>
            <a:ext cx="683529" cy="68352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+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09263" y="5249138"/>
            <a:ext cx="683529" cy="68352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 tranh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5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 tranh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61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6"/>
            <a:ext cx="9287691" cy="1033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99" y="1059796"/>
            <a:ext cx="10067009" cy="446269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65547" y="5707966"/>
            <a:ext cx="3741285" cy="717482"/>
            <a:chOff x="4365547" y="5707966"/>
            <a:chExt cx="3741285" cy="717482"/>
          </a:xfrm>
        </p:grpSpPr>
        <p:sp>
          <p:nvSpPr>
            <p:cNvPr id="5" name="Rounded Rectangle 4"/>
            <p:cNvSpPr/>
            <p:nvPr/>
          </p:nvSpPr>
          <p:spPr>
            <a:xfrm>
              <a:off x="4365547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221355" y="5707966"/>
              <a:ext cx="715618" cy="71561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.VnAvant" panose="020B7200000000000000" pitchFamily="34" charset="0"/>
                </a:rPr>
                <a:t>?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739774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=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096001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423303" y="5741919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65547" y="5706155"/>
            <a:ext cx="3741285" cy="717482"/>
            <a:chOff x="4365547" y="5707966"/>
            <a:chExt cx="3741285" cy="717482"/>
          </a:xfrm>
        </p:grpSpPr>
        <p:sp>
          <p:nvSpPr>
            <p:cNvPr id="19" name="Rounded Rectangle 18"/>
            <p:cNvSpPr/>
            <p:nvPr/>
          </p:nvSpPr>
          <p:spPr>
            <a:xfrm>
              <a:off x="4365547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221355" y="5707966"/>
              <a:ext cx="715618" cy="71561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+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739774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=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96001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423303" y="5741919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93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6"/>
            <a:ext cx="9287691" cy="1033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6" y="1059796"/>
            <a:ext cx="10388005" cy="44506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65547" y="5707966"/>
            <a:ext cx="3741285" cy="717482"/>
            <a:chOff x="4365547" y="5707966"/>
            <a:chExt cx="3741285" cy="717482"/>
          </a:xfrm>
        </p:grpSpPr>
        <p:sp>
          <p:nvSpPr>
            <p:cNvPr id="6" name="Rounded Rectangle 5"/>
            <p:cNvSpPr/>
            <p:nvPr/>
          </p:nvSpPr>
          <p:spPr>
            <a:xfrm>
              <a:off x="4365547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221355" y="5707966"/>
              <a:ext cx="715618" cy="71561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.VnAvant" panose="020B7200000000000000" pitchFamily="34" charset="0"/>
                </a:rPr>
                <a:t>?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739774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=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96001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23303" y="5741919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65547" y="5706155"/>
            <a:ext cx="3741285" cy="717482"/>
            <a:chOff x="4365547" y="5707966"/>
            <a:chExt cx="3741285" cy="717482"/>
          </a:xfrm>
        </p:grpSpPr>
        <p:sp>
          <p:nvSpPr>
            <p:cNvPr id="12" name="Rounded Rectangle 11"/>
            <p:cNvSpPr/>
            <p:nvPr/>
          </p:nvSpPr>
          <p:spPr>
            <a:xfrm>
              <a:off x="4365547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.VnAvant" panose="020B7200000000000000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221355" y="5707966"/>
              <a:ext cx="715618" cy="71561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+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39774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=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096001" y="5740055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23303" y="5741919"/>
              <a:ext cx="683529" cy="6835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>
                  <a:solidFill>
                    <a:prstClr val="black"/>
                  </a:solidFill>
                  <a:latin typeface=".VnAvant" panose="020B7200000000000000" pitchFamily="34" charset="0"/>
                </a:rPr>
                <a:t>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25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3683" y="1885278"/>
            <a:ext cx="9950823" cy="2428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b="1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42825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09003" y="-311337"/>
            <a:ext cx="12776181" cy="7374926"/>
            <a:chOff x="-309003" y="-311337"/>
            <a:chExt cx="12776181" cy="7374926"/>
          </a:xfrm>
        </p:grpSpPr>
        <p:pic>
          <p:nvPicPr>
            <p:cNvPr id="2050" name="Picture 2" descr="Hình ảnh Hình Vẽ Trang Trí Bằng Tay Với Ray, Các Vụ Nổ, Nhiệm Vụ ..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4" t="20598" r="13548" b="10286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ình ảnh Vẽ Tay Meb Phong Cách Hoạt Hình Dễ Thương, Vẽ Tay Sét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2" t="11995" r="17909" b="19637"/>
            <a:stretch/>
          </p:blipFill>
          <p:spPr bwMode="auto">
            <a:xfrm rot="727064">
              <a:off x="9551096" y="-105569"/>
              <a:ext cx="2916082" cy="260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ình ảnh Vẽ Tay Meb Phong Cách Hoạt Hình Dễ Thương, Vẽ Tay Sét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2" t="11995" r="17909" b="19637"/>
            <a:stretch/>
          </p:blipFill>
          <p:spPr bwMode="auto">
            <a:xfrm rot="19699148">
              <a:off x="-309002" y="-311337"/>
              <a:ext cx="2916082" cy="260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ình ảnh Vẽ Tay Meb Phong Cách Hoạt Hình Dễ Thương, Vẽ Tay Sét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2" t="11995" r="17909" b="19637"/>
            <a:stretch/>
          </p:blipFill>
          <p:spPr bwMode="auto">
            <a:xfrm rot="1244549">
              <a:off x="-309003" y="4202752"/>
              <a:ext cx="2916082" cy="260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ảnh Vẽ Tay Meb Phong Cách Hoạt Hình Dễ Thương, Vẽ Tay Sét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2" t="11995" r="17909" b="19637"/>
            <a:stretch/>
          </p:blipFill>
          <p:spPr bwMode="auto">
            <a:xfrm rot="20489347">
              <a:off x="8926194" y="4457667"/>
              <a:ext cx="2916082" cy="260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472339" y="1983249"/>
            <a:ext cx="6371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rgbClr val="B93A07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 điện</a:t>
            </a:r>
          </a:p>
        </p:txBody>
      </p:sp>
    </p:spTree>
    <p:extLst>
      <p:ext uri="{BB962C8B-B14F-4D97-AF65-F5344CB8AC3E}">
        <p14:creationId xmlns:p14="http://schemas.microsoft.com/office/powerpoint/2010/main" val="133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0978" y="1551737"/>
            <a:ext cx="8788496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6526"/>
              </a:avLst>
            </a:prstTxWarp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các con </a:t>
            </a:r>
          </a:p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luôn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2937634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6916" y="1698172"/>
            <a:ext cx="94575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</a:t>
            </a:r>
            <a:r>
              <a:rPr lang="el-GR" sz="66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φ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án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Luyện tập (trang 42)</a:t>
            </a:r>
          </a:p>
        </p:txBody>
      </p:sp>
    </p:spTree>
    <p:extLst>
      <p:ext uri="{BB962C8B-B14F-4D97-AF65-F5344CB8AC3E}">
        <p14:creationId xmlns:p14="http://schemas.microsoft.com/office/powerpoint/2010/main" val="24482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8904" y="3240741"/>
            <a:ext cx="9950823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–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212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15619" r="45677" b="75451"/>
          <a:stretch/>
        </p:blipFill>
        <p:spPr>
          <a:xfrm>
            <a:off x="107576" y="72300"/>
            <a:ext cx="6952130" cy="1041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5" t="13529" r="37435" b="42157"/>
          <a:stretch/>
        </p:blipFill>
        <p:spPr>
          <a:xfrm>
            <a:off x="228600" y="1807354"/>
            <a:ext cx="2581835" cy="3713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3" t="16275" r="41305" b="39216"/>
          <a:stretch/>
        </p:blipFill>
        <p:spPr>
          <a:xfrm>
            <a:off x="9816353" y="1960720"/>
            <a:ext cx="2353234" cy="3560572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037229" y="1075765"/>
            <a:ext cx="1694329" cy="968188"/>
          </a:xfrm>
          <a:prstGeom prst="wedgeEllipseCallout">
            <a:avLst>
              <a:gd name="adj1" fmla="val -42262"/>
              <a:gd name="adj2" fmla="val 7638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3 + 1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8848166" y="1113556"/>
            <a:ext cx="1694329" cy="968188"/>
          </a:xfrm>
          <a:prstGeom prst="wedgeEllipseCallout">
            <a:avLst>
              <a:gd name="adj1" fmla="val 39484"/>
              <a:gd name="adj2" fmla="val 7083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6" t="25765" r="27480" b="44507"/>
          <a:stretch/>
        </p:blipFill>
        <p:spPr>
          <a:xfrm>
            <a:off x="3133166" y="1559859"/>
            <a:ext cx="6091518" cy="4208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325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3" y="186251"/>
            <a:ext cx="4851783" cy="1118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469" y="2354673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cs typeface="Times New Roman" panose="02020603050405020304" pitchFamily="18" charset="0"/>
              </a:rPr>
              <a:t>2 + 1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469" y="3227559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cs typeface="Times New Roman" panose="02020603050405020304" pitchFamily="18" charset="0"/>
              </a:rPr>
              <a:t>1 + 4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469" y="4093791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cs typeface="Times New Roman" panose="02020603050405020304" pitchFamily="18" charset="0"/>
              </a:rPr>
              <a:t>1 + 5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3165" y="2376288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cs typeface="Times New Roman" panose="02020603050405020304" pitchFamily="18" charset="0"/>
              </a:rPr>
              <a:t>1 + 1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3165" y="3249174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cs typeface="Times New Roman" panose="02020603050405020304" pitchFamily="18" charset="0"/>
              </a:rPr>
              <a:t>2 + 2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3165" y="4115406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cs typeface="Times New Roman" panose="02020603050405020304" pitchFamily="18" charset="0"/>
              </a:rPr>
              <a:t>3 + 3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6385" y="2359000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cs typeface="Times New Roman" panose="02020603050405020304" pitchFamily="18" charset="0"/>
              </a:rPr>
              <a:t>1 + 0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6385" y="3231886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cs typeface="Times New Roman" panose="02020603050405020304" pitchFamily="18" charset="0"/>
              </a:rPr>
              <a:t>0 + 2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6385" y="4098118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cs typeface="Times New Roman" panose="02020603050405020304" pitchFamily="18" charset="0"/>
              </a:rPr>
              <a:t>0 + 6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92504" y="2219947"/>
            <a:ext cx="2178424" cy="285487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750181" y="2219947"/>
            <a:ext cx="2178424" cy="285487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654656" y="2256191"/>
            <a:ext cx="2178424" cy="285487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7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9304114" y="2531165"/>
            <a:ext cx="339341" cy="490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304113" y="3392504"/>
            <a:ext cx="339341" cy="490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9315666" y="4240099"/>
            <a:ext cx="339341" cy="490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792941" y="2525005"/>
            <a:ext cx="339341" cy="490331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825726" y="3394798"/>
            <a:ext cx="339341" cy="490331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837014" y="4240099"/>
            <a:ext cx="339341" cy="490331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825725" y="2525005"/>
            <a:ext cx="339341" cy="490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65666" y="2525005"/>
            <a:ext cx="339341" cy="490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763509" y="3382896"/>
            <a:ext cx="339341" cy="490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652730" y="3382896"/>
            <a:ext cx="339341" cy="490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9763509" y="4240099"/>
            <a:ext cx="339341" cy="490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652729" y="4256801"/>
            <a:ext cx="339341" cy="490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284278" y="2356111"/>
            <a:ext cx="39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+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3" y="186251"/>
            <a:ext cx="4851783" cy="1118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234" y="2354673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 + 1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4681" y="3227559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 + 4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787" y="4093791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 + 5 =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9057" y="2215620"/>
            <a:ext cx="2434790" cy="285487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1056" y="2356221"/>
            <a:ext cx="76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6305" y="3204882"/>
            <a:ext cx="76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94817" y="4093790"/>
            <a:ext cx="76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6658" y="2371963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1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+ 1 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00105" y="3244849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 + 2 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73211" y="4111081"/>
            <a:ext cx="192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 + 3 =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04481" y="2232910"/>
            <a:ext cx="2434790" cy="285487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6480" y="2373511"/>
            <a:ext cx="76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41729" y="3222172"/>
            <a:ext cx="76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20241" y="4111080"/>
            <a:ext cx="76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12082" y="2371963"/>
            <a:ext cx="5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1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445692" y="2386958"/>
            <a:ext cx="76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63365" y="2383005"/>
            <a:ext cx="5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0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94799" y="2383005"/>
            <a:ext cx="5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=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96150" y="3212564"/>
            <a:ext cx="5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0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29760" y="3227559"/>
            <a:ext cx="76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68346" y="3196712"/>
            <a:ext cx="414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+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647433" y="3223606"/>
            <a:ext cx="5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078867" y="3223606"/>
            <a:ext cx="5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=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05619" y="4058725"/>
            <a:ext cx="5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0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439229" y="4073720"/>
            <a:ext cx="76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277815" y="4042873"/>
            <a:ext cx="40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+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643455" y="4056320"/>
            <a:ext cx="5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6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088336" y="4069767"/>
            <a:ext cx="5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=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82016" y="2232910"/>
            <a:ext cx="2582706" cy="285487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62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4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5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6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7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6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7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8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9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8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9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" grpId="0"/>
      <p:bldP spid="7" grpId="0"/>
      <p:bldP spid="8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5" grpId="0"/>
      <p:bldP spid="25" grpId="1"/>
      <p:bldP spid="26" grpId="0"/>
      <p:bldP spid="26" grpId="1"/>
      <p:bldP spid="27" grpId="0"/>
      <p:bldP spid="27" grpId="1"/>
      <p:bldP spid="32" grpId="0"/>
      <p:bldP spid="39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34473" y="2648529"/>
            <a:ext cx="1088274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M</a:t>
            </a:r>
            <a:r>
              <a:rPr lang="vi-VN" altLang="en-US" sz="7500" dirty="0">
                <a:solidFill>
                  <a:srgbClr val="FF0000"/>
                </a:solidFill>
                <a:latin typeface=".VnVogue" panose="020B7200000000000000" pitchFamily="34" charset="0"/>
              </a:rPr>
              <a:t>ì</a:t>
            </a:r>
            <a:r>
              <a:rPr kumimoji="0" lang="en-US" altLang="en-US" sz="7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altLang="en-US" sz="7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7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r>
              <a:rPr lang="vi-VN" altLang="en-US" sz="7500" dirty="0">
                <a:solidFill>
                  <a:srgbClr val="FF0066"/>
                </a:solidFill>
                <a:latin typeface=".VnVogue" panose="020B7200000000000000" pitchFamily="34" charset="0"/>
              </a:rPr>
              <a:t>ù</a:t>
            </a:r>
            <a:r>
              <a:rPr kumimoji="0" lang="en-US" altLang="en-US" sz="7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altLang="en-US" sz="7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7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h</a:t>
            </a:r>
            <a:r>
              <a:rPr lang="vi-VN" altLang="en-US" sz="7500" dirty="0">
                <a:solidFill>
                  <a:srgbClr val="FFFF00"/>
                </a:solidFill>
                <a:latin typeface=".VnVogue" panose="020B7200000000000000" pitchFamily="34" charset="0"/>
              </a:rPr>
              <a:t>á</a:t>
            </a:r>
            <a:r>
              <a:rPr kumimoji="0" lang="en-US" altLang="en-US" sz="7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t</a:t>
            </a:r>
            <a:r>
              <a:rPr kumimoji="0" lang="en-US" altLang="en-US" sz="7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7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nh</a:t>
            </a:r>
            <a:r>
              <a:rPr lang="vi-VN" altLang="en-US" sz="7500" dirty="0">
                <a:solidFill>
                  <a:srgbClr val="333399"/>
                </a:solidFill>
                <a:latin typeface=".VnVogue" panose="020B7200000000000000" pitchFamily="34" charset="0"/>
              </a:rPr>
              <a:t>é</a:t>
            </a:r>
            <a:r>
              <a:rPr kumimoji="0" lang="en-US" altLang="en-US" sz="7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!</a:t>
            </a:r>
            <a:endParaRPr kumimoji="0" lang="en-US" altLang="en-US" sz="7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3.7037E-7 L -3.33333E-6 -0.1541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08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 - Nhạc thiếu nhi (online-video-cutter.com)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114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4&quot;/&gt;&lt;property id=&quot;20307&quot; value=&quot;259&quot;/&gt;&lt;/object&gt;&lt;object type=&quot;3&quot; unique_id=&quot;10014&quot;&gt;&lt;property id=&quot;20148&quot; value=&quot;5&quot;/&gt;&lt;property id=&quot;20300&quot; value=&quot;Slide 18&quot;/&gt;&lt;property id=&quot;20307&quot; value=&quot;268&quot;/&gt;&lt;/object&gt;&lt;object type=&quot;3&quot; unique_id=&quot;10057&quot;&gt;&lt;property id=&quot;20148&quot; value=&quot;5&quot;/&gt;&lt;property id=&quot;20300&quot; value=&quot;Slide 1&quot;/&gt;&lt;property id=&quot;20307&quot; value=&quot;269&quot;/&gt;&lt;/object&gt;&lt;object type=&quot;3&quot; unique_id=&quot;10113&quot;&gt;&lt;property id=&quot;20148&quot; value=&quot;5&quot;/&gt;&lt;property id=&quot;20300&quot; value=&quot;Slide 5&quot;/&gt;&lt;property id=&quot;20307&quot; value=&quot;271&quot;/&gt;&lt;/object&gt;&lt;object type=&quot;3&quot; unique_id=&quot;10138&quot;&gt;&lt;property id=&quot;20148&quot; value=&quot;5&quot;/&gt;&lt;property id=&quot;20300&quot; value=&quot;Slide 6&quot;/&gt;&lt;property id=&quot;20307&quot; value=&quot;272&quot;/&gt;&lt;/object&gt;&lt;object type=&quot;3&quot; unique_id=&quot;10164&quot;&gt;&lt;property id=&quot;20148&quot; value=&quot;5&quot;/&gt;&lt;property id=&quot;20300&quot; value=&quot;Slide 7&quot;/&gt;&lt;property id=&quot;20307&quot; value=&quot;274&quot;/&gt;&lt;/object&gt;&lt;object type=&quot;3&quot; unique_id=&quot;10279&quot;&gt;&lt;property id=&quot;20148&quot; value=&quot;5&quot;/&gt;&lt;property id=&quot;20300&quot; value=&quot;Slide 10&quot;/&gt;&lt;property id=&quot;20307&quot; value=&quot;276&quot;/&gt;&lt;/object&gt;&lt;object type=&quot;3&quot; unique_id=&quot;10314&quot;&gt;&lt;property id=&quot;20148&quot; value=&quot;5&quot;/&gt;&lt;property id=&quot;20300&quot; value=&quot;Slide 14&quot;/&gt;&lt;property id=&quot;20307&quot; value=&quot;277&quot;/&gt;&lt;/object&gt;&lt;object type=&quot;3&quot; unique_id=&quot;10363&quot;&gt;&lt;property id=&quot;20148&quot; value=&quot;5&quot;/&gt;&lt;property id=&quot;20300&quot; value=&quot;Slide 15&quot;/&gt;&lt;property id=&quot;20307&quot; value=&quot;278&quot;/&gt;&lt;/object&gt;&lt;object type=&quot;3&quot; unique_id=&quot;10364&quot;&gt;&lt;property id=&quot;20148&quot; value=&quot;5&quot;/&gt;&lt;property id=&quot;20300&quot; value=&quot;Slide 16&quot;/&gt;&lt;property id=&quot;20307&quot; value=&quot;279&quot;/&gt;&lt;/object&gt;&lt;object type=&quot;3&quot; unique_id=&quot;10519&quot;&gt;&lt;property id=&quot;20148&quot; value=&quot;5&quot;/&gt;&lt;property id=&quot;20300&quot; value=&quot;Slide 3&quot;/&gt;&lt;property id=&quot;20307&quot; value=&quot;280&quot;/&gt;&lt;/object&gt;&lt;object type=&quot;3&quot; unique_id=&quot;10565&quot;&gt;&lt;property id=&quot;20148&quot; value=&quot;5&quot;/&gt;&lt;property id=&quot;20300&quot; value=&quot;Slide 17&quot;/&gt;&lt;property id=&quot;20307&quot; value=&quot;281&quot;/&gt;&lt;/object&gt;&lt;object type=&quot;3&quot; unique_id=&quot;10615&quot;&gt;&lt;property id=&quot;20148&quot; value=&quot;5&quot;/&gt;&lt;property id=&quot;20300&quot; value=&quot;Slide 11&quot;/&gt;&lt;property id=&quot;20307&quot; value=&quot;282&quot;/&gt;&lt;/object&gt;&lt;object type=&quot;3&quot; unique_id=&quot;10685&quot;&gt;&lt;property id=&quot;20148&quot; value=&quot;5&quot;/&gt;&lt;property id=&quot;20300&quot; value=&quot;Slide 2&quot;/&gt;&lt;property id=&quot;20307&quot; value=&quot;284&quot;/&gt;&lt;/object&gt;&lt;object type=&quot;3&quot; unique_id=&quot;13899&quot;&gt;&lt;property id=&quot;20148&quot; value=&quot;5&quot;/&gt;&lt;property id=&quot;20300&quot; value=&quot;Slide 8&quot;/&gt;&lt;property id=&quot;20307&quot; value=&quot;285&quot;/&gt;&lt;/object&gt;&lt;object type=&quot;3&quot; unique_id=&quot;13900&quot;&gt;&lt;property id=&quot;20148&quot; value=&quot;5&quot;/&gt;&lt;property id=&quot;20300&quot; value=&quot;Slide 9&quot;/&gt;&lt;property id=&quot;20307&quot; value=&quot;286&quot;/&gt;&lt;/object&gt;&lt;object type=&quot;3&quot; unique_id=&quot;14010&quot;&gt;&lt;property id=&quot;20148&quot; value=&quot;5&quot;/&gt;&lt;property id=&quot;20300&quot; value=&quot;Slide 12&quot;/&gt;&lt;property id=&quot;20307&quot; value=&quot;287&quot;/&gt;&lt;/object&gt;&lt;object type=&quot;3&quot; unique_id=&quot;14011&quot;&gt;&lt;property id=&quot;20148&quot; value=&quot;5&quot;/&gt;&lt;property id=&quot;20300&quot; value=&quot;Slide 13&quot;/&gt;&lt;property id=&quot;20307&quot; value=&quot;28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173</Words>
  <Application>Microsoft Office PowerPoint</Application>
  <PresentationFormat>Widescreen</PresentationFormat>
  <Paragraphs>100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.VnAvant</vt:lpstr>
      <vt:lpstr>.VnVogue</vt:lpstr>
      <vt:lpstr>Arial</vt:lpstr>
      <vt:lpstr>Calibri</vt:lpstr>
      <vt:lpstr>Calibri Light</vt:lpstr>
      <vt:lpstr>HP001 4 hàng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Chi</dc:creator>
  <cp:lastModifiedBy>Admin</cp:lastModifiedBy>
  <cp:revision>41</cp:revision>
  <dcterms:created xsi:type="dcterms:W3CDTF">2020-08-15T01:30:10Z</dcterms:created>
  <dcterms:modified xsi:type="dcterms:W3CDTF">2023-10-20T06:29:22Z</dcterms:modified>
</cp:coreProperties>
</file>