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20" r:id="rId5"/>
    <p:sldMasterId id="2147483732" r:id="rId6"/>
    <p:sldMasterId id="2147483756" r:id="rId7"/>
  </p:sldMasterIdLst>
  <p:notesMasterIdLst>
    <p:notesMasterId r:id="rId34"/>
  </p:notesMasterIdLst>
  <p:sldIdLst>
    <p:sldId id="352" r:id="rId8"/>
    <p:sldId id="256" r:id="rId9"/>
    <p:sldId id="311" r:id="rId10"/>
    <p:sldId id="323" r:id="rId11"/>
    <p:sldId id="324" r:id="rId12"/>
    <p:sldId id="325" r:id="rId13"/>
    <p:sldId id="359" r:id="rId14"/>
    <p:sldId id="360" r:id="rId15"/>
    <p:sldId id="327" r:id="rId16"/>
    <p:sldId id="343" r:id="rId17"/>
    <p:sldId id="346" r:id="rId18"/>
    <p:sldId id="335" r:id="rId19"/>
    <p:sldId id="347" r:id="rId20"/>
    <p:sldId id="348" r:id="rId21"/>
    <p:sldId id="355" r:id="rId22"/>
    <p:sldId id="351" r:id="rId23"/>
    <p:sldId id="357" r:id="rId24"/>
    <p:sldId id="345" r:id="rId25"/>
    <p:sldId id="316" r:id="rId26"/>
    <p:sldId id="337" r:id="rId27"/>
    <p:sldId id="338" r:id="rId28"/>
    <p:sldId id="339" r:id="rId29"/>
    <p:sldId id="340" r:id="rId30"/>
    <p:sldId id="363" r:id="rId31"/>
    <p:sldId id="342" r:id="rId32"/>
    <p:sldId id="361" r:id="rId33"/>
  </p:sldIdLst>
  <p:sldSz cx="16276638" cy="9144000"/>
  <p:notesSz cx="6858000" cy="9144000"/>
  <p:defaultTextStyle>
    <a:defPPr>
      <a:defRPr lang="en-US"/>
    </a:defPPr>
    <a:lvl1pPr marL="0" algn="l" defTabSz="145155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5775" algn="l" defTabSz="145155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1550" algn="l" defTabSz="145155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7327" algn="l" defTabSz="145155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3103" algn="l" defTabSz="145155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8877" algn="l" defTabSz="145155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4653" algn="l" defTabSz="145155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0426" algn="l" defTabSz="145155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06204" algn="l" defTabSz="145155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F3399"/>
    <a:srgbClr val="CC0099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94660"/>
  </p:normalViewPr>
  <p:slideViewPr>
    <p:cSldViewPr>
      <p:cViewPr>
        <p:scale>
          <a:sx n="32" d="100"/>
          <a:sy n="32" d="100"/>
        </p:scale>
        <p:origin x="-1692" y="-64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55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775" algn="l" defTabSz="145155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1550" algn="l" defTabSz="145155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7327" algn="l" defTabSz="145155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103" algn="l" defTabSz="145155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8877" algn="l" defTabSz="145155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653" algn="l" defTabSz="145155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426" algn="l" defTabSz="145155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204" algn="l" defTabSz="145155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234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34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4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3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0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6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8" y="488951"/>
            <a:ext cx="6516306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39" y="488951"/>
            <a:ext cx="19286121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4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3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0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6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511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34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5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77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55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32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90310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6288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35465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508042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8062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689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8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877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9" y="2046817"/>
            <a:ext cx="7191675" cy="853016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25775" indent="0">
              <a:buNone/>
              <a:defRPr sz="3200" b="1"/>
            </a:lvl2pPr>
            <a:lvl3pPr marL="1451550" indent="0">
              <a:buNone/>
              <a:defRPr sz="2900" b="1"/>
            </a:lvl3pPr>
            <a:lvl4pPr marL="2177327" indent="0">
              <a:buNone/>
              <a:defRPr sz="2500" b="1"/>
            </a:lvl4pPr>
            <a:lvl5pPr marL="2903103" indent="0">
              <a:buNone/>
              <a:defRPr sz="2500" b="1"/>
            </a:lvl5pPr>
            <a:lvl6pPr marL="3628877" indent="0">
              <a:buNone/>
              <a:defRPr sz="2500" b="1"/>
            </a:lvl6pPr>
            <a:lvl7pPr marL="4354653" indent="0">
              <a:buNone/>
              <a:defRPr sz="2500" b="1"/>
            </a:lvl7pPr>
            <a:lvl8pPr marL="5080426" indent="0">
              <a:buNone/>
              <a:defRPr sz="2500" b="1"/>
            </a:lvl8pPr>
            <a:lvl9pPr marL="5806204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9" y="2899833"/>
            <a:ext cx="7191675" cy="5268384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8" y="2046817"/>
            <a:ext cx="7194500" cy="853016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25775" indent="0">
              <a:buNone/>
              <a:defRPr sz="3200" b="1"/>
            </a:lvl2pPr>
            <a:lvl3pPr marL="1451550" indent="0">
              <a:buNone/>
              <a:defRPr sz="2900" b="1"/>
            </a:lvl3pPr>
            <a:lvl4pPr marL="2177327" indent="0">
              <a:buNone/>
              <a:defRPr sz="2500" b="1"/>
            </a:lvl4pPr>
            <a:lvl5pPr marL="2903103" indent="0">
              <a:buNone/>
              <a:defRPr sz="2500" b="1"/>
            </a:lvl5pPr>
            <a:lvl6pPr marL="3628877" indent="0">
              <a:buNone/>
              <a:defRPr sz="2500" b="1"/>
            </a:lvl6pPr>
            <a:lvl7pPr marL="4354653" indent="0">
              <a:buNone/>
              <a:defRPr sz="2500" b="1"/>
            </a:lvl7pPr>
            <a:lvl8pPr marL="5080426" indent="0">
              <a:buNone/>
              <a:defRPr sz="2500" b="1"/>
            </a:lvl8pPr>
            <a:lvl9pPr marL="5806204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8" y="2899833"/>
            <a:ext cx="7194500" cy="5268384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191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135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41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9" y="364074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7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74"/>
            <a:ext cx="5354902" cy="6254751"/>
          </a:xfrm>
        </p:spPr>
        <p:txBody>
          <a:bodyPr/>
          <a:lstStyle>
            <a:lvl1pPr marL="0" indent="0">
              <a:buNone/>
              <a:defRPr sz="2100"/>
            </a:lvl1pPr>
            <a:lvl2pPr marL="725775" indent="0">
              <a:buNone/>
              <a:defRPr sz="1900"/>
            </a:lvl2pPr>
            <a:lvl3pPr marL="1451550" indent="0">
              <a:buNone/>
              <a:defRPr sz="1600"/>
            </a:lvl3pPr>
            <a:lvl4pPr marL="2177327" indent="0">
              <a:buNone/>
              <a:defRPr sz="1300"/>
            </a:lvl4pPr>
            <a:lvl5pPr marL="2903103" indent="0">
              <a:buNone/>
              <a:defRPr sz="1300"/>
            </a:lvl5pPr>
            <a:lvl6pPr marL="3628877" indent="0">
              <a:buNone/>
              <a:defRPr sz="1300"/>
            </a:lvl6pPr>
            <a:lvl7pPr marL="4354653" indent="0">
              <a:buNone/>
              <a:defRPr sz="1300"/>
            </a:lvl7pPr>
            <a:lvl8pPr marL="5080426" indent="0">
              <a:buNone/>
              <a:defRPr sz="1300"/>
            </a:lvl8pPr>
            <a:lvl9pPr marL="58062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829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7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7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775" indent="0">
              <a:buNone/>
              <a:defRPr sz="4400"/>
            </a:lvl2pPr>
            <a:lvl3pPr marL="1451550" indent="0">
              <a:buNone/>
              <a:defRPr sz="3700"/>
            </a:lvl3pPr>
            <a:lvl4pPr marL="2177327" indent="0">
              <a:buNone/>
              <a:defRPr sz="3200"/>
            </a:lvl4pPr>
            <a:lvl5pPr marL="2903103" indent="0">
              <a:buNone/>
              <a:defRPr sz="3200"/>
            </a:lvl5pPr>
            <a:lvl6pPr marL="3628877" indent="0">
              <a:buNone/>
              <a:defRPr sz="3200"/>
            </a:lvl6pPr>
            <a:lvl7pPr marL="4354653" indent="0">
              <a:buNone/>
              <a:defRPr sz="3200"/>
            </a:lvl7pPr>
            <a:lvl8pPr marL="5080426" indent="0">
              <a:buNone/>
              <a:defRPr sz="3200"/>
            </a:lvl8pPr>
            <a:lvl9pPr marL="5806204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7" y="7156452"/>
            <a:ext cx="9765983" cy="1073149"/>
          </a:xfrm>
        </p:spPr>
        <p:txBody>
          <a:bodyPr/>
          <a:lstStyle>
            <a:lvl1pPr marL="0" indent="0">
              <a:buNone/>
              <a:defRPr sz="2100"/>
            </a:lvl1pPr>
            <a:lvl2pPr marL="725775" indent="0">
              <a:buNone/>
              <a:defRPr sz="1900"/>
            </a:lvl2pPr>
            <a:lvl3pPr marL="1451550" indent="0">
              <a:buNone/>
              <a:defRPr sz="1600"/>
            </a:lvl3pPr>
            <a:lvl4pPr marL="2177327" indent="0">
              <a:buNone/>
              <a:defRPr sz="1300"/>
            </a:lvl4pPr>
            <a:lvl5pPr marL="2903103" indent="0">
              <a:buNone/>
              <a:defRPr sz="1300"/>
            </a:lvl5pPr>
            <a:lvl6pPr marL="3628877" indent="0">
              <a:buNone/>
              <a:defRPr sz="1300"/>
            </a:lvl6pPr>
            <a:lvl7pPr marL="4354653" indent="0">
              <a:buNone/>
              <a:defRPr sz="1300"/>
            </a:lvl7pPr>
            <a:lvl8pPr marL="5080426" indent="0">
              <a:buNone/>
              <a:defRPr sz="1300"/>
            </a:lvl8pPr>
            <a:lvl9pPr marL="58062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8271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442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8" y="488951"/>
            <a:ext cx="6516306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39" y="488951"/>
            <a:ext cx="19286121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9467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4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3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0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6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511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34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5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77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55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32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90310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6288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35465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508042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8062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6897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8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877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9" y="2046817"/>
            <a:ext cx="7191675" cy="853016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25775" indent="0">
              <a:buNone/>
              <a:defRPr sz="3200" b="1"/>
            </a:lvl2pPr>
            <a:lvl3pPr marL="1451550" indent="0">
              <a:buNone/>
              <a:defRPr sz="2900" b="1"/>
            </a:lvl3pPr>
            <a:lvl4pPr marL="2177327" indent="0">
              <a:buNone/>
              <a:defRPr sz="2500" b="1"/>
            </a:lvl4pPr>
            <a:lvl5pPr marL="2903103" indent="0">
              <a:buNone/>
              <a:defRPr sz="2500" b="1"/>
            </a:lvl5pPr>
            <a:lvl6pPr marL="3628877" indent="0">
              <a:buNone/>
              <a:defRPr sz="2500" b="1"/>
            </a:lvl6pPr>
            <a:lvl7pPr marL="4354653" indent="0">
              <a:buNone/>
              <a:defRPr sz="2500" b="1"/>
            </a:lvl7pPr>
            <a:lvl8pPr marL="5080426" indent="0">
              <a:buNone/>
              <a:defRPr sz="2500" b="1"/>
            </a:lvl8pPr>
            <a:lvl9pPr marL="5806204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9" y="2899833"/>
            <a:ext cx="7191675" cy="5268384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8" y="2046817"/>
            <a:ext cx="7194500" cy="853016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25775" indent="0">
              <a:buNone/>
              <a:defRPr sz="3200" b="1"/>
            </a:lvl2pPr>
            <a:lvl3pPr marL="1451550" indent="0">
              <a:buNone/>
              <a:defRPr sz="2900" b="1"/>
            </a:lvl3pPr>
            <a:lvl4pPr marL="2177327" indent="0">
              <a:buNone/>
              <a:defRPr sz="2500" b="1"/>
            </a:lvl4pPr>
            <a:lvl5pPr marL="2903103" indent="0">
              <a:buNone/>
              <a:defRPr sz="2500" b="1"/>
            </a:lvl5pPr>
            <a:lvl6pPr marL="3628877" indent="0">
              <a:buNone/>
              <a:defRPr sz="2500" b="1"/>
            </a:lvl6pPr>
            <a:lvl7pPr marL="4354653" indent="0">
              <a:buNone/>
              <a:defRPr sz="2500" b="1"/>
            </a:lvl7pPr>
            <a:lvl8pPr marL="5080426" indent="0">
              <a:buNone/>
              <a:defRPr sz="2500" b="1"/>
            </a:lvl8pPr>
            <a:lvl9pPr marL="5806204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8" y="2899833"/>
            <a:ext cx="7194500" cy="5268384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1912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135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41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5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77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55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32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90310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6288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35465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508042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8062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9" y="364074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7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74"/>
            <a:ext cx="5354902" cy="6254751"/>
          </a:xfrm>
        </p:spPr>
        <p:txBody>
          <a:bodyPr/>
          <a:lstStyle>
            <a:lvl1pPr marL="0" indent="0">
              <a:buNone/>
              <a:defRPr sz="2100"/>
            </a:lvl1pPr>
            <a:lvl2pPr marL="725775" indent="0">
              <a:buNone/>
              <a:defRPr sz="1900"/>
            </a:lvl2pPr>
            <a:lvl3pPr marL="1451550" indent="0">
              <a:buNone/>
              <a:defRPr sz="1600"/>
            </a:lvl3pPr>
            <a:lvl4pPr marL="2177327" indent="0">
              <a:buNone/>
              <a:defRPr sz="1300"/>
            </a:lvl4pPr>
            <a:lvl5pPr marL="2903103" indent="0">
              <a:buNone/>
              <a:defRPr sz="1300"/>
            </a:lvl5pPr>
            <a:lvl6pPr marL="3628877" indent="0">
              <a:buNone/>
              <a:defRPr sz="1300"/>
            </a:lvl6pPr>
            <a:lvl7pPr marL="4354653" indent="0">
              <a:buNone/>
              <a:defRPr sz="1300"/>
            </a:lvl7pPr>
            <a:lvl8pPr marL="5080426" indent="0">
              <a:buNone/>
              <a:defRPr sz="1300"/>
            </a:lvl8pPr>
            <a:lvl9pPr marL="58062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8296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7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7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775" indent="0">
              <a:buNone/>
              <a:defRPr sz="4400"/>
            </a:lvl2pPr>
            <a:lvl3pPr marL="1451550" indent="0">
              <a:buNone/>
              <a:defRPr sz="3700"/>
            </a:lvl3pPr>
            <a:lvl4pPr marL="2177327" indent="0">
              <a:buNone/>
              <a:defRPr sz="3200"/>
            </a:lvl4pPr>
            <a:lvl5pPr marL="2903103" indent="0">
              <a:buNone/>
              <a:defRPr sz="3200"/>
            </a:lvl5pPr>
            <a:lvl6pPr marL="3628877" indent="0">
              <a:buNone/>
              <a:defRPr sz="3200"/>
            </a:lvl6pPr>
            <a:lvl7pPr marL="4354653" indent="0">
              <a:buNone/>
              <a:defRPr sz="3200"/>
            </a:lvl7pPr>
            <a:lvl8pPr marL="5080426" indent="0">
              <a:buNone/>
              <a:defRPr sz="3200"/>
            </a:lvl8pPr>
            <a:lvl9pPr marL="5806204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7" y="7156452"/>
            <a:ext cx="9765983" cy="1073149"/>
          </a:xfrm>
        </p:spPr>
        <p:txBody>
          <a:bodyPr/>
          <a:lstStyle>
            <a:lvl1pPr marL="0" indent="0">
              <a:buNone/>
              <a:defRPr sz="2100"/>
            </a:lvl1pPr>
            <a:lvl2pPr marL="725775" indent="0">
              <a:buNone/>
              <a:defRPr sz="1900"/>
            </a:lvl2pPr>
            <a:lvl3pPr marL="1451550" indent="0">
              <a:buNone/>
              <a:defRPr sz="1600"/>
            </a:lvl3pPr>
            <a:lvl4pPr marL="2177327" indent="0">
              <a:buNone/>
              <a:defRPr sz="1300"/>
            </a:lvl4pPr>
            <a:lvl5pPr marL="2903103" indent="0">
              <a:buNone/>
              <a:defRPr sz="1300"/>
            </a:lvl5pPr>
            <a:lvl6pPr marL="3628877" indent="0">
              <a:buNone/>
              <a:defRPr sz="1300"/>
            </a:lvl6pPr>
            <a:lvl7pPr marL="4354653" indent="0">
              <a:buNone/>
              <a:defRPr sz="1300"/>
            </a:lvl7pPr>
            <a:lvl8pPr marL="5080426" indent="0">
              <a:buNone/>
              <a:defRPr sz="1300"/>
            </a:lvl8pPr>
            <a:lvl9pPr marL="58062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8271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4428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8" y="488951"/>
            <a:ext cx="6516306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39" y="488951"/>
            <a:ext cx="19286121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9467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4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3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0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6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5995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2033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5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77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55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32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90310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6288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35465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508042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8062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8472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8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5612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9" y="2046817"/>
            <a:ext cx="7191675" cy="853016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25775" indent="0">
              <a:buNone/>
              <a:defRPr sz="3200" b="1"/>
            </a:lvl2pPr>
            <a:lvl3pPr marL="1451550" indent="0">
              <a:buNone/>
              <a:defRPr sz="2900" b="1"/>
            </a:lvl3pPr>
            <a:lvl4pPr marL="2177327" indent="0">
              <a:buNone/>
              <a:defRPr sz="2500" b="1"/>
            </a:lvl4pPr>
            <a:lvl5pPr marL="2903103" indent="0">
              <a:buNone/>
              <a:defRPr sz="2500" b="1"/>
            </a:lvl5pPr>
            <a:lvl6pPr marL="3628877" indent="0">
              <a:buNone/>
              <a:defRPr sz="2500" b="1"/>
            </a:lvl6pPr>
            <a:lvl7pPr marL="4354653" indent="0">
              <a:buNone/>
              <a:defRPr sz="2500" b="1"/>
            </a:lvl7pPr>
            <a:lvl8pPr marL="5080426" indent="0">
              <a:buNone/>
              <a:defRPr sz="2500" b="1"/>
            </a:lvl8pPr>
            <a:lvl9pPr marL="5806204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9" y="2899833"/>
            <a:ext cx="7191675" cy="5268384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8" y="2046817"/>
            <a:ext cx="7194500" cy="853016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25775" indent="0">
              <a:buNone/>
              <a:defRPr sz="3200" b="1"/>
            </a:lvl2pPr>
            <a:lvl3pPr marL="1451550" indent="0">
              <a:buNone/>
              <a:defRPr sz="2900" b="1"/>
            </a:lvl3pPr>
            <a:lvl4pPr marL="2177327" indent="0">
              <a:buNone/>
              <a:defRPr sz="2500" b="1"/>
            </a:lvl4pPr>
            <a:lvl5pPr marL="2903103" indent="0">
              <a:buNone/>
              <a:defRPr sz="2500" b="1"/>
            </a:lvl5pPr>
            <a:lvl6pPr marL="3628877" indent="0">
              <a:buNone/>
              <a:defRPr sz="2500" b="1"/>
            </a:lvl6pPr>
            <a:lvl7pPr marL="4354653" indent="0">
              <a:buNone/>
              <a:defRPr sz="2500" b="1"/>
            </a:lvl7pPr>
            <a:lvl8pPr marL="5080426" indent="0">
              <a:buNone/>
              <a:defRPr sz="2500" b="1"/>
            </a:lvl8pPr>
            <a:lvl9pPr marL="5806204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8" y="2899833"/>
            <a:ext cx="7194500" cy="5268384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8955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8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0588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9" y="364074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7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74"/>
            <a:ext cx="5354902" cy="6254751"/>
          </a:xfrm>
        </p:spPr>
        <p:txBody>
          <a:bodyPr/>
          <a:lstStyle>
            <a:lvl1pPr marL="0" indent="0">
              <a:buNone/>
              <a:defRPr sz="2100"/>
            </a:lvl1pPr>
            <a:lvl2pPr marL="725775" indent="0">
              <a:buNone/>
              <a:defRPr sz="1900"/>
            </a:lvl2pPr>
            <a:lvl3pPr marL="1451550" indent="0">
              <a:buNone/>
              <a:defRPr sz="1600"/>
            </a:lvl3pPr>
            <a:lvl4pPr marL="2177327" indent="0">
              <a:buNone/>
              <a:defRPr sz="1300"/>
            </a:lvl4pPr>
            <a:lvl5pPr marL="2903103" indent="0">
              <a:buNone/>
              <a:defRPr sz="1300"/>
            </a:lvl5pPr>
            <a:lvl6pPr marL="3628877" indent="0">
              <a:buNone/>
              <a:defRPr sz="1300"/>
            </a:lvl6pPr>
            <a:lvl7pPr marL="4354653" indent="0">
              <a:buNone/>
              <a:defRPr sz="1300"/>
            </a:lvl7pPr>
            <a:lvl8pPr marL="5080426" indent="0">
              <a:buNone/>
              <a:defRPr sz="1300"/>
            </a:lvl8pPr>
            <a:lvl9pPr marL="58062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3960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7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7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775" indent="0">
              <a:buNone/>
              <a:defRPr sz="4400"/>
            </a:lvl2pPr>
            <a:lvl3pPr marL="1451550" indent="0">
              <a:buNone/>
              <a:defRPr sz="3700"/>
            </a:lvl3pPr>
            <a:lvl4pPr marL="2177327" indent="0">
              <a:buNone/>
              <a:defRPr sz="3200"/>
            </a:lvl4pPr>
            <a:lvl5pPr marL="2903103" indent="0">
              <a:buNone/>
              <a:defRPr sz="3200"/>
            </a:lvl5pPr>
            <a:lvl6pPr marL="3628877" indent="0">
              <a:buNone/>
              <a:defRPr sz="3200"/>
            </a:lvl6pPr>
            <a:lvl7pPr marL="4354653" indent="0">
              <a:buNone/>
              <a:defRPr sz="3200"/>
            </a:lvl7pPr>
            <a:lvl8pPr marL="5080426" indent="0">
              <a:buNone/>
              <a:defRPr sz="3200"/>
            </a:lvl8pPr>
            <a:lvl9pPr marL="5806204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7" y="7156452"/>
            <a:ext cx="9765983" cy="1073149"/>
          </a:xfrm>
        </p:spPr>
        <p:txBody>
          <a:bodyPr/>
          <a:lstStyle>
            <a:lvl1pPr marL="0" indent="0">
              <a:buNone/>
              <a:defRPr sz="2100"/>
            </a:lvl1pPr>
            <a:lvl2pPr marL="725775" indent="0">
              <a:buNone/>
              <a:defRPr sz="1900"/>
            </a:lvl2pPr>
            <a:lvl3pPr marL="1451550" indent="0">
              <a:buNone/>
              <a:defRPr sz="1600"/>
            </a:lvl3pPr>
            <a:lvl4pPr marL="2177327" indent="0">
              <a:buNone/>
              <a:defRPr sz="1300"/>
            </a:lvl4pPr>
            <a:lvl5pPr marL="2903103" indent="0">
              <a:buNone/>
              <a:defRPr sz="1300"/>
            </a:lvl5pPr>
            <a:lvl6pPr marL="3628877" indent="0">
              <a:buNone/>
              <a:defRPr sz="1300"/>
            </a:lvl6pPr>
            <a:lvl7pPr marL="4354653" indent="0">
              <a:buNone/>
              <a:defRPr sz="1300"/>
            </a:lvl7pPr>
            <a:lvl8pPr marL="5080426" indent="0">
              <a:buNone/>
              <a:defRPr sz="1300"/>
            </a:lvl8pPr>
            <a:lvl9pPr marL="58062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8348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1264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8" y="488951"/>
            <a:ext cx="6516306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39" y="488951"/>
            <a:ext cx="19286121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727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4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3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0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6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7985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5479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5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77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55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32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90310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6288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35465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508042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8062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0101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8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1711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9" y="2046817"/>
            <a:ext cx="7191675" cy="853016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25775" indent="0">
              <a:buNone/>
              <a:defRPr sz="3200" b="1"/>
            </a:lvl2pPr>
            <a:lvl3pPr marL="1451550" indent="0">
              <a:buNone/>
              <a:defRPr sz="2900" b="1"/>
            </a:lvl3pPr>
            <a:lvl4pPr marL="2177327" indent="0">
              <a:buNone/>
              <a:defRPr sz="2500" b="1"/>
            </a:lvl4pPr>
            <a:lvl5pPr marL="2903103" indent="0">
              <a:buNone/>
              <a:defRPr sz="2500" b="1"/>
            </a:lvl5pPr>
            <a:lvl6pPr marL="3628877" indent="0">
              <a:buNone/>
              <a:defRPr sz="2500" b="1"/>
            </a:lvl6pPr>
            <a:lvl7pPr marL="4354653" indent="0">
              <a:buNone/>
              <a:defRPr sz="2500" b="1"/>
            </a:lvl7pPr>
            <a:lvl8pPr marL="5080426" indent="0">
              <a:buNone/>
              <a:defRPr sz="2500" b="1"/>
            </a:lvl8pPr>
            <a:lvl9pPr marL="5806204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9" y="2899833"/>
            <a:ext cx="7191675" cy="5268384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8" y="2046817"/>
            <a:ext cx="7194500" cy="853016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25775" indent="0">
              <a:buNone/>
              <a:defRPr sz="3200" b="1"/>
            </a:lvl2pPr>
            <a:lvl3pPr marL="1451550" indent="0">
              <a:buNone/>
              <a:defRPr sz="2900" b="1"/>
            </a:lvl3pPr>
            <a:lvl4pPr marL="2177327" indent="0">
              <a:buNone/>
              <a:defRPr sz="2500" b="1"/>
            </a:lvl4pPr>
            <a:lvl5pPr marL="2903103" indent="0">
              <a:buNone/>
              <a:defRPr sz="2500" b="1"/>
            </a:lvl5pPr>
            <a:lvl6pPr marL="3628877" indent="0">
              <a:buNone/>
              <a:defRPr sz="2500" b="1"/>
            </a:lvl6pPr>
            <a:lvl7pPr marL="4354653" indent="0">
              <a:buNone/>
              <a:defRPr sz="2500" b="1"/>
            </a:lvl7pPr>
            <a:lvl8pPr marL="5080426" indent="0">
              <a:buNone/>
              <a:defRPr sz="2500" b="1"/>
            </a:lvl8pPr>
            <a:lvl9pPr marL="5806204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8" y="2899833"/>
            <a:ext cx="7194500" cy="5268384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657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9" y="2046817"/>
            <a:ext cx="7191675" cy="853016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25775" indent="0">
              <a:buNone/>
              <a:defRPr sz="3200" b="1"/>
            </a:lvl2pPr>
            <a:lvl3pPr marL="1451550" indent="0">
              <a:buNone/>
              <a:defRPr sz="2900" b="1"/>
            </a:lvl3pPr>
            <a:lvl4pPr marL="2177327" indent="0">
              <a:buNone/>
              <a:defRPr sz="2500" b="1"/>
            </a:lvl4pPr>
            <a:lvl5pPr marL="2903103" indent="0">
              <a:buNone/>
              <a:defRPr sz="2500" b="1"/>
            </a:lvl5pPr>
            <a:lvl6pPr marL="3628877" indent="0">
              <a:buNone/>
              <a:defRPr sz="2500" b="1"/>
            </a:lvl6pPr>
            <a:lvl7pPr marL="4354653" indent="0">
              <a:buNone/>
              <a:defRPr sz="2500" b="1"/>
            </a:lvl7pPr>
            <a:lvl8pPr marL="5080426" indent="0">
              <a:buNone/>
              <a:defRPr sz="2500" b="1"/>
            </a:lvl8pPr>
            <a:lvl9pPr marL="5806204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9" y="2899833"/>
            <a:ext cx="7191675" cy="5268384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8" y="2046817"/>
            <a:ext cx="7194500" cy="853016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25775" indent="0">
              <a:buNone/>
              <a:defRPr sz="3200" b="1"/>
            </a:lvl2pPr>
            <a:lvl3pPr marL="1451550" indent="0">
              <a:buNone/>
              <a:defRPr sz="2900" b="1"/>
            </a:lvl3pPr>
            <a:lvl4pPr marL="2177327" indent="0">
              <a:buNone/>
              <a:defRPr sz="2500" b="1"/>
            </a:lvl4pPr>
            <a:lvl5pPr marL="2903103" indent="0">
              <a:buNone/>
              <a:defRPr sz="2500" b="1"/>
            </a:lvl5pPr>
            <a:lvl6pPr marL="3628877" indent="0">
              <a:buNone/>
              <a:defRPr sz="2500" b="1"/>
            </a:lvl6pPr>
            <a:lvl7pPr marL="4354653" indent="0">
              <a:buNone/>
              <a:defRPr sz="2500" b="1"/>
            </a:lvl7pPr>
            <a:lvl8pPr marL="5080426" indent="0">
              <a:buNone/>
              <a:defRPr sz="2500" b="1"/>
            </a:lvl8pPr>
            <a:lvl9pPr marL="5806204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8" y="2899833"/>
            <a:ext cx="7194500" cy="5268384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644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0568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9" y="364074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7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74"/>
            <a:ext cx="5354902" cy="6254751"/>
          </a:xfrm>
        </p:spPr>
        <p:txBody>
          <a:bodyPr/>
          <a:lstStyle>
            <a:lvl1pPr marL="0" indent="0">
              <a:buNone/>
              <a:defRPr sz="2100"/>
            </a:lvl1pPr>
            <a:lvl2pPr marL="725775" indent="0">
              <a:buNone/>
              <a:defRPr sz="1900"/>
            </a:lvl2pPr>
            <a:lvl3pPr marL="1451550" indent="0">
              <a:buNone/>
              <a:defRPr sz="1600"/>
            </a:lvl3pPr>
            <a:lvl4pPr marL="2177327" indent="0">
              <a:buNone/>
              <a:defRPr sz="1300"/>
            </a:lvl4pPr>
            <a:lvl5pPr marL="2903103" indent="0">
              <a:buNone/>
              <a:defRPr sz="1300"/>
            </a:lvl5pPr>
            <a:lvl6pPr marL="3628877" indent="0">
              <a:buNone/>
              <a:defRPr sz="1300"/>
            </a:lvl6pPr>
            <a:lvl7pPr marL="4354653" indent="0">
              <a:buNone/>
              <a:defRPr sz="1300"/>
            </a:lvl7pPr>
            <a:lvl8pPr marL="5080426" indent="0">
              <a:buNone/>
              <a:defRPr sz="1300"/>
            </a:lvl8pPr>
            <a:lvl9pPr marL="58062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880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7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7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775" indent="0">
              <a:buNone/>
              <a:defRPr sz="4400"/>
            </a:lvl2pPr>
            <a:lvl3pPr marL="1451550" indent="0">
              <a:buNone/>
              <a:defRPr sz="3700"/>
            </a:lvl3pPr>
            <a:lvl4pPr marL="2177327" indent="0">
              <a:buNone/>
              <a:defRPr sz="3200"/>
            </a:lvl4pPr>
            <a:lvl5pPr marL="2903103" indent="0">
              <a:buNone/>
              <a:defRPr sz="3200"/>
            </a:lvl5pPr>
            <a:lvl6pPr marL="3628877" indent="0">
              <a:buNone/>
              <a:defRPr sz="3200"/>
            </a:lvl6pPr>
            <a:lvl7pPr marL="4354653" indent="0">
              <a:buNone/>
              <a:defRPr sz="3200"/>
            </a:lvl7pPr>
            <a:lvl8pPr marL="5080426" indent="0">
              <a:buNone/>
              <a:defRPr sz="3200"/>
            </a:lvl8pPr>
            <a:lvl9pPr marL="5806204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7" y="7156452"/>
            <a:ext cx="9765983" cy="1073149"/>
          </a:xfrm>
        </p:spPr>
        <p:txBody>
          <a:bodyPr/>
          <a:lstStyle>
            <a:lvl1pPr marL="0" indent="0">
              <a:buNone/>
              <a:defRPr sz="2100"/>
            </a:lvl1pPr>
            <a:lvl2pPr marL="725775" indent="0">
              <a:buNone/>
              <a:defRPr sz="1900"/>
            </a:lvl2pPr>
            <a:lvl3pPr marL="1451550" indent="0">
              <a:buNone/>
              <a:defRPr sz="1600"/>
            </a:lvl3pPr>
            <a:lvl4pPr marL="2177327" indent="0">
              <a:buNone/>
              <a:defRPr sz="1300"/>
            </a:lvl4pPr>
            <a:lvl5pPr marL="2903103" indent="0">
              <a:buNone/>
              <a:defRPr sz="1300"/>
            </a:lvl5pPr>
            <a:lvl6pPr marL="3628877" indent="0">
              <a:buNone/>
              <a:defRPr sz="1300"/>
            </a:lvl6pPr>
            <a:lvl7pPr marL="4354653" indent="0">
              <a:buNone/>
              <a:defRPr sz="1300"/>
            </a:lvl7pPr>
            <a:lvl8pPr marL="5080426" indent="0">
              <a:buNone/>
              <a:defRPr sz="1300"/>
            </a:lvl8pPr>
            <a:lvl9pPr marL="58062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793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8218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8" y="488951"/>
            <a:ext cx="6516306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39" y="488951"/>
            <a:ext cx="19286121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7823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423A7A-5F17-4396-9C81-3A177F335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  <a:prstGeom prst="rect">
            <a:avLst/>
          </a:prstGeom>
        </p:spPr>
        <p:txBody>
          <a:bodyPr lIns="122018" tIns="61009" rIns="122018" bIns="61009"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2E88636-14D5-4404-B8DF-D8BAF85C7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  <a:prstGeom prst="rect">
            <a:avLst/>
          </a:prstGeom>
        </p:spPr>
        <p:txBody>
          <a:bodyPr lIns="122018" tIns="61009" rIns="122018" bIns="61009"/>
          <a:lstStyle>
            <a:lvl1pPr marL="0" indent="0" algn="ctr">
              <a:buNone/>
              <a:defRPr sz="3200"/>
            </a:lvl1pPr>
            <a:lvl2pPr marL="610088" indent="0" algn="ctr">
              <a:buNone/>
              <a:defRPr sz="2700"/>
            </a:lvl2pPr>
            <a:lvl3pPr marL="1220175" indent="0" algn="ctr">
              <a:buNone/>
              <a:defRPr sz="2400"/>
            </a:lvl3pPr>
            <a:lvl4pPr marL="1830263" indent="0" algn="ctr">
              <a:buNone/>
              <a:defRPr sz="2100"/>
            </a:lvl4pPr>
            <a:lvl5pPr marL="2440351" indent="0" algn="ctr">
              <a:buNone/>
              <a:defRPr sz="2100"/>
            </a:lvl5pPr>
            <a:lvl6pPr marL="3050438" indent="0" algn="ctr">
              <a:buNone/>
              <a:defRPr sz="2100"/>
            </a:lvl6pPr>
            <a:lvl7pPr marL="3660526" indent="0" algn="ctr">
              <a:buNone/>
              <a:defRPr sz="2100"/>
            </a:lvl7pPr>
            <a:lvl8pPr marL="4270614" indent="0" algn="ctr">
              <a:buNone/>
              <a:defRPr sz="2100"/>
            </a:lvl8pPr>
            <a:lvl9pPr marL="4880701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EAB4B2-98CE-4A12-B44C-B71550EB97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lIns="122018" tIns="61009" rIns="122018" bIns="61009"/>
          <a:lstStyle/>
          <a:p>
            <a:pPr defTabSz="1220175"/>
            <a:fld id="{D0257077-1F7A-4633-9ABA-ADEE683FC471}" type="datetimeFigureOut">
              <a:rPr lang="en-US" sz="2400" smtClean="0">
                <a:solidFill>
                  <a:prstClr val="black"/>
                </a:solidFill>
              </a:rPr>
              <a:pPr defTabSz="1220175"/>
              <a:t>11/16/2023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7945CA-9411-4C16-B670-A73EBA5A1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lIns="122018" tIns="61009" rIns="122018" bIns="61009"/>
          <a:lstStyle/>
          <a:p>
            <a:pPr defTabSz="122017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BC56D8-FAB9-455E-9455-AC1E4DFDE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lIns="122018" tIns="61009" rIns="122018" bIns="61009"/>
          <a:lstStyle/>
          <a:p>
            <a:pPr defTabSz="1220175"/>
            <a:fld id="{F826850C-1225-421F-AEC2-14C099AC34C8}" type="slidenum">
              <a:rPr lang="en-US" sz="2400" smtClean="0">
                <a:solidFill>
                  <a:prstClr val="black"/>
                </a:solidFill>
              </a:rPr>
              <a:pPr defTabSz="1220175"/>
              <a:t>‹#›</a:t>
            </a:fld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6981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DF9B6A-A3AF-49EA-AF96-4EA47AEF2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 lIns="122018" tIns="61009" rIns="122018" bIns="6100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DC8196-BA8B-4F1D-B58E-D8E97B63B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lIns="122018" tIns="61009" rIns="122018" bIns="6100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29C98A-4365-4C4A-99FC-46DB6AF95E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lIns="122018" tIns="61009" rIns="122018" bIns="61009"/>
          <a:lstStyle/>
          <a:p>
            <a:pPr defTabSz="1220175"/>
            <a:fld id="{D0257077-1F7A-4633-9ABA-ADEE683FC471}" type="datetimeFigureOut">
              <a:rPr lang="en-US" sz="2400" smtClean="0">
                <a:solidFill>
                  <a:prstClr val="black"/>
                </a:solidFill>
              </a:rPr>
              <a:pPr defTabSz="1220175"/>
              <a:t>11/16/2023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EA90A1-D449-4C02-81F6-3F7D62E7E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lIns="122018" tIns="61009" rIns="122018" bIns="61009"/>
          <a:lstStyle/>
          <a:p>
            <a:pPr defTabSz="122017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A67258-0E84-40FC-B4BA-5F24E2915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lIns="122018" tIns="61009" rIns="122018" bIns="61009"/>
          <a:lstStyle/>
          <a:p>
            <a:pPr defTabSz="1220175"/>
            <a:fld id="{F826850C-1225-421F-AEC2-14C099AC34C8}" type="slidenum">
              <a:rPr lang="en-US" sz="2400" smtClean="0">
                <a:solidFill>
                  <a:prstClr val="black"/>
                </a:solidFill>
              </a:rPr>
              <a:pPr defTabSz="1220175"/>
              <a:t>‹#›</a:t>
            </a:fld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936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889504-62ED-418F-A32E-BDC2F5E0E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542" y="2279652"/>
            <a:ext cx="14038600" cy="3803649"/>
          </a:xfrm>
          <a:prstGeom prst="rect">
            <a:avLst/>
          </a:prstGeom>
        </p:spPr>
        <p:txBody>
          <a:bodyPr lIns="122018" tIns="61009" rIns="122018" bIns="61009"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329087-6D3D-47B6-84E2-245F290C4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0542" y="6119285"/>
            <a:ext cx="14038600" cy="2000249"/>
          </a:xfrm>
          <a:prstGeom prst="rect">
            <a:avLst/>
          </a:prstGeom>
        </p:spPr>
        <p:txBody>
          <a:bodyPr lIns="122018" tIns="61009" rIns="122018" bIns="61009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1008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2017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3026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403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5043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6052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7061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8070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5CBAC6-9601-4B35-8119-BEE8723FED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lIns="122018" tIns="61009" rIns="122018" bIns="61009"/>
          <a:lstStyle/>
          <a:p>
            <a:pPr defTabSz="1220175"/>
            <a:fld id="{D0257077-1F7A-4633-9ABA-ADEE683FC471}" type="datetimeFigureOut">
              <a:rPr lang="en-US" sz="2400" smtClean="0">
                <a:solidFill>
                  <a:prstClr val="black"/>
                </a:solidFill>
              </a:rPr>
              <a:pPr defTabSz="1220175"/>
              <a:t>11/16/2023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82FEDF-3506-43EB-9ADE-C79BC710F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lIns="122018" tIns="61009" rIns="122018" bIns="61009"/>
          <a:lstStyle/>
          <a:p>
            <a:pPr defTabSz="122017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2C2029-3E32-4221-8BB5-F785EB0D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lIns="122018" tIns="61009" rIns="122018" bIns="61009"/>
          <a:lstStyle/>
          <a:p>
            <a:pPr defTabSz="1220175"/>
            <a:fld id="{F826850C-1225-421F-AEC2-14C099AC34C8}" type="slidenum">
              <a:rPr lang="en-US" sz="2400" smtClean="0">
                <a:solidFill>
                  <a:prstClr val="black"/>
                </a:solidFill>
              </a:rPr>
              <a:pPr defTabSz="1220175"/>
              <a:t>‹#›</a:t>
            </a:fld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4178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0C5551-5A10-4DAE-A83A-A87CB9661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 lIns="122018" tIns="61009" rIns="122018" bIns="6100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927546-BB84-422C-857C-2A38E92C35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  <a:prstGeom prst="rect">
            <a:avLst/>
          </a:prstGeom>
        </p:spPr>
        <p:txBody>
          <a:bodyPr lIns="122018" tIns="61009" rIns="122018" bIns="6100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062ECF0-F5F2-409F-9E46-3D7E14186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  <a:prstGeom prst="rect">
            <a:avLst/>
          </a:prstGeom>
        </p:spPr>
        <p:txBody>
          <a:bodyPr lIns="122018" tIns="61009" rIns="122018" bIns="6100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FFB519F-7A0D-4CD0-8F06-3A81683E73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lIns="122018" tIns="61009" rIns="122018" bIns="61009"/>
          <a:lstStyle/>
          <a:p>
            <a:pPr defTabSz="1220175"/>
            <a:fld id="{D0257077-1F7A-4633-9ABA-ADEE683FC471}" type="datetimeFigureOut">
              <a:rPr lang="en-US" sz="2400" smtClean="0">
                <a:solidFill>
                  <a:prstClr val="black"/>
                </a:solidFill>
              </a:rPr>
              <a:pPr defTabSz="1220175"/>
              <a:t>11/16/2023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129E654-144D-493E-8B3A-94F5D748D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lIns="122018" tIns="61009" rIns="122018" bIns="61009"/>
          <a:lstStyle/>
          <a:p>
            <a:pPr defTabSz="122017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37A1E7-6BEB-409F-B385-899DE5CCE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lIns="122018" tIns="61009" rIns="122018" bIns="61009"/>
          <a:lstStyle/>
          <a:p>
            <a:pPr defTabSz="1220175"/>
            <a:fld id="{F826850C-1225-421F-AEC2-14C099AC34C8}" type="slidenum">
              <a:rPr lang="en-US" sz="2400" smtClean="0">
                <a:solidFill>
                  <a:prstClr val="black"/>
                </a:solidFill>
              </a:rPr>
              <a:pPr defTabSz="1220175"/>
              <a:t>‹#›</a:t>
            </a:fld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51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33ABD5-2930-4CD8-9CDF-496BE0EA3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39" y="486834"/>
            <a:ext cx="14038600" cy="1767417"/>
          </a:xfrm>
          <a:prstGeom prst="rect">
            <a:avLst/>
          </a:prstGeom>
        </p:spPr>
        <p:txBody>
          <a:bodyPr lIns="122018" tIns="61009" rIns="122018" bIns="6100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E5ECDE9-CD3E-4E5D-88DD-7918E0246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1140" y="2241551"/>
            <a:ext cx="6885780" cy="1098549"/>
          </a:xfrm>
          <a:prstGeom prst="rect">
            <a:avLst/>
          </a:prstGeom>
        </p:spPr>
        <p:txBody>
          <a:bodyPr lIns="122018" tIns="61009" rIns="122018" bIns="61009" anchor="b"/>
          <a:lstStyle>
            <a:lvl1pPr marL="0" indent="0">
              <a:buNone/>
              <a:defRPr sz="3200" b="1"/>
            </a:lvl1pPr>
            <a:lvl2pPr marL="610088" indent="0">
              <a:buNone/>
              <a:defRPr sz="2700" b="1"/>
            </a:lvl2pPr>
            <a:lvl3pPr marL="1220175" indent="0">
              <a:buNone/>
              <a:defRPr sz="2400" b="1"/>
            </a:lvl3pPr>
            <a:lvl4pPr marL="1830263" indent="0">
              <a:buNone/>
              <a:defRPr sz="2100" b="1"/>
            </a:lvl4pPr>
            <a:lvl5pPr marL="2440351" indent="0">
              <a:buNone/>
              <a:defRPr sz="2100" b="1"/>
            </a:lvl5pPr>
            <a:lvl6pPr marL="3050438" indent="0">
              <a:buNone/>
              <a:defRPr sz="2100" b="1"/>
            </a:lvl6pPr>
            <a:lvl7pPr marL="3660526" indent="0">
              <a:buNone/>
              <a:defRPr sz="2100" b="1"/>
            </a:lvl7pPr>
            <a:lvl8pPr marL="4270614" indent="0">
              <a:buNone/>
              <a:defRPr sz="2100" b="1"/>
            </a:lvl8pPr>
            <a:lvl9pPr marL="488070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9AFBBF7-2613-4049-8051-8D361C133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1140" y="3340100"/>
            <a:ext cx="6885780" cy="4912784"/>
          </a:xfrm>
          <a:prstGeom prst="rect">
            <a:avLst/>
          </a:prstGeom>
        </p:spPr>
        <p:txBody>
          <a:bodyPr lIns="122018" tIns="61009" rIns="122018" bIns="6100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B879509-F232-4A80-9CCA-92840703B7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40048" y="2241551"/>
            <a:ext cx="6919691" cy="1098549"/>
          </a:xfrm>
          <a:prstGeom prst="rect">
            <a:avLst/>
          </a:prstGeom>
        </p:spPr>
        <p:txBody>
          <a:bodyPr lIns="122018" tIns="61009" rIns="122018" bIns="61009" anchor="b"/>
          <a:lstStyle>
            <a:lvl1pPr marL="0" indent="0">
              <a:buNone/>
              <a:defRPr sz="3200" b="1"/>
            </a:lvl1pPr>
            <a:lvl2pPr marL="610088" indent="0">
              <a:buNone/>
              <a:defRPr sz="2700" b="1"/>
            </a:lvl2pPr>
            <a:lvl3pPr marL="1220175" indent="0">
              <a:buNone/>
              <a:defRPr sz="2400" b="1"/>
            </a:lvl3pPr>
            <a:lvl4pPr marL="1830263" indent="0">
              <a:buNone/>
              <a:defRPr sz="2100" b="1"/>
            </a:lvl4pPr>
            <a:lvl5pPr marL="2440351" indent="0">
              <a:buNone/>
              <a:defRPr sz="2100" b="1"/>
            </a:lvl5pPr>
            <a:lvl6pPr marL="3050438" indent="0">
              <a:buNone/>
              <a:defRPr sz="2100" b="1"/>
            </a:lvl6pPr>
            <a:lvl7pPr marL="3660526" indent="0">
              <a:buNone/>
              <a:defRPr sz="2100" b="1"/>
            </a:lvl7pPr>
            <a:lvl8pPr marL="4270614" indent="0">
              <a:buNone/>
              <a:defRPr sz="2100" b="1"/>
            </a:lvl8pPr>
            <a:lvl9pPr marL="488070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18B379D-FE2C-48B9-9C81-D0F5614774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40048" y="3340100"/>
            <a:ext cx="6919691" cy="4912784"/>
          </a:xfrm>
          <a:prstGeom prst="rect">
            <a:avLst/>
          </a:prstGeom>
        </p:spPr>
        <p:txBody>
          <a:bodyPr lIns="122018" tIns="61009" rIns="122018" bIns="6100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89BEB63-4704-4DD0-8946-712B00D804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lIns="122018" tIns="61009" rIns="122018" bIns="61009"/>
          <a:lstStyle/>
          <a:p>
            <a:pPr defTabSz="1220175"/>
            <a:fld id="{D0257077-1F7A-4633-9ABA-ADEE683FC471}" type="datetimeFigureOut">
              <a:rPr lang="en-US" sz="2400" smtClean="0">
                <a:solidFill>
                  <a:prstClr val="black"/>
                </a:solidFill>
              </a:rPr>
              <a:pPr defTabSz="1220175"/>
              <a:t>11/16/2023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B59209D-894F-4A89-B872-18B1FD558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lIns="122018" tIns="61009" rIns="122018" bIns="61009"/>
          <a:lstStyle/>
          <a:p>
            <a:pPr defTabSz="122017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EF29F8F-7450-4213-AFC3-61A660755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lIns="122018" tIns="61009" rIns="122018" bIns="61009"/>
          <a:lstStyle/>
          <a:p>
            <a:pPr defTabSz="1220175"/>
            <a:fld id="{F826850C-1225-421F-AEC2-14C099AC34C8}" type="slidenum">
              <a:rPr lang="en-US" sz="2400" smtClean="0">
                <a:solidFill>
                  <a:prstClr val="black"/>
                </a:solidFill>
              </a:rPr>
              <a:pPr defTabSz="1220175"/>
              <a:t>‹#›</a:t>
            </a:fld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2468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C92CE6-ED32-492A-8CA3-33A1C10AE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 lIns="122018" tIns="61009" rIns="122018" bIns="6100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C4A0FDE-DED7-4C77-ACA2-BE0509CCBF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lIns="122018" tIns="61009" rIns="122018" bIns="61009"/>
          <a:lstStyle/>
          <a:p>
            <a:pPr defTabSz="1220175"/>
            <a:fld id="{D0257077-1F7A-4633-9ABA-ADEE683FC471}" type="datetimeFigureOut">
              <a:rPr lang="en-US" sz="2400" smtClean="0">
                <a:solidFill>
                  <a:prstClr val="black"/>
                </a:solidFill>
              </a:rPr>
              <a:pPr defTabSz="1220175"/>
              <a:t>11/16/2023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AEC0D7C-328F-4EE5-A85B-2D66978E1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lIns="122018" tIns="61009" rIns="122018" bIns="61009"/>
          <a:lstStyle/>
          <a:p>
            <a:pPr defTabSz="122017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9D96653-CC86-4B04-BCE2-4675F0DAD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lIns="122018" tIns="61009" rIns="122018" bIns="61009"/>
          <a:lstStyle/>
          <a:p>
            <a:pPr defTabSz="1220175"/>
            <a:fld id="{F826850C-1225-421F-AEC2-14C099AC34C8}" type="slidenum">
              <a:rPr lang="en-US" sz="2400" smtClean="0">
                <a:solidFill>
                  <a:prstClr val="black"/>
                </a:solidFill>
              </a:rPr>
              <a:pPr defTabSz="1220175"/>
              <a:t>‹#›</a:t>
            </a:fld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364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DE95379-EF5F-425A-99EB-03D9F0C745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lIns="122018" tIns="61009" rIns="122018" bIns="61009"/>
          <a:lstStyle/>
          <a:p>
            <a:pPr defTabSz="1220175"/>
            <a:fld id="{D0257077-1F7A-4633-9ABA-ADEE683FC471}" type="datetimeFigureOut">
              <a:rPr lang="en-US" sz="2400" smtClean="0">
                <a:solidFill>
                  <a:prstClr val="black"/>
                </a:solidFill>
              </a:rPr>
              <a:pPr defTabSz="1220175"/>
              <a:t>11/16/2023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CAFBCAD-1657-4C85-9E04-9525B60DD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lIns="122018" tIns="61009" rIns="122018" bIns="61009"/>
          <a:lstStyle/>
          <a:p>
            <a:pPr defTabSz="122017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FF0BC1C-2F68-4D25-9289-9743246A1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lIns="122018" tIns="61009" rIns="122018" bIns="61009"/>
          <a:lstStyle/>
          <a:p>
            <a:pPr defTabSz="1220175"/>
            <a:fld id="{F826850C-1225-421F-AEC2-14C099AC34C8}" type="slidenum">
              <a:rPr lang="en-US" sz="2400" smtClean="0">
                <a:solidFill>
                  <a:prstClr val="black"/>
                </a:solidFill>
              </a:rPr>
              <a:pPr defTabSz="1220175"/>
              <a:t>‹#›</a:t>
            </a:fld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5006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8BE044-1E13-452E-A93A-D7B9B248C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  <a:prstGeom prst="rect">
            <a:avLst/>
          </a:prstGeom>
        </p:spPr>
        <p:txBody>
          <a:bodyPr lIns="122018" tIns="61009" rIns="122018" bIns="61009"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C1746D-01CF-4E4A-8071-757960860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9691" y="1316567"/>
            <a:ext cx="8240048" cy="6498167"/>
          </a:xfrm>
          <a:prstGeom prst="rect">
            <a:avLst/>
          </a:prstGeom>
        </p:spPr>
        <p:txBody>
          <a:bodyPr lIns="122018" tIns="61009" rIns="122018" bIns="61009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9473717-C312-4632-A83F-E1DB88196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  <a:prstGeom prst="rect">
            <a:avLst/>
          </a:prstGeom>
        </p:spPr>
        <p:txBody>
          <a:bodyPr lIns="122018" tIns="61009" rIns="122018" bIns="61009"/>
          <a:lstStyle>
            <a:lvl1pPr marL="0" indent="0">
              <a:buNone/>
              <a:defRPr sz="2100"/>
            </a:lvl1pPr>
            <a:lvl2pPr marL="610088" indent="0">
              <a:buNone/>
              <a:defRPr sz="1900"/>
            </a:lvl2pPr>
            <a:lvl3pPr marL="1220175" indent="0">
              <a:buNone/>
              <a:defRPr sz="1600"/>
            </a:lvl3pPr>
            <a:lvl4pPr marL="1830263" indent="0">
              <a:buNone/>
              <a:defRPr sz="1300"/>
            </a:lvl4pPr>
            <a:lvl5pPr marL="2440351" indent="0">
              <a:buNone/>
              <a:defRPr sz="1300"/>
            </a:lvl5pPr>
            <a:lvl6pPr marL="3050438" indent="0">
              <a:buNone/>
              <a:defRPr sz="1300"/>
            </a:lvl6pPr>
            <a:lvl7pPr marL="3660526" indent="0">
              <a:buNone/>
              <a:defRPr sz="1300"/>
            </a:lvl7pPr>
            <a:lvl8pPr marL="4270614" indent="0">
              <a:buNone/>
              <a:defRPr sz="1300"/>
            </a:lvl8pPr>
            <a:lvl9pPr marL="4880701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7F3DE1F-7B5C-483F-B643-E22FE53709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lIns="122018" tIns="61009" rIns="122018" bIns="61009"/>
          <a:lstStyle/>
          <a:p>
            <a:pPr defTabSz="1220175"/>
            <a:fld id="{D0257077-1F7A-4633-9ABA-ADEE683FC471}" type="datetimeFigureOut">
              <a:rPr lang="en-US" sz="2400" smtClean="0">
                <a:solidFill>
                  <a:prstClr val="black"/>
                </a:solidFill>
              </a:rPr>
              <a:pPr defTabSz="1220175"/>
              <a:t>11/16/2023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8230F64-4C9B-4EB6-B682-AD877DD1F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lIns="122018" tIns="61009" rIns="122018" bIns="61009"/>
          <a:lstStyle/>
          <a:p>
            <a:pPr defTabSz="122017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253A5CD-6CAE-438B-8C11-401D3C9A6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lIns="122018" tIns="61009" rIns="122018" bIns="61009"/>
          <a:lstStyle/>
          <a:p>
            <a:pPr defTabSz="1220175"/>
            <a:fld id="{F826850C-1225-421F-AEC2-14C099AC34C8}" type="slidenum">
              <a:rPr lang="en-US" sz="2400" smtClean="0">
                <a:solidFill>
                  <a:prstClr val="black"/>
                </a:solidFill>
              </a:rPr>
              <a:pPr defTabSz="1220175"/>
              <a:t>‹#›</a:t>
            </a:fld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2431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332284-41F6-42F1-BB3B-CAFC41185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  <a:prstGeom prst="rect">
            <a:avLst/>
          </a:prstGeom>
        </p:spPr>
        <p:txBody>
          <a:bodyPr lIns="122018" tIns="61009" rIns="122018" bIns="61009"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E9FBB13-7133-4551-8F06-F582883F2C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9691" y="1316567"/>
            <a:ext cx="8240048" cy="6498167"/>
          </a:xfrm>
          <a:prstGeom prst="rect">
            <a:avLst/>
          </a:prstGeom>
        </p:spPr>
        <p:txBody>
          <a:bodyPr lIns="122018" tIns="61009" rIns="122018" bIns="61009"/>
          <a:lstStyle>
            <a:lvl1pPr marL="0" indent="0">
              <a:buNone/>
              <a:defRPr sz="4300"/>
            </a:lvl1pPr>
            <a:lvl2pPr marL="610088" indent="0">
              <a:buNone/>
              <a:defRPr sz="3700"/>
            </a:lvl2pPr>
            <a:lvl3pPr marL="1220175" indent="0">
              <a:buNone/>
              <a:defRPr sz="3200"/>
            </a:lvl3pPr>
            <a:lvl4pPr marL="1830263" indent="0">
              <a:buNone/>
              <a:defRPr sz="2700"/>
            </a:lvl4pPr>
            <a:lvl5pPr marL="2440351" indent="0">
              <a:buNone/>
              <a:defRPr sz="2700"/>
            </a:lvl5pPr>
            <a:lvl6pPr marL="3050438" indent="0">
              <a:buNone/>
              <a:defRPr sz="2700"/>
            </a:lvl6pPr>
            <a:lvl7pPr marL="3660526" indent="0">
              <a:buNone/>
              <a:defRPr sz="2700"/>
            </a:lvl7pPr>
            <a:lvl8pPr marL="4270614" indent="0">
              <a:buNone/>
              <a:defRPr sz="2700"/>
            </a:lvl8pPr>
            <a:lvl9pPr marL="4880701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735FC26-5FD8-4720-9863-E5E15FA533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  <a:prstGeom prst="rect">
            <a:avLst/>
          </a:prstGeom>
        </p:spPr>
        <p:txBody>
          <a:bodyPr lIns="122018" tIns="61009" rIns="122018" bIns="61009"/>
          <a:lstStyle>
            <a:lvl1pPr marL="0" indent="0">
              <a:buNone/>
              <a:defRPr sz="2100"/>
            </a:lvl1pPr>
            <a:lvl2pPr marL="610088" indent="0">
              <a:buNone/>
              <a:defRPr sz="1900"/>
            </a:lvl2pPr>
            <a:lvl3pPr marL="1220175" indent="0">
              <a:buNone/>
              <a:defRPr sz="1600"/>
            </a:lvl3pPr>
            <a:lvl4pPr marL="1830263" indent="0">
              <a:buNone/>
              <a:defRPr sz="1300"/>
            </a:lvl4pPr>
            <a:lvl5pPr marL="2440351" indent="0">
              <a:buNone/>
              <a:defRPr sz="1300"/>
            </a:lvl5pPr>
            <a:lvl6pPr marL="3050438" indent="0">
              <a:buNone/>
              <a:defRPr sz="1300"/>
            </a:lvl6pPr>
            <a:lvl7pPr marL="3660526" indent="0">
              <a:buNone/>
              <a:defRPr sz="1300"/>
            </a:lvl7pPr>
            <a:lvl8pPr marL="4270614" indent="0">
              <a:buNone/>
              <a:defRPr sz="1300"/>
            </a:lvl8pPr>
            <a:lvl9pPr marL="4880701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6395C09-3375-4ED2-9D8E-E12A73FB23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lIns="122018" tIns="61009" rIns="122018" bIns="61009"/>
          <a:lstStyle/>
          <a:p>
            <a:pPr defTabSz="1220175"/>
            <a:fld id="{D0257077-1F7A-4633-9ABA-ADEE683FC471}" type="datetimeFigureOut">
              <a:rPr lang="en-US" sz="2400" smtClean="0">
                <a:solidFill>
                  <a:prstClr val="black"/>
                </a:solidFill>
              </a:rPr>
              <a:pPr defTabSz="1220175"/>
              <a:t>11/16/2023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86FFE06-6B6E-4F94-93F6-25BA32487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lIns="122018" tIns="61009" rIns="122018" bIns="61009"/>
          <a:lstStyle/>
          <a:p>
            <a:pPr defTabSz="122017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C4BD17-5A25-4F83-AD24-B82B209A6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lIns="122018" tIns="61009" rIns="122018" bIns="61009"/>
          <a:lstStyle/>
          <a:p>
            <a:pPr defTabSz="1220175"/>
            <a:fld id="{F826850C-1225-421F-AEC2-14C099AC34C8}" type="slidenum">
              <a:rPr lang="en-US" sz="2400" smtClean="0">
                <a:solidFill>
                  <a:prstClr val="black"/>
                </a:solidFill>
              </a:rPr>
              <a:pPr defTabSz="1220175"/>
              <a:t>‹#›</a:t>
            </a:fld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5465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9DFC67-84B3-4327-BB7C-A1B55BBAA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 lIns="122018" tIns="61009" rIns="122018" bIns="6100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B7955D3-F62D-4920-85CB-75744D488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eaVert" lIns="122018" tIns="61009" rIns="122018" bIns="6100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CC910C-5FCA-46FC-9F82-06B729A3EB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lIns="122018" tIns="61009" rIns="122018" bIns="61009"/>
          <a:lstStyle/>
          <a:p>
            <a:pPr defTabSz="1220175"/>
            <a:fld id="{D0257077-1F7A-4633-9ABA-ADEE683FC471}" type="datetimeFigureOut">
              <a:rPr lang="en-US" sz="2400" smtClean="0">
                <a:solidFill>
                  <a:prstClr val="black"/>
                </a:solidFill>
              </a:rPr>
              <a:pPr defTabSz="1220175"/>
              <a:t>11/16/2023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87B079-0320-4A10-9A52-5D588469A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lIns="122018" tIns="61009" rIns="122018" bIns="61009"/>
          <a:lstStyle/>
          <a:p>
            <a:pPr defTabSz="122017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485F4C-D8AC-44F9-9350-1724C5477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lIns="122018" tIns="61009" rIns="122018" bIns="61009"/>
          <a:lstStyle/>
          <a:p>
            <a:pPr defTabSz="1220175"/>
            <a:fld id="{F826850C-1225-421F-AEC2-14C099AC34C8}" type="slidenum">
              <a:rPr lang="en-US" sz="2400" smtClean="0">
                <a:solidFill>
                  <a:prstClr val="black"/>
                </a:solidFill>
              </a:rPr>
              <a:pPr defTabSz="1220175"/>
              <a:t>‹#›</a:t>
            </a:fld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327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C8A39E9-78BD-4BA1-8D51-A01C191442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47969" y="486834"/>
            <a:ext cx="3509650" cy="7749117"/>
          </a:xfrm>
          <a:prstGeom prst="rect">
            <a:avLst/>
          </a:prstGeom>
        </p:spPr>
        <p:txBody>
          <a:bodyPr vert="eaVert" lIns="122018" tIns="61009" rIns="122018" bIns="6100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38EA059-9CF6-4003-A866-C4A90458F7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9019" y="486834"/>
            <a:ext cx="10325492" cy="7749117"/>
          </a:xfrm>
          <a:prstGeom prst="rect">
            <a:avLst/>
          </a:prstGeom>
        </p:spPr>
        <p:txBody>
          <a:bodyPr vert="eaVert" lIns="122018" tIns="61009" rIns="122018" bIns="6100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81F53C-1F79-4368-81E8-8B4CE9CEF5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lIns="122018" tIns="61009" rIns="122018" bIns="61009"/>
          <a:lstStyle/>
          <a:p>
            <a:pPr defTabSz="1220175"/>
            <a:fld id="{D0257077-1F7A-4633-9ABA-ADEE683FC471}" type="datetimeFigureOut">
              <a:rPr lang="en-US" sz="2400" smtClean="0">
                <a:solidFill>
                  <a:prstClr val="black"/>
                </a:solidFill>
              </a:rPr>
              <a:pPr defTabSz="1220175"/>
              <a:t>11/16/2023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6B3C3F-D861-42F8-82FD-87C59733C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lIns="122018" tIns="61009" rIns="122018" bIns="61009"/>
          <a:lstStyle/>
          <a:p>
            <a:pPr defTabSz="122017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7F2B43-C37E-4D5B-B83D-820A63133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lIns="122018" tIns="61009" rIns="122018" bIns="61009"/>
          <a:lstStyle/>
          <a:p>
            <a:pPr defTabSz="1220175"/>
            <a:fld id="{F826850C-1225-421F-AEC2-14C099AC34C8}" type="slidenum">
              <a:rPr lang="en-US" sz="2400" smtClean="0">
                <a:solidFill>
                  <a:prstClr val="black"/>
                </a:solidFill>
              </a:rPr>
              <a:pPr defTabSz="1220175"/>
              <a:t>‹#›</a:t>
            </a:fld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516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4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3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0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6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5962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343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5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77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55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32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90310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6288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35465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508042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8062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433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8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600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9" y="2046817"/>
            <a:ext cx="7191675" cy="853016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25775" indent="0">
              <a:buNone/>
              <a:defRPr sz="3200" b="1"/>
            </a:lvl2pPr>
            <a:lvl3pPr marL="1451550" indent="0">
              <a:buNone/>
              <a:defRPr sz="2900" b="1"/>
            </a:lvl3pPr>
            <a:lvl4pPr marL="2177327" indent="0">
              <a:buNone/>
              <a:defRPr sz="2500" b="1"/>
            </a:lvl4pPr>
            <a:lvl5pPr marL="2903103" indent="0">
              <a:buNone/>
              <a:defRPr sz="2500" b="1"/>
            </a:lvl5pPr>
            <a:lvl6pPr marL="3628877" indent="0">
              <a:buNone/>
              <a:defRPr sz="2500" b="1"/>
            </a:lvl6pPr>
            <a:lvl7pPr marL="4354653" indent="0">
              <a:buNone/>
              <a:defRPr sz="2500" b="1"/>
            </a:lvl7pPr>
            <a:lvl8pPr marL="5080426" indent="0">
              <a:buNone/>
              <a:defRPr sz="2500" b="1"/>
            </a:lvl8pPr>
            <a:lvl9pPr marL="5806204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9" y="2899833"/>
            <a:ext cx="7191675" cy="5268384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8" y="2046817"/>
            <a:ext cx="7194500" cy="853016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25775" indent="0">
              <a:buNone/>
              <a:defRPr sz="3200" b="1"/>
            </a:lvl2pPr>
            <a:lvl3pPr marL="1451550" indent="0">
              <a:buNone/>
              <a:defRPr sz="2900" b="1"/>
            </a:lvl3pPr>
            <a:lvl4pPr marL="2177327" indent="0">
              <a:buNone/>
              <a:defRPr sz="2500" b="1"/>
            </a:lvl4pPr>
            <a:lvl5pPr marL="2903103" indent="0">
              <a:buNone/>
              <a:defRPr sz="2500" b="1"/>
            </a:lvl5pPr>
            <a:lvl6pPr marL="3628877" indent="0">
              <a:buNone/>
              <a:defRPr sz="2500" b="1"/>
            </a:lvl6pPr>
            <a:lvl7pPr marL="4354653" indent="0">
              <a:buNone/>
              <a:defRPr sz="2500" b="1"/>
            </a:lvl7pPr>
            <a:lvl8pPr marL="5080426" indent="0">
              <a:buNone/>
              <a:defRPr sz="2500" b="1"/>
            </a:lvl8pPr>
            <a:lvl9pPr marL="5806204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8" y="2899833"/>
            <a:ext cx="7194500" cy="5268384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7723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0303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106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9" y="364074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7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74"/>
            <a:ext cx="5354902" cy="6254751"/>
          </a:xfrm>
        </p:spPr>
        <p:txBody>
          <a:bodyPr/>
          <a:lstStyle>
            <a:lvl1pPr marL="0" indent="0">
              <a:buNone/>
              <a:defRPr sz="2100"/>
            </a:lvl1pPr>
            <a:lvl2pPr marL="725775" indent="0">
              <a:buNone/>
              <a:defRPr sz="1900"/>
            </a:lvl2pPr>
            <a:lvl3pPr marL="1451550" indent="0">
              <a:buNone/>
              <a:defRPr sz="1600"/>
            </a:lvl3pPr>
            <a:lvl4pPr marL="2177327" indent="0">
              <a:buNone/>
              <a:defRPr sz="1300"/>
            </a:lvl4pPr>
            <a:lvl5pPr marL="2903103" indent="0">
              <a:buNone/>
              <a:defRPr sz="1300"/>
            </a:lvl5pPr>
            <a:lvl6pPr marL="3628877" indent="0">
              <a:buNone/>
              <a:defRPr sz="1300"/>
            </a:lvl6pPr>
            <a:lvl7pPr marL="4354653" indent="0">
              <a:buNone/>
              <a:defRPr sz="1300"/>
            </a:lvl7pPr>
            <a:lvl8pPr marL="5080426" indent="0">
              <a:buNone/>
              <a:defRPr sz="1300"/>
            </a:lvl8pPr>
            <a:lvl9pPr marL="58062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070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7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7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775" indent="0">
              <a:buNone/>
              <a:defRPr sz="4400"/>
            </a:lvl2pPr>
            <a:lvl3pPr marL="1451550" indent="0">
              <a:buNone/>
              <a:defRPr sz="3700"/>
            </a:lvl3pPr>
            <a:lvl4pPr marL="2177327" indent="0">
              <a:buNone/>
              <a:defRPr sz="3200"/>
            </a:lvl4pPr>
            <a:lvl5pPr marL="2903103" indent="0">
              <a:buNone/>
              <a:defRPr sz="3200"/>
            </a:lvl5pPr>
            <a:lvl6pPr marL="3628877" indent="0">
              <a:buNone/>
              <a:defRPr sz="3200"/>
            </a:lvl6pPr>
            <a:lvl7pPr marL="4354653" indent="0">
              <a:buNone/>
              <a:defRPr sz="3200"/>
            </a:lvl7pPr>
            <a:lvl8pPr marL="5080426" indent="0">
              <a:buNone/>
              <a:defRPr sz="3200"/>
            </a:lvl8pPr>
            <a:lvl9pPr marL="5806204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7" y="7156452"/>
            <a:ext cx="9765983" cy="1073149"/>
          </a:xfrm>
        </p:spPr>
        <p:txBody>
          <a:bodyPr/>
          <a:lstStyle>
            <a:lvl1pPr marL="0" indent="0">
              <a:buNone/>
              <a:defRPr sz="2100"/>
            </a:lvl1pPr>
            <a:lvl2pPr marL="725775" indent="0">
              <a:buNone/>
              <a:defRPr sz="1900"/>
            </a:lvl2pPr>
            <a:lvl3pPr marL="1451550" indent="0">
              <a:buNone/>
              <a:defRPr sz="1600"/>
            </a:lvl3pPr>
            <a:lvl4pPr marL="2177327" indent="0">
              <a:buNone/>
              <a:defRPr sz="1300"/>
            </a:lvl4pPr>
            <a:lvl5pPr marL="2903103" indent="0">
              <a:buNone/>
              <a:defRPr sz="1300"/>
            </a:lvl5pPr>
            <a:lvl6pPr marL="3628877" indent="0">
              <a:buNone/>
              <a:defRPr sz="1300"/>
            </a:lvl6pPr>
            <a:lvl7pPr marL="4354653" indent="0">
              <a:buNone/>
              <a:defRPr sz="1300"/>
            </a:lvl7pPr>
            <a:lvl8pPr marL="5080426" indent="0">
              <a:buNone/>
              <a:defRPr sz="1300"/>
            </a:lvl8pPr>
            <a:lvl9pPr marL="58062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0064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1973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8" y="488951"/>
            <a:ext cx="6516306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39" y="488951"/>
            <a:ext cx="19286121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579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9" y="364074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7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74"/>
            <a:ext cx="5354902" cy="6254751"/>
          </a:xfrm>
        </p:spPr>
        <p:txBody>
          <a:bodyPr/>
          <a:lstStyle>
            <a:lvl1pPr marL="0" indent="0">
              <a:buNone/>
              <a:defRPr sz="2100"/>
            </a:lvl1pPr>
            <a:lvl2pPr marL="725775" indent="0">
              <a:buNone/>
              <a:defRPr sz="1900"/>
            </a:lvl2pPr>
            <a:lvl3pPr marL="1451550" indent="0">
              <a:buNone/>
              <a:defRPr sz="1600"/>
            </a:lvl3pPr>
            <a:lvl4pPr marL="2177327" indent="0">
              <a:buNone/>
              <a:defRPr sz="1300"/>
            </a:lvl4pPr>
            <a:lvl5pPr marL="2903103" indent="0">
              <a:buNone/>
              <a:defRPr sz="1300"/>
            </a:lvl5pPr>
            <a:lvl6pPr marL="3628877" indent="0">
              <a:buNone/>
              <a:defRPr sz="1300"/>
            </a:lvl6pPr>
            <a:lvl7pPr marL="4354653" indent="0">
              <a:buNone/>
              <a:defRPr sz="1300"/>
            </a:lvl7pPr>
            <a:lvl8pPr marL="5080426" indent="0">
              <a:buNone/>
              <a:defRPr sz="1300"/>
            </a:lvl8pPr>
            <a:lvl9pPr marL="58062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7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7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775" indent="0">
              <a:buNone/>
              <a:defRPr sz="4400"/>
            </a:lvl2pPr>
            <a:lvl3pPr marL="1451550" indent="0">
              <a:buNone/>
              <a:defRPr sz="3700"/>
            </a:lvl3pPr>
            <a:lvl4pPr marL="2177327" indent="0">
              <a:buNone/>
              <a:defRPr sz="3200"/>
            </a:lvl4pPr>
            <a:lvl5pPr marL="2903103" indent="0">
              <a:buNone/>
              <a:defRPr sz="3200"/>
            </a:lvl5pPr>
            <a:lvl6pPr marL="3628877" indent="0">
              <a:buNone/>
              <a:defRPr sz="3200"/>
            </a:lvl6pPr>
            <a:lvl7pPr marL="4354653" indent="0">
              <a:buNone/>
              <a:defRPr sz="3200"/>
            </a:lvl7pPr>
            <a:lvl8pPr marL="5080426" indent="0">
              <a:buNone/>
              <a:defRPr sz="3200"/>
            </a:lvl8pPr>
            <a:lvl9pPr marL="5806204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7" y="7156452"/>
            <a:ext cx="9765983" cy="1073149"/>
          </a:xfrm>
        </p:spPr>
        <p:txBody>
          <a:bodyPr/>
          <a:lstStyle>
            <a:lvl1pPr marL="0" indent="0">
              <a:buNone/>
              <a:defRPr sz="2100"/>
            </a:lvl1pPr>
            <a:lvl2pPr marL="725775" indent="0">
              <a:buNone/>
              <a:defRPr sz="1900"/>
            </a:lvl2pPr>
            <a:lvl3pPr marL="1451550" indent="0">
              <a:buNone/>
              <a:defRPr sz="1600"/>
            </a:lvl3pPr>
            <a:lvl4pPr marL="2177327" indent="0">
              <a:buNone/>
              <a:defRPr sz="1300"/>
            </a:lvl4pPr>
            <a:lvl5pPr marL="2903103" indent="0">
              <a:buNone/>
              <a:defRPr sz="1300"/>
            </a:lvl5pPr>
            <a:lvl6pPr marL="3628877" indent="0">
              <a:buNone/>
              <a:defRPr sz="1300"/>
            </a:lvl6pPr>
            <a:lvl7pPr marL="4354653" indent="0">
              <a:buNone/>
              <a:defRPr sz="1300"/>
            </a:lvl7pPr>
            <a:lvl8pPr marL="5080426" indent="0">
              <a:buNone/>
              <a:defRPr sz="1300"/>
            </a:lvl8pPr>
            <a:lvl9pPr marL="58062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52" tIns="72577" rIns="145152" bIns="7257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8"/>
            <a:ext cx="14648974" cy="6034617"/>
          </a:xfrm>
          <a:prstGeom prst="rect">
            <a:avLst/>
          </a:prstGeom>
        </p:spPr>
        <p:txBody>
          <a:bodyPr vert="horz" lIns="145152" tIns="72577" rIns="145152" bIns="725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1"/>
            <a:ext cx="3797882" cy="486833"/>
          </a:xfrm>
          <a:prstGeom prst="rect">
            <a:avLst/>
          </a:prstGeom>
        </p:spPr>
        <p:txBody>
          <a:bodyPr vert="horz" lIns="145152" tIns="72577" rIns="145152" bIns="72577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1"/>
            <a:ext cx="5154269" cy="486833"/>
          </a:xfrm>
          <a:prstGeom prst="rect">
            <a:avLst/>
          </a:prstGeom>
        </p:spPr>
        <p:txBody>
          <a:bodyPr vert="horz" lIns="145152" tIns="72577" rIns="145152" bIns="72577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1"/>
            <a:ext cx="3797882" cy="486833"/>
          </a:xfrm>
          <a:prstGeom prst="rect">
            <a:avLst/>
          </a:prstGeom>
        </p:spPr>
        <p:txBody>
          <a:bodyPr vert="horz" lIns="145152" tIns="72577" rIns="145152" bIns="72577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1550" rtl="0" eaLnBrk="1" latinLnBrk="0" hangingPunct="1">
        <a:spcBef>
          <a:spcPct val="0"/>
        </a:spcBef>
        <a:buNone/>
        <a:defRPr sz="6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332" indent="-544332" algn="l" defTabSz="1451550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384" indent="-453611" algn="l" defTabSz="1451550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441" indent="-362889" algn="l" defTabSz="145155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540215" indent="-362889" algn="l" defTabSz="145155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987" indent="-362889" algn="l" defTabSz="145155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766" indent="-362889" algn="l" defTabSz="14515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7542" indent="-362889" algn="l" defTabSz="14515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3317" indent="-362889" algn="l" defTabSz="14515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9091" indent="-362889" algn="l" defTabSz="14515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55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775" algn="l" defTabSz="145155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550" algn="l" defTabSz="145155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327" algn="l" defTabSz="145155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3103" algn="l" defTabSz="145155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877" algn="l" defTabSz="145155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653" algn="l" defTabSz="145155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0426" algn="l" defTabSz="145155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6204" algn="l" defTabSz="145155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52" tIns="72577" rIns="145152" bIns="7257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8"/>
            <a:ext cx="14648974" cy="6034617"/>
          </a:xfrm>
          <a:prstGeom prst="rect">
            <a:avLst/>
          </a:prstGeom>
        </p:spPr>
        <p:txBody>
          <a:bodyPr vert="horz" lIns="145152" tIns="72577" rIns="145152" bIns="725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1"/>
            <a:ext cx="3797882" cy="486833"/>
          </a:xfrm>
          <a:prstGeom prst="rect">
            <a:avLst/>
          </a:prstGeom>
        </p:spPr>
        <p:txBody>
          <a:bodyPr vert="horz" lIns="145152" tIns="72577" rIns="145152" bIns="72577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1"/>
            <a:ext cx="5154269" cy="486833"/>
          </a:xfrm>
          <a:prstGeom prst="rect">
            <a:avLst/>
          </a:prstGeom>
        </p:spPr>
        <p:txBody>
          <a:bodyPr vert="horz" lIns="145152" tIns="72577" rIns="145152" bIns="72577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1"/>
            <a:ext cx="3797882" cy="486833"/>
          </a:xfrm>
          <a:prstGeom prst="rect">
            <a:avLst/>
          </a:prstGeom>
        </p:spPr>
        <p:txBody>
          <a:bodyPr vert="horz" lIns="145152" tIns="72577" rIns="145152" bIns="72577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53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451550" rtl="0" eaLnBrk="1" latinLnBrk="0" hangingPunct="1">
        <a:spcBef>
          <a:spcPct val="0"/>
        </a:spcBef>
        <a:buNone/>
        <a:defRPr sz="6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332" indent="-544332" algn="l" defTabSz="1451550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384" indent="-453611" algn="l" defTabSz="1451550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441" indent="-362889" algn="l" defTabSz="145155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540215" indent="-362889" algn="l" defTabSz="145155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987" indent="-362889" algn="l" defTabSz="145155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766" indent="-362889" algn="l" defTabSz="14515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7542" indent="-362889" algn="l" defTabSz="14515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3317" indent="-362889" algn="l" defTabSz="14515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9091" indent="-362889" algn="l" defTabSz="14515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55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775" algn="l" defTabSz="145155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550" algn="l" defTabSz="145155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327" algn="l" defTabSz="145155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3103" algn="l" defTabSz="145155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877" algn="l" defTabSz="145155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653" algn="l" defTabSz="145155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0426" algn="l" defTabSz="145155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6204" algn="l" defTabSz="145155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52" tIns="72577" rIns="145152" bIns="7257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8"/>
            <a:ext cx="14648974" cy="6034617"/>
          </a:xfrm>
          <a:prstGeom prst="rect">
            <a:avLst/>
          </a:prstGeom>
        </p:spPr>
        <p:txBody>
          <a:bodyPr vert="horz" lIns="145152" tIns="72577" rIns="145152" bIns="725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1"/>
            <a:ext cx="3797882" cy="486833"/>
          </a:xfrm>
          <a:prstGeom prst="rect">
            <a:avLst/>
          </a:prstGeom>
        </p:spPr>
        <p:txBody>
          <a:bodyPr vert="horz" lIns="145152" tIns="72577" rIns="145152" bIns="72577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1"/>
            <a:ext cx="5154269" cy="486833"/>
          </a:xfrm>
          <a:prstGeom prst="rect">
            <a:avLst/>
          </a:prstGeom>
        </p:spPr>
        <p:txBody>
          <a:bodyPr vert="horz" lIns="145152" tIns="72577" rIns="145152" bIns="72577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1"/>
            <a:ext cx="3797882" cy="486833"/>
          </a:xfrm>
          <a:prstGeom prst="rect">
            <a:avLst/>
          </a:prstGeom>
        </p:spPr>
        <p:txBody>
          <a:bodyPr vert="horz" lIns="145152" tIns="72577" rIns="145152" bIns="72577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53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451550" rtl="0" eaLnBrk="1" latinLnBrk="0" hangingPunct="1">
        <a:spcBef>
          <a:spcPct val="0"/>
        </a:spcBef>
        <a:buNone/>
        <a:defRPr sz="6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332" indent="-544332" algn="l" defTabSz="1451550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384" indent="-453611" algn="l" defTabSz="1451550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441" indent="-362889" algn="l" defTabSz="145155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540215" indent="-362889" algn="l" defTabSz="145155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987" indent="-362889" algn="l" defTabSz="145155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766" indent="-362889" algn="l" defTabSz="14515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7542" indent="-362889" algn="l" defTabSz="14515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3317" indent="-362889" algn="l" defTabSz="14515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9091" indent="-362889" algn="l" defTabSz="14515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55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775" algn="l" defTabSz="145155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550" algn="l" defTabSz="145155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327" algn="l" defTabSz="145155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3103" algn="l" defTabSz="145155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877" algn="l" defTabSz="145155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653" algn="l" defTabSz="145155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0426" algn="l" defTabSz="145155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6204" algn="l" defTabSz="145155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52" tIns="72577" rIns="145152" bIns="7257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8"/>
            <a:ext cx="14648974" cy="6034617"/>
          </a:xfrm>
          <a:prstGeom prst="rect">
            <a:avLst/>
          </a:prstGeom>
        </p:spPr>
        <p:txBody>
          <a:bodyPr vert="horz" lIns="145152" tIns="72577" rIns="145152" bIns="725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1"/>
            <a:ext cx="3797882" cy="486833"/>
          </a:xfrm>
          <a:prstGeom prst="rect">
            <a:avLst/>
          </a:prstGeom>
        </p:spPr>
        <p:txBody>
          <a:bodyPr vert="horz" lIns="145152" tIns="72577" rIns="145152" bIns="72577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1"/>
            <a:ext cx="5154269" cy="486833"/>
          </a:xfrm>
          <a:prstGeom prst="rect">
            <a:avLst/>
          </a:prstGeom>
        </p:spPr>
        <p:txBody>
          <a:bodyPr vert="horz" lIns="145152" tIns="72577" rIns="145152" bIns="72577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1"/>
            <a:ext cx="3797882" cy="486833"/>
          </a:xfrm>
          <a:prstGeom prst="rect">
            <a:avLst/>
          </a:prstGeom>
        </p:spPr>
        <p:txBody>
          <a:bodyPr vert="horz" lIns="145152" tIns="72577" rIns="145152" bIns="72577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9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451550" rtl="0" eaLnBrk="1" latinLnBrk="0" hangingPunct="1">
        <a:spcBef>
          <a:spcPct val="0"/>
        </a:spcBef>
        <a:buNone/>
        <a:defRPr sz="6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332" indent="-544332" algn="l" defTabSz="1451550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384" indent="-453611" algn="l" defTabSz="1451550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441" indent="-362889" algn="l" defTabSz="145155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540215" indent="-362889" algn="l" defTabSz="145155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987" indent="-362889" algn="l" defTabSz="145155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766" indent="-362889" algn="l" defTabSz="14515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7542" indent="-362889" algn="l" defTabSz="14515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3317" indent="-362889" algn="l" defTabSz="14515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9091" indent="-362889" algn="l" defTabSz="14515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55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775" algn="l" defTabSz="145155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550" algn="l" defTabSz="145155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327" algn="l" defTabSz="145155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3103" algn="l" defTabSz="145155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877" algn="l" defTabSz="145155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653" algn="l" defTabSz="145155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0426" algn="l" defTabSz="145155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6204" algn="l" defTabSz="145155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52" tIns="72577" rIns="145152" bIns="7257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8"/>
            <a:ext cx="14648974" cy="6034617"/>
          </a:xfrm>
          <a:prstGeom prst="rect">
            <a:avLst/>
          </a:prstGeom>
        </p:spPr>
        <p:txBody>
          <a:bodyPr vert="horz" lIns="145152" tIns="72577" rIns="145152" bIns="725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1"/>
            <a:ext cx="3797882" cy="486833"/>
          </a:xfrm>
          <a:prstGeom prst="rect">
            <a:avLst/>
          </a:prstGeom>
        </p:spPr>
        <p:txBody>
          <a:bodyPr vert="horz" lIns="145152" tIns="72577" rIns="145152" bIns="72577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1"/>
            <a:ext cx="5154269" cy="486833"/>
          </a:xfrm>
          <a:prstGeom prst="rect">
            <a:avLst/>
          </a:prstGeom>
        </p:spPr>
        <p:txBody>
          <a:bodyPr vert="horz" lIns="145152" tIns="72577" rIns="145152" bIns="72577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1"/>
            <a:ext cx="3797882" cy="486833"/>
          </a:xfrm>
          <a:prstGeom prst="rect">
            <a:avLst/>
          </a:prstGeom>
        </p:spPr>
        <p:txBody>
          <a:bodyPr vert="horz" lIns="145152" tIns="72577" rIns="145152" bIns="72577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85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1451550" rtl="0" eaLnBrk="1" latinLnBrk="0" hangingPunct="1">
        <a:spcBef>
          <a:spcPct val="0"/>
        </a:spcBef>
        <a:buNone/>
        <a:defRPr sz="6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332" indent="-544332" algn="l" defTabSz="1451550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384" indent="-453611" algn="l" defTabSz="1451550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441" indent="-362889" algn="l" defTabSz="145155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540215" indent="-362889" algn="l" defTabSz="145155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987" indent="-362889" algn="l" defTabSz="145155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766" indent="-362889" algn="l" defTabSz="14515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7542" indent="-362889" algn="l" defTabSz="14515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3317" indent="-362889" algn="l" defTabSz="14515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9091" indent="-362889" algn="l" defTabSz="14515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55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775" algn="l" defTabSz="145155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550" algn="l" defTabSz="145155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327" algn="l" defTabSz="145155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3103" algn="l" defTabSz="145155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877" algn="l" defTabSz="145155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653" algn="l" defTabSz="145155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0426" algn="l" defTabSz="145155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6204" algn="l" defTabSz="145155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2000" r="-22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xmlns="" id="{28CFBB27-BE8B-80EB-543D-AD15B702FD1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6929" y="584201"/>
            <a:ext cx="2072728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1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1220175" rtl="0" eaLnBrk="1" latinLnBrk="0" hangingPunct="1">
        <a:lnSpc>
          <a:spcPct val="90000"/>
        </a:lnSpc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5044" indent="-305044" algn="l" defTabSz="1220175" rtl="0" eaLnBrk="1" latinLnBrk="0" hangingPunct="1">
        <a:lnSpc>
          <a:spcPct val="90000"/>
        </a:lnSpc>
        <a:spcBef>
          <a:spcPts val="1334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5132" indent="-305044" algn="l" defTabSz="122017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5219" indent="-305044" algn="l" defTabSz="122017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35307" indent="-305044" algn="l" defTabSz="122017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5395" indent="-305044" algn="l" defTabSz="122017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5482" indent="-305044" algn="l" defTabSz="122017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5570" indent="-305044" algn="l" defTabSz="122017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5658" indent="-305044" algn="l" defTabSz="122017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5745" indent="-305044" algn="l" defTabSz="122017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0088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0175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0263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0351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0438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0526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0614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0701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52" tIns="72577" rIns="145152" bIns="7257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8"/>
            <a:ext cx="14648974" cy="6034617"/>
          </a:xfrm>
          <a:prstGeom prst="rect">
            <a:avLst/>
          </a:prstGeom>
        </p:spPr>
        <p:txBody>
          <a:bodyPr vert="horz" lIns="145152" tIns="72577" rIns="145152" bIns="725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1"/>
            <a:ext cx="3797882" cy="486833"/>
          </a:xfrm>
          <a:prstGeom prst="rect">
            <a:avLst/>
          </a:prstGeom>
        </p:spPr>
        <p:txBody>
          <a:bodyPr vert="horz" lIns="145152" tIns="72577" rIns="145152" bIns="72577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1"/>
            <a:ext cx="5154269" cy="486833"/>
          </a:xfrm>
          <a:prstGeom prst="rect">
            <a:avLst/>
          </a:prstGeom>
        </p:spPr>
        <p:txBody>
          <a:bodyPr vert="horz" lIns="145152" tIns="72577" rIns="145152" bIns="72577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1"/>
            <a:ext cx="3797882" cy="486833"/>
          </a:xfrm>
          <a:prstGeom prst="rect">
            <a:avLst/>
          </a:prstGeom>
        </p:spPr>
        <p:txBody>
          <a:bodyPr vert="horz" lIns="145152" tIns="72577" rIns="145152" bIns="72577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747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1451550" rtl="0" eaLnBrk="1" latinLnBrk="0" hangingPunct="1">
        <a:spcBef>
          <a:spcPct val="0"/>
        </a:spcBef>
        <a:buNone/>
        <a:defRPr sz="6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332" indent="-544332" algn="l" defTabSz="1451550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384" indent="-453611" algn="l" defTabSz="1451550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441" indent="-362889" algn="l" defTabSz="145155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540215" indent="-362889" algn="l" defTabSz="145155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987" indent="-362889" algn="l" defTabSz="145155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766" indent="-362889" algn="l" defTabSz="14515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7542" indent="-362889" algn="l" defTabSz="14515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3317" indent="-362889" algn="l" defTabSz="14515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9091" indent="-362889" algn="l" defTabSz="14515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55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775" algn="l" defTabSz="145155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550" algn="l" defTabSz="145155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327" algn="l" defTabSz="145155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3103" algn="l" defTabSz="145155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877" algn="l" defTabSz="145155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653" algn="l" defTabSz="145155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0426" algn="l" defTabSz="145155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6204" algn="l" defTabSz="145155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media" Target="../media/media2.mp3"/><Relationship Id="rId7" Type="http://schemas.openxmlformats.org/officeDocument/2006/relationships/image" Target="../media/image6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1.mp3"/><Relationship Id="rId7" Type="http://schemas.openxmlformats.org/officeDocument/2006/relationships/image" Target="../media/image11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jpeg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9.png"/><Relationship Id="rId4" Type="http://schemas.openxmlformats.org/officeDocument/2006/relationships/audio" Target="../media/media1.mp3"/><Relationship Id="rId9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microsoft.com/office/2007/relationships/media" Target="../media/media1.mp3"/><Relationship Id="rId7" Type="http://schemas.openxmlformats.org/officeDocument/2006/relationships/image" Target="../media/image15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jpe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3.png"/><Relationship Id="rId4" Type="http://schemas.openxmlformats.org/officeDocument/2006/relationships/audio" Target="../media/media1.mp3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0.gif"/><Relationship Id="rId3" Type="http://schemas.microsoft.com/office/2007/relationships/media" Target="../media/media4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9.gif"/><Relationship Id="rId2" Type="http://schemas.openxmlformats.org/officeDocument/2006/relationships/audio" Target="../media/media3.mp3"/><Relationship Id="rId16" Type="http://schemas.openxmlformats.org/officeDocument/2006/relationships/image" Target="../media/image13.png"/><Relationship Id="rId1" Type="http://schemas.microsoft.com/office/2007/relationships/media" Target="../media/media3.mp3"/><Relationship Id="rId6" Type="http://schemas.openxmlformats.org/officeDocument/2006/relationships/audio" Target="../media/media1.mp3"/><Relationship Id="rId11" Type="http://schemas.openxmlformats.org/officeDocument/2006/relationships/image" Target="../media/image8.gif"/><Relationship Id="rId5" Type="http://schemas.microsoft.com/office/2007/relationships/media" Target="../media/media1.mp3"/><Relationship Id="rId15" Type="http://schemas.openxmlformats.org/officeDocument/2006/relationships/image" Target="../media/image9.png"/><Relationship Id="rId10" Type="http://schemas.openxmlformats.org/officeDocument/2006/relationships/image" Target="../media/image18.png"/><Relationship Id="rId4" Type="http://schemas.openxmlformats.org/officeDocument/2006/relationships/audio" Target="../media/media4.mp3"/><Relationship Id="rId9" Type="http://schemas.openxmlformats.org/officeDocument/2006/relationships/image" Target="../media/image17.jpeg"/><Relationship Id="rId1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microsoft.com/office/2007/relationships/media" Target="../media/media4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1.mp3"/><Relationship Id="rId11" Type="http://schemas.openxmlformats.org/officeDocument/2006/relationships/image" Target="../media/image9.png"/><Relationship Id="rId5" Type="http://schemas.microsoft.com/office/2007/relationships/media" Target="../media/media1.mp3"/><Relationship Id="rId10" Type="http://schemas.openxmlformats.org/officeDocument/2006/relationships/image" Target="../media/image8.gif"/><Relationship Id="rId4" Type="http://schemas.openxmlformats.org/officeDocument/2006/relationships/audio" Target="../media/media4.mp3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microsoft.com/office/2007/relationships/media" Target="../media/media4.mp3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1.mp3"/><Relationship Id="rId11" Type="http://schemas.openxmlformats.org/officeDocument/2006/relationships/image" Target="../media/image9.png"/><Relationship Id="rId5" Type="http://schemas.microsoft.com/office/2007/relationships/media" Target="../media/media1.mp3"/><Relationship Id="rId10" Type="http://schemas.openxmlformats.org/officeDocument/2006/relationships/image" Target="../media/image8.gif"/><Relationship Id="rId4" Type="http://schemas.openxmlformats.org/officeDocument/2006/relationships/audio" Target="../media/media4.mp3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20" y="218994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4404521" y="3810000"/>
            <a:ext cx="8153399" cy="838200"/>
          </a:xfrm>
          <a:prstGeom prst="rect">
            <a:avLst/>
          </a:prstGeom>
        </p:spPr>
        <p:txBody>
          <a:bodyPr wrap="none" lIns="91380" tIns="45691" rIns="91380" bIns="45691" fromWordArt="1">
            <a:prstTxWarp prst="textPlain">
              <a:avLst>
                <a:gd name="adj" fmla="val 50000"/>
              </a:avLst>
            </a:prstTxWarp>
          </a:bodyPr>
          <a:lstStyle/>
          <a:p>
            <a:pPr lvl="0" algn="ctr"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NHIỆT LIỆT CHÀO MỪNG </a:t>
            </a:r>
          </a:p>
          <a:p>
            <a:pPr lvl="0" algn="ctr"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CÁC THẦY GIÁO, CÔ GIÁO</a:t>
            </a:r>
          </a:p>
          <a:p>
            <a:pPr algn="ctr"/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898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7319" y="1752603"/>
            <a:ext cx="15920715" cy="336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92" tIns="71795" rIns="143592" bIns="71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2399"/>
              </a:spcBef>
              <a:defRPr/>
            </a:pPr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 eaLnBrk="1" hangingPunct="1">
              <a:spcBef>
                <a:spcPts val="2399"/>
              </a:spcBef>
              <a:defRPr/>
            </a:pPr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TÍNH CHẤT CỦA PHÉP NHÂN</a:t>
            </a:r>
          </a:p>
          <a:p>
            <a:pPr algn="ctr" eaLnBrk="1" hangingPunct="1">
              <a:spcBef>
                <a:spcPts val="1800"/>
              </a:spcBef>
              <a:defRPr/>
            </a:pPr>
            <a:endParaRPr lang="en-US" sz="53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88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7319" y="1752601"/>
            <a:ext cx="15920715" cy="705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92" tIns="71795" rIns="143592" bIns="71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2399"/>
              </a:spcBef>
              <a:defRPr/>
            </a:pPr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x 8             8 x 3</a:t>
            </a:r>
          </a:p>
          <a:p>
            <a:pPr algn="ctr" eaLnBrk="1" hangingPunct="1">
              <a:spcBef>
                <a:spcPts val="2399"/>
              </a:spcBef>
              <a:defRPr/>
            </a:pPr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( 3 x 5 ) x 6               3 x ( 5 x 6 )</a:t>
            </a:r>
          </a:p>
          <a:p>
            <a:pPr marL="1142234" indent="-1142234" eaLnBrk="1" hangingPunct="1">
              <a:spcBef>
                <a:spcPts val="2399"/>
              </a:spcBef>
              <a:buAutoNum type="arabicPeriod"/>
              <a:defRPr/>
            </a:pPr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 chất giao hoán của phép nhân</a:t>
            </a:r>
          </a:p>
          <a:p>
            <a:pPr marL="1142234" indent="-1142234" eaLnBrk="1" hangingPunct="1">
              <a:spcBef>
                <a:spcPts val="2399"/>
              </a:spcBef>
              <a:buAutoNum type="arabicPeriod"/>
              <a:defRPr/>
            </a:pPr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 chất kết hợp của phép nhân</a:t>
            </a:r>
          </a:p>
          <a:p>
            <a:pPr algn="ctr" eaLnBrk="1" hangingPunct="1">
              <a:spcBef>
                <a:spcPts val="2399"/>
              </a:spcBef>
              <a:defRPr/>
            </a:pPr>
            <a:endParaRPr lang="en-US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endParaRPr lang="en-US" sz="53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8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0320" y="1784979"/>
            <a:ext cx="7010400" cy="1107996"/>
          </a:xfrm>
          <a:prstGeom prst="rect">
            <a:avLst/>
          </a:prstGeom>
          <a:noFill/>
        </p:spPr>
        <p:txBody>
          <a:bodyPr wrap="square" lIns="91380" tIns="45691" rIns="91380" bIns="45691" rtlCol="0">
            <a:spAutoFit/>
          </a:bodyPr>
          <a:lstStyle/>
          <a:p>
            <a:pPr>
              <a:defRPr/>
            </a:pPr>
            <a:r>
              <a:rPr lang="en-US" sz="6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thảo luận</a:t>
            </a:r>
            <a:endParaRPr lang="vi-VN" sz="65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3126" y="2895606"/>
            <a:ext cx="14554199" cy="3613297"/>
          </a:xfrm>
          <a:prstGeom prst="rect">
            <a:avLst/>
          </a:prstGeom>
          <a:noFill/>
        </p:spPr>
        <p:txBody>
          <a:bodyPr wrap="square" lIns="91380" tIns="45691" rIns="91380" bIns="45691" rtlCol="0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Tính giá trị biểu thức</a:t>
            </a:r>
          </a:p>
          <a:p>
            <a:pPr marL="571118" indent="-571118" algn="just">
              <a:lnSpc>
                <a:spcPct val="130000"/>
              </a:lnSpc>
              <a:buFontTx/>
              <a:buChar char="-"/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tìm những cặp thẻ ghi biểu thức có cùng giá trị.</a:t>
            </a:r>
          </a:p>
          <a:p>
            <a:pPr algn="just">
              <a:lnSpc>
                <a:spcPct val="130000"/>
              </a:lnSpc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Dựa vào các tính chất của phép cộng, nêu tính chất của phép nhân 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63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7325" y="1752606"/>
            <a:ext cx="16139319" cy="6454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92" tIns="71795" rIns="143592" bIns="71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2399"/>
              </a:spcBef>
              <a:defRPr/>
            </a:pPr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CHƠI: HÁT VÀ CHUYỂN ĐỒ VẬT</a:t>
            </a:r>
          </a:p>
          <a:p>
            <a:pPr algn="ctr" eaLnBrk="1" hangingPunct="1">
              <a:spcBef>
                <a:spcPts val="2399"/>
              </a:spcBef>
              <a:defRPr/>
            </a:pPr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Luật chơi: </a:t>
            </a:r>
            <a:r>
              <a:rPr lang="en-US" sz="5300" dirty="0" smtClean="0">
                <a:solidFill>
                  <a:srgbClr val="000000"/>
                </a:solidFill>
                <a:latin typeface="Times New Roman"/>
              </a:rPr>
              <a:t>Quản trò </a:t>
            </a:r>
            <a:r>
              <a:rPr lang="en-US" sz="5300" dirty="0" smtClean="0">
                <a:solidFill>
                  <a:srgbClr val="000000"/>
                </a:solidFill>
                <a:latin typeface="Times New Roman"/>
                <a:ea typeface="Calibri"/>
              </a:rPr>
              <a:t>bắt </a:t>
            </a:r>
            <a:r>
              <a:rPr lang="en-US" sz="5300" dirty="0">
                <a:solidFill>
                  <a:srgbClr val="000000"/>
                </a:solidFill>
                <a:latin typeface="Times New Roman"/>
                <a:ea typeface="Calibri"/>
              </a:rPr>
              <a:t>nhịp để tất cả cùng hát bài </a:t>
            </a:r>
            <a:r>
              <a:rPr lang="en-US" sz="5300" b="1" dirty="0">
                <a:solidFill>
                  <a:srgbClr val="FF0000"/>
                </a:solidFill>
                <a:latin typeface="Times New Roman"/>
                <a:ea typeface="Calibri"/>
              </a:rPr>
              <a:t>Gà gáy</a:t>
            </a:r>
            <a:r>
              <a:rPr lang="en-US" sz="5300" dirty="0">
                <a:solidFill>
                  <a:srgbClr val="000000"/>
                </a:solidFill>
                <a:latin typeface="Times New Roman"/>
                <a:ea typeface="Calibri"/>
              </a:rPr>
              <a:t>, đồng thời </a:t>
            </a:r>
            <a:r>
              <a:rPr lang="en-US" sz="5300" dirty="0" smtClean="0">
                <a:solidFill>
                  <a:srgbClr val="000000"/>
                </a:solidFill>
                <a:latin typeface="Times New Roman"/>
                <a:ea typeface="Calibri"/>
              </a:rPr>
              <a:t>quản trò đưa </a:t>
            </a:r>
            <a:r>
              <a:rPr lang="en-US" sz="5300" dirty="0">
                <a:solidFill>
                  <a:srgbClr val="000000"/>
                </a:solidFill>
                <a:latin typeface="Times New Roman"/>
                <a:ea typeface="Calibri"/>
              </a:rPr>
              <a:t>bông hoa cho một </a:t>
            </a:r>
            <a:r>
              <a:rPr lang="en-US" sz="5300" dirty="0" smtClean="0">
                <a:solidFill>
                  <a:srgbClr val="000000"/>
                </a:solidFill>
                <a:latin typeface="Times New Roman"/>
                <a:ea typeface="Calibri"/>
              </a:rPr>
              <a:t>bạn, bạn này </a:t>
            </a:r>
            <a:r>
              <a:rPr lang="en-US" sz="5300" dirty="0">
                <a:solidFill>
                  <a:srgbClr val="000000"/>
                </a:solidFill>
                <a:latin typeface="Times New Roman"/>
                <a:ea typeface="Calibri"/>
              </a:rPr>
              <a:t>phải chuyển bông hoa tới vị trí của bạn khác. Khi lời bài hát dừng ở đâu thì nhóm đó sẽ lên gắn một cặp biểu thức bằng nhau, hoặc tính chất tương ứng với biểu thức, cứ làm như  vậy cho đến hết .</a:t>
            </a:r>
            <a:endParaRPr lang="en-US" sz="53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8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71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25">
            <a:extLst>
              <a:ext uri="{FF2B5EF4-FFF2-40B4-BE49-F238E27FC236}">
                <a16:creationId xmlns:a16="http://schemas.microsoft.com/office/drawing/2014/main" xmlns="" id="{8611029B-1434-4C79-AE1C-8C1C96D6B23D}"/>
              </a:ext>
            </a:extLst>
          </p:cNvPr>
          <p:cNvSpPr/>
          <p:nvPr/>
        </p:nvSpPr>
        <p:spPr>
          <a:xfrm>
            <a:off x="387744" y="128753"/>
            <a:ext cx="15437765" cy="8810297"/>
          </a:xfrm>
          <a:custGeom>
            <a:avLst/>
            <a:gdLst>
              <a:gd name="connsiteX0" fmla="*/ 0 w 11563643"/>
              <a:gd name="connsiteY0" fmla="*/ 1385045 h 6607723"/>
              <a:gd name="connsiteX1" fmla="*/ 1385045 w 11563643"/>
              <a:gd name="connsiteY1" fmla="*/ 0 h 6607723"/>
              <a:gd name="connsiteX2" fmla="*/ 10178598 w 11563643"/>
              <a:gd name="connsiteY2" fmla="*/ 0 h 6607723"/>
              <a:gd name="connsiteX3" fmla="*/ 11563643 w 11563643"/>
              <a:gd name="connsiteY3" fmla="*/ 1385045 h 6607723"/>
              <a:gd name="connsiteX4" fmla="*/ 11563643 w 11563643"/>
              <a:gd name="connsiteY4" fmla="*/ 5222678 h 6607723"/>
              <a:gd name="connsiteX5" fmla="*/ 10178598 w 11563643"/>
              <a:gd name="connsiteY5" fmla="*/ 6607723 h 6607723"/>
              <a:gd name="connsiteX6" fmla="*/ 1385045 w 11563643"/>
              <a:gd name="connsiteY6" fmla="*/ 6607723 h 6607723"/>
              <a:gd name="connsiteX7" fmla="*/ 0 w 11563643"/>
              <a:gd name="connsiteY7" fmla="*/ 5222678 h 6607723"/>
              <a:gd name="connsiteX8" fmla="*/ 0 w 11563643"/>
              <a:gd name="connsiteY8" fmla="*/ 1385045 h 6607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63643" h="6607723" fill="none" extrusionOk="0">
                <a:moveTo>
                  <a:pt x="0" y="1385045"/>
                </a:moveTo>
                <a:cubicBezTo>
                  <a:pt x="4596" y="744522"/>
                  <a:pt x="677084" y="95628"/>
                  <a:pt x="1385045" y="0"/>
                </a:cubicBezTo>
                <a:cubicBezTo>
                  <a:pt x="3146282" y="72427"/>
                  <a:pt x="7976474" y="61419"/>
                  <a:pt x="10178598" y="0"/>
                </a:cubicBezTo>
                <a:cubicBezTo>
                  <a:pt x="10928302" y="-104874"/>
                  <a:pt x="11513241" y="604861"/>
                  <a:pt x="11563643" y="1385045"/>
                </a:cubicBezTo>
                <a:cubicBezTo>
                  <a:pt x="11664519" y="3168792"/>
                  <a:pt x="11456330" y="4510976"/>
                  <a:pt x="11563643" y="5222678"/>
                </a:cubicBezTo>
                <a:cubicBezTo>
                  <a:pt x="11592382" y="5841760"/>
                  <a:pt x="10846847" y="6499331"/>
                  <a:pt x="10178598" y="6607723"/>
                </a:cubicBezTo>
                <a:cubicBezTo>
                  <a:pt x="7461663" y="6637550"/>
                  <a:pt x="3410203" y="6528417"/>
                  <a:pt x="1385045" y="6607723"/>
                </a:cubicBezTo>
                <a:cubicBezTo>
                  <a:pt x="675826" y="6601424"/>
                  <a:pt x="-28123" y="5993178"/>
                  <a:pt x="0" y="5222678"/>
                </a:cubicBezTo>
                <a:cubicBezTo>
                  <a:pt x="50037" y="3885775"/>
                  <a:pt x="770" y="3040644"/>
                  <a:pt x="0" y="1385045"/>
                </a:cubicBezTo>
                <a:close/>
              </a:path>
              <a:path w="11563643" h="6607723" stroke="0" extrusionOk="0">
                <a:moveTo>
                  <a:pt x="0" y="1385045"/>
                </a:moveTo>
                <a:cubicBezTo>
                  <a:pt x="35243" y="629712"/>
                  <a:pt x="678106" y="120841"/>
                  <a:pt x="1385045" y="0"/>
                </a:cubicBezTo>
                <a:cubicBezTo>
                  <a:pt x="2821893" y="123000"/>
                  <a:pt x="6694896" y="-96860"/>
                  <a:pt x="10178598" y="0"/>
                </a:cubicBezTo>
                <a:cubicBezTo>
                  <a:pt x="10854220" y="-68072"/>
                  <a:pt x="11593492" y="559930"/>
                  <a:pt x="11563643" y="1385045"/>
                </a:cubicBezTo>
                <a:cubicBezTo>
                  <a:pt x="11566816" y="1932477"/>
                  <a:pt x="11657910" y="4006490"/>
                  <a:pt x="11563643" y="5222678"/>
                </a:cubicBezTo>
                <a:cubicBezTo>
                  <a:pt x="11461266" y="6024706"/>
                  <a:pt x="10920746" y="6603993"/>
                  <a:pt x="10178598" y="6607723"/>
                </a:cubicBezTo>
                <a:cubicBezTo>
                  <a:pt x="6311440" y="6447016"/>
                  <a:pt x="3296324" y="6647390"/>
                  <a:pt x="1385045" y="6607723"/>
                </a:cubicBezTo>
                <a:cubicBezTo>
                  <a:pt x="475092" y="6578434"/>
                  <a:pt x="-24799" y="5976382"/>
                  <a:pt x="0" y="5222678"/>
                </a:cubicBezTo>
                <a:cubicBezTo>
                  <a:pt x="32216" y="4493595"/>
                  <a:pt x="57206" y="2040543"/>
                  <a:pt x="0" y="1385045"/>
                </a:cubicBezTo>
                <a:close/>
              </a:path>
            </a:pathLst>
          </a:custGeom>
          <a:solidFill>
            <a:srgbClr val="FFFFFF">
              <a:alpha val="83000"/>
            </a:srgb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2096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02" tIns="61001" rIns="122002" bIns="61001" rtlCol="0" anchor="ctr"/>
          <a:lstStyle/>
          <a:p>
            <a:pPr algn="ctr" defTabSz="1626642">
              <a:buClr>
                <a:srgbClr val="000000"/>
              </a:buClr>
              <a:defRPr/>
            </a:pPr>
            <a:endParaRPr lang="en-US" altLang="en-US" sz="6400" b="1" kern="0" dirty="0">
              <a:solidFill>
                <a:srgbClr val="212529"/>
              </a:solidFill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B491EA1-C406-FCD9-451B-493693044DC7}"/>
              </a:ext>
            </a:extLst>
          </p:cNvPr>
          <p:cNvSpPr/>
          <p:nvPr/>
        </p:nvSpPr>
        <p:spPr>
          <a:xfrm>
            <a:off x="5769250" y="834781"/>
            <a:ext cx="4445115" cy="18780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02" tIns="61001" rIns="122002" bIns="61001" rtlCol="0" anchor="ctr"/>
          <a:lstStyle/>
          <a:p>
            <a:pPr algn="ctr" defTabSz="1220011"/>
            <a:r>
              <a:rPr lang="en-US" sz="4800" b="1" dirty="0" smtClean="0">
                <a:solidFill>
                  <a:srgbClr val="FF0000"/>
                </a:solidFill>
              </a:rPr>
              <a:t>PHÉP NHÂN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xmlns="" id="{68B59E14-84CD-D09C-DC22-16623FC9C6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68037">
            <a:off x="1982596" y="2531228"/>
            <a:ext cx="4337460" cy="179799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C62EBB71-486C-BB17-7E80-1BBB51BD89E9}"/>
              </a:ext>
            </a:extLst>
          </p:cNvPr>
          <p:cNvSpPr/>
          <p:nvPr/>
        </p:nvSpPr>
        <p:spPr>
          <a:xfrm>
            <a:off x="387744" y="4351059"/>
            <a:ext cx="4190240" cy="173990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02" tIns="61001" rIns="122002" bIns="61001" rtlCol="0" anchor="ctr"/>
          <a:lstStyle/>
          <a:p>
            <a:pPr algn="ctr" defTabSz="1220011">
              <a:defRPr/>
            </a:pPr>
            <a:r>
              <a:rPr lang="en-US" sz="5900" b="1" dirty="0" smtClean="0">
                <a:solidFill>
                  <a:srgbClr val="002060"/>
                </a:solidFill>
                <a:cs typeface="Baloo" panose="03080902040302020200" pitchFamily="66" charset="0"/>
              </a:rPr>
              <a:t>Tính chất giao hoán</a:t>
            </a:r>
            <a:endParaRPr lang="en-US" sz="5900" b="1" dirty="0">
              <a:solidFill>
                <a:srgbClr val="002060"/>
              </a:solidFill>
              <a:cs typeface="Baloo" panose="03080902040302020200" pitchFamily="66" charset="0"/>
            </a:endParaRPr>
          </a:p>
        </p:txBody>
      </p:sp>
      <p:pic>
        <p:nvPicPr>
          <p:cNvPr id="5" name="Picture 4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xmlns="" id="{C7F44F77-D3B5-C159-79EC-30B56FFF2B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49959" y="2642046"/>
            <a:ext cx="2298976" cy="180027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0E5C9FBE-60C3-4BE7-ABCC-39673D8801CD}"/>
              </a:ext>
            </a:extLst>
          </p:cNvPr>
          <p:cNvSpPr/>
          <p:nvPr/>
        </p:nvSpPr>
        <p:spPr>
          <a:xfrm>
            <a:off x="4506873" y="4498184"/>
            <a:ext cx="4259903" cy="169683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02" tIns="61001" rIns="122002" bIns="61001" rtlCol="0" anchor="ctr"/>
          <a:lstStyle/>
          <a:p>
            <a:pPr algn="ctr" defTabSz="1220011">
              <a:defRPr/>
            </a:pPr>
            <a:r>
              <a:rPr lang="en-US" sz="5900" b="1" dirty="0" smtClean="0">
                <a:solidFill>
                  <a:srgbClr val="002060"/>
                </a:solidFill>
                <a:cs typeface="Baloo" panose="03080902040302020200" pitchFamily="66" charset="0"/>
              </a:rPr>
              <a:t>Tính chất kết hợp</a:t>
            </a:r>
            <a:endParaRPr lang="en-US" sz="5900" b="1" dirty="0">
              <a:solidFill>
                <a:srgbClr val="002060"/>
              </a:solidFill>
              <a:cs typeface="Baloo" panose="03080902040302020200" pitchFamily="66" charset="0"/>
            </a:endParaRPr>
          </a:p>
        </p:txBody>
      </p:sp>
      <p:pic>
        <p:nvPicPr>
          <p:cNvPr id="7" name="Picture 6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xmlns="" id="{2A554B80-2F2E-CDF8-0670-AC958C487C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9917">
            <a:off x="9670362" y="2516716"/>
            <a:ext cx="3865158" cy="1797993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F94BF9C4-D4AB-64C8-E620-FDD6B1ADF402}"/>
              </a:ext>
            </a:extLst>
          </p:cNvPr>
          <p:cNvSpPr/>
          <p:nvPr/>
        </p:nvSpPr>
        <p:spPr>
          <a:xfrm>
            <a:off x="8793482" y="4592975"/>
            <a:ext cx="3802121" cy="169683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02" tIns="61001" rIns="122002" bIns="61001" rtlCol="0" anchor="ctr"/>
          <a:lstStyle/>
          <a:p>
            <a:pPr algn="ctr" defTabSz="1220011">
              <a:defRPr/>
            </a:pPr>
            <a:r>
              <a:rPr lang="en-US" sz="5900" b="1" dirty="0" smtClean="0">
                <a:solidFill>
                  <a:srgbClr val="002060"/>
                </a:solidFill>
                <a:cs typeface="Baloo" panose="03080902040302020200" pitchFamily="66" charset="0"/>
              </a:rPr>
              <a:t>Nhân với số 1</a:t>
            </a:r>
            <a:endParaRPr lang="en-US" sz="5900" b="1" dirty="0">
              <a:solidFill>
                <a:srgbClr val="002060"/>
              </a:solidFill>
              <a:cs typeface="Baloo" panose="03080902040302020200" pitchFamily="66" charset="0"/>
            </a:endParaRPr>
          </a:p>
        </p:txBody>
      </p:sp>
      <p:pic>
        <p:nvPicPr>
          <p:cNvPr id="11" name="Picture 10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xmlns="" id="{2A554B80-2F2E-CDF8-0670-AC958C487C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9917">
            <a:off x="8117547" y="2774970"/>
            <a:ext cx="3865158" cy="1797993"/>
          </a:xfrm>
          <a:prstGeom prst="rect">
            <a:avLst/>
          </a:prstGeom>
        </p:spPr>
      </p:pic>
      <p:sp>
        <p:nvSpPr>
          <p:cNvPr id="12" name="Rectangle: Rounded Corners 9">
            <a:extLst>
              <a:ext uri="{FF2B5EF4-FFF2-40B4-BE49-F238E27FC236}">
                <a16:creationId xmlns:a16="http://schemas.microsoft.com/office/drawing/2014/main" xmlns="" id="{F94BF9C4-D4AB-64C8-E620-FDD6B1ADF402}"/>
              </a:ext>
            </a:extLst>
          </p:cNvPr>
          <p:cNvSpPr/>
          <p:nvPr/>
        </p:nvSpPr>
        <p:spPr>
          <a:xfrm>
            <a:off x="12447146" y="4624656"/>
            <a:ext cx="3802121" cy="169683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02" tIns="61001" rIns="122002" bIns="61001" rtlCol="0" anchor="ctr"/>
          <a:lstStyle/>
          <a:p>
            <a:pPr algn="ctr" defTabSz="1220011">
              <a:defRPr/>
            </a:pPr>
            <a:r>
              <a:rPr lang="en-US" sz="5900" b="1" dirty="0" smtClean="0">
                <a:solidFill>
                  <a:srgbClr val="002060"/>
                </a:solidFill>
                <a:cs typeface="Baloo" panose="03080902040302020200" pitchFamily="66" charset="0"/>
              </a:rPr>
              <a:t>Nhân với số 0</a:t>
            </a:r>
            <a:endParaRPr lang="en-US" sz="5900" b="1" dirty="0">
              <a:solidFill>
                <a:srgbClr val="002060"/>
              </a:solidFill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8722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71319" y="1447803"/>
            <a:ext cx="7010400" cy="1107996"/>
          </a:xfrm>
          <a:prstGeom prst="rect">
            <a:avLst/>
          </a:prstGeom>
          <a:noFill/>
        </p:spPr>
        <p:txBody>
          <a:bodyPr wrap="square" lIns="91380" tIns="45691" rIns="91380" bIns="45691" rtlCol="0">
            <a:spAutoFit/>
          </a:bodyPr>
          <a:lstStyle/>
          <a:p>
            <a:r>
              <a:rPr lang="en-US" sz="65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65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03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4719" y="2133604"/>
            <a:ext cx="2590800" cy="584775"/>
          </a:xfrm>
          <a:prstGeom prst="rect">
            <a:avLst/>
          </a:prstGeom>
          <a:noFill/>
        </p:spPr>
        <p:txBody>
          <a:bodyPr wrap="square" lIns="91380" tIns="45691" rIns="91380" bIns="45691" rtlCol="0">
            <a:spAutoFit/>
          </a:bodyPr>
          <a:lstStyle/>
          <a:p>
            <a:r>
              <a:rPr lang="en-US" sz="3200" b="1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       ?</a:t>
            </a:r>
            <a:endParaRPr lang="vi-VN" sz="3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7719" y="2133604"/>
            <a:ext cx="685800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380" tIns="45691" rIns="91380" bIns="45691" rtlCol="0">
            <a:spAutoFit/>
          </a:bodyPr>
          <a:lstStyle/>
          <a:p>
            <a:r>
              <a:rPr lang="en-US" sz="3200" b="1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vi-VN" sz="3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7521" y="3048007"/>
            <a:ext cx="3810000" cy="584775"/>
          </a:xfrm>
          <a:prstGeom prst="rect">
            <a:avLst/>
          </a:prstGeom>
          <a:noFill/>
        </p:spPr>
        <p:txBody>
          <a:bodyPr wrap="square" lIns="91380" tIns="45691" rIns="91380" bIns="45691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12 x 4 =         x 12               </a:t>
            </a:r>
            <a:endParaRPr lang="vi-VN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8213" y="3029611"/>
            <a:ext cx="685800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380" tIns="45691" rIns="91380" bIns="45691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9921" y="3758631"/>
            <a:ext cx="5486400" cy="584775"/>
          </a:xfrm>
          <a:prstGeom prst="rect">
            <a:avLst/>
          </a:prstGeom>
          <a:noFill/>
        </p:spPr>
        <p:txBody>
          <a:bodyPr wrap="square" lIns="91380" tIns="45691" rIns="91380" bIns="45691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106 x 3 = 3 x</a:t>
            </a:r>
            <a:endParaRPr lang="vi-VN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67583" y="3758631"/>
            <a:ext cx="1384736" cy="58471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380" tIns="45691" rIns="91380" bIns="45691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23063" y="2991366"/>
            <a:ext cx="5477856" cy="584775"/>
          </a:xfrm>
          <a:prstGeom prst="rect">
            <a:avLst/>
          </a:prstGeom>
          <a:noFill/>
        </p:spPr>
        <p:txBody>
          <a:bodyPr wrap="square" lIns="91380" tIns="45691" rIns="91380" bIns="45691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(17 x 5) x 2 = 17 x ( 5 x         )  </a:t>
            </a:r>
            <a:endParaRPr lang="vi-VN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43619" y="2971807"/>
            <a:ext cx="685800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380" tIns="45691" rIns="91380" bIns="45691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  </a:t>
            </a:r>
            <a:endParaRPr lang="vi-VN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23063" y="3658115"/>
            <a:ext cx="5477856" cy="584775"/>
          </a:xfrm>
          <a:prstGeom prst="rect">
            <a:avLst/>
          </a:prstGeom>
          <a:noFill/>
        </p:spPr>
        <p:txBody>
          <a:bodyPr wrap="square" lIns="91380" tIns="45691" rIns="91380" bIns="45691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86 x 2 x 5 = 86 x ( 2 x        )  </a:t>
            </a:r>
            <a:endParaRPr lang="vi-VN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5969" y="3638557"/>
            <a:ext cx="685800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380" tIns="45691" rIns="91380" bIns="45691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  </a:t>
            </a:r>
            <a:endParaRPr lang="vi-VN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37521" y="4977831"/>
            <a:ext cx="3810000" cy="584775"/>
          </a:xfrm>
          <a:prstGeom prst="rect">
            <a:avLst/>
          </a:prstGeom>
          <a:noFill/>
        </p:spPr>
        <p:txBody>
          <a:bodyPr wrap="square" lIns="91380" tIns="45691" rIns="91380" bIns="45691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7 x           = 7</a:t>
            </a:r>
            <a:endParaRPr lang="vi-VN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56718" y="4959435"/>
            <a:ext cx="685800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380" tIns="45691" rIns="91380" bIns="45691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37521" y="5663631"/>
            <a:ext cx="3810000" cy="584775"/>
          </a:xfrm>
          <a:prstGeom prst="rect">
            <a:avLst/>
          </a:prstGeom>
          <a:noFill/>
        </p:spPr>
        <p:txBody>
          <a:bodyPr wrap="square" lIns="91380" tIns="45691" rIns="91380" bIns="45691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432 x           = 432</a:t>
            </a:r>
            <a:endParaRPr lang="vi-VN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37719" y="5645235"/>
            <a:ext cx="685800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380" tIns="45691" rIns="91380" bIns="45691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38170" y="4927110"/>
            <a:ext cx="3810000" cy="584775"/>
          </a:xfrm>
          <a:prstGeom prst="rect">
            <a:avLst/>
          </a:prstGeom>
          <a:noFill/>
        </p:spPr>
        <p:txBody>
          <a:bodyPr wrap="square" lIns="91380" tIns="45691" rIns="91380" bIns="45691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519 x         = 0</a:t>
            </a:r>
            <a:endParaRPr lang="vi-VN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57369" y="4908715"/>
            <a:ext cx="685800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380" tIns="45691" rIns="91380" bIns="45691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  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99290" y="5629073"/>
            <a:ext cx="3810000" cy="584775"/>
          </a:xfrm>
          <a:prstGeom prst="rect">
            <a:avLst/>
          </a:prstGeom>
          <a:noFill/>
        </p:spPr>
        <p:txBody>
          <a:bodyPr wrap="square" lIns="91380" tIns="45691" rIns="91380" bIns="45691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x         = 0</a:t>
            </a:r>
            <a:endParaRPr lang="vi-VN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76370" y="5610677"/>
            <a:ext cx="685800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380" tIns="45691" rIns="91380" bIns="45691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  </a:t>
            </a:r>
            <a:endParaRPr lang="vi-VN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33869" y="4927110"/>
            <a:ext cx="3810000" cy="584775"/>
          </a:xfrm>
          <a:prstGeom prst="rect">
            <a:avLst/>
          </a:prstGeom>
          <a:noFill/>
        </p:spPr>
        <p:txBody>
          <a:bodyPr wrap="square" lIns="91380" tIns="45691" rIns="91380" bIns="45691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0  = 0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28786" y="4869514"/>
            <a:ext cx="685800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380" tIns="45691" rIns="91380" bIns="45691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  </a:t>
            </a:r>
            <a:endParaRPr lang="vi-VN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129169" y="5663631"/>
            <a:ext cx="3810000" cy="584775"/>
          </a:xfrm>
          <a:prstGeom prst="rect">
            <a:avLst/>
          </a:prstGeom>
          <a:noFill/>
        </p:spPr>
        <p:txBody>
          <a:bodyPr wrap="square" lIns="91380" tIns="45691" rIns="91380" bIns="45691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1  = 3456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71919" y="5663631"/>
            <a:ext cx="1162051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380" tIns="45691" rIns="91380" bIns="45691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  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47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636870" y="365710"/>
            <a:ext cx="8315087" cy="1676399"/>
          </a:xfrm>
          <a:prstGeom prst="rect">
            <a:avLst/>
          </a:prstGeom>
        </p:spPr>
        <p:txBody>
          <a:bodyPr vert="horz" lIns="145152" tIns="72577" rIns="145152" bIns="72577" rtlCol="0">
            <a:noAutofit/>
          </a:bodyPr>
          <a:lstStyle>
            <a:lvl1pPr marL="0" indent="0" algn="ctr" defTabSz="1452524" rtl="0" eaLnBrk="1" latinLnBrk="0" hangingPunct="1">
              <a:spcBef>
                <a:spcPct val="20000"/>
              </a:spcBef>
              <a:buFont typeface="Arial" pitchFamily="34" charset="0"/>
              <a:buNone/>
              <a:defRPr sz="5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26262" indent="0" algn="ctr" defTabSz="1452524" rtl="0" eaLnBrk="1" latinLnBrk="0" hangingPunct="1">
              <a:spcBef>
                <a:spcPct val="20000"/>
              </a:spcBef>
              <a:buFont typeface="Arial" pitchFamily="34" charset="0"/>
              <a:buNone/>
              <a:defRPr sz="4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452524" indent="0" algn="ctr" defTabSz="1452524" rtl="0" eaLnBrk="1" latinLnBrk="0" hangingPunct="1">
              <a:spcBef>
                <a:spcPct val="20000"/>
              </a:spcBef>
              <a:buFont typeface="Arial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178787" indent="0" algn="ctr" defTabSz="1452524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905049" indent="0" algn="ctr" defTabSz="1452524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631311" indent="0" algn="ctr" defTabSz="1452524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357573" indent="0" algn="ctr" defTabSz="1452524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083835" indent="0" algn="ctr" defTabSz="1452524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810098" indent="0" algn="ctr" defTabSz="1452524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1550">
              <a:defRPr/>
            </a:pPr>
            <a:r>
              <a:rPr lang="en-GB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922573" y="3040126"/>
            <a:ext cx="3810000" cy="632074"/>
            <a:chOff x="-1983608" y="1019501"/>
            <a:chExt cx="3810000" cy="632069"/>
          </a:xfrm>
        </p:grpSpPr>
        <p:sp>
          <p:nvSpPr>
            <p:cNvPr id="3" name="TextBox 2"/>
            <p:cNvSpPr txBox="1"/>
            <p:nvPr/>
          </p:nvSpPr>
          <p:spPr>
            <a:xfrm>
              <a:off x="-1983608" y="1066799"/>
              <a:ext cx="3810000" cy="584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x 4 =         x 12               </a:t>
              </a:r>
              <a:endPara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-421822" y="1019501"/>
              <a:ext cx="685800" cy="58477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3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endParaRPr lang="vi-VN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240842" y="4121692"/>
            <a:ext cx="5477856" cy="655990"/>
            <a:chOff x="8223063" y="2651679"/>
            <a:chExt cx="5477856" cy="655994"/>
          </a:xfrm>
        </p:grpSpPr>
        <p:sp>
          <p:nvSpPr>
            <p:cNvPr id="7" name="TextBox 6"/>
            <p:cNvSpPr txBox="1"/>
            <p:nvPr/>
          </p:nvSpPr>
          <p:spPr>
            <a:xfrm>
              <a:off x="8223063" y="2722895"/>
              <a:ext cx="5477856" cy="584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(17 x 5) x 2 = 17 x ( 5 x         )  </a:t>
              </a:r>
              <a:endParaRPr lang="vi-VN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410145" y="2651679"/>
              <a:ext cx="685800" cy="58477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3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endParaRPr lang="vi-VN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436443" y="2907300"/>
            <a:ext cx="5486400" cy="603171"/>
            <a:chOff x="1889919" y="3740229"/>
            <a:chExt cx="5486400" cy="603174"/>
          </a:xfrm>
        </p:grpSpPr>
        <p:sp>
          <p:nvSpPr>
            <p:cNvPr id="5" name="TextBox 4"/>
            <p:cNvSpPr txBox="1"/>
            <p:nvPr/>
          </p:nvSpPr>
          <p:spPr>
            <a:xfrm>
              <a:off x="1889919" y="3758625"/>
              <a:ext cx="5486400" cy="584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106 x 3 = 3 x</a:t>
              </a:r>
              <a:endParaRPr lang="vi-VN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67582" y="3740229"/>
              <a:ext cx="937850" cy="58477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106 </a:t>
              </a:r>
              <a:r>
                <a:rPr lang="en-US" sz="3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vi-VN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678889" y="4049817"/>
            <a:ext cx="5477856" cy="656678"/>
            <a:chOff x="2271915" y="5689918"/>
            <a:chExt cx="5477856" cy="656673"/>
          </a:xfrm>
        </p:grpSpPr>
        <p:sp>
          <p:nvSpPr>
            <p:cNvPr id="9" name="TextBox 8"/>
            <p:cNvSpPr txBox="1"/>
            <p:nvPr/>
          </p:nvSpPr>
          <p:spPr>
            <a:xfrm>
              <a:off x="2271915" y="5761820"/>
              <a:ext cx="5477856" cy="584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86 x 2 x 5 = 86 x ( 2 x        )  </a:t>
              </a:r>
              <a:endParaRPr lang="vi-VN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61403" y="5689918"/>
              <a:ext cx="685800" cy="5847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3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endParaRPr lang="vi-VN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395005" y="5389656"/>
            <a:ext cx="3810000" cy="585638"/>
            <a:chOff x="3354703" y="3274874"/>
            <a:chExt cx="3810000" cy="585634"/>
          </a:xfrm>
        </p:grpSpPr>
        <p:sp>
          <p:nvSpPr>
            <p:cNvPr id="11" name="TextBox 10"/>
            <p:cNvSpPr txBox="1"/>
            <p:nvPr/>
          </p:nvSpPr>
          <p:spPr>
            <a:xfrm>
              <a:off x="3354703" y="3275737"/>
              <a:ext cx="3810000" cy="584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7 x           = 7</a:t>
              </a:r>
              <a:endPara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26185" y="3274874"/>
              <a:ext cx="685800" cy="5847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3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endParaRPr lang="vi-VN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330654" y="5268222"/>
            <a:ext cx="3810000" cy="650466"/>
            <a:chOff x="-3778472" y="7826001"/>
            <a:chExt cx="3810000" cy="650461"/>
          </a:xfrm>
        </p:grpSpPr>
        <p:sp>
          <p:nvSpPr>
            <p:cNvPr id="13" name="TextBox 12"/>
            <p:cNvSpPr txBox="1"/>
            <p:nvPr/>
          </p:nvSpPr>
          <p:spPr>
            <a:xfrm>
              <a:off x="-3778472" y="7891691"/>
              <a:ext cx="3810000" cy="584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432 x           = 432</a:t>
              </a:r>
              <a:endParaRPr lang="vi-VN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-2152406" y="7826001"/>
              <a:ext cx="685800" cy="5847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3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endParaRPr lang="vi-VN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074770" y="6521348"/>
            <a:ext cx="3810000" cy="603171"/>
            <a:chOff x="6938169" y="4908708"/>
            <a:chExt cx="3810000" cy="603176"/>
          </a:xfrm>
        </p:grpSpPr>
        <p:sp>
          <p:nvSpPr>
            <p:cNvPr id="15" name="TextBox 14"/>
            <p:cNvSpPr txBox="1"/>
            <p:nvPr/>
          </p:nvSpPr>
          <p:spPr>
            <a:xfrm>
              <a:off x="6938169" y="4927104"/>
              <a:ext cx="3810000" cy="584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519 x         = 0</a:t>
              </a:r>
              <a:endParaRPr lang="vi-VN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157369" y="4908708"/>
              <a:ext cx="685800" cy="58478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sz="3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endParaRPr lang="vi-VN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001082" y="7557720"/>
            <a:ext cx="3810000" cy="645413"/>
            <a:chOff x="5219919" y="6941454"/>
            <a:chExt cx="3810000" cy="645408"/>
          </a:xfrm>
        </p:grpSpPr>
        <p:sp>
          <p:nvSpPr>
            <p:cNvPr id="19" name="TextBox 18"/>
            <p:cNvSpPr txBox="1"/>
            <p:nvPr/>
          </p:nvSpPr>
          <p:spPr>
            <a:xfrm>
              <a:off x="5219919" y="7002091"/>
              <a:ext cx="3810000" cy="584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x 0  = 0</a:t>
              </a:r>
              <a:endParaRPr lang="vi-VN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79129" y="6941454"/>
              <a:ext cx="685800" cy="58477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3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endParaRPr lang="vi-VN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826974" y="6480362"/>
            <a:ext cx="3810000" cy="603171"/>
            <a:chOff x="6999288" y="5610670"/>
            <a:chExt cx="3810000" cy="603176"/>
          </a:xfrm>
        </p:grpSpPr>
        <p:sp>
          <p:nvSpPr>
            <p:cNvPr id="17" name="TextBox 16"/>
            <p:cNvSpPr txBox="1"/>
            <p:nvPr/>
          </p:nvSpPr>
          <p:spPr>
            <a:xfrm>
              <a:off x="6999288" y="5629066"/>
              <a:ext cx="3810000" cy="584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x         = 0</a:t>
              </a:r>
              <a:endParaRPr lang="vi-VN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807901" y="5610670"/>
              <a:ext cx="685800" cy="58478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 </a:t>
              </a:r>
              <a:r>
                <a:rPr lang="en-US" sz="3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vi-VN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529354" y="7582059"/>
            <a:ext cx="3843905" cy="614592"/>
            <a:chOff x="5527646" y="7648310"/>
            <a:chExt cx="3843904" cy="614592"/>
          </a:xfrm>
        </p:grpSpPr>
        <p:sp>
          <p:nvSpPr>
            <p:cNvPr id="21" name="TextBox 20"/>
            <p:cNvSpPr txBox="1"/>
            <p:nvPr/>
          </p:nvSpPr>
          <p:spPr>
            <a:xfrm>
              <a:off x="5561550" y="7648310"/>
              <a:ext cx="381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x 1  = 3456</a:t>
              </a:r>
              <a:endParaRPr lang="vi-VN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27646" y="7678127"/>
              <a:ext cx="1131462" cy="58477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3456   </a:t>
              </a:r>
              <a:endParaRPr lang="vi-V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448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04919" y="2667001"/>
            <a:ext cx="1371600" cy="646331"/>
          </a:xfrm>
          <a:prstGeom prst="rect">
            <a:avLst/>
          </a:prstGeom>
          <a:noFill/>
        </p:spPr>
        <p:txBody>
          <a:bodyPr wrap="square" lIns="91380" tIns="45691" rIns="91380" bIns="45691" rtlCol="0">
            <a:spAutoFit/>
          </a:bodyPr>
          <a:lstStyle/>
          <a:p>
            <a:r>
              <a:rPr lang="en-GB" sz="36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69367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959" y="4522872"/>
            <a:ext cx="15920715" cy="197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92" tIns="71795" rIns="143592" bIns="71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2399"/>
              </a:spcBef>
              <a:defRPr/>
            </a:pP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4</a:t>
            </a:r>
          </a:p>
          <a:p>
            <a:pPr algn="ctr" eaLnBrk="1" hangingPunct="1">
              <a:spcBef>
                <a:spcPts val="1800"/>
              </a:spcBef>
              <a:defRPr/>
            </a:pPr>
            <a:endParaRPr lang="en-US" sz="5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6124" y="914401"/>
            <a:ext cx="11734801" cy="646331"/>
          </a:xfrm>
          <a:prstGeom prst="rect">
            <a:avLst/>
          </a:prstGeom>
          <a:noFill/>
        </p:spPr>
        <p:txBody>
          <a:bodyPr wrap="square" lIns="91380" tIns="45691" rIns="91380" bIns="45691" rtlCol="0">
            <a:spAutoFit/>
          </a:bodyPr>
          <a:lstStyle/>
          <a:p>
            <a:r>
              <a:rPr lang="en-GB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GB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GB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GB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GB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GB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GB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335130" y="1499712"/>
            <a:ext cx="5107989" cy="24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46920" y="1905000"/>
            <a:ext cx="14859001" cy="2438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1" rIns="91380" bIns="45691"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432719" y="2228853"/>
            <a:ext cx="1295400" cy="646331"/>
          </a:xfrm>
          <a:prstGeom prst="rect">
            <a:avLst/>
          </a:prstGeom>
          <a:noFill/>
        </p:spPr>
        <p:txBody>
          <a:bodyPr wrap="square" lIns="91380" tIns="45691" rIns="91380" bIns="45691" rtlCol="0">
            <a:spAutoFit/>
          </a:bodyPr>
          <a:lstStyle/>
          <a:p>
            <a:r>
              <a:rPr lang="en-GB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GB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28119" y="2209800"/>
            <a:ext cx="5181599" cy="646331"/>
          </a:xfrm>
          <a:prstGeom prst="rect">
            <a:avLst/>
          </a:prstGeom>
          <a:noFill/>
        </p:spPr>
        <p:txBody>
          <a:bodyPr wrap="square" lIns="91380" tIns="45691" rIns="91380" bIns="45691" rtlCol="0">
            <a:spAutoFit/>
          </a:bodyPr>
          <a:lstStyle/>
          <a:p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35 x 2 x 5 =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37722" y="5105401"/>
            <a:ext cx="4495800" cy="646331"/>
          </a:xfrm>
          <a:prstGeom prst="rect">
            <a:avLst/>
          </a:prstGeom>
          <a:noFill/>
        </p:spPr>
        <p:txBody>
          <a:bodyPr wrap="square" lIns="91380" tIns="45691" rIns="91380" bIns="45691" rtlCol="0">
            <a:spAutoFit/>
          </a:bodyPr>
          <a:lstStyle/>
          <a:p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a) 216 x 5 x 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86122" y="5134757"/>
            <a:ext cx="4495800" cy="646331"/>
          </a:xfrm>
          <a:prstGeom prst="rect">
            <a:avLst/>
          </a:prstGeom>
          <a:noFill/>
        </p:spPr>
        <p:txBody>
          <a:bodyPr wrap="square" lIns="91380" tIns="45691" rIns="91380" bIns="45691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5 x 19 x 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57320" y="2186097"/>
            <a:ext cx="2857501" cy="646331"/>
          </a:xfrm>
          <a:prstGeom prst="rect">
            <a:avLst/>
          </a:prstGeom>
          <a:noFill/>
        </p:spPr>
        <p:txBody>
          <a:bodyPr wrap="square" lIns="91380" tIns="45691" rIns="91380" bIns="45691" rtlCol="0">
            <a:spAutoFit/>
          </a:bodyPr>
          <a:lstStyle/>
          <a:p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35 x (2 x  5)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76502" y="2801009"/>
            <a:ext cx="2133600" cy="646331"/>
          </a:xfrm>
          <a:prstGeom prst="rect">
            <a:avLst/>
          </a:prstGeom>
          <a:noFill/>
        </p:spPr>
        <p:txBody>
          <a:bodyPr wrap="square" lIns="91380" tIns="45691" rIns="91380" bIns="45691" rtlCol="0">
            <a:spAutoFit/>
          </a:bodyPr>
          <a:lstStyle/>
          <a:p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=  35 x 10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23805" y="3402837"/>
            <a:ext cx="1714501" cy="646331"/>
          </a:xfrm>
          <a:prstGeom prst="rect">
            <a:avLst/>
          </a:prstGeom>
          <a:noFill/>
        </p:spPr>
        <p:txBody>
          <a:bodyPr wrap="square" lIns="91380" tIns="45691" rIns="91380" bIns="45691" rtlCol="0">
            <a:spAutoFit/>
          </a:bodyPr>
          <a:lstStyle/>
          <a:p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=  350</a:t>
            </a:r>
          </a:p>
        </p:txBody>
      </p:sp>
    </p:spTree>
    <p:extLst>
      <p:ext uri="{BB962C8B-B14F-4D97-AF65-F5344CB8AC3E}">
        <p14:creationId xmlns:p14="http://schemas.microsoft.com/office/powerpoint/2010/main" val="72484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/>
      <p:bldP spid="11" grpId="0"/>
      <p:bldP spid="13" grpId="0"/>
      <p:bldP spid="14" grpId="0"/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6124" y="914401"/>
            <a:ext cx="11734801" cy="646331"/>
          </a:xfrm>
          <a:prstGeom prst="rect">
            <a:avLst/>
          </a:prstGeom>
          <a:noFill/>
        </p:spPr>
        <p:txBody>
          <a:bodyPr wrap="square" lIns="91380" tIns="45691" rIns="91380" bIns="45691" rtlCol="0">
            <a:spAutoFit/>
          </a:bodyPr>
          <a:lstStyle/>
          <a:p>
            <a:r>
              <a:rPr lang="en-GB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GB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GB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GB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GB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GB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GB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356770" y="1524001"/>
            <a:ext cx="5162550" cy="367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32719" y="1905006"/>
            <a:ext cx="6362700" cy="2252839"/>
          </a:xfrm>
          <a:prstGeom prst="rect">
            <a:avLst/>
          </a:prstGeom>
          <a:noFill/>
        </p:spPr>
        <p:txBody>
          <a:bodyPr wrap="square" lIns="91380" tIns="45691" rIns="91380" bIns="45691" rtlCol="0">
            <a:spAutoFit/>
          </a:bodyPr>
          <a:lstStyle/>
          <a:p>
            <a:pPr marL="742451" indent="-742451">
              <a:lnSpc>
                <a:spcPct val="130000"/>
              </a:lnSpc>
              <a:buAutoNum type="alphaLcParenR"/>
            </a:pPr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216 x 5 x 2 = 216 x (5 x 2)</a:t>
            </a:r>
          </a:p>
          <a:p>
            <a:pPr>
              <a:lnSpc>
                <a:spcPct val="130000"/>
              </a:lnSpc>
            </a:pPr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= 216 x 10</a:t>
            </a:r>
          </a:p>
          <a:p>
            <a:pPr>
              <a:lnSpc>
                <a:spcPct val="130000"/>
              </a:lnSpc>
            </a:pPr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= 2160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19319" y="1912379"/>
            <a:ext cx="5867400" cy="2252839"/>
          </a:xfrm>
          <a:prstGeom prst="rect">
            <a:avLst/>
          </a:prstGeom>
          <a:noFill/>
        </p:spPr>
        <p:txBody>
          <a:bodyPr wrap="square" lIns="91380" tIns="45691" rIns="91380" bIns="45691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5 x 19 x 2 = (5 x 2) x 19</a:t>
            </a:r>
          </a:p>
          <a:p>
            <a:pPr>
              <a:lnSpc>
                <a:spcPct val="130000"/>
              </a:lnSpc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= 10 x 19</a:t>
            </a:r>
          </a:p>
          <a:p>
            <a:pPr>
              <a:lnSpc>
                <a:spcPct val="130000"/>
              </a:lnSpc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=  190</a:t>
            </a:r>
          </a:p>
        </p:txBody>
      </p:sp>
    </p:spTree>
    <p:extLst>
      <p:ext uri="{BB962C8B-B14F-4D97-AF65-F5344CB8AC3E}">
        <p14:creationId xmlns:p14="http://schemas.microsoft.com/office/powerpoint/2010/main" val="70377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7921" y="914402"/>
            <a:ext cx="13258800" cy="2973036"/>
          </a:xfrm>
          <a:prstGeom prst="rect">
            <a:avLst/>
          </a:prstGeom>
          <a:noFill/>
        </p:spPr>
        <p:txBody>
          <a:bodyPr wrap="square" lIns="91380" tIns="45691" rIns="91380" bIns="45691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GB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GB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GB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GB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 2kg </a:t>
            </a:r>
            <a:r>
              <a:rPr lang="en-GB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GB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7919" y="1905001"/>
            <a:ext cx="14782800" cy="646331"/>
          </a:xfrm>
          <a:prstGeom prst="rect">
            <a:avLst/>
          </a:prstGeom>
          <a:noFill/>
        </p:spPr>
        <p:txBody>
          <a:bodyPr wrap="square" lIns="91380" tIns="45691" rIns="91380" bIns="45691" rtlCol="0">
            <a:spAutoFit/>
          </a:bodyPr>
          <a:lstStyle/>
          <a:p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75721" y="1581804"/>
            <a:ext cx="3429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17753" y="1631079"/>
            <a:ext cx="4419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80320" y="2286000"/>
            <a:ext cx="6629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634119" y="1631079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196924" y="3020810"/>
            <a:ext cx="7141095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56724" y="3733801"/>
            <a:ext cx="11734801" cy="2973123"/>
          </a:xfrm>
          <a:prstGeom prst="rect">
            <a:avLst/>
          </a:prstGeom>
          <a:noFill/>
        </p:spPr>
        <p:txBody>
          <a:bodyPr wrap="square" lIns="91380" tIns="45691" rIns="91380" bIns="45691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GB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30000"/>
              </a:lnSpc>
            </a:pPr>
            <a:r>
              <a:rPr lang="en-GB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GB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30000"/>
              </a:lnSpc>
            </a:pPr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2 x 3 x 5 = 30 ( kg)</a:t>
            </a:r>
          </a:p>
          <a:p>
            <a:pPr algn="ctr">
              <a:lnSpc>
                <a:spcPct val="130000"/>
              </a:lnSpc>
            </a:pPr>
            <a:r>
              <a:rPr lang="en-GB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: 30 kg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1186326" y="2286000"/>
            <a:ext cx="30479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34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18919" y="1905002"/>
            <a:ext cx="5943600" cy="1107996"/>
          </a:xfrm>
          <a:prstGeom prst="rect">
            <a:avLst/>
          </a:prstGeom>
          <a:noFill/>
        </p:spPr>
        <p:txBody>
          <a:bodyPr wrap="square" lIns="91380" tIns="45691" rIns="91380" bIns="45691" rtlCol="0">
            <a:spAutoFit/>
          </a:bodyPr>
          <a:lstStyle/>
          <a:p>
            <a:r>
              <a:rPr lang="en-US" sz="65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vi-VN" sz="65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76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25">
            <a:extLst>
              <a:ext uri="{FF2B5EF4-FFF2-40B4-BE49-F238E27FC236}">
                <a16:creationId xmlns:a16="http://schemas.microsoft.com/office/drawing/2014/main" xmlns="" id="{8611029B-1434-4C79-AE1C-8C1C96D6B23D}"/>
              </a:ext>
            </a:extLst>
          </p:cNvPr>
          <p:cNvSpPr/>
          <p:nvPr/>
        </p:nvSpPr>
        <p:spPr>
          <a:xfrm>
            <a:off x="387744" y="128753"/>
            <a:ext cx="15437765" cy="8810297"/>
          </a:xfrm>
          <a:custGeom>
            <a:avLst/>
            <a:gdLst>
              <a:gd name="connsiteX0" fmla="*/ 0 w 11563643"/>
              <a:gd name="connsiteY0" fmla="*/ 1385045 h 6607723"/>
              <a:gd name="connsiteX1" fmla="*/ 1385045 w 11563643"/>
              <a:gd name="connsiteY1" fmla="*/ 0 h 6607723"/>
              <a:gd name="connsiteX2" fmla="*/ 10178598 w 11563643"/>
              <a:gd name="connsiteY2" fmla="*/ 0 h 6607723"/>
              <a:gd name="connsiteX3" fmla="*/ 11563643 w 11563643"/>
              <a:gd name="connsiteY3" fmla="*/ 1385045 h 6607723"/>
              <a:gd name="connsiteX4" fmla="*/ 11563643 w 11563643"/>
              <a:gd name="connsiteY4" fmla="*/ 5222678 h 6607723"/>
              <a:gd name="connsiteX5" fmla="*/ 10178598 w 11563643"/>
              <a:gd name="connsiteY5" fmla="*/ 6607723 h 6607723"/>
              <a:gd name="connsiteX6" fmla="*/ 1385045 w 11563643"/>
              <a:gd name="connsiteY6" fmla="*/ 6607723 h 6607723"/>
              <a:gd name="connsiteX7" fmla="*/ 0 w 11563643"/>
              <a:gd name="connsiteY7" fmla="*/ 5222678 h 6607723"/>
              <a:gd name="connsiteX8" fmla="*/ 0 w 11563643"/>
              <a:gd name="connsiteY8" fmla="*/ 1385045 h 6607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63643" h="6607723" fill="none" extrusionOk="0">
                <a:moveTo>
                  <a:pt x="0" y="1385045"/>
                </a:moveTo>
                <a:cubicBezTo>
                  <a:pt x="4596" y="744522"/>
                  <a:pt x="677084" y="95628"/>
                  <a:pt x="1385045" y="0"/>
                </a:cubicBezTo>
                <a:cubicBezTo>
                  <a:pt x="3146282" y="72427"/>
                  <a:pt x="7976474" y="61419"/>
                  <a:pt x="10178598" y="0"/>
                </a:cubicBezTo>
                <a:cubicBezTo>
                  <a:pt x="10928302" y="-104874"/>
                  <a:pt x="11513241" y="604861"/>
                  <a:pt x="11563643" y="1385045"/>
                </a:cubicBezTo>
                <a:cubicBezTo>
                  <a:pt x="11664519" y="3168792"/>
                  <a:pt x="11456330" y="4510976"/>
                  <a:pt x="11563643" y="5222678"/>
                </a:cubicBezTo>
                <a:cubicBezTo>
                  <a:pt x="11592382" y="5841760"/>
                  <a:pt x="10846847" y="6499331"/>
                  <a:pt x="10178598" y="6607723"/>
                </a:cubicBezTo>
                <a:cubicBezTo>
                  <a:pt x="7461663" y="6637550"/>
                  <a:pt x="3410203" y="6528417"/>
                  <a:pt x="1385045" y="6607723"/>
                </a:cubicBezTo>
                <a:cubicBezTo>
                  <a:pt x="675826" y="6601424"/>
                  <a:pt x="-28123" y="5993178"/>
                  <a:pt x="0" y="5222678"/>
                </a:cubicBezTo>
                <a:cubicBezTo>
                  <a:pt x="50037" y="3885775"/>
                  <a:pt x="770" y="3040644"/>
                  <a:pt x="0" y="1385045"/>
                </a:cubicBezTo>
                <a:close/>
              </a:path>
              <a:path w="11563643" h="6607723" stroke="0" extrusionOk="0">
                <a:moveTo>
                  <a:pt x="0" y="1385045"/>
                </a:moveTo>
                <a:cubicBezTo>
                  <a:pt x="35243" y="629712"/>
                  <a:pt x="678106" y="120841"/>
                  <a:pt x="1385045" y="0"/>
                </a:cubicBezTo>
                <a:cubicBezTo>
                  <a:pt x="2821893" y="123000"/>
                  <a:pt x="6694896" y="-96860"/>
                  <a:pt x="10178598" y="0"/>
                </a:cubicBezTo>
                <a:cubicBezTo>
                  <a:pt x="10854220" y="-68072"/>
                  <a:pt x="11593492" y="559930"/>
                  <a:pt x="11563643" y="1385045"/>
                </a:cubicBezTo>
                <a:cubicBezTo>
                  <a:pt x="11566816" y="1932477"/>
                  <a:pt x="11657910" y="4006490"/>
                  <a:pt x="11563643" y="5222678"/>
                </a:cubicBezTo>
                <a:cubicBezTo>
                  <a:pt x="11461266" y="6024706"/>
                  <a:pt x="10920746" y="6603993"/>
                  <a:pt x="10178598" y="6607723"/>
                </a:cubicBezTo>
                <a:cubicBezTo>
                  <a:pt x="6311440" y="6447016"/>
                  <a:pt x="3296324" y="6647390"/>
                  <a:pt x="1385045" y="6607723"/>
                </a:cubicBezTo>
                <a:cubicBezTo>
                  <a:pt x="475092" y="6578434"/>
                  <a:pt x="-24799" y="5976382"/>
                  <a:pt x="0" y="5222678"/>
                </a:cubicBezTo>
                <a:cubicBezTo>
                  <a:pt x="32216" y="4493595"/>
                  <a:pt x="57206" y="2040543"/>
                  <a:pt x="0" y="1385045"/>
                </a:cubicBezTo>
                <a:close/>
              </a:path>
            </a:pathLst>
          </a:custGeom>
          <a:solidFill>
            <a:srgbClr val="FFFFFF">
              <a:alpha val="83000"/>
            </a:srgb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2096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02" tIns="61001" rIns="122002" bIns="61001" rtlCol="0" anchor="ctr"/>
          <a:lstStyle/>
          <a:p>
            <a:pPr algn="ctr" defTabSz="1626642">
              <a:buClr>
                <a:srgbClr val="000000"/>
              </a:buClr>
              <a:defRPr/>
            </a:pPr>
            <a:endParaRPr lang="en-US" altLang="en-US" sz="6400" b="1" kern="0" dirty="0">
              <a:solidFill>
                <a:srgbClr val="212529"/>
              </a:solidFill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B491EA1-C406-FCD9-451B-493693044DC7}"/>
              </a:ext>
            </a:extLst>
          </p:cNvPr>
          <p:cNvSpPr/>
          <p:nvPr/>
        </p:nvSpPr>
        <p:spPr>
          <a:xfrm>
            <a:off x="5769250" y="834781"/>
            <a:ext cx="4445115" cy="18780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02" tIns="61001" rIns="122002" bIns="61001" rtlCol="0" anchor="ctr"/>
          <a:lstStyle/>
          <a:p>
            <a:pPr algn="ctr" defTabSz="1220011"/>
            <a:r>
              <a:rPr lang="en-US" sz="4800" b="1" dirty="0" smtClean="0">
                <a:solidFill>
                  <a:srgbClr val="FF0000"/>
                </a:solidFill>
              </a:rPr>
              <a:t>PHÉP NHÂN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xmlns="" id="{68B59E14-84CD-D09C-DC22-16623FC9C6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68037">
            <a:off x="1982596" y="2531228"/>
            <a:ext cx="4337460" cy="179799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C62EBB71-486C-BB17-7E80-1BBB51BD89E9}"/>
              </a:ext>
            </a:extLst>
          </p:cNvPr>
          <p:cNvSpPr/>
          <p:nvPr/>
        </p:nvSpPr>
        <p:spPr>
          <a:xfrm>
            <a:off x="387744" y="4351059"/>
            <a:ext cx="4190240" cy="173990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02" tIns="61001" rIns="122002" bIns="61001" rtlCol="0" anchor="ctr"/>
          <a:lstStyle/>
          <a:p>
            <a:pPr algn="ctr" defTabSz="1220011">
              <a:defRPr/>
            </a:pPr>
            <a:r>
              <a:rPr lang="en-US" sz="5900" b="1" dirty="0" smtClean="0">
                <a:solidFill>
                  <a:srgbClr val="002060"/>
                </a:solidFill>
                <a:cs typeface="Baloo" panose="03080902040302020200" pitchFamily="66" charset="0"/>
              </a:rPr>
              <a:t>Tính chất giao hoán</a:t>
            </a:r>
            <a:endParaRPr lang="en-US" sz="5900" b="1" dirty="0">
              <a:solidFill>
                <a:srgbClr val="002060"/>
              </a:solidFill>
              <a:cs typeface="Baloo" panose="03080902040302020200" pitchFamily="66" charset="0"/>
            </a:endParaRPr>
          </a:p>
        </p:txBody>
      </p:sp>
      <p:pic>
        <p:nvPicPr>
          <p:cNvPr id="5" name="Picture 4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xmlns="" id="{C7F44F77-D3B5-C159-79EC-30B56FFF2B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49959" y="2642046"/>
            <a:ext cx="2298976" cy="180027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0E5C9FBE-60C3-4BE7-ABCC-39673D8801CD}"/>
              </a:ext>
            </a:extLst>
          </p:cNvPr>
          <p:cNvSpPr/>
          <p:nvPr/>
        </p:nvSpPr>
        <p:spPr>
          <a:xfrm>
            <a:off x="4506873" y="4498184"/>
            <a:ext cx="4259903" cy="169683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02" tIns="61001" rIns="122002" bIns="61001" rtlCol="0" anchor="ctr"/>
          <a:lstStyle/>
          <a:p>
            <a:pPr algn="ctr" defTabSz="1220011">
              <a:defRPr/>
            </a:pPr>
            <a:r>
              <a:rPr lang="en-US" sz="5900" b="1" dirty="0" smtClean="0">
                <a:solidFill>
                  <a:srgbClr val="002060"/>
                </a:solidFill>
                <a:cs typeface="Baloo" panose="03080902040302020200" pitchFamily="66" charset="0"/>
              </a:rPr>
              <a:t>Tính chất kết hợp</a:t>
            </a:r>
            <a:endParaRPr lang="en-US" sz="5900" b="1" dirty="0">
              <a:solidFill>
                <a:srgbClr val="002060"/>
              </a:solidFill>
              <a:cs typeface="Baloo" panose="03080902040302020200" pitchFamily="66" charset="0"/>
            </a:endParaRPr>
          </a:p>
        </p:txBody>
      </p:sp>
      <p:pic>
        <p:nvPicPr>
          <p:cNvPr id="7" name="Picture 6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xmlns="" id="{2A554B80-2F2E-CDF8-0670-AC958C487C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9917">
            <a:off x="9670362" y="2516716"/>
            <a:ext cx="3865158" cy="1797993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F94BF9C4-D4AB-64C8-E620-FDD6B1ADF402}"/>
              </a:ext>
            </a:extLst>
          </p:cNvPr>
          <p:cNvSpPr/>
          <p:nvPr/>
        </p:nvSpPr>
        <p:spPr>
          <a:xfrm>
            <a:off x="8793482" y="4592975"/>
            <a:ext cx="3802121" cy="169683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02" tIns="61001" rIns="122002" bIns="61001" rtlCol="0" anchor="ctr"/>
          <a:lstStyle/>
          <a:p>
            <a:pPr algn="ctr" defTabSz="1220011">
              <a:defRPr/>
            </a:pPr>
            <a:r>
              <a:rPr lang="en-US" sz="5900" b="1" dirty="0" smtClean="0">
                <a:solidFill>
                  <a:srgbClr val="002060"/>
                </a:solidFill>
                <a:cs typeface="Baloo" panose="03080902040302020200" pitchFamily="66" charset="0"/>
              </a:rPr>
              <a:t>Nhân với số 1</a:t>
            </a:r>
            <a:endParaRPr lang="en-US" sz="5900" b="1" dirty="0">
              <a:solidFill>
                <a:srgbClr val="002060"/>
              </a:solidFill>
              <a:cs typeface="Baloo" panose="03080902040302020200" pitchFamily="66" charset="0"/>
            </a:endParaRPr>
          </a:p>
        </p:txBody>
      </p:sp>
      <p:pic>
        <p:nvPicPr>
          <p:cNvPr id="11" name="Picture 10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xmlns="" id="{2A554B80-2F2E-CDF8-0670-AC958C487C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9917">
            <a:off x="8117547" y="2774970"/>
            <a:ext cx="3865158" cy="1797993"/>
          </a:xfrm>
          <a:prstGeom prst="rect">
            <a:avLst/>
          </a:prstGeom>
        </p:spPr>
      </p:pic>
      <p:sp>
        <p:nvSpPr>
          <p:cNvPr id="12" name="Rectangle: Rounded Corners 9">
            <a:extLst>
              <a:ext uri="{FF2B5EF4-FFF2-40B4-BE49-F238E27FC236}">
                <a16:creationId xmlns:a16="http://schemas.microsoft.com/office/drawing/2014/main" xmlns="" id="{F94BF9C4-D4AB-64C8-E620-FDD6B1ADF402}"/>
              </a:ext>
            </a:extLst>
          </p:cNvPr>
          <p:cNvSpPr/>
          <p:nvPr/>
        </p:nvSpPr>
        <p:spPr>
          <a:xfrm>
            <a:off x="12447146" y="4624656"/>
            <a:ext cx="3802121" cy="169683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02" tIns="61001" rIns="122002" bIns="61001" rtlCol="0" anchor="ctr"/>
          <a:lstStyle/>
          <a:p>
            <a:pPr algn="ctr" defTabSz="1220011">
              <a:defRPr/>
            </a:pPr>
            <a:r>
              <a:rPr lang="en-US" sz="5900" b="1" dirty="0" smtClean="0">
                <a:solidFill>
                  <a:srgbClr val="002060"/>
                </a:solidFill>
                <a:cs typeface="Baloo" panose="03080902040302020200" pitchFamily="66" charset="0"/>
              </a:rPr>
              <a:t>Nhân với số 0</a:t>
            </a:r>
            <a:endParaRPr lang="en-US" sz="5900" b="1" dirty="0">
              <a:solidFill>
                <a:srgbClr val="002060"/>
              </a:solidFill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9292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10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20" y="218994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4404521" y="3810000"/>
            <a:ext cx="8153399" cy="838200"/>
          </a:xfrm>
          <a:prstGeom prst="rect">
            <a:avLst/>
          </a:prstGeom>
        </p:spPr>
        <p:txBody>
          <a:bodyPr wrap="none" lIns="91380" tIns="45691" rIns="91380" bIns="4569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</p:txBody>
      </p:sp>
    </p:spTree>
    <p:extLst>
      <p:ext uri="{BB962C8B-B14F-4D97-AF65-F5344CB8AC3E}">
        <p14:creationId xmlns:p14="http://schemas.microsoft.com/office/powerpoint/2010/main" val="15078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6120" y="914407"/>
            <a:ext cx="13639800" cy="1532727"/>
          </a:xfrm>
          <a:prstGeom prst="rect">
            <a:avLst/>
          </a:prstGeom>
          <a:noFill/>
        </p:spPr>
        <p:txBody>
          <a:bodyPr wrap="square" lIns="91380" tIns="45691" rIns="91380" bIns="45691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</a:t>
            </a:r>
            <a:r>
              <a:rPr lang="en-GB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khu chung cư có 2 toà nhà, mỗi toà nhà dành ra  5 tầng để ở, mỗi tầng có 12 căn hộ. Hỏi khu chung cư này có bao nhiêu căn hộ để ở?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262625" y="1609160"/>
            <a:ext cx="4648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281322" y="1610235"/>
            <a:ext cx="2133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3091325" y="1609160"/>
            <a:ext cx="22098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966120" y="2375249"/>
            <a:ext cx="411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195016" y="2312185"/>
            <a:ext cx="792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56720" y="2819401"/>
            <a:ext cx="10668000" cy="2973123"/>
          </a:xfrm>
          <a:prstGeom prst="rect">
            <a:avLst/>
          </a:prstGeom>
          <a:noFill/>
        </p:spPr>
        <p:txBody>
          <a:bodyPr wrap="square" lIns="91380" tIns="45691" rIns="91380" bIns="45691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GB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giải:</a:t>
            </a:r>
          </a:p>
          <a:p>
            <a:pPr algn="ctr">
              <a:lnSpc>
                <a:spcPct val="130000"/>
              </a:lnSpc>
            </a:pPr>
            <a:r>
              <a:rPr lang="en-GB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Khu chung cư này có số căn hộ để ở là:</a:t>
            </a:r>
          </a:p>
          <a:p>
            <a:pPr algn="ctr">
              <a:lnSpc>
                <a:spcPct val="130000"/>
              </a:lnSpc>
            </a:pPr>
            <a:r>
              <a:rPr lang="en-GB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x (5 x 2) = 120 ( căn hộ)</a:t>
            </a:r>
          </a:p>
          <a:p>
            <a:pPr algn="ctr">
              <a:lnSpc>
                <a:spcPct val="130000"/>
              </a:lnSpc>
            </a:pPr>
            <a:r>
              <a:rPr lang="en-GB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Đáp số: 120 căn hộ</a:t>
            </a:r>
          </a:p>
        </p:txBody>
      </p:sp>
    </p:spTree>
    <p:extLst>
      <p:ext uri="{BB962C8B-B14F-4D97-AF65-F5344CB8AC3E}">
        <p14:creationId xmlns:p14="http://schemas.microsoft.com/office/powerpoint/2010/main" val="423090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85518" y="1676403"/>
            <a:ext cx="5257800" cy="1107996"/>
          </a:xfrm>
          <a:prstGeom prst="rect">
            <a:avLst/>
          </a:prstGeom>
          <a:noFill/>
        </p:spPr>
        <p:txBody>
          <a:bodyPr wrap="square" lIns="91380" tIns="45691" rIns="91380" bIns="45691" rtlCol="0">
            <a:spAutoFit/>
          </a:bodyPr>
          <a:lstStyle/>
          <a:p>
            <a:r>
              <a:rPr lang="en-US" sz="65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65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15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" y="7"/>
            <a:ext cx="16243883" cy="9143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6973" y="6"/>
            <a:ext cx="16243883" cy="9143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779" y="6489295"/>
            <a:ext cx="2639007" cy="19000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4572" y="1314853"/>
            <a:ext cx="7417416" cy="2339103"/>
          </a:xfrm>
          <a:prstGeom prst="rect">
            <a:avLst/>
          </a:prstGeom>
          <a:noFill/>
        </p:spPr>
        <p:txBody>
          <a:bodyPr wrap="none" lIns="121840" tIns="60919" rIns="121840" bIns="60919">
            <a:spAutoFit/>
          </a:bodyPr>
          <a:lstStyle/>
          <a:p>
            <a:pPr algn="ctr">
              <a:defRPr/>
            </a:pPr>
            <a:r>
              <a:rPr lang="en-US" sz="7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VƯỢT CHƯỚNG</a:t>
            </a:r>
          </a:p>
          <a:p>
            <a:pPr algn="ctr">
              <a:defRPr/>
            </a:pPr>
            <a:r>
              <a:rPr lang="en-US" sz="7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NGẠI VẬT</a:t>
            </a:r>
          </a:p>
        </p:txBody>
      </p:sp>
      <p:pic>
        <p:nvPicPr>
          <p:cNvPr id="3" name="C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31920" y="9695545"/>
            <a:ext cx="812800" cy="812800"/>
          </a:xfrm>
          <a:prstGeom prst="rect">
            <a:avLst/>
          </a:prstGeom>
        </p:spPr>
      </p:pic>
      <p:pic>
        <p:nvPicPr>
          <p:cNvPr id="6" name="Bike Ride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475121" y="969554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0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9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0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" y="7"/>
            <a:ext cx="16262077" cy="9143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6325" y="22094"/>
            <a:ext cx="16236677" cy="9143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317" y="7593856"/>
            <a:ext cx="1643784" cy="9393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585" y="6489295"/>
            <a:ext cx="2639007" cy="1900084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693844" y="9347196"/>
            <a:ext cx="812800" cy="81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005" y="5768521"/>
            <a:ext cx="1698899" cy="829128"/>
          </a:xfrm>
          <a:prstGeom prst="rect">
            <a:avLst/>
          </a:prstGeom>
        </p:spPr>
      </p:pic>
      <p:pic>
        <p:nvPicPr>
          <p:cNvPr id="6" name="C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217835" y="9347197"/>
            <a:ext cx="812800" cy="812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0642" y="390276"/>
            <a:ext cx="15195277" cy="213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1" rIns="91380" bIns="45691" rtlCol="0" anchor="ctr"/>
          <a:lstStyle/>
          <a:p>
            <a:pPr lvl="0">
              <a:defRPr/>
            </a:pPr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4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thức sau thể hiện tính chất gì của phép cộng?</a:t>
            </a:r>
          </a:p>
          <a:p>
            <a:pPr lvl="0">
              <a:defRPr/>
            </a:pPr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4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+ 5 </a:t>
            </a:r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sz="4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( </a:t>
            </a:r>
            <a:r>
              <a:rPr lang="en-US" sz="4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defRPr/>
            </a:pPr>
            <a:r>
              <a:rPr lang="en-US" sz="4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0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6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6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0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28" y="9"/>
            <a:ext cx="16371249" cy="9143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6321" y="26827"/>
            <a:ext cx="16345851" cy="9143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412" y="6489295"/>
            <a:ext cx="2639007" cy="1900084"/>
          </a:xfrm>
          <a:prstGeom prst="rect">
            <a:avLst/>
          </a:prstGeom>
        </p:spPr>
      </p:pic>
      <p:pic>
        <p:nvPicPr>
          <p:cNvPr id="8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584668" y="9347199"/>
            <a:ext cx="812800" cy="812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32" y="5768521"/>
            <a:ext cx="1698899" cy="829128"/>
          </a:xfrm>
          <a:prstGeom prst="rect">
            <a:avLst/>
          </a:prstGeom>
        </p:spPr>
      </p:pic>
      <p:pic>
        <p:nvPicPr>
          <p:cNvPr id="9" name="C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78035" y="9303653"/>
            <a:ext cx="812800" cy="812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1469" y="390276"/>
            <a:ext cx="11429999" cy="213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1" rIns="91380" bIns="45691" rtlCol="0" anchor="ctr"/>
          <a:lstStyle/>
          <a:p>
            <a:pPr>
              <a:defRPr/>
            </a:pPr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4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thức sau thể hiện tính chất gì của phép cộng?</a:t>
            </a:r>
          </a:p>
          <a:p>
            <a:pPr>
              <a:defRPr/>
            </a:pPr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( 4 + 6 ) + 5 = 4 + ( 6 + 5 )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1469" y="2727072"/>
            <a:ext cx="11429999" cy="173457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1" rIns="91380" bIns="45691" rtlCol="0" anchor="ctr"/>
          <a:lstStyle/>
          <a:p>
            <a:pPr algn="ctr">
              <a:defRPr/>
            </a:pP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kết hợp của phép cộng</a:t>
            </a:r>
          </a:p>
        </p:txBody>
      </p:sp>
    </p:spTree>
    <p:extLst>
      <p:ext uri="{BB962C8B-B14F-4D97-AF65-F5344CB8AC3E}">
        <p14:creationId xmlns:p14="http://schemas.microsoft.com/office/powerpoint/2010/main" val="63839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3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6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6"/>
                            </p:stCondLst>
                            <p:childTnLst>
                              <p:par>
                                <p:cTn id="3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0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2" y="9"/>
            <a:ext cx="16243879" cy="9143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9162" y="26513"/>
            <a:ext cx="16256000" cy="9143999"/>
          </a:xfrm>
          <a:prstGeom prst="rect">
            <a:avLst/>
          </a:prstGeom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136" y="7439341"/>
            <a:ext cx="1231226" cy="1134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783" y="6489295"/>
            <a:ext cx="2639007" cy="19000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16869" y="6684349"/>
            <a:ext cx="836633" cy="10366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27" y="7254499"/>
            <a:ext cx="861025" cy="1471788"/>
          </a:xfrm>
          <a:prstGeom prst="rect">
            <a:avLst/>
          </a:prstGeom>
        </p:spPr>
      </p:pic>
      <p:sp>
        <p:nvSpPr>
          <p:cNvPr id="14" name="Wave 13"/>
          <p:cNvSpPr/>
          <p:nvPr/>
        </p:nvSpPr>
        <p:spPr>
          <a:xfrm>
            <a:off x="1420937" y="3689351"/>
            <a:ext cx="5109880" cy="1082892"/>
          </a:xfrm>
          <a:prstGeom prst="wave">
            <a:avLst>
              <a:gd name="adj1" fmla="val 6529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1" rIns="91380" bIns="45691" rtlCol="0" anchor="ctr">
            <a:prstTxWarp prst="textWave1">
              <a:avLst/>
            </a:prstTxWarp>
          </a:bodyPr>
          <a:lstStyle/>
          <a:p>
            <a:pPr>
              <a:defRPr/>
            </a:pPr>
            <a:r>
              <a:rPr lang="en-US" sz="800" b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</a:rPr>
              <a:t>CHÀO MỪNG TÍ XÌ TRUM VỀ NHÀ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05009" y="6286092"/>
            <a:ext cx="1102505" cy="1102504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731920" y="9564913"/>
            <a:ext cx="812800" cy="812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203" y="5768521"/>
            <a:ext cx="1698899" cy="829128"/>
          </a:xfrm>
          <a:prstGeom prst="rect">
            <a:avLst/>
          </a:prstGeom>
        </p:spPr>
      </p:pic>
      <p:pic>
        <p:nvPicPr>
          <p:cNvPr id="8" name="Skip To My Lou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726448" y="9617268"/>
            <a:ext cx="812800" cy="812800"/>
          </a:xfrm>
          <a:prstGeom prst="rect">
            <a:avLst/>
          </a:prstGeom>
        </p:spPr>
      </p:pic>
      <p:pic>
        <p:nvPicPr>
          <p:cNvPr id="9" name="Ca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651178" y="9617268"/>
            <a:ext cx="812800" cy="8128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28840" y="390276"/>
            <a:ext cx="16167679" cy="233679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1" rIns="91380" bIns="45691" rtlCol="0" anchor="ctr"/>
          <a:lstStyle/>
          <a:p>
            <a:pPr lvl="0">
              <a:defRPr/>
            </a:pPr>
            <a:endParaRPr lang="en-US" sz="43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4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Viết </a:t>
            </a:r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thích hợp vào chỗ chấm</a:t>
            </a:r>
          </a:p>
          <a:p>
            <a:pPr lvl="0" algn="ctr">
              <a:defRPr/>
            </a:pPr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…. = 3 + </a:t>
            </a:r>
            <a:r>
              <a:rPr lang="en-US" sz="4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thức trên thể hiện tính chất gì của phép cộng?</a:t>
            </a:r>
          </a:p>
          <a:p>
            <a:pPr>
              <a:defRPr/>
            </a:pPr>
            <a:r>
              <a:rPr lang="en-US" sz="4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4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8840" y="2727072"/>
            <a:ext cx="11429999" cy="173457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1" rIns="91380" bIns="45691" rtlCol="0" anchor="ctr"/>
          <a:lstStyle/>
          <a:p>
            <a:pPr>
              <a:defRPr/>
            </a:pPr>
            <a:endParaRPr lang="en-US" sz="4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08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6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6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06"/>
                            </p:stCondLst>
                            <p:childTnLst>
                              <p:par>
                                <p:cTn id="4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0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388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328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4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2" y="9"/>
            <a:ext cx="16243879" cy="9143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9162" y="26513"/>
            <a:ext cx="16256000" cy="9143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783" y="6489295"/>
            <a:ext cx="2639007" cy="1900084"/>
          </a:xfrm>
          <a:prstGeom prst="rect">
            <a:avLst/>
          </a:prstGeom>
        </p:spPr>
      </p:pic>
      <p:sp>
        <p:nvSpPr>
          <p:cNvPr id="14" name="Wave 13"/>
          <p:cNvSpPr/>
          <p:nvPr/>
        </p:nvSpPr>
        <p:spPr>
          <a:xfrm>
            <a:off x="1420937" y="3689351"/>
            <a:ext cx="5109880" cy="1082892"/>
          </a:xfrm>
          <a:prstGeom prst="wave">
            <a:avLst>
              <a:gd name="adj1" fmla="val 6529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1" rIns="91380" bIns="45691" rtlCol="0" anchor="ctr">
            <a:prstTxWarp prst="textWave1">
              <a:avLst/>
            </a:prstTxWarp>
          </a:bodyPr>
          <a:lstStyle/>
          <a:p>
            <a:pPr>
              <a:defRPr/>
            </a:pPr>
            <a:r>
              <a:rPr lang="en-US" sz="800" b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</a:rPr>
              <a:t>CHÀO MỪNG TÍ XÌ TRUM VỀ NHÀ  </a:t>
            </a:r>
          </a:p>
        </p:txBody>
      </p:sp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31920" y="9564913"/>
            <a:ext cx="812800" cy="812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203" y="5768521"/>
            <a:ext cx="1698899" cy="829128"/>
          </a:xfrm>
          <a:prstGeom prst="rect">
            <a:avLst/>
          </a:prstGeom>
        </p:spPr>
      </p:pic>
      <p:pic>
        <p:nvPicPr>
          <p:cNvPr id="8" name="Skip To My Lou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726448" y="9617268"/>
            <a:ext cx="812800" cy="812800"/>
          </a:xfrm>
          <a:prstGeom prst="rect">
            <a:avLst/>
          </a:prstGeom>
        </p:spPr>
      </p:pic>
      <p:pic>
        <p:nvPicPr>
          <p:cNvPr id="9" name="Ca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651178" y="9617268"/>
            <a:ext cx="812800" cy="8128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28840" y="390276"/>
            <a:ext cx="16167679" cy="233679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1" rIns="91380" bIns="45691" rtlCol="0" anchor="ctr"/>
          <a:lstStyle/>
          <a:p>
            <a:pPr>
              <a:defRPr/>
            </a:pPr>
            <a:endParaRPr lang="en-US" sz="43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4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Viết </a:t>
            </a:r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thích hợp vào chỗ chấm</a:t>
            </a:r>
          </a:p>
          <a:p>
            <a:pPr algn="ctr">
              <a:defRPr/>
            </a:pPr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4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 + </a:t>
            </a:r>
            <a:r>
              <a:rPr lang="en-US" sz="4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8840" y="2727072"/>
            <a:ext cx="11429999" cy="173457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1" rIns="91380" bIns="45691" rtlCol="0" anchor="ctr"/>
          <a:lstStyle/>
          <a:p>
            <a:pPr>
              <a:defRPr/>
            </a:pPr>
            <a:r>
              <a:rPr lang="en-US" sz="4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thức trên thể hiện tính 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giao </a:t>
            </a:r>
            <a:r>
              <a:rPr lang="en-US" sz="4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phép cộng</a:t>
            </a:r>
            <a:endParaRPr lang="en-US" sz="4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13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6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6"/>
                            </p:stCondLst>
                            <p:childTnLst>
                              <p:par>
                                <p:cTn id="3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0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888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28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4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2" y="9"/>
            <a:ext cx="16243879" cy="9143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9162" y="26513"/>
            <a:ext cx="16256000" cy="9143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877" y="4267668"/>
            <a:ext cx="2639007" cy="1900084"/>
          </a:xfrm>
          <a:prstGeom prst="rect">
            <a:avLst/>
          </a:prstGeom>
        </p:spPr>
      </p:pic>
      <p:sp>
        <p:nvSpPr>
          <p:cNvPr id="14" name="Wave 13"/>
          <p:cNvSpPr/>
          <p:nvPr/>
        </p:nvSpPr>
        <p:spPr>
          <a:xfrm>
            <a:off x="1420937" y="3689351"/>
            <a:ext cx="5109880" cy="1082892"/>
          </a:xfrm>
          <a:prstGeom prst="wave">
            <a:avLst>
              <a:gd name="adj1" fmla="val 6529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1" rIns="91380" bIns="45691" rtlCol="0" anchor="ctr">
            <a:prstTxWarp prst="textWave1">
              <a:avLst/>
            </a:prstTxWarp>
          </a:bodyPr>
          <a:lstStyle/>
          <a:p>
            <a:pPr>
              <a:defRPr/>
            </a:pPr>
            <a:r>
              <a:rPr lang="en-US" sz="800" b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latin typeface="Calibri"/>
              </a:rPr>
              <a:t>CHÀO MỪNG TÍ XÌ TRUM VỀ NHÀ  </a:t>
            </a:r>
          </a:p>
        </p:txBody>
      </p:sp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31920" y="9564913"/>
            <a:ext cx="812800" cy="812800"/>
          </a:xfrm>
          <a:prstGeom prst="rect">
            <a:avLst/>
          </a:prstGeom>
        </p:spPr>
      </p:pic>
      <p:pic>
        <p:nvPicPr>
          <p:cNvPr id="8" name="Skip To My Lou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726448" y="9617268"/>
            <a:ext cx="812800" cy="812800"/>
          </a:xfrm>
          <a:prstGeom prst="rect">
            <a:avLst/>
          </a:prstGeom>
        </p:spPr>
      </p:pic>
      <p:pic>
        <p:nvPicPr>
          <p:cNvPr id="9" name="Ca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651178" y="9617268"/>
            <a:ext cx="812800" cy="8128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28840" y="390276"/>
            <a:ext cx="11429999" cy="213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1" rIns="91380" bIns="45691" rtlCol="0" anchor="ctr"/>
          <a:lstStyle/>
          <a:p>
            <a:pPr>
              <a:defRPr/>
            </a:pPr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3 x 8 ...8 x 3</a:t>
            </a:r>
          </a:p>
          <a:p>
            <a:pPr>
              <a:defRPr/>
            </a:pPr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( 3 x 5 ) x 6...........3 x ( 5 x 6 )</a:t>
            </a:r>
            <a:endParaRPr lang="en-US" sz="4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8840" y="2727071"/>
            <a:ext cx="11429999" cy="173457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1" rIns="91380" bIns="45691" rtlCol="0" anchor="ctr"/>
          <a:lstStyle/>
          <a:p>
            <a:pPr>
              <a:defRPr/>
            </a:pPr>
            <a:endParaRPr lang="en-US" sz="4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99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6"/>
                            </p:stCondLst>
                            <p:childTnLst>
                              <p:par>
                                <p:cTn id="2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0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388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28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4" grpId="0" animBg="1"/>
      <p:bldP spid="17" grpId="0" animBg="1"/>
      <p:bldP spid="17" grpId="1" animBg="1"/>
      <p:bldP spid="18" grpId="0" animBg="1"/>
      <p:bldP spid="1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4302</TotalTime>
  <Words>857</Words>
  <Application>Microsoft Office PowerPoint</Application>
  <PresentationFormat>Custom</PresentationFormat>
  <Paragraphs>124</Paragraphs>
  <Slides>26</Slides>
  <Notes>2</Notes>
  <HiddenSlides>0</HiddenSlides>
  <MMClips>15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Office Theme</vt:lpstr>
      <vt:lpstr>1_Office Theme</vt:lpstr>
      <vt:lpstr>2_Office Theme</vt:lpstr>
      <vt:lpstr>3_Office Theme</vt:lpstr>
      <vt:lpstr>5_Office Theme</vt:lpstr>
      <vt:lpstr>4_Office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255</cp:revision>
  <dcterms:created xsi:type="dcterms:W3CDTF">2022-07-10T01:37:20Z</dcterms:created>
  <dcterms:modified xsi:type="dcterms:W3CDTF">2023-11-16T13:53:37Z</dcterms:modified>
</cp:coreProperties>
</file>