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6.svg" ContentType="image/svg+xml"/>
  <Override PartName="/ppt/media/image20.svg" ContentType="image/svg+xml"/>
  <Override PartName="/ppt/media/image26.svg" ContentType="image/svg+xml"/>
  <Override PartName="/ppt/media/image28.svg" ContentType="image/svg+xml"/>
  <Override PartName="/ppt/media/image3.svg" ContentType="image/svg+xml"/>
  <Override PartName="/ppt/media/image46.svg" ContentType="image/svg+xml"/>
  <Override PartName="/ppt/media/image47.svg" ContentType="image/svg+xml"/>
  <Override PartName="/ppt/media/image50.svg" ContentType="image/svg+xml"/>
  <Override PartName="/ppt/media/image51.svg" ContentType="image/svg+xml"/>
  <Override PartName="/ppt/media/image54.svg" ContentType="image/svg+xml"/>
  <Override PartName="/ppt/media/image56.svg" ContentType="image/svg+xml"/>
  <Override PartName="/ppt/media/image6.svg" ContentType="image/svg+xml"/>
  <Override PartName="/ppt/media/image62.svg" ContentType="image/svg+xml"/>
  <Override PartName="/ppt/media/image6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699" r:id="rId7"/>
  </p:sldMasterIdLst>
  <p:notesMasterIdLst>
    <p:notesMasterId r:id="rId11"/>
  </p:notesMasterIdLst>
  <p:sldIdLst>
    <p:sldId id="378" r:id="rId8"/>
    <p:sldId id="303" r:id="rId9"/>
    <p:sldId id="304" r:id="rId10"/>
    <p:sldId id="273" r:id="rId12"/>
    <p:sldId id="312" r:id="rId13"/>
    <p:sldId id="302" r:id="rId14"/>
    <p:sldId id="357" r:id="rId15"/>
    <p:sldId id="361" r:id="rId16"/>
    <p:sldId id="359" r:id="rId17"/>
    <p:sldId id="306" r:id="rId18"/>
    <p:sldId id="276" r:id="rId19"/>
    <p:sldId id="309" r:id="rId20"/>
    <p:sldId id="307" r:id="rId21"/>
    <p:sldId id="310" r:id="rId22"/>
    <p:sldId id="308" r:id="rId23"/>
    <p:sldId id="257" r:id="rId24"/>
    <p:sldId id="311" r:id="rId25"/>
    <p:sldId id="272" r:id="rId26"/>
    <p:sldId id="283" r:id="rId27"/>
    <p:sldId id="313" r:id="rId28"/>
    <p:sldId id="282"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4C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dirty="0"/>
              <a:t>Thiết kế: Hương Thảo – Zalo 0972115126. Các nick khác đều là giả mạo</a:t>
            </a:r>
            <a:endParaRPr lang="vi-VN"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5"/>
              </a:spcBef>
              <a:spcAft>
                <a:spcPts val="0"/>
              </a:spcAft>
              <a:buClr>
                <a:srgbClr val="888888"/>
              </a:buClr>
              <a:buSzPts val="3200"/>
              <a:buNone/>
              <a:defRPr>
                <a:solidFill>
                  <a:srgbClr val="888888"/>
                </a:solidFill>
              </a:defRPr>
            </a:lvl1pPr>
            <a:lvl2pPr lvl="1" algn="ctr">
              <a:spcBef>
                <a:spcPts val="375"/>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5"/>
              </a:spcBef>
              <a:spcAft>
                <a:spcPts val="0"/>
              </a:spcAft>
              <a:buClr>
                <a:srgbClr val="888888"/>
              </a:buClr>
              <a:buSzPts val="2000"/>
              <a:buNone/>
              <a:defRPr>
                <a:solidFill>
                  <a:srgbClr val="888888"/>
                </a:solidFill>
              </a:defRPr>
            </a:lvl4pPr>
            <a:lvl5pPr lvl="4" algn="ctr">
              <a:spcBef>
                <a:spcPts val="265"/>
              </a:spcBef>
              <a:spcAft>
                <a:spcPts val="0"/>
              </a:spcAft>
              <a:buClr>
                <a:srgbClr val="888888"/>
              </a:buClr>
              <a:buSzPts val="2000"/>
              <a:buNone/>
              <a:defRPr>
                <a:solidFill>
                  <a:srgbClr val="888888"/>
                </a:solidFill>
              </a:defRPr>
            </a:lvl5pPr>
            <a:lvl6pPr lvl="5" algn="ctr">
              <a:spcBef>
                <a:spcPts val="265"/>
              </a:spcBef>
              <a:spcAft>
                <a:spcPts val="0"/>
              </a:spcAft>
              <a:buClr>
                <a:srgbClr val="888888"/>
              </a:buClr>
              <a:buSzPts val="2000"/>
              <a:buNone/>
              <a:defRPr>
                <a:solidFill>
                  <a:srgbClr val="888888"/>
                </a:solidFill>
              </a:defRPr>
            </a:lvl6pPr>
            <a:lvl7pPr lvl="6" algn="ctr">
              <a:spcBef>
                <a:spcPts val="265"/>
              </a:spcBef>
              <a:spcAft>
                <a:spcPts val="0"/>
              </a:spcAft>
              <a:buClr>
                <a:srgbClr val="888888"/>
              </a:buClr>
              <a:buSzPts val="2000"/>
              <a:buNone/>
              <a:defRPr>
                <a:solidFill>
                  <a:srgbClr val="888888"/>
                </a:solidFill>
              </a:defRPr>
            </a:lvl7pPr>
            <a:lvl8pPr lvl="7" algn="ctr">
              <a:spcBef>
                <a:spcPts val="265"/>
              </a:spcBef>
              <a:spcAft>
                <a:spcPts val="0"/>
              </a:spcAft>
              <a:buClr>
                <a:srgbClr val="888888"/>
              </a:buClr>
              <a:buSzPts val="2000"/>
              <a:buNone/>
              <a:defRPr>
                <a:solidFill>
                  <a:srgbClr val="888888"/>
                </a:solidFill>
              </a:defRPr>
            </a:lvl8pPr>
            <a:lvl9pPr lvl="8" algn="ctr">
              <a:spcBef>
                <a:spcPts val="265"/>
              </a:spcBef>
              <a:spcAft>
                <a:spcPts val="0"/>
              </a:spcAft>
              <a:buClr>
                <a:srgbClr val="888888"/>
              </a:buClr>
              <a:buSzPts val="2000"/>
              <a:buNone/>
              <a:defRPr>
                <a:solidFill>
                  <a:srgbClr val="888888"/>
                </a:solidFill>
              </a:defRPr>
            </a:lvl9pPr>
          </a:lstStyle>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266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00" lvl="0" indent="-152400" algn="l">
              <a:spcBef>
                <a:spcPts val="265"/>
              </a:spcBef>
              <a:spcAft>
                <a:spcPts val="0"/>
              </a:spcAft>
              <a:buClr>
                <a:srgbClr val="888888"/>
              </a:buClr>
              <a:buSzPts val="2000"/>
              <a:buNone/>
              <a:defRPr sz="1335">
                <a:solidFill>
                  <a:srgbClr val="888888"/>
                </a:solidFill>
              </a:defRPr>
            </a:lvl1pPr>
            <a:lvl2pPr marL="609600" lvl="1" indent="-152400" algn="l">
              <a:spcBef>
                <a:spcPts val="240"/>
              </a:spcBef>
              <a:spcAft>
                <a:spcPts val="0"/>
              </a:spcAft>
              <a:buClr>
                <a:srgbClr val="888888"/>
              </a:buClr>
              <a:buSzPts val="1800"/>
              <a:buNone/>
              <a:defRPr sz="1200">
                <a:solidFill>
                  <a:srgbClr val="888888"/>
                </a:solidFill>
              </a:defRPr>
            </a:lvl2pPr>
            <a:lvl3pPr marL="914400" lvl="2" indent="-152400" algn="l">
              <a:spcBef>
                <a:spcPts val="215"/>
              </a:spcBef>
              <a:spcAft>
                <a:spcPts val="0"/>
              </a:spcAft>
              <a:buClr>
                <a:srgbClr val="888888"/>
              </a:buClr>
              <a:buSzPts val="1600"/>
              <a:buNone/>
              <a:defRPr sz="1065">
                <a:solidFill>
                  <a:srgbClr val="888888"/>
                </a:solidFill>
              </a:defRPr>
            </a:lvl3pPr>
            <a:lvl4pPr marL="1219200" lvl="3" indent="-152400" algn="l">
              <a:spcBef>
                <a:spcPts val="185"/>
              </a:spcBef>
              <a:spcAft>
                <a:spcPts val="0"/>
              </a:spcAft>
              <a:buClr>
                <a:srgbClr val="888888"/>
              </a:buClr>
              <a:buSzPts val="1400"/>
              <a:buNone/>
              <a:defRPr sz="935">
                <a:solidFill>
                  <a:srgbClr val="888888"/>
                </a:solidFill>
              </a:defRPr>
            </a:lvl4pPr>
            <a:lvl5pPr marL="1524000" lvl="4" indent="-152400" algn="l">
              <a:spcBef>
                <a:spcPts val="185"/>
              </a:spcBef>
              <a:spcAft>
                <a:spcPts val="0"/>
              </a:spcAft>
              <a:buClr>
                <a:srgbClr val="888888"/>
              </a:buClr>
              <a:buSzPts val="1400"/>
              <a:buNone/>
              <a:defRPr sz="935">
                <a:solidFill>
                  <a:srgbClr val="888888"/>
                </a:solidFill>
              </a:defRPr>
            </a:lvl5pPr>
            <a:lvl6pPr marL="1828800" lvl="5" indent="-152400" algn="l">
              <a:spcBef>
                <a:spcPts val="185"/>
              </a:spcBef>
              <a:spcAft>
                <a:spcPts val="0"/>
              </a:spcAft>
              <a:buClr>
                <a:srgbClr val="888888"/>
              </a:buClr>
              <a:buSzPts val="1400"/>
              <a:buNone/>
              <a:defRPr sz="935">
                <a:solidFill>
                  <a:srgbClr val="888888"/>
                </a:solidFill>
              </a:defRPr>
            </a:lvl6pPr>
            <a:lvl7pPr marL="2133600" lvl="6" indent="-152400" algn="l">
              <a:spcBef>
                <a:spcPts val="185"/>
              </a:spcBef>
              <a:spcAft>
                <a:spcPts val="0"/>
              </a:spcAft>
              <a:buClr>
                <a:srgbClr val="888888"/>
              </a:buClr>
              <a:buSzPts val="1400"/>
              <a:buNone/>
              <a:defRPr sz="935">
                <a:solidFill>
                  <a:srgbClr val="888888"/>
                </a:solidFill>
              </a:defRPr>
            </a:lvl7pPr>
            <a:lvl8pPr marL="2438400" lvl="7" indent="-152400" algn="l">
              <a:spcBef>
                <a:spcPts val="185"/>
              </a:spcBef>
              <a:spcAft>
                <a:spcPts val="0"/>
              </a:spcAft>
              <a:buClr>
                <a:srgbClr val="888888"/>
              </a:buClr>
              <a:buSzPts val="1400"/>
              <a:buNone/>
              <a:defRPr sz="935">
                <a:solidFill>
                  <a:srgbClr val="888888"/>
                </a:solidFill>
              </a:defRPr>
            </a:lvl8pPr>
            <a:lvl9pPr marL="2743200" lvl="8" indent="-152400" algn="l">
              <a:spcBef>
                <a:spcPts val="185"/>
              </a:spcBef>
              <a:spcAft>
                <a:spcPts val="0"/>
              </a:spcAft>
              <a:buClr>
                <a:srgbClr val="888888"/>
              </a:buClr>
              <a:buSzPts val="1400"/>
              <a:buNone/>
              <a:defRPr sz="935">
                <a:solidFill>
                  <a:srgbClr val="888888"/>
                </a:solidFill>
              </a:defRPr>
            </a:lvl9pPr>
          </a:lstStyle>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spcBef>
                <a:spcPts val="375"/>
              </a:spcBef>
              <a:spcAft>
                <a:spcPts val="0"/>
              </a:spcAft>
              <a:buClr>
                <a:schemeClr val="dk1"/>
              </a:buClr>
              <a:buSzPts val="2800"/>
              <a:buChar char="•"/>
              <a:defRPr sz="1865"/>
            </a:lvl1pPr>
            <a:lvl2pPr marL="609600" lvl="1" indent="-254000" algn="l">
              <a:spcBef>
                <a:spcPts val="320"/>
              </a:spcBef>
              <a:spcAft>
                <a:spcPts val="0"/>
              </a:spcAft>
              <a:buClr>
                <a:schemeClr val="dk1"/>
              </a:buClr>
              <a:buSzPts val="2400"/>
              <a:buChar char="–"/>
              <a:defRPr sz="1600"/>
            </a:lvl2pPr>
            <a:lvl3pPr marL="914400" lvl="2" indent="-236855" algn="l">
              <a:spcBef>
                <a:spcPts val="265"/>
              </a:spcBef>
              <a:spcAft>
                <a:spcPts val="0"/>
              </a:spcAft>
              <a:buClr>
                <a:schemeClr val="dk1"/>
              </a:buClr>
              <a:buSzPts val="2000"/>
              <a:buChar char="•"/>
              <a:defRPr sz="1335"/>
            </a:lvl3pPr>
            <a:lvl4pPr marL="1219200" lvl="3" indent="-228600" algn="l">
              <a:spcBef>
                <a:spcPts val="240"/>
              </a:spcBef>
              <a:spcAft>
                <a:spcPts val="0"/>
              </a:spcAft>
              <a:buClr>
                <a:schemeClr val="dk1"/>
              </a:buClr>
              <a:buSzPts val="1800"/>
              <a:buChar char="–"/>
              <a:defRPr sz="1200"/>
            </a:lvl4pPr>
            <a:lvl5pPr marL="1524000" lvl="4" indent="-228600" algn="l">
              <a:spcBef>
                <a:spcPts val="240"/>
              </a:spcBef>
              <a:spcAft>
                <a:spcPts val="0"/>
              </a:spcAft>
              <a:buClr>
                <a:schemeClr val="dk1"/>
              </a:buClr>
              <a:buSzPts val="1800"/>
              <a:buChar char="»"/>
              <a:defRPr sz="1200"/>
            </a:lvl5pPr>
            <a:lvl6pPr marL="1828800" lvl="5" indent="-228600" algn="l">
              <a:spcBef>
                <a:spcPts val="240"/>
              </a:spcBef>
              <a:spcAft>
                <a:spcPts val="0"/>
              </a:spcAft>
              <a:buClr>
                <a:schemeClr val="dk1"/>
              </a:buClr>
              <a:buSzPts val="1800"/>
              <a:buChar char="•"/>
              <a:defRPr sz="1200"/>
            </a:lvl6pPr>
            <a:lvl7pPr marL="2133600" lvl="6" indent="-228600" algn="l">
              <a:spcBef>
                <a:spcPts val="240"/>
              </a:spcBef>
              <a:spcAft>
                <a:spcPts val="0"/>
              </a:spcAft>
              <a:buClr>
                <a:schemeClr val="dk1"/>
              </a:buClr>
              <a:buSzPts val="1800"/>
              <a:buChar char="•"/>
              <a:defRPr sz="1200"/>
            </a:lvl7pPr>
            <a:lvl8pPr marL="2438400" lvl="7" indent="-228600" algn="l">
              <a:spcBef>
                <a:spcPts val="240"/>
              </a:spcBef>
              <a:spcAft>
                <a:spcPts val="0"/>
              </a:spcAft>
              <a:buClr>
                <a:schemeClr val="dk1"/>
              </a:buClr>
              <a:buSzPts val="1800"/>
              <a:buChar char="•"/>
              <a:defRPr sz="1200"/>
            </a:lvl8pPr>
            <a:lvl9pPr marL="2743200" lvl="8" indent="-228600" algn="l">
              <a:spcBef>
                <a:spcPts val="240"/>
              </a:spcBef>
              <a:spcAft>
                <a:spcPts val="0"/>
              </a:spcAft>
              <a:buClr>
                <a:schemeClr val="dk1"/>
              </a:buClr>
              <a:buSzPts val="1800"/>
              <a:buChar char="•"/>
              <a:defRPr sz="1200"/>
            </a:lvl9pPr>
          </a:lstStyle>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spcBef>
                <a:spcPts val="375"/>
              </a:spcBef>
              <a:spcAft>
                <a:spcPts val="0"/>
              </a:spcAft>
              <a:buClr>
                <a:schemeClr val="dk1"/>
              </a:buClr>
              <a:buSzPts val="2800"/>
              <a:buChar char="•"/>
              <a:defRPr sz="1865"/>
            </a:lvl1pPr>
            <a:lvl2pPr marL="609600" lvl="1" indent="-254000" algn="l">
              <a:spcBef>
                <a:spcPts val="320"/>
              </a:spcBef>
              <a:spcAft>
                <a:spcPts val="0"/>
              </a:spcAft>
              <a:buClr>
                <a:schemeClr val="dk1"/>
              </a:buClr>
              <a:buSzPts val="2400"/>
              <a:buChar char="–"/>
              <a:defRPr sz="1600"/>
            </a:lvl2pPr>
            <a:lvl3pPr marL="914400" lvl="2" indent="-236855" algn="l">
              <a:spcBef>
                <a:spcPts val="265"/>
              </a:spcBef>
              <a:spcAft>
                <a:spcPts val="0"/>
              </a:spcAft>
              <a:buClr>
                <a:schemeClr val="dk1"/>
              </a:buClr>
              <a:buSzPts val="2000"/>
              <a:buChar char="•"/>
              <a:defRPr sz="1335"/>
            </a:lvl3pPr>
            <a:lvl4pPr marL="1219200" lvl="3" indent="-228600" algn="l">
              <a:spcBef>
                <a:spcPts val="240"/>
              </a:spcBef>
              <a:spcAft>
                <a:spcPts val="0"/>
              </a:spcAft>
              <a:buClr>
                <a:schemeClr val="dk1"/>
              </a:buClr>
              <a:buSzPts val="1800"/>
              <a:buChar char="–"/>
              <a:defRPr sz="1200"/>
            </a:lvl4pPr>
            <a:lvl5pPr marL="1524000" lvl="4" indent="-228600" algn="l">
              <a:spcBef>
                <a:spcPts val="240"/>
              </a:spcBef>
              <a:spcAft>
                <a:spcPts val="0"/>
              </a:spcAft>
              <a:buClr>
                <a:schemeClr val="dk1"/>
              </a:buClr>
              <a:buSzPts val="1800"/>
              <a:buChar char="»"/>
              <a:defRPr sz="1200"/>
            </a:lvl5pPr>
            <a:lvl6pPr marL="1828800" lvl="5" indent="-228600" algn="l">
              <a:spcBef>
                <a:spcPts val="240"/>
              </a:spcBef>
              <a:spcAft>
                <a:spcPts val="0"/>
              </a:spcAft>
              <a:buClr>
                <a:schemeClr val="dk1"/>
              </a:buClr>
              <a:buSzPts val="1800"/>
              <a:buChar char="•"/>
              <a:defRPr sz="1200"/>
            </a:lvl6pPr>
            <a:lvl7pPr marL="2133600" lvl="6" indent="-228600" algn="l">
              <a:spcBef>
                <a:spcPts val="240"/>
              </a:spcBef>
              <a:spcAft>
                <a:spcPts val="0"/>
              </a:spcAft>
              <a:buClr>
                <a:schemeClr val="dk1"/>
              </a:buClr>
              <a:buSzPts val="1800"/>
              <a:buChar char="•"/>
              <a:defRPr sz="1200"/>
            </a:lvl7pPr>
            <a:lvl8pPr marL="2438400" lvl="7" indent="-228600" algn="l">
              <a:spcBef>
                <a:spcPts val="240"/>
              </a:spcBef>
              <a:spcAft>
                <a:spcPts val="0"/>
              </a:spcAft>
              <a:buClr>
                <a:schemeClr val="dk1"/>
              </a:buClr>
              <a:buSzPts val="1800"/>
              <a:buChar char="•"/>
              <a:defRPr sz="1200"/>
            </a:lvl8pPr>
            <a:lvl9pPr marL="2743200" lvl="8" indent="-228600" algn="l">
              <a:spcBef>
                <a:spcPts val="240"/>
              </a:spcBef>
              <a:spcAft>
                <a:spcPts val="0"/>
              </a:spcAft>
              <a:buClr>
                <a:schemeClr val="dk1"/>
              </a:buClr>
              <a:buSzPts val="1800"/>
              <a:buChar char="•"/>
              <a:defRPr sz="1200"/>
            </a:lvl9pPr>
          </a:lstStyle>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00" lvl="0" indent="-152400" algn="l">
              <a:spcBef>
                <a:spcPts val="320"/>
              </a:spcBef>
              <a:spcAft>
                <a:spcPts val="0"/>
              </a:spcAft>
              <a:buClr>
                <a:schemeClr val="dk1"/>
              </a:buClr>
              <a:buSzPts val="2400"/>
              <a:buNone/>
              <a:defRPr sz="1600" b="1"/>
            </a:lvl1pPr>
            <a:lvl2pPr marL="609600" lvl="1" indent="-152400" algn="l">
              <a:spcBef>
                <a:spcPts val="265"/>
              </a:spcBef>
              <a:spcAft>
                <a:spcPts val="0"/>
              </a:spcAft>
              <a:buClr>
                <a:schemeClr val="dk1"/>
              </a:buClr>
              <a:buSzPts val="2000"/>
              <a:buNone/>
              <a:defRPr sz="1335" b="1"/>
            </a:lvl2pPr>
            <a:lvl3pPr marL="914400" lvl="2" indent="-152400" algn="l">
              <a:spcBef>
                <a:spcPts val="240"/>
              </a:spcBef>
              <a:spcAft>
                <a:spcPts val="0"/>
              </a:spcAft>
              <a:buClr>
                <a:schemeClr val="dk1"/>
              </a:buClr>
              <a:buSzPts val="1800"/>
              <a:buNone/>
              <a:defRPr sz="1200" b="1"/>
            </a:lvl3pPr>
            <a:lvl4pPr marL="1219200" lvl="3" indent="-152400" algn="l">
              <a:spcBef>
                <a:spcPts val="215"/>
              </a:spcBef>
              <a:spcAft>
                <a:spcPts val="0"/>
              </a:spcAft>
              <a:buClr>
                <a:schemeClr val="dk1"/>
              </a:buClr>
              <a:buSzPts val="1600"/>
              <a:buNone/>
              <a:defRPr sz="1065" b="1"/>
            </a:lvl4pPr>
            <a:lvl5pPr marL="1524000" lvl="4" indent="-152400" algn="l">
              <a:spcBef>
                <a:spcPts val="215"/>
              </a:spcBef>
              <a:spcAft>
                <a:spcPts val="0"/>
              </a:spcAft>
              <a:buClr>
                <a:schemeClr val="dk1"/>
              </a:buClr>
              <a:buSzPts val="1600"/>
              <a:buNone/>
              <a:defRPr sz="1065" b="1"/>
            </a:lvl5pPr>
            <a:lvl6pPr marL="1828800" lvl="5" indent="-152400" algn="l">
              <a:spcBef>
                <a:spcPts val="215"/>
              </a:spcBef>
              <a:spcAft>
                <a:spcPts val="0"/>
              </a:spcAft>
              <a:buClr>
                <a:schemeClr val="dk1"/>
              </a:buClr>
              <a:buSzPts val="1600"/>
              <a:buNone/>
              <a:defRPr sz="1065" b="1"/>
            </a:lvl6pPr>
            <a:lvl7pPr marL="2133600" lvl="6" indent="-152400" algn="l">
              <a:spcBef>
                <a:spcPts val="215"/>
              </a:spcBef>
              <a:spcAft>
                <a:spcPts val="0"/>
              </a:spcAft>
              <a:buClr>
                <a:schemeClr val="dk1"/>
              </a:buClr>
              <a:buSzPts val="1600"/>
              <a:buNone/>
              <a:defRPr sz="1065" b="1"/>
            </a:lvl7pPr>
            <a:lvl8pPr marL="2438400" lvl="7" indent="-152400" algn="l">
              <a:spcBef>
                <a:spcPts val="215"/>
              </a:spcBef>
              <a:spcAft>
                <a:spcPts val="0"/>
              </a:spcAft>
              <a:buClr>
                <a:schemeClr val="dk1"/>
              </a:buClr>
              <a:buSzPts val="1600"/>
              <a:buNone/>
              <a:defRPr sz="1065" b="1"/>
            </a:lvl8pPr>
            <a:lvl9pPr marL="2743200" lvl="8" indent="-152400" algn="l">
              <a:spcBef>
                <a:spcPts val="215"/>
              </a:spcBef>
              <a:spcAft>
                <a:spcPts val="0"/>
              </a:spcAft>
              <a:buClr>
                <a:schemeClr val="dk1"/>
              </a:buClr>
              <a:buSzPts val="1600"/>
              <a:buNone/>
              <a:defRPr sz="1065" b="1"/>
            </a:lvl9pPr>
          </a:lstStyle>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00" lvl="0" indent="-254000" algn="l">
              <a:spcBef>
                <a:spcPts val="320"/>
              </a:spcBef>
              <a:spcAft>
                <a:spcPts val="0"/>
              </a:spcAft>
              <a:buClr>
                <a:schemeClr val="dk1"/>
              </a:buClr>
              <a:buSzPts val="2400"/>
              <a:buChar char="•"/>
              <a:defRPr sz="1600"/>
            </a:lvl1pPr>
            <a:lvl2pPr marL="609600" lvl="1" indent="-236855" algn="l">
              <a:spcBef>
                <a:spcPts val="265"/>
              </a:spcBef>
              <a:spcAft>
                <a:spcPts val="0"/>
              </a:spcAft>
              <a:buClr>
                <a:schemeClr val="dk1"/>
              </a:buClr>
              <a:buSzPts val="2000"/>
              <a:buChar char="–"/>
              <a:defRPr sz="1335"/>
            </a:lvl2pPr>
            <a:lvl3pPr marL="914400" lvl="2" indent="-228600" algn="l">
              <a:spcBef>
                <a:spcPts val="240"/>
              </a:spcBef>
              <a:spcAft>
                <a:spcPts val="0"/>
              </a:spcAft>
              <a:buClr>
                <a:schemeClr val="dk1"/>
              </a:buClr>
              <a:buSzPts val="1800"/>
              <a:buChar char="•"/>
              <a:defRPr sz="1200"/>
            </a:lvl3pPr>
            <a:lvl4pPr marL="1219200" lvl="3" indent="-220345" algn="l">
              <a:spcBef>
                <a:spcPts val="215"/>
              </a:spcBef>
              <a:spcAft>
                <a:spcPts val="0"/>
              </a:spcAft>
              <a:buClr>
                <a:schemeClr val="dk1"/>
              </a:buClr>
              <a:buSzPts val="1600"/>
              <a:buChar char="–"/>
              <a:defRPr sz="1065"/>
            </a:lvl4pPr>
            <a:lvl5pPr marL="1524000" lvl="4" indent="-220345" algn="l">
              <a:spcBef>
                <a:spcPts val="215"/>
              </a:spcBef>
              <a:spcAft>
                <a:spcPts val="0"/>
              </a:spcAft>
              <a:buClr>
                <a:schemeClr val="dk1"/>
              </a:buClr>
              <a:buSzPts val="1600"/>
              <a:buChar char="»"/>
              <a:defRPr sz="1065"/>
            </a:lvl5pPr>
            <a:lvl6pPr marL="1828800" lvl="5" indent="-220345" algn="l">
              <a:spcBef>
                <a:spcPts val="215"/>
              </a:spcBef>
              <a:spcAft>
                <a:spcPts val="0"/>
              </a:spcAft>
              <a:buClr>
                <a:schemeClr val="dk1"/>
              </a:buClr>
              <a:buSzPts val="1600"/>
              <a:buChar char="•"/>
              <a:defRPr sz="1065"/>
            </a:lvl6pPr>
            <a:lvl7pPr marL="2133600" lvl="6" indent="-220345" algn="l">
              <a:spcBef>
                <a:spcPts val="215"/>
              </a:spcBef>
              <a:spcAft>
                <a:spcPts val="0"/>
              </a:spcAft>
              <a:buClr>
                <a:schemeClr val="dk1"/>
              </a:buClr>
              <a:buSzPts val="1600"/>
              <a:buChar char="•"/>
              <a:defRPr sz="1065"/>
            </a:lvl7pPr>
            <a:lvl8pPr marL="2438400" lvl="7" indent="-220345" algn="l">
              <a:spcBef>
                <a:spcPts val="215"/>
              </a:spcBef>
              <a:spcAft>
                <a:spcPts val="0"/>
              </a:spcAft>
              <a:buClr>
                <a:schemeClr val="dk1"/>
              </a:buClr>
              <a:buSzPts val="1600"/>
              <a:buChar char="•"/>
              <a:defRPr sz="1065"/>
            </a:lvl8pPr>
            <a:lvl9pPr marL="2743200" lvl="8" indent="-220345" algn="l">
              <a:spcBef>
                <a:spcPts val="215"/>
              </a:spcBef>
              <a:spcAft>
                <a:spcPts val="0"/>
              </a:spcAft>
              <a:buClr>
                <a:schemeClr val="dk1"/>
              </a:buClr>
              <a:buSzPts val="1600"/>
              <a:buChar char="•"/>
              <a:defRPr sz="1065"/>
            </a:lvl9pPr>
          </a:lstStyle>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00" lvl="0" indent="-152400" algn="l">
              <a:spcBef>
                <a:spcPts val="320"/>
              </a:spcBef>
              <a:spcAft>
                <a:spcPts val="0"/>
              </a:spcAft>
              <a:buClr>
                <a:schemeClr val="dk1"/>
              </a:buClr>
              <a:buSzPts val="2400"/>
              <a:buNone/>
              <a:defRPr sz="1600" b="1"/>
            </a:lvl1pPr>
            <a:lvl2pPr marL="609600" lvl="1" indent="-152400" algn="l">
              <a:spcBef>
                <a:spcPts val="265"/>
              </a:spcBef>
              <a:spcAft>
                <a:spcPts val="0"/>
              </a:spcAft>
              <a:buClr>
                <a:schemeClr val="dk1"/>
              </a:buClr>
              <a:buSzPts val="2000"/>
              <a:buNone/>
              <a:defRPr sz="1335" b="1"/>
            </a:lvl2pPr>
            <a:lvl3pPr marL="914400" lvl="2" indent="-152400" algn="l">
              <a:spcBef>
                <a:spcPts val="240"/>
              </a:spcBef>
              <a:spcAft>
                <a:spcPts val="0"/>
              </a:spcAft>
              <a:buClr>
                <a:schemeClr val="dk1"/>
              </a:buClr>
              <a:buSzPts val="1800"/>
              <a:buNone/>
              <a:defRPr sz="1200" b="1"/>
            </a:lvl3pPr>
            <a:lvl4pPr marL="1219200" lvl="3" indent="-152400" algn="l">
              <a:spcBef>
                <a:spcPts val="215"/>
              </a:spcBef>
              <a:spcAft>
                <a:spcPts val="0"/>
              </a:spcAft>
              <a:buClr>
                <a:schemeClr val="dk1"/>
              </a:buClr>
              <a:buSzPts val="1600"/>
              <a:buNone/>
              <a:defRPr sz="1065" b="1"/>
            </a:lvl4pPr>
            <a:lvl5pPr marL="1524000" lvl="4" indent="-152400" algn="l">
              <a:spcBef>
                <a:spcPts val="215"/>
              </a:spcBef>
              <a:spcAft>
                <a:spcPts val="0"/>
              </a:spcAft>
              <a:buClr>
                <a:schemeClr val="dk1"/>
              </a:buClr>
              <a:buSzPts val="1600"/>
              <a:buNone/>
              <a:defRPr sz="1065" b="1"/>
            </a:lvl5pPr>
            <a:lvl6pPr marL="1828800" lvl="5" indent="-152400" algn="l">
              <a:spcBef>
                <a:spcPts val="215"/>
              </a:spcBef>
              <a:spcAft>
                <a:spcPts val="0"/>
              </a:spcAft>
              <a:buClr>
                <a:schemeClr val="dk1"/>
              </a:buClr>
              <a:buSzPts val="1600"/>
              <a:buNone/>
              <a:defRPr sz="1065" b="1"/>
            </a:lvl6pPr>
            <a:lvl7pPr marL="2133600" lvl="6" indent="-152400" algn="l">
              <a:spcBef>
                <a:spcPts val="215"/>
              </a:spcBef>
              <a:spcAft>
                <a:spcPts val="0"/>
              </a:spcAft>
              <a:buClr>
                <a:schemeClr val="dk1"/>
              </a:buClr>
              <a:buSzPts val="1600"/>
              <a:buNone/>
              <a:defRPr sz="1065" b="1"/>
            </a:lvl7pPr>
            <a:lvl8pPr marL="2438400" lvl="7" indent="-152400" algn="l">
              <a:spcBef>
                <a:spcPts val="215"/>
              </a:spcBef>
              <a:spcAft>
                <a:spcPts val="0"/>
              </a:spcAft>
              <a:buClr>
                <a:schemeClr val="dk1"/>
              </a:buClr>
              <a:buSzPts val="1600"/>
              <a:buNone/>
              <a:defRPr sz="1065" b="1"/>
            </a:lvl8pPr>
            <a:lvl9pPr marL="2743200" lvl="8" indent="-152400" algn="l">
              <a:spcBef>
                <a:spcPts val="215"/>
              </a:spcBef>
              <a:spcAft>
                <a:spcPts val="0"/>
              </a:spcAft>
              <a:buClr>
                <a:schemeClr val="dk1"/>
              </a:buClr>
              <a:buSzPts val="1600"/>
              <a:buNone/>
              <a:defRPr sz="1065" b="1"/>
            </a:lvl9pPr>
          </a:lstStyle>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00" lvl="0" indent="-254000" algn="l">
              <a:spcBef>
                <a:spcPts val="320"/>
              </a:spcBef>
              <a:spcAft>
                <a:spcPts val="0"/>
              </a:spcAft>
              <a:buClr>
                <a:schemeClr val="dk1"/>
              </a:buClr>
              <a:buSzPts val="2400"/>
              <a:buChar char="•"/>
              <a:defRPr sz="1600"/>
            </a:lvl1pPr>
            <a:lvl2pPr marL="609600" lvl="1" indent="-236855" algn="l">
              <a:spcBef>
                <a:spcPts val="265"/>
              </a:spcBef>
              <a:spcAft>
                <a:spcPts val="0"/>
              </a:spcAft>
              <a:buClr>
                <a:schemeClr val="dk1"/>
              </a:buClr>
              <a:buSzPts val="2000"/>
              <a:buChar char="–"/>
              <a:defRPr sz="1335"/>
            </a:lvl2pPr>
            <a:lvl3pPr marL="914400" lvl="2" indent="-228600" algn="l">
              <a:spcBef>
                <a:spcPts val="240"/>
              </a:spcBef>
              <a:spcAft>
                <a:spcPts val="0"/>
              </a:spcAft>
              <a:buClr>
                <a:schemeClr val="dk1"/>
              </a:buClr>
              <a:buSzPts val="1800"/>
              <a:buChar char="•"/>
              <a:defRPr sz="1200"/>
            </a:lvl3pPr>
            <a:lvl4pPr marL="1219200" lvl="3" indent="-220345" algn="l">
              <a:spcBef>
                <a:spcPts val="215"/>
              </a:spcBef>
              <a:spcAft>
                <a:spcPts val="0"/>
              </a:spcAft>
              <a:buClr>
                <a:schemeClr val="dk1"/>
              </a:buClr>
              <a:buSzPts val="1600"/>
              <a:buChar char="–"/>
              <a:defRPr sz="1065"/>
            </a:lvl4pPr>
            <a:lvl5pPr marL="1524000" lvl="4" indent="-220345" algn="l">
              <a:spcBef>
                <a:spcPts val="215"/>
              </a:spcBef>
              <a:spcAft>
                <a:spcPts val="0"/>
              </a:spcAft>
              <a:buClr>
                <a:schemeClr val="dk1"/>
              </a:buClr>
              <a:buSzPts val="1600"/>
              <a:buChar char="»"/>
              <a:defRPr sz="1065"/>
            </a:lvl5pPr>
            <a:lvl6pPr marL="1828800" lvl="5" indent="-220345" algn="l">
              <a:spcBef>
                <a:spcPts val="215"/>
              </a:spcBef>
              <a:spcAft>
                <a:spcPts val="0"/>
              </a:spcAft>
              <a:buClr>
                <a:schemeClr val="dk1"/>
              </a:buClr>
              <a:buSzPts val="1600"/>
              <a:buChar char="•"/>
              <a:defRPr sz="1065"/>
            </a:lvl6pPr>
            <a:lvl7pPr marL="2133600" lvl="6" indent="-220345" algn="l">
              <a:spcBef>
                <a:spcPts val="215"/>
              </a:spcBef>
              <a:spcAft>
                <a:spcPts val="0"/>
              </a:spcAft>
              <a:buClr>
                <a:schemeClr val="dk1"/>
              </a:buClr>
              <a:buSzPts val="1600"/>
              <a:buChar char="•"/>
              <a:defRPr sz="1065"/>
            </a:lvl7pPr>
            <a:lvl8pPr marL="2438400" lvl="7" indent="-220345" algn="l">
              <a:spcBef>
                <a:spcPts val="215"/>
              </a:spcBef>
              <a:spcAft>
                <a:spcPts val="0"/>
              </a:spcAft>
              <a:buClr>
                <a:schemeClr val="dk1"/>
              </a:buClr>
              <a:buSzPts val="1600"/>
              <a:buChar char="•"/>
              <a:defRPr sz="1065"/>
            </a:lvl8pPr>
            <a:lvl9pPr marL="2743200" lvl="8" indent="-220345" algn="l">
              <a:spcBef>
                <a:spcPts val="215"/>
              </a:spcBef>
              <a:spcAft>
                <a:spcPts val="0"/>
              </a:spcAft>
              <a:buClr>
                <a:schemeClr val="dk1"/>
              </a:buClr>
              <a:buSzPts val="1600"/>
              <a:buChar char="•"/>
              <a:defRPr sz="1065"/>
            </a:lvl9pPr>
          </a:lstStyle>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133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00" lvl="0" indent="-287655" algn="l">
              <a:spcBef>
                <a:spcPts val="425"/>
              </a:spcBef>
              <a:spcAft>
                <a:spcPts val="0"/>
              </a:spcAft>
              <a:buClr>
                <a:schemeClr val="dk1"/>
              </a:buClr>
              <a:buSzPts val="3200"/>
              <a:buChar char="•"/>
              <a:defRPr sz="2135"/>
            </a:lvl1pPr>
            <a:lvl2pPr marL="609600" lvl="1" indent="-271145" algn="l">
              <a:spcBef>
                <a:spcPts val="375"/>
              </a:spcBef>
              <a:spcAft>
                <a:spcPts val="0"/>
              </a:spcAft>
              <a:buClr>
                <a:schemeClr val="dk1"/>
              </a:buClr>
              <a:buSzPts val="2800"/>
              <a:buChar char="–"/>
              <a:defRPr sz="1865"/>
            </a:lvl2pPr>
            <a:lvl3pPr marL="914400" lvl="2" indent="-254000" algn="l">
              <a:spcBef>
                <a:spcPts val="320"/>
              </a:spcBef>
              <a:spcAft>
                <a:spcPts val="0"/>
              </a:spcAft>
              <a:buClr>
                <a:schemeClr val="dk1"/>
              </a:buClr>
              <a:buSzPts val="2400"/>
              <a:buChar char="•"/>
              <a:defRPr sz="1600"/>
            </a:lvl3pPr>
            <a:lvl4pPr marL="1219200" lvl="3" indent="-236855" algn="l">
              <a:spcBef>
                <a:spcPts val="265"/>
              </a:spcBef>
              <a:spcAft>
                <a:spcPts val="0"/>
              </a:spcAft>
              <a:buClr>
                <a:schemeClr val="dk1"/>
              </a:buClr>
              <a:buSzPts val="2000"/>
              <a:buChar char="–"/>
              <a:defRPr sz="1335"/>
            </a:lvl4pPr>
            <a:lvl5pPr marL="1524000" lvl="4" indent="-236855" algn="l">
              <a:spcBef>
                <a:spcPts val="265"/>
              </a:spcBef>
              <a:spcAft>
                <a:spcPts val="0"/>
              </a:spcAft>
              <a:buClr>
                <a:schemeClr val="dk1"/>
              </a:buClr>
              <a:buSzPts val="2000"/>
              <a:buChar char="»"/>
              <a:defRPr sz="1335"/>
            </a:lvl5pPr>
            <a:lvl6pPr marL="1828800" lvl="5" indent="-236855" algn="l">
              <a:spcBef>
                <a:spcPts val="265"/>
              </a:spcBef>
              <a:spcAft>
                <a:spcPts val="0"/>
              </a:spcAft>
              <a:buClr>
                <a:schemeClr val="dk1"/>
              </a:buClr>
              <a:buSzPts val="2000"/>
              <a:buChar char="•"/>
              <a:defRPr sz="1335"/>
            </a:lvl6pPr>
            <a:lvl7pPr marL="2133600" lvl="6" indent="-236855" algn="l">
              <a:spcBef>
                <a:spcPts val="265"/>
              </a:spcBef>
              <a:spcAft>
                <a:spcPts val="0"/>
              </a:spcAft>
              <a:buClr>
                <a:schemeClr val="dk1"/>
              </a:buClr>
              <a:buSzPts val="2000"/>
              <a:buChar char="•"/>
              <a:defRPr sz="1335"/>
            </a:lvl7pPr>
            <a:lvl8pPr marL="2438400" lvl="7" indent="-236855" algn="l">
              <a:spcBef>
                <a:spcPts val="265"/>
              </a:spcBef>
              <a:spcAft>
                <a:spcPts val="0"/>
              </a:spcAft>
              <a:buClr>
                <a:schemeClr val="dk1"/>
              </a:buClr>
              <a:buSzPts val="2000"/>
              <a:buChar char="•"/>
              <a:defRPr sz="1335"/>
            </a:lvl8pPr>
            <a:lvl9pPr marL="2743200" lvl="8" indent="-236855" algn="l">
              <a:spcBef>
                <a:spcPts val="265"/>
              </a:spcBef>
              <a:spcAft>
                <a:spcPts val="0"/>
              </a:spcAft>
              <a:buClr>
                <a:schemeClr val="dk1"/>
              </a:buClr>
              <a:buSzPts val="2000"/>
              <a:buChar char="•"/>
              <a:defRPr sz="1335"/>
            </a:lvl9pPr>
          </a:lstStyle>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00" lvl="0" indent="-152400" algn="l">
              <a:spcBef>
                <a:spcPts val="185"/>
              </a:spcBef>
              <a:spcAft>
                <a:spcPts val="0"/>
              </a:spcAft>
              <a:buClr>
                <a:schemeClr val="dk1"/>
              </a:buClr>
              <a:buSzPts val="1400"/>
              <a:buNone/>
              <a:defRPr sz="935"/>
            </a:lvl1pPr>
            <a:lvl2pPr marL="609600" lvl="1" indent="-152400" algn="l">
              <a:spcBef>
                <a:spcPts val="160"/>
              </a:spcBef>
              <a:spcAft>
                <a:spcPts val="0"/>
              </a:spcAft>
              <a:buClr>
                <a:schemeClr val="dk1"/>
              </a:buClr>
              <a:buSzPts val="1200"/>
              <a:buNone/>
              <a:defRPr sz="800"/>
            </a:lvl2pPr>
            <a:lvl3pPr marL="914400" lvl="2" indent="-152400" algn="l">
              <a:spcBef>
                <a:spcPts val="135"/>
              </a:spcBef>
              <a:spcAft>
                <a:spcPts val="0"/>
              </a:spcAft>
              <a:buClr>
                <a:schemeClr val="dk1"/>
              </a:buClr>
              <a:buSzPts val="1000"/>
              <a:buNone/>
              <a:defRPr sz="665"/>
            </a:lvl3pPr>
            <a:lvl4pPr marL="1219200" lvl="3" indent="-152400" algn="l">
              <a:spcBef>
                <a:spcPts val="120"/>
              </a:spcBef>
              <a:spcAft>
                <a:spcPts val="0"/>
              </a:spcAft>
              <a:buClr>
                <a:schemeClr val="dk1"/>
              </a:buClr>
              <a:buSzPts val="900"/>
              <a:buNone/>
              <a:defRPr sz="600"/>
            </a:lvl4pPr>
            <a:lvl5pPr marL="1524000" lvl="4" indent="-152400" algn="l">
              <a:spcBef>
                <a:spcPts val="120"/>
              </a:spcBef>
              <a:spcAft>
                <a:spcPts val="0"/>
              </a:spcAft>
              <a:buClr>
                <a:schemeClr val="dk1"/>
              </a:buClr>
              <a:buSzPts val="900"/>
              <a:buNone/>
              <a:defRPr sz="600"/>
            </a:lvl5pPr>
            <a:lvl6pPr marL="1828800" lvl="5" indent="-152400" algn="l">
              <a:spcBef>
                <a:spcPts val="120"/>
              </a:spcBef>
              <a:spcAft>
                <a:spcPts val="0"/>
              </a:spcAft>
              <a:buClr>
                <a:schemeClr val="dk1"/>
              </a:buClr>
              <a:buSzPts val="900"/>
              <a:buNone/>
              <a:defRPr sz="600"/>
            </a:lvl6pPr>
            <a:lvl7pPr marL="2133600" lvl="6" indent="-152400" algn="l">
              <a:spcBef>
                <a:spcPts val="120"/>
              </a:spcBef>
              <a:spcAft>
                <a:spcPts val="0"/>
              </a:spcAft>
              <a:buClr>
                <a:schemeClr val="dk1"/>
              </a:buClr>
              <a:buSzPts val="900"/>
              <a:buNone/>
              <a:defRPr sz="600"/>
            </a:lvl7pPr>
            <a:lvl8pPr marL="2438400" lvl="7" indent="-152400" algn="l">
              <a:spcBef>
                <a:spcPts val="120"/>
              </a:spcBef>
              <a:spcAft>
                <a:spcPts val="0"/>
              </a:spcAft>
              <a:buClr>
                <a:schemeClr val="dk1"/>
              </a:buClr>
              <a:buSzPts val="900"/>
              <a:buNone/>
              <a:defRPr sz="600"/>
            </a:lvl8pPr>
            <a:lvl9pPr marL="2743200" lvl="8" indent="-152400" algn="l">
              <a:spcBef>
                <a:spcPts val="120"/>
              </a:spcBef>
              <a:spcAft>
                <a:spcPts val="0"/>
              </a:spcAft>
              <a:buClr>
                <a:schemeClr val="dk1"/>
              </a:buClr>
              <a:buSzPts val="900"/>
              <a:buNone/>
              <a:defRPr sz="600"/>
            </a:lvl9pPr>
          </a:lstStyle>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133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00" lvl="0" indent="-152400" algn="l">
              <a:spcBef>
                <a:spcPts val="185"/>
              </a:spcBef>
              <a:spcAft>
                <a:spcPts val="0"/>
              </a:spcAft>
              <a:buClr>
                <a:schemeClr val="dk1"/>
              </a:buClr>
              <a:buSzPts val="1400"/>
              <a:buNone/>
              <a:defRPr sz="935"/>
            </a:lvl1pPr>
            <a:lvl2pPr marL="609600" lvl="1" indent="-152400" algn="l">
              <a:spcBef>
                <a:spcPts val="160"/>
              </a:spcBef>
              <a:spcAft>
                <a:spcPts val="0"/>
              </a:spcAft>
              <a:buClr>
                <a:schemeClr val="dk1"/>
              </a:buClr>
              <a:buSzPts val="1200"/>
              <a:buNone/>
              <a:defRPr sz="800"/>
            </a:lvl2pPr>
            <a:lvl3pPr marL="914400" lvl="2" indent="-152400" algn="l">
              <a:spcBef>
                <a:spcPts val="135"/>
              </a:spcBef>
              <a:spcAft>
                <a:spcPts val="0"/>
              </a:spcAft>
              <a:buClr>
                <a:schemeClr val="dk1"/>
              </a:buClr>
              <a:buSzPts val="1000"/>
              <a:buNone/>
              <a:defRPr sz="665"/>
            </a:lvl3pPr>
            <a:lvl4pPr marL="1219200" lvl="3" indent="-152400" algn="l">
              <a:spcBef>
                <a:spcPts val="120"/>
              </a:spcBef>
              <a:spcAft>
                <a:spcPts val="0"/>
              </a:spcAft>
              <a:buClr>
                <a:schemeClr val="dk1"/>
              </a:buClr>
              <a:buSzPts val="900"/>
              <a:buNone/>
              <a:defRPr sz="600"/>
            </a:lvl4pPr>
            <a:lvl5pPr marL="1524000" lvl="4" indent="-152400" algn="l">
              <a:spcBef>
                <a:spcPts val="120"/>
              </a:spcBef>
              <a:spcAft>
                <a:spcPts val="0"/>
              </a:spcAft>
              <a:buClr>
                <a:schemeClr val="dk1"/>
              </a:buClr>
              <a:buSzPts val="900"/>
              <a:buNone/>
              <a:defRPr sz="600"/>
            </a:lvl5pPr>
            <a:lvl6pPr marL="1828800" lvl="5" indent="-152400" algn="l">
              <a:spcBef>
                <a:spcPts val="120"/>
              </a:spcBef>
              <a:spcAft>
                <a:spcPts val="0"/>
              </a:spcAft>
              <a:buClr>
                <a:schemeClr val="dk1"/>
              </a:buClr>
              <a:buSzPts val="900"/>
              <a:buNone/>
              <a:defRPr sz="600"/>
            </a:lvl6pPr>
            <a:lvl7pPr marL="2133600" lvl="6" indent="-152400" algn="l">
              <a:spcBef>
                <a:spcPts val="120"/>
              </a:spcBef>
              <a:spcAft>
                <a:spcPts val="0"/>
              </a:spcAft>
              <a:buClr>
                <a:schemeClr val="dk1"/>
              </a:buClr>
              <a:buSzPts val="900"/>
              <a:buNone/>
              <a:defRPr sz="600"/>
            </a:lvl7pPr>
            <a:lvl8pPr marL="2438400" lvl="7" indent="-152400" algn="l">
              <a:spcBef>
                <a:spcPts val="120"/>
              </a:spcBef>
              <a:spcAft>
                <a:spcPts val="0"/>
              </a:spcAft>
              <a:buClr>
                <a:schemeClr val="dk1"/>
              </a:buClr>
              <a:buSzPts val="900"/>
              <a:buNone/>
              <a:defRPr sz="600"/>
            </a:lvl8pPr>
            <a:lvl9pPr marL="2743200" lvl="8" indent="-152400" algn="l">
              <a:spcBef>
                <a:spcPts val="120"/>
              </a:spcBef>
              <a:spcAft>
                <a:spcPts val="0"/>
              </a:spcAft>
              <a:buClr>
                <a:schemeClr val="dk1"/>
              </a:buClr>
              <a:buSzPts val="900"/>
              <a:buNone/>
              <a:defRPr sz="600"/>
            </a:lvl9pPr>
          </a:lstStyle>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5"/>
              </a:spcBef>
              <a:spcAft>
                <a:spcPts val="0"/>
              </a:spcAft>
              <a:buClr>
                <a:srgbClr val="888888"/>
              </a:buClr>
              <a:buSzPts val="3200"/>
              <a:buNone/>
              <a:defRPr>
                <a:solidFill>
                  <a:srgbClr val="888888"/>
                </a:solidFill>
              </a:defRPr>
            </a:lvl1pPr>
            <a:lvl2pPr lvl="1" algn="ctr">
              <a:spcBef>
                <a:spcPts val="375"/>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5"/>
              </a:spcBef>
              <a:spcAft>
                <a:spcPts val="0"/>
              </a:spcAft>
              <a:buClr>
                <a:srgbClr val="888888"/>
              </a:buClr>
              <a:buSzPts val="2000"/>
              <a:buNone/>
              <a:defRPr>
                <a:solidFill>
                  <a:srgbClr val="888888"/>
                </a:solidFill>
              </a:defRPr>
            </a:lvl4pPr>
            <a:lvl5pPr lvl="4" algn="ctr">
              <a:spcBef>
                <a:spcPts val="265"/>
              </a:spcBef>
              <a:spcAft>
                <a:spcPts val="0"/>
              </a:spcAft>
              <a:buClr>
                <a:srgbClr val="888888"/>
              </a:buClr>
              <a:buSzPts val="2000"/>
              <a:buNone/>
              <a:defRPr>
                <a:solidFill>
                  <a:srgbClr val="888888"/>
                </a:solidFill>
              </a:defRPr>
            </a:lvl5pPr>
            <a:lvl6pPr lvl="5" algn="ctr">
              <a:spcBef>
                <a:spcPts val="265"/>
              </a:spcBef>
              <a:spcAft>
                <a:spcPts val="0"/>
              </a:spcAft>
              <a:buClr>
                <a:srgbClr val="888888"/>
              </a:buClr>
              <a:buSzPts val="2000"/>
              <a:buNone/>
              <a:defRPr>
                <a:solidFill>
                  <a:srgbClr val="888888"/>
                </a:solidFill>
              </a:defRPr>
            </a:lvl6pPr>
            <a:lvl7pPr lvl="6" algn="ctr">
              <a:spcBef>
                <a:spcPts val="265"/>
              </a:spcBef>
              <a:spcAft>
                <a:spcPts val="0"/>
              </a:spcAft>
              <a:buClr>
                <a:srgbClr val="888888"/>
              </a:buClr>
              <a:buSzPts val="2000"/>
              <a:buNone/>
              <a:defRPr>
                <a:solidFill>
                  <a:srgbClr val="888888"/>
                </a:solidFill>
              </a:defRPr>
            </a:lvl7pPr>
            <a:lvl8pPr lvl="7" algn="ctr">
              <a:spcBef>
                <a:spcPts val="265"/>
              </a:spcBef>
              <a:spcAft>
                <a:spcPts val="0"/>
              </a:spcAft>
              <a:buClr>
                <a:srgbClr val="888888"/>
              </a:buClr>
              <a:buSzPts val="2000"/>
              <a:buNone/>
              <a:defRPr>
                <a:solidFill>
                  <a:srgbClr val="888888"/>
                </a:solidFill>
              </a:defRPr>
            </a:lvl8pPr>
            <a:lvl9pPr lvl="8" algn="ctr">
              <a:spcBef>
                <a:spcPts val="265"/>
              </a:spcBef>
              <a:spcAft>
                <a:spcPts val="0"/>
              </a:spcAft>
              <a:buClr>
                <a:srgbClr val="888888"/>
              </a:buClr>
              <a:buSzPts val="2000"/>
              <a:buNone/>
              <a:defRPr>
                <a:solidFill>
                  <a:srgbClr val="888888"/>
                </a:solidFill>
              </a:defRPr>
            </a:lvl9pPr>
          </a:lstStyle>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266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00" lvl="0" indent="-152400" algn="l">
              <a:spcBef>
                <a:spcPts val="265"/>
              </a:spcBef>
              <a:spcAft>
                <a:spcPts val="0"/>
              </a:spcAft>
              <a:buClr>
                <a:srgbClr val="888888"/>
              </a:buClr>
              <a:buSzPts val="2000"/>
              <a:buNone/>
              <a:defRPr sz="1335">
                <a:solidFill>
                  <a:srgbClr val="888888"/>
                </a:solidFill>
              </a:defRPr>
            </a:lvl1pPr>
            <a:lvl2pPr marL="609600" lvl="1" indent="-152400" algn="l">
              <a:spcBef>
                <a:spcPts val="240"/>
              </a:spcBef>
              <a:spcAft>
                <a:spcPts val="0"/>
              </a:spcAft>
              <a:buClr>
                <a:srgbClr val="888888"/>
              </a:buClr>
              <a:buSzPts val="1800"/>
              <a:buNone/>
              <a:defRPr sz="1200">
                <a:solidFill>
                  <a:srgbClr val="888888"/>
                </a:solidFill>
              </a:defRPr>
            </a:lvl2pPr>
            <a:lvl3pPr marL="914400" lvl="2" indent="-152400" algn="l">
              <a:spcBef>
                <a:spcPts val="215"/>
              </a:spcBef>
              <a:spcAft>
                <a:spcPts val="0"/>
              </a:spcAft>
              <a:buClr>
                <a:srgbClr val="888888"/>
              </a:buClr>
              <a:buSzPts val="1600"/>
              <a:buNone/>
              <a:defRPr sz="1065">
                <a:solidFill>
                  <a:srgbClr val="888888"/>
                </a:solidFill>
              </a:defRPr>
            </a:lvl3pPr>
            <a:lvl4pPr marL="1219200" lvl="3" indent="-152400" algn="l">
              <a:spcBef>
                <a:spcPts val="185"/>
              </a:spcBef>
              <a:spcAft>
                <a:spcPts val="0"/>
              </a:spcAft>
              <a:buClr>
                <a:srgbClr val="888888"/>
              </a:buClr>
              <a:buSzPts val="1400"/>
              <a:buNone/>
              <a:defRPr sz="935">
                <a:solidFill>
                  <a:srgbClr val="888888"/>
                </a:solidFill>
              </a:defRPr>
            </a:lvl4pPr>
            <a:lvl5pPr marL="1524000" lvl="4" indent="-152400" algn="l">
              <a:spcBef>
                <a:spcPts val="185"/>
              </a:spcBef>
              <a:spcAft>
                <a:spcPts val="0"/>
              </a:spcAft>
              <a:buClr>
                <a:srgbClr val="888888"/>
              </a:buClr>
              <a:buSzPts val="1400"/>
              <a:buNone/>
              <a:defRPr sz="935">
                <a:solidFill>
                  <a:srgbClr val="888888"/>
                </a:solidFill>
              </a:defRPr>
            </a:lvl5pPr>
            <a:lvl6pPr marL="1828800" lvl="5" indent="-152400" algn="l">
              <a:spcBef>
                <a:spcPts val="185"/>
              </a:spcBef>
              <a:spcAft>
                <a:spcPts val="0"/>
              </a:spcAft>
              <a:buClr>
                <a:srgbClr val="888888"/>
              </a:buClr>
              <a:buSzPts val="1400"/>
              <a:buNone/>
              <a:defRPr sz="935">
                <a:solidFill>
                  <a:srgbClr val="888888"/>
                </a:solidFill>
              </a:defRPr>
            </a:lvl6pPr>
            <a:lvl7pPr marL="2133600" lvl="6" indent="-152400" algn="l">
              <a:spcBef>
                <a:spcPts val="185"/>
              </a:spcBef>
              <a:spcAft>
                <a:spcPts val="0"/>
              </a:spcAft>
              <a:buClr>
                <a:srgbClr val="888888"/>
              </a:buClr>
              <a:buSzPts val="1400"/>
              <a:buNone/>
              <a:defRPr sz="935">
                <a:solidFill>
                  <a:srgbClr val="888888"/>
                </a:solidFill>
              </a:defRPr>
            </a:lvl7pPr>
            <a:lvl8pPr marL="2438400" lvl="7" indent="-152400" algn="l">
              <a:spcBef>
                <a:spcPts val="185"/>
              </a:spcBef>
              <a:spcAft>
                <a:spcPts val="0"/>
              </a:spcAft>
              <a:buClr>
                <a:srgbClr val="888888"/>
              </a:buClr>
              <a:buSzPts val="1400"/>
              <a:buNone/>
              <a:defRPr sz="935">
                <a:solidFill>
                  <a:srgbClr val="888888"/>
                </a:solidFill>
              </a:defRPr>
            </a:lvl8pPr>
            <a:lvl9pPr marL="2743200" lvl="8" indent="-152400" algn="l">
              <a:spcBef>
                <a:spcPts val="185"/>
              </a:spcBef>
              <a:spcAft>
                <a:spcPts val="0"/>
              </a:spcAft>
              <a:buClr>
                <a:srgbClr val="888888"/>
              </a:buClr>
              <a:buSzPts val="1400"/>
              <a:buNone/>
              <a:defRPr sz="935">
                <a:solidFill>
                  <a:srgbClr val="888888"/>
                </a:solidFill>
              </a:defRPr>
            </a:lvl9pPr>
          </a:lstStyle>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spcBef>
                <a:spcPts val="375"/>
              </a:spcBef>
              <a:spcAft>
                <a:spcPts val="0"/>
              </a:spcAft>
              <a:buClr>
                <a:schemeClr val="dk1"/>
              </a:buClr>
              <a:buSzPts val="2800"/>
              <a:buChar char="•"/>
              <a:defRPr sz="1865"/>
            </a:lvl1pPr>
            <a:lvl2pPr marL="609600" lvl="1" indent="-254000" algn="l">
              <a:spcBef>
                <a:spcPts val="320"/>
              </a:spcBef>
              <a:spcAft>
                <a:spcPts val="0"/>
              </a:spcAft>
              <a:buClr>
                <a:schemeClr val="dk1"/>
              </a:buClr>
              <a:buSzPts val="2400"/>
              <a:buChar char="–"/>
              <a:defRPr sz="1600"/>
            </a:lvl2pPr>
            <a:lvl3pPr marL="914400" lvl="2" indent="-236855" algn="l">
              <a:spcBef>
                <a:spcPts val="265"/>
              </a:spcBef>
              <a:spcAft>
                <a:spcPts val="0"/>
              </a:spcAft>
              <a:buClr>
                <a:schemeClr val="dk1"/>
              </a:buClr>
              <a:buSzPts val="2000"/>
              <a:buChar char="•"/>
              <a:defRPr sz="1335"/>
            </a:lvl3pPr>
            <a:lvl4pPr marL="1219200" lvl="3" indent="-228600" algn="l">
              <a:spcBef>
                <a:spcPts val="240"/>
              </a:spcBef>
              <a:spcAft>
                <a:spcPts val="0"/>
              </a:spcAft>
              <a:buClr>
                <a:schemeClr val="dk1"/>
              </a:buClr>
              <a:buSzPts val="1800"/>
              <a:buChar char="–"/>
              <a:defRPr sz="1200"/>
            </a:lvl4pPr>
            <a:lvl5pPr marL="1524000" lvl="4" indent="-228600" algn="l">
              <a:spcBef>
                <a:spcPts val="240"/>
              </a:spcBef>
              <a:spcAft>
                <a:spcPts val="0"/>
              </a:spcAft>
              <a:buClr>
                <a:schemeClr val="dk1"/>
              </a:buClr>
              <a:buSzPts val="1800"/>
              <a:buChar char="»"/>
              <a:defRPr sz="1200"/>
            </a:lvl5pPr>
            <a:lvl6pPr marL="1828800" lvl="5" indent="-228600" algn="l">
              <a:spcBef>
                <a:spcPts val="240"/>
              </a:spcBef>
              <a:spcAft>
                <a:spcPts val="0"/>
              </a:spcAft>
              <a:buClr>
                <a:schemeClr val="dk1"/>
              </a:buClr>
              <a:buSzPts val="1800"/>
              <a:buChar char="•"/>
              <a:defRPr sz="1200"/>
            </a:lvl6pPr>
            <a:lvl7pPr marL="2133600" lvl="6" indent="-228600" algn="l">
              <a:spcBef>
                <a:spcPts val="240"/>
              </a:spcBef>
              <a:spcAft>
                <a:spcPts val="0"/>
              </a:spcAft>
              <a:buClr>
                <a:schemeClr val="dk1"/>
              </a:buClr>
              <a:buSzPts val="1800"/>
              <a:buChar char="•"/>
              <a:defRPr sz="1200"/>
            </a:lvl7pPr>
            <a:lvl8pPr marL="2438400" lvl="7" indent="-228600" algn="l">
              <a:spcBef>
                <a:spcPts val="240"/>
              </a:spcBef>
              <a:spcAft>
                <a:spcPts val="0"/>
              </a:spcAft>
              <a:buClr>
                <a:schemeClr val="dk1"/>
              </a:buClr>
              <a:buSzPts val="1800"/>
              <a:buChar char="•"/>
              <a:defRPr sz="1200"/>
            </a:lvl8pPr>
            <a:lvl9pPr marL="2743200" lvl="8" indent="-228600" algn="l">
              <a:spcBef>
                <a:spcPts val="240"/>
              </a:spcBef>
              <a:spcAft>
                <a:spcPts val="0"/>
              </a:spcAft>
              <a:buClr>
                <a:schemeClr val="dk1"/>
              </a:buClr>
              <a:buSzPts val="1800"/>
              <a:buChar char="•"/>
              <a:defRPr sz="1200"/>
            </a:lvl9pPr>
          </a:lstStyle>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spcBef>
                <a:spcPts val="375"/>
              </a:spcBef>
              <a:spcAft>
                <a:spcPts val="0"/>
              </a:spcAft>
              <a:buClr>
                <a:schemeClr val="dk1"/>
              </a:buClr>
              <a:buSzPts val="2800"/>
              <a:buChar char="•"/>
              <a:defRPr sz="1865"/>
            </a:lvl1pPr>
            <a:lvl2pPr marL="609600" lvl="1" indent="-254000" algn="l">
              <a:spcBef>
                <a:spcPts val="320"/>
              </a:spcBef>
              <a:spcAft>
                <a:spcPts val="0"/>
              </a:spcAft>
              <a:buClr>
                <a:schemeClr val="dk1"/>
              </a:buClr>
              <a:buSzPts val="2400"/>
              <a:buChar char="–"/>
              <a:defRPr sz="1600"/>
            </a:lvl2pPr>
            <a:lvl3pPr marL="914400" lvl="2" indent="-236855" algn="l">
              <a:spcBef>
                <a:spcPts val="265"/>
              </a:spcBef>
              <a:spcAft>
                <a:spcPts val="0"/>
              </a:spcAft>
              <a:buClr>
                <a:schemeClr val="dk1"/>
              </a:buClr>
              <a:buSzPts val="2000"/>
              <a:buChar char="•"/>
              <a:defRPr sz="1335"/>
            </a:lvl3pPr>
            <a:lvl4pPr marL="1219200" lvl="3" indent="-228600" algn="l">
              <a:spcBef>
                <a:spcPts val="240"/>
              </a:spcBef>
              <a:spcAft>
                <a:spcPts val="0"/>
              </a:spcAft>
              <a:buClr>
                <a:schemeClr val="dk1"/>
              </a:buClr>
              <a:buSzPts val="1800"/>
              <a:buChar char="–"/>
              <a:defRPr sz="1200"/>
            </a:lvl4pPr>
            <a:lvl5pPr marL="1524000" lvl="4" indent="-228600" algn="l">
              <a:spcBef>
                <a:spcPts val="240"/>
              </a:spcBef>
              <a:spcAft>
                <a:spcPts val="0"/>
              </a:spcAft>
              <a:buClr>
                <a:schemeClr val="dk1"/>
              </a:buClr>
              <a:buSzPts val="1800"/>
              <a:buChar char="»"/>
              <a:defRPr sz="1200"/>
            </a:lvl5pPr>
            <a:lvl6pPr marL="1828800" lvl="5" indent="-228600" algn="l">
              <a:spcBef>
                <a:spcPts val="240"/>
              </a:spcBef>
              <a:spcAft>
                <a:spcPts val="0"/>
              </a:spcAft>
              <a:buClr>
                <a:schemeClr val="dk1"/>
              </a:buClr>
              <a:buSzPts val="1800"/>
              <a:buChar char="•"/>
              <a:defRPr sz="1200"/>
            </a:lvl6pPr>
            <a:lvl7pPr marL="2133600" lvl="6" indent="-228600" algn="l">
              <a:spcBef>
                <a:spcPts val="240"/>
              </a:spcBef>
              <a:spcAft>
                <a:spcPts val="0"/>
              </a:spcAft>
              <a:buClr>
                <a:schemeClr val="dk1"/>
              </a:buClr>
              <a:buSzPts val="1800"/>
              <a:buChar char="•"/>
              <a:defRPr sz="1200"/>
            </a:lvl7pPr>
            <a:lvl8pPr marL="2438400" lvl="7" indent="-228600" algn="l">
              <a:spcBef>
                <a:spcPts val="240"/>
              </a:spcBef>
              <a:spcAft>
                <a:spcPts val="0"/>
              </a:spcAft>
              <a:buClr>
                <a:schemeClr val="dk1"/>
              </a:buClr>
              <a:buSzPts val="1800"/>
              <a:buChar char="•"/>
              <a:defRPr sz="1200"/>
            </a:lvl8pPr>
            <a:lvl9pPr marL="2743200" lvl="8" indent="-228600" algn="l">
              <a:spcBef>
                <a:spcPts val="240"/>
              </a:spcBef>
              <a:spcAft>
                <a:spcPts val="0"/>
              </a:spcAft>
              <a:buClr>
                <a:schemeClr val="dk1"/>
              </a:buClr>
              <a:buSzPts val="1800"/>
              <a:buChar char="•"/>
              <a:defRPr sz="1200"/>
            </a:lvl9pPr>
          </a:lstStyle>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00" lvl="0" indent="-152400" algn="l">
              <a:spcBef>
                <a:spcPts val="320"/>
              </a:spcBef>
              <a:spcAft>
                <a:spcPts val="0"/>
              </a:spcAft>
              <a:buClr>
                <a:schemeClr val="dk1"/>
              </a:buClr>
              <a:buSzPts val="2400"/>
              <a:buNone/>
              <a:defRPr sz="1600" b="1"/>
            </a:lvl1pPr>
            <a:lvl2pPr marL="609600" lvl="1" indent="-152400" algn="l">
              <a:spcBef>
                <a:spcPts val="265"/>
              </a:spcBef>
              <a:spcAft>
                <a:spcPts val="0"/>
              </a:spcAft>
              <a:buClr>
                <a:schemeClr val="dk1"/>
              </a:buClr>
              <a:buSzPts val="2000"/>
              <a:buNone/>
              <a:defRPr sz="1335" b="1"/>
            </a:lvl2pPr>
            <a:lvl3pPr marL="914400" lvl="2" indent="-152400" algn="l">
              <a:spcBef>
                <a:spcPts val="240"/>
              </a:spcBef>
              <a:spcAft>
                <a:spcPts val="0"/>
              </a:spcAft>
              <a:buClr>
                <a:schemeClr val="dk1"/>
              </a:buClr>
              <a:buSzPts val="1800"/>
              <a:buNone/>
              <a:defRPr sz="1200" b="1"/>
            </a:lvl3pPr>
            <a:lvl4pPr marL="1219200" lvl="3" indent="-152400" algn="l">
              <a:spcBef>
                <a:spcPts val="215"/>
              </a:spcBef>
              <a:spcAft>
                <a:spcPts val="0"/>
              </a:spcAft>
              <a:buClr>
                <a:schemeClr val="dk1"/>
              </a:buClr>
              <a:buSzPts val="1600"/>
              <a:buNone/>
              <a:defRPr sz="1065" b="1"/>
            </a:lvl4pPr>
            <a:lvl5pPr marL="1524000" lvl="4" indent="-152400" algn="l">
              <a:spcBef>
                <a:spcPts val="215"/>
              </a:spcBef>
              <a:spcAft>
                <a:spcPts val="0"/>
              </a:spcAft>
              <a:buClr>
                <a:schemeClr val="dk1"/>
              </a:buClr>
              <a:buSzPts val="1600"/>
              <a:buNone/>
              <a:defRPr sz="1065" b="1"/>
            </a:lvl5pPr>
            <a:lvl6pPr marL="1828800" lvl="5" indent="-152400" algn="l">
              <a:spcBef>
                <a:spcPts val="215"/>
              </a:spcBef>
              <a:spcAft>
                <a:spcPts val="0"/>
              </a:spcAft>
              <a:buClr>
                <a:schemeClr val="dk1"/>
              </a:buClr>
              <a:buSzPts val="1600"/>
              <a:buNone/>
              <a:defRPr sz="1065" b="1"/>
            </a:lvl6pPr>
            <a:lvl7pPr marL="2133600" lvl="6" indent="-152400" algn="l">
              <a:spcBef>
                <a:spcPts val="215"/>
              </a:spcBef>
              <a:spcAft>
                <a:spcPts val="0"/>
              </a:spcAft>
              <a:buClr>
                <a:schemeClr val="dk1"/>
              </a:buClr>
              <a:buSzPts val="1600"/>
              <a:buNone/>
              <a:defRPr sz="1065" b="1"/>
            </a:lvl7pPr>
            <a:lvl8pPr marL="2438400" lvl="7" indent="-152400" algn="l">
              <a:spcBef>
                <a:spcPts val="215"/>
              </a:spcBef>
              <a:spcAft>
                <a:spcPts val="0"/>
              </a:spcAft>
              <a:buClr>
                <a:schemeClr val="dk1"/>
              </a:buClr>
              <a:buSzPts val="1600"/>
              <a:buNone/>
              <a:defRPr sz="1065" b="1"/>
            </a:lvl8pPr>
            <a:lvl9pPr marL="2743200" lvl="8" indent="-152400" algn="l">
              <a:spcBef>
                <a:spcPts val="215"/>
              </a:spcBef>
              <a:spcAft>
                <a:spcPts val="0"/>
              </a:spcAft>
              <a:buClr>
                <a:schemeClr val="dk1"/>
              </a:buClr>
              <a:buSzPts val="1600"/>
              <a:buNone/>
              <a:defRPr sz="1065" b="1"/>
            </a:lvl9pPr>
          </a:lstStyle>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00" lvl="0" indent="-254000" algn="l">
              <a:spcBef>
                <a:spcPts val="320"/>
              </a:spcBef>
              <a:spcAft>
                <a:spcPts val="0"/>
              </a:spcAft>
              <a:buClr>
                <a:schemeClr val="dk1"/>
              </a:buClr>
              <a:buSzPts val="2400"/>
              <a:buChar char="•"/>
              <a:defRPr sz="1600"/>
            </a:lvl1pPr>
            <a:lvl2pPr marL="609600" lvl="1" indent="-236855" algn="l">
              <a:spcBef>
                <a:spcPts val="265"/>
              </a:spcBef>
              <a:spcAft>
                <a:spcPts val="0"/>
              </a:spcAft>
              <a:buClr>
                <a:schemeClr val="dk1"/>
              </a:buClr>
              <a:buSzPts val="2000"/>
              <a:buChar char="–"/>
              <a:defRPr sz="1335"/>
            </a:lvl2pPr>
            <a:lvl3pPr marL="914400" lvl="2" indent="-228600" algn="l">
              <a:spcBef>
                <a:spcPts val="240"/>
              </a:spcBef>
              <a:spcAft>
                <a:spcPts val="0"/>
              </a:spcAft>
              <a:buClr>
                <a:schemeClr val="dk1"/>
              </a:buClr>
              <a:buSzPts val="1800"/>
              <a:buChar char="•"/>
              <a:defRPr sz="1200"/>
            </a:lvl3pPr>
            <a:lvl4pPr marL="1219200" lvl="3" indent="-220345" algn="l">
              <a:spcBef>
                <a:spcPts val="215"/>
              </a:spcBef>
              <a:spcAft>
                <a:spcPts val="0"/>
              </a:spcAft>
              <a:buClr>
                <a:schemeClr val="dk1"/>
              </a:buClr>
              <a:buSzPts val="1600"/>
              <a:buChar char="–"/>
              <a:defRPr sz="1065"/>
            </a:lvl4pPr>
            <a:lvl5pPr marL="1524000" lvl="4" indent="-220345" algn="l">
              <a:spcBef>
                <a:spcPts val="215"/>
              </a:spcBef>
              <a:spcAft>
                <a:spcPts val="0"/>
              </a:spcAft>
              <a:buClr>
                <a:schemeClr val="dk1"/>
              </a:buClr>
              <a:buSzPts val="1600"/>
              <a:buChar char="»"/>
              <a:defRPr sz="1065"/>
            </a:lvl5pPr>
            <a:lvl6pPr marL="1828800" lvl="5" indent="-220345" algn="l">
              <a:spcBef>
                <a:spcPts val="215"/>
              </a:spcBef>
              <a:spcAft>
                <a:spcPts val="0"/>
              </a:spcAft>
              <a:buClr>
                <a:schemeClr val="dk1"/>
              </a:buClr>
              <a:buSzPts val="1600"/>
              <a:buChar char="•"/>
              <a:defRPr sz="1065"/>
            </a:lvl6pPr>
            <a:lvl7pPr marL="2133600" lvl="6" indent="-220345" algn="l">
              <a:spcBef>
                <a:spcPts val="215"/>
              </a:spcBef>
              <a:spcAft>
                <a:spcPts val="0"/>
              </a:spcAft>
              <a:buClr>
                <a:schemeClr val="dk1"/>
              </a:buClr>
              <a:buSzPts val="1600"/>
              <a:buChar char="•"/>
              <a:defRPr sz="1065"/>
            </a:lvl7pPr>
            <a:lvl8pPr marL="2438400" lvl="7" indent="-220345" algn="l">
              <a:spcBef>
                <a:spcPts val="215"/>
              </a:spcBef>
              <a:spcAft>
                <a:spcPts val="0"/>
              </a:spcAft>
              <a:buClr>
                <a:schemeClr val="dk1"/>
              </a:buClr>
              <a:buSzPts val="1600"/>
              <a:buChar char="•"/>
              <a:defRPr sz="1065"/>
            </a:lvl8pPr>
            <a:lvl9pPr marL="2743200" lvl="8" indent="-220345" algn="l">
              <a:spcBef>
                <a:spcPts val="215"/>
              </a:spcBef>
              <a:spcAft>
                <a:spcPts val="0"/>
              </a:spcAft>
              <a:buClr>
                <a:schemeClr val="dk1"/>
              </a:buClr>
              <a:buSzPts val="1600"/>
              <a:buChar char="•"/>
              <a:defRPr sz="1065"/>
            </a:lvl9pPr>
          </a:lstStyle>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00" lvl="0" indent="-152400" algn="l">
              <a:spcBef>
                <a:spcPts val="320"/>
              </a:spcBef>
              <a:spcAft>
                <a:spcPts val="0"/>
              </a:spcAft>
              <a:buClr>
                <a:schemeClr val="dk1"/>
              </a:buClr>
              <a:buSzPts val="2400"/>
              <a:buNone/>
              <a:defRPr sz="1600" b="1"/>
            </a:lvl1pPr>
            <a:lvl2pPr marL="609600" lvl="1" indent="-152400" algn="l">
              <a:spcBef>
                <a:spcPts val="265"/>
              </a:spcBef>
              <a:spcAft>
                <a:spcPts val="0"/>
              </a:spcAft>
              <a:buClr>
                <a:schemeClr val="dk1"/>
              </a:buClr>
              <a:buSzPts val="2000"/>
              <a:buNone/>
              <a:defRPr sz="1335" b="1"/>
            </a:lvl2pPr>
            <a:lvl3pPr marL="914400" lvl="2" indent="-152400" algn="l">
              <a:spcBef>
                <a:spcPts val="240"/>
              </a:spcBef>
              <a:spcAft>
                <a:spcPts val="0"/>
              </a:spcAft>
              <a:buClr>
                <a:schemeClr val="dk1"/>
              </a:buClr>
              <a:buSzPts val="1800"/>
              <a:buNone/>
              <a:defRPr sz="1200" b="1"/>
            </a:lvl3pPr>
            <a:lvl4pPr marL="1219200" lvl="3" indent="-152400" algn="l">
              <a:spcBef>
                <a:spcPts val="215"/>
              </a:spcBef>
              <a:spcAft>
                <a:spcPts val="0"/>
              </a:spcAft>
              <a:buClr>
                <a:schemeClr val="dk1"/>
              </a:buClr>
              <a:buSzPts val="1600"/>
              <a:buNone/>
              <a:defRPr sz="1065" b="1"/>
            </a:lvl4pPr>
            <a:lvl5pPr marL="1524000" lvl="4" indent="-152400" algn="l">
              <a:spcBef>
                <a:spcPts val="215"/>
              </a:spcBef>
              <a:spcAft>
                <a:spcPts val="0"/>
              </a:spcAft>
              <a:buClr>
                <a:schemeClr val="dk1"/>
              </a:buClr>
              <a:buSzPts val="1600"/>
              <a:buNone/>
              <a:defRPr sz="1065" b="1"/>
            </a:lvl5pPr>
            <a:lvl6pPr marL="1828800" lvl="5" indent="-152400" algn="l">
              <a:spcBef>
                <a:spcPts val="215"/>
              </a:spcBef>
              <a:spcAft>
                <a:spcPts val="0"/>
              </a:spcAft>
              <a:buClr>
                <a:schemeClr val="dk1"/>
              </a:buClr>
              <a:buSzPts val="1600"/>
              <a:buNone/>
              <a:defRPr sz="1065" b="1"/>
            </a:lvl6pPr>
            <a:lvl7pPr marL="2133600" lvl="6" indent="-152400" algn="l">
              <a:spcBef>
                <a:spcPts val="215"/>
              </a:spcBef>
              <a:spcAft>
                <a:spcPts val="0"/>
              </a:spcAft>
              <a:buClr>
                <a:schemeClr val="dk1"/>
              </a:buClr>
              <a:buSzPts val="1600"/>
              <a:buNone/>
              <a:defRPr sz="1065" b="1"/>
            </a:lvl7pPr>
            <a:lvl8pPr marL="2438400" lvl="7" indent="-152400" algn="l">
              <a:spcBef>
                <a:spcPts val="215"/>
              </a:spcBef>
              <a:spcAft>
                <a:spcPts val="0"/>
              </a:spcAft>
              <a:buClr>
                <a:schemeClr val="dk1"/>
              </a:buClr>
              <a:buSzPts val="1600"/>
              <a:buNone/>
              <a:defRPr sz="1065" b="1"/>
            </a:lvl8pPr>
            <a:lvl9pPr marL="2743200" lvl="8" indent="-152400" algn="l">
              <a:spcBef>
                <a:spcPts val="215"/>
              </a:spcBef>
              <a:spcAft>
                <a:spcPts val="0"/>
              </a:spcAft>
              <a:buClr>
                <a:schemeClr val="dk1"/>
              </a:buClr>
              <a:buSzPts val="1600"/>
              <a:buNone/>
              <a:defRPr sz="1065" b="1"/>
            </a:lvl9pPr>
          </a:lstStyle>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00" lvl="0" indent="-254000" algn="l">
              <a:spcBef>
                <a:spcPts val="320"/>
              </a:spcBef>
              <a:spcAft>
                <a:spcPts val="0"/>
              </a:spcAft>
              <a:buClr>
                <a:schemeClr val="dk1"/>
              </a:buClr>
              <a:buSzPts val="2400"/>
              <a:buChar char="•"/>
              <a:defRPr sz="1600"/>
            </a:lvl1pPr>
            <a:lvl2pPr marL="609600" lvl="1" indent="-236855" algn="l">
              <a:spcBef>
                <a:spcPts val="265"/>
              </a:spcBef>
              <a:spcAft>
                <a:spcPts val="0"/>
              </a:spcAft>
              <a:buClr>
                <a:schemeClr val="dk1"/>
              </a:buClr>
              <a:buSzPts val="2000"/>
              <a:buChar char="–"/>
              <a:defRPr sz="1335"/>
            </a:lvl2pPr>
            <a:lvl3pPr marL="914400" lvl="2" indent="-228600" algn="l">
              <a:spcBef>
                <a:spcPts val="240"/>
              </a:spcBef>
              <a:spcAft>
                <a:spcPts val="0"/>
              </a:spcAft>
              <a:buClr>
                <a:schemeClr val="dk1"/>
              </a:buClr>
              <a:buSzPts val="1800"/>
              <a:buChar char="•"/>
              <a:defRPr sz="1200"/>
            </a:lvl3pPr>
            <a:lvl4pPr marL="1219200" lvl="3" indent="-220345" algn="l">
              <a:spcBef>
                <a:spcPts val="215"/>
              </a:spcBef>
              <a:spcAft>
                <a:spcPts val="0"/>
              </a:spcAft>
              <a:buClr>
                <a:schemeClr val="dk1"/>
              </a:buClr>
              <a:buSzPts val="1600"/>
              <a:buChar char="–"/>
              <a:defRPr sz="1065"/>
            </a:lvl4pPr>
            <a:lvl5pPr marL="1524000" lvl="4" indent="-220345" algn="l">
              <a:spcBef>
                <a:spcPts val="215"/>
              </a:spcBef>
              <a:spcAft>
                <a:spcPts val="0"/>
              </a:spcAft>
              <a:buClr>
                <a:schemeClr val="dk1"/>
              </a:buClr>
              <a:buSzPts val="1600"/>
              <a:buChar char="»"/>
              <a:defRPr sz="1065"/>
            </a:lvl5pPr>
            <a:lvl6pPr marL="1828800" lvl="5" indent="-220345" algn="l">
              <a:spcBef>
                <a:spcPts val="215"/>
              </a:spcBef>
              <a:spcAft>
                <a:spcPts val="0"/>
              </a:spcAft>
              <a:buClr>
                <a:schemeClr val="dk1"/>
              </a:buClr>
              <a:buSzPts val="1600"/>
              <a:buChar char="•"/>
              <a:defRPr sz="1065"/>
            </a:lvl6pPr>
            <a:lvl7pPr marL="2133600" lvl="6" indent="-220345" algn="l">
              <a:spcBef>
                <a:spcPts val="215"/>
              </a:spcBef>
              <a:spcAft>
                <a:spcPts val="0"/>
              </a:spcAft>
              <a:buClr>
                <a:schemeClr val="dk1"/>
              </a:buClr>
              <a:buSzPts val="1600"/>
              <a:buChar char="•"/>
              <a:defRPr sz="1065"/>
            </a:lvl7pPr>
            <a:lvl8pPr marL="2438400" lvl="7" indent="-220345" algn="l">
              <a:spcBef>
                <a:spcPts val="215"/>
              </a:spcBef>
              <a:spcAft>
                <a:spcPts val="0"/>
              </a:spcAft>
              <a:buClr>
                <a:schemeClr val="dk1"/>
              </a:buClr>
              <a:buSzPts val="1600"/>
              <a:buChar char="•"/>
              <a:defRPr sz="1065"/>
            </a:lvl8pPr>
            <a:lvl9pPr marL="2743200" lvl="8" indent="-220345" algn="l">
              <a:spcBef>
                <a:spcPts val="215"/>
              </a:spcBef>
              <a:spcAft>
                <a:spcPts val="0"/>
              </a:spcAft>
              <a:buClr>
                <a:schemeClr val="dk1"/>
              </a:buClr>
              <a:buSzPts val="1600"/>
              <a:buChar char="•"/>
              <a:defRPr sz="1065"/>
            </a:lvl9pPr>
          </a:lstStyle>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133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00" lvl="0" indent="-287655" algn="l">
              <a:spcBef>
                <a:spcPts val="425"/>
              </a:spcBef>
              <a:spcAft>
                <a:spcPts val="0"/>
              </a:spcAft>
              <a:buClr>
                <a:schemeClr val="dk1"/>
              </a:buClr>
              <a:buSzPts val="3200"/>
              <a:buChar char="•"/>
              <a:defRPr sz="2135"/>
            </a:lvl1pPr>
            <a:lvl2pPr marL="609600" lvl="1" indent="-271145" algn="l">
              <a:spcBef>
                <a:spcPts val="375"/>
              </a:spcBef>
              <a:spcAft>
                <a:spcPts val="0"/>
              </a:spcAft>
              <a:buClr>
                <a:schemeClr val="dk1"/>
              </a:buClr>
              <a:buSzPts val="2800"/>
              <a:buChar char="–"/>
              <a:defRPr sz="1865"/>
            </a:lvl2pPr>
            <a:lvl3pPr marL="914400" lvl="2" indent="-254000" algn="l">
              <a:spcBef>
                <a:spcPts val="320"/>
              </a:spcBef>
              <a:spcAft>
                <a:spcPts val="0"/>
              </a:spcAft>
              <a:buClr>
                <a:schemeClr val="dk1"/>
              </a:buClr>
              <a:buSzPts val="2400"/>
              <a:buChar char="•"/>
              <a:defRPr sz="1600"/>
            </a:lvl3pPr>
            <a:lvl4pPr marL="1219200" lvl="3" indent="-236855" algn="l">
              <a:spcBef>
                <a:spcPts val="265"/>
              </a:spcBef>
              <a:spcAft>
                <a:spcPts val="0"/>
              </a:spcAft>
              <a:buClr>
                <a:schemeClr val="dk1"/>
              </a:buClr>
              <a:buSzPts val="2000"/>
              <a:buChar char="–"/>
              <a:defRPr sz="1335"/>
            </a:lvl4pPr>
            <a:lvl5pPr marL="1524000" lvl="4" indent="-236855" algn="l">
              <a:spcBef>
                <a:spcPts val="265"/>
              </a:spcBef>
              <a:spcAft>
                <a:spcPts val="0"/>
              </a:spcAft>
              <a:buClr>
                <a:schemeClr val="dk1"/>
              </a:buClr>
              <a:buSzPts val="2000"/>
              <a:buChar char="»"/>
              <a:defRPr sz="1335"/>
            </a:lvl5pPr>
            <a:lvl6pPr marL="1828800" lvl="5" indent="-236855" algn="l">
              <a:spcBef>
                <a:spcPts val="265"/>
              </a:spcBef>
              <a:spcAft>
                <a:spcPts val="0"/>
              </a:spcAft>
              <a:buClr>
                <a:schemeClr val="dk1"/>
              </a:buClr>
              <a:buSzPts val="2000"/>
              <a:buChar char="•"/>
              <a:defRPr sz="1335"/>
            </a:lvl6pPr>
            <a:lvl7pPr marL="2133600" lvl="6" indent="-236855" algn="l">
              <a:spcBef>
                <a:spcPts val="265"/>
              </a:spcBef>
              <a:spcAft>
                <a:spcPts val="0"/>
              </a:spcAft>
              <a:buClr>
                <a:schemeClr val="dk1"/>
              </a:buClr>
              <a:buSzPts val="2000"/>
              <a:buChar char="•"/>
              <a:defRPr sz="1335"/>
            </a:lvl7pPr>
            <a:lvl8pPr marL="2438400" lvl="7" indent="-236855" algn="l">
              <a:spcBef>
                <a:spcPts val="265"/>
              </a:spcBef>
              <a:spcAft>
                <a:spcPts val="0"/>
              </a:spcAft>
              <a:buClr>
                <a:schemeClr val="dk1"/>
              </a:buClr>
              <a:buSzPts val="2000"/>
              <a:buChar char="•"/>
              <a:defRPr sz="1335"/>
            </a:lvl8pPr>
            <a:lvl9pPr marL="2743200" lvl="8" indent="-236855" algn="l">
              <a:spcBef>
                <a:spcPts val="265"/>
              </a:spcBef>
              <a:spcAft>
                <a:spcPts val="0"/>
              </a:spcAft>
              <a:buClr>
                <a:schemeClr val="dk1"/>
              </a:buClr>
              <a:buSzPts val="2000"/>
              <a:buChar char="•"/>
              <a:defRPr sz="1335"/>
            </a:lvl9pPr>
          </a:lstStyle>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00" lvl="0" indent="-152400" algn="l">
              <a:spcBef>
                <a:spcPts val="185"/>
              </a:spcBef>
              <a:spcAft>
                <a:spcPts val="0"/>
              </a:spcAft>
              <a:buClr>
                <a:schemeClr val="dk1"/>
              </a:buClr>
              <a:buSzPts val="1400"/>
              <a:buNone/>
              <a:defRPr sz="935"/>
            </a:lvl1pPr>
            <a:lvl2pPr marL="609600" lvl="1" indent="-152400" algn="l">
              <a:spcBef>
                <a:spcPts val="160"/>
              </a:spcBef>
              <a:spcAft>
                <a:spcPts val="0"/>
              </a:spcAft>
              <a:buClr>
                <a:schemeClr val="dk1"/>
              </a:buClr>
              <a:buSzPts val="1200"/>
              <a:buNone/>
              <a:defRPr sz="800"/>
            </a:lvl2pPr>
            <a:lvl3pPr marL="914400" lvl="2" indent="-152400" algn="l">
              <a:spcBef>
                <a:spcPts val="135"/>
              </a:spcBef>
              <a:spcAft>
                <a:spcPts val="0"/>
              </a:spcAft>
              <a:buClr>
                <a:schemeClr val="dk1"/>
              </a:buClr>
              <a:buSzPts val="1000"/>
              <a:buNone/>
              <a:defRPr sz="665"/>
            </a:lvl3pPr>
            <a:lvl4pPr marL="1219200" lvl="3" indent="-152400" algn="l">
              <a:spcBef>
                <a:spcPts val="120"/>
              </a:spcBef>
              <a:spcAft>
                <a:spcPts val="0"/>
              </a:spcAft>
              <a:buClr>
                <a:schemeClr val="dk1"/>
              </a:buClr>
              <a:buSzPts val="900"/>
              <a:buNone/>
              <a:defRPr sz="600"/>
            </a:lvl4pPr>
            <a:lvl5pPr marL="1524000" lvl="4" indent="-152400" algn="l">
              <a:spcBef>
                <a:spcPts val="120"/>
              </a:spcBef>
              <a:spcAft>
                <a:spcPts val="0"/>
              </a:spcAft>
              <a:buClr>
                <a:schemeClr val="dk1"/>
              </a:buClr>
              <a:buSzPts val="900"/>
              <a:buNone/>
              <a:defRPr sz="600"/>
            </a:lvl5pPr>
            <a:lvl6pPr marL="1828800" lvl="5" indent="-152400" algn="l">
              <a:spcBef>
                <a:spcPts val="120"/>
              </a:spcBef>
              <a:spcAft>
                <a:spcPts val="0"/>
              </a:spcAft>
              <a:buClr>
                <a:schemeClr val="dk1"/>
              </a:buClr>
              <a:buSzPts val="900"/>
              <a:buNone/>
              <a:defRPr sz="600"/>
            </a:lvl6pPr>
            <a:lvl7pPr marL="2133600" lvl="6" indent="-152400" algn="l">
              <a:spcBef>
                <a:spcPts val="120"/>
              </a:spcBef>
              <a:spcAft>
                <a:spcPts val="0"/>
              </a:spcAft>
              <a:buClr>
                <a:schemeClr val="dk1"/>
              </a:buClr>
              <a:buSzPts val="900"/>
              <a:buNone/>
              <a:defRPr sz="600"/>
            </a:lvl7pPr>
            <a:lvl8pPr marL="2438400" lvl="7" indent="-152400" algn="l">
              <a:spcBef>
                <a:spcPts val="120"/>
              </a:spcBef>
              <a:spcAft>
                <a:spcPts val="0"/>
              </a:spcAft>
              <a:buClr>
                <a:schemeClr val="dk1"/>
              </a:buClr>
              <a:buSzPts val="900"/>
              <a:buNone/>
              <a:defRPr sz="600"/>
            </a:lvl8pPr>
            <a:lvl9pPr marL="2743200" lvl="8" indent="-152400" algn="l">
              <a:spcBef>
                <a:spcPts val="120"/>
              </a:spcBef>
              <a:spcAft>
                <a:spcPts val="0"/>
              </a:spcAft>
              <a:buClr>
                <a:schemeClr val="dk1"/>
              </a:buClr>
              <a:buSzPts val="900"/>
              <a:buNone/>
              <a:defRPr sz="600"/>
            </a:lvl9pPr>
          </a:lstStyle>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133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00" lvl="0" indent="-152400" algn="l">
              <a:spcBef>
                <a:spcPts val="185"/>
              </a:spcBef>
              <a:spcAft>
                <a:spcPts val="0"/>
              </a:spcAft>
              <a:buClr>
                <a:schemeClr val="dk1"/>
              </a:buClr>
              <a:buSzPts val="1400"/>
              <a:buNone/>
              <a:defRPr sz="935"/>
            </a:lvl1pPr>
            <a:lvl2pPr marL="609600" lvl="1" indent="-152400" algn="l">
              <a:spcBef>
                <a:spcPts val="160"/>
              </a:spcBef>
              <a:spcAft>
                <a:spcPts val="0"/>
              </a:spcAft>
              <a:buClr>
                <a:schemeClr val="dk1"/>
              </a:buClr>
              <a:buSzPts val="1200"/>
              <a:buNone/>
              <a:defRPr sz="800"/>
            </a:lvl2pPr>
            <a:lvl3pPr marL="914400" lvl="2" indent="-152400" algn="l">
              <a:spcBef>
                <a:spcPts val="135"/>
              </a:spcBef>
              <a:spcAft>
                <a:spcPts val="0"/>
              </a:spcAft>
              <a:buClr>
                <a:schemeClr val="dk1"/>
              </a:buClr>
              <a:buSzPts val="1000"/>
              <a:buNone/>
              <a:defRPr sz="665"/>
            </a:lvl3pPr>
            <a:lvl4pPr marL="1219200" lvl="3" indent="-152400" algn="l">
              <a:spcBef>
                <a:spcPts val="120"/>
              </a:spcBef>
              <a:spcAft>
                <a:spcPts val="0"/>
              </a:spcAft>
              <a:buClr>
                <a:schemeClr val="dk1"/>
              </a:buClr>
              <a:buSzPts val="900"/>
              <a:buNone/>
              <a:defRPr sz="600"/>
            </a:lvl4pPr>
            <a:lvl5pPr marL="1524000" lvl="4" indent="-152400" algn="l">
              <a:spcBef>
                <a:spcPts val="120"/>
              </a:spcBef>
              <a:spcAft>
                <a:spcPts val="0"/>
              </a:spcAft>
              <a:buClr>
                <a:schemeClr val="dk1"/>
              </a:buClr>
              <a:buSzPts val="900"/>
              <a:buNone/>
              <a:defRPr sz="600"/>
            </a:lvl5pPr>
            <a:lvl6pPr marL="1828800" lvl="5" indent="-152400" algn="l">
              <a:spcBef>
                <a:spcPts val="120"/>
              </a:spcBef>
              <a:spcAft>
                <a:spcPts val="0"/>
              </a:spcAft>
              <a:buClr>
                <a:schemeClr val="dk1"/>
              </a:buClr>
              <a:buSzPts val="900"/>
              <a:buNone/>
              <a:defRPr sz="600"/>
            </a:lvl6pPr>
            <a:lvl7pPr marL="2133600" lvl="6" indent="-152400" algn="l">
              <a:spcBef>
                <a:spcPts val="120"/>
              </a:spcBef>
              <a:spcAft>
                <a:spcPts val="0"/>
              </a:spcAft>
              <a:buClr>
                <a:schemeClr val="dk1"/>
              </a:buClr>
              <a:buSzPts val="900"/>
              <a:buNone/>
              <a:defRPr sz="600"/>
            </a:lvl7pPr>
            <a:lvl8pPr marL="2438400" lvl="7" indent="-152400" algn="l">
              <a:spcBef>
                <a:spcPts val="120"/>
              </a:spcBef>
              <a:spcAft>
                <a:spcPts val="0"/>
              </a:spcAft>
              <a:buClr>
                <a:schemeClr val="dk1"/>
              </a:buClr>
              <a:buSzPts val="900"/>
              <a:buNone/>
              <a:defRPr sz="600"/>
            </a:lvl8pPr>
            <a:lvl9pPr marL="2743200" lvl="8" indent="-152400" algn="l">
              <a:spcBef>
                <a:spcPts val="120"/>
              </a:spcBef>
              <a:spcAft>
                <a:spcPts val="0"/>
              </a:spcAft>
              <a:buClr>
                <a:schemeClr val="dk1"/>
              </a:buClr>
              <a:buSzPts val="900"/>
              <a:buNone/>
              <a:defRPr sz="600"/>
            </a:lvl9pPr>
          </a:lstStyle>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matchingName="标题幻灯片">
  <p:cSld name="标题幻灯片">
    <p:spTree>
      <p:nvGrpSpPr>
        <p:cNvPr id="1" name="Shape 23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buNone/>
              <a:defRPr sz="1200">
                <a:solidFill>
                  <a:schemeClr val="dk1"/>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5"/>
              </a:spcBef>
              <a:spcAft>
                <a:spcPts val="0"/>
              </a:spcAft>
              <a:buClr>
                <a:srgbClr val="888888"/>
              </a:buClr>
              <a:buSzPts val="3200"/>
              <a:buNone/>
              <a:defRPr>
                <a:solidFill>
                  <a:srgbClr val="888888"/>
                </a:solidFill>
              </a:defRPr>
            </a:lvl1pPr>
            <a:lvl2pPr lvl="1" algn="ctr">
              <a:spcBef>
                <a:spcPts val="375"/>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5"/>
              </a:spcBef>
              <a:spcAft>
                <a:spcPts val="0"/>
              </a:spcAft>
              <a:buClr>
                <a:srgbClr val="888888"/>
              </a:buClr>
              <a:buSzPts val="2000"/>
              <a:buNone/>
              <a:defRPr>
                <a:solidFill>
                  <a:srgbClr val="888888"/>
                </a:solidFill>
              </a:defRPr>
            </a:lvl4pPr>
            <a:lvl5pPr lvl="4" algn="ctr">
              <a:spcBef>
                <a:spcPts val="265"/>
              </a:spcBef>
              <a:spcAft>
                <a:spcPts val="0"/>
              </a:spcAft>
              <a:buClr>
                <a:srgbClr val="888888"/>
              </a:buClr>
              <a:buSzPts val="2000"/>
              <a:buNone/>
              <a:defRPr>
                <a:solidFill>
                  <a:srgbClr val="888888"/>
                </a:solidFill>
              </a:defRPr>
            </a:lvl5pPr>
            <a:lvl6pPr lvl="5" algn="ctr">
              <a:spcBef>
                <a:spcPts val="265"/>
              </a:spcBef>
              <a:spcAft>
                <a:spcPts val="0"/>
              </a:spcAft>
              <a:buClr>
                <a:srgbClr val="888888"/>
              </a:buClr>
              <a:buSzPts val="2000"/>
              <a:buNone/>
              <a:defRPr>
                <a:solidFill>
                  <a:srgbClr val="888888"/>
                </a:solidFill>
              </a:defRPr>
            </a:lvl6pPr>
            <a:lvl7pPr lvl="6" algn="ctr">
              <a:spcBef>
                <a:spcPts val="265"/>
              </a:spcBef>
              <a:spcAft>
                <a:spcPts val="0"/>
              </a:spcAft>
              <a:buClr>
                <a:srgbClr val="888888"/>
              </a:buClr>
              <a:buSzPts val="2000"/>
              <a:buNone/>
              <a:defRPr>
                <a:solidFill>
                  <a:srgbClr val="888888"/>
                </a:solidFill>
              </a:defRPr>
            </a:lvl7pPr>
            <a:lvl8pPr lvl="7" algn="ctr">
              <a:spcBef>
                <a:spcPts val="265"/>
              </a:spcBef>
              <a:spcAft>
                <a:spcPts val="0"/>
              </a:spcAft>
              <a:buClr>
                <a:srgbClr val="888888"/>
              </a:buClr>
              <a:buSzPts val="2000"/>
              <a:buNone/>
              <a:defRPr>
                <a:solidFill>
                  <a:srgbClr val="888888"/>
                </a:solidFill>
              </a:defRPr>
            </a:lvl8pPr>
            <a:lvl9pPr lvl="8" algn="ctr">
              <a:spcBef>
                <a:spcPts val="265"/>
              </a:spcBef>
              <a:spcAft>
                <a:spcPts val="0"/>
              </a:spcAft>
              <a:buClr>
                <a:srgbClr val="888888"/>
              </a:buClr>
              <a:buSzPts val="2000"/>
              <a:buNone/>
              <a:defRPr>
                <a:solidFill>
                  <a:srgbClr val="888888"/>
                </a:solidFill>
              </a:defRPr>
            </a:lvl9pPr>
          </a:lstStyle>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266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00" lvl="0" indent="-152400" algn="l">
              <a:spcBef>
                <a:spcPts val="265"/>
              </a:spcBef>
              <a:spcAft>
                <a:spcPts val="0"/>
              </a:spcAft>
              <a:buClr>
                <a:srgbClr val="888888"/>
              </a:buClr>
              <a:buSzPts val="2000"/>
              <a:buNone/>
              <a:defRPr sz="1335">
                <a:solidFill>
                  <a:srgbClr val="888888"/>
                </a:solidFill>
              </a:defRPr>
            </a:lvl1pPr>
            <a:lvl2pPr marL="609600" lvl="1" indent="-152400" algn="l">
              <a:spcBef>
                <a:spcPts val="240"/>
              </a:spcBef>
              <a:spcAft>
                <a:spcPts val="0"/>
              </a:spcAft>
              <a:buClr>
                <a:srgbClr val="888888"/>
              </a:buClr>
              <a:buSzPts val="1800"/>
              <a:buNone/>
              <a:defRPr sz="1200">
                <a:solidFill>
                  <a:srgbClr val="888888"/>
                </a:solidFill>
              </a:defRPr>
            </a:lvl2pPr>
            <a:lvl3pPr marL="914400" lvl="2" indent="-152400" algn="l">
              <a:spcBef>
                <a:spcPts val="215"/>
              </a:spcBef>
              <a:spcAft>
                <a:spcPts val="0"/>
              </a:spcAft>
              <a:buClr>
                <a:srgbClr val="888888"/>
              </a:buClr>
              <a:buSzPts val="1600"/>
              <a:buNone/>
              <a:defRPr sz="1065">
                <a:solidFill>
                  <a:srgbClr val="888888"/>
                </a:solidFill>
              </a:defRPr>
            </a:lvl3pPr>
            <a:lvl4pPr marL="1219200" lvl="3" indent="-152400" algn="l">
              <a:spcBef>
                <a:spcPts val="185"/>
              </a:spcBef>
              <a:spcAft>
                <a:spcPts val="0"/>
              </a:spcAft>
              <a:buClr>
                <a:srgbClr val="888888"/>
              </a:buClr>
              <a:buSzPts val="1400"/>
              <a:buNone/>
              <a:defRPr sz="935">
                <a:solidFill>
                  <a:srgbClr val="888888"/>
                </a:solidFill>
              </a:defRPr>
            </a:lvl4pPr>
            <a:lvl5pPr marL="1524000" lvl="4" indent="-152400" algn="l">
              <a:spcBef>
                <a:spcPts val="185"/>
              </a:spcBef>
              <a:spcAft>
                <a:spcPts val="0"/>
              </a:spcAft>
              <a:buClr>
                <a:srgbClr val="888888"/>
              </a:buClr>
              <a:buSzPts val="1400"/>
              <a:buNone/>
              <a:defRPr sz="935">
                <a:solidFill>
                  <a:srgbClr val="888888"/>
                </a:solidFill>
              </a:defRPr>
            </a:lvl5pPr>
            <a:lvl6pPr marL="1828800" lvl="5" indent="-152400" algn="l">
              <a:spcBef>
                <a:spcPts val="185"/>
              </a:spcBef>
              <a:spcAft>
                <a:spcPts val="0"/>
              </a:spcAft>
              <a:buClr>
                <a:srgbClr val="888888"/>
              </a:buClr>
              <a:buSzPts val="1400"/>
              <a:buNone/>
              <a:defRPr sz="935">
                <a:solidFill>
                  <a:srgbClr val="888888"/>
                </a:solidFill>
              </a:defRPr>
            </a:lvl6pPr>
            <a:lvl7pPr marL="2133600" lvl="6" indent="-152400" algn="l">
              <a:spcBef>
                <a:spcPts val="185"/>
              </a:spcBef>
              <a:spcAft>
                <a:spcPts val="0"/>
              </a:spcAft>
              <a:buClr>
                <a:srgbClr val="888888"/>
              </a:buClr>
              <a:buSzPts val="1400"/>
              <a:buNone/>
              <a:defRPr sz="935">
                <a:solidFill>
                  <a:srgbClr val="888888"/>
                </a:solidFill>
              </a:defRPr>
            </a:lvl7pPr>
            <a:lvl8pPr marL="2438400" lvl="7" indent="-152400" algn="l">
              <a:spcBef>
                <a:spcPts val="185"/>
              </a:spcBef>
              <a:spcAft>
                <a:spcPts val="0"/>
              </a:spcAft>
              <a:buClr>
                <a:srgbClr val="888888"/>
              </a:buClr>
              <a:buSzPts val="1400"/>
              <a:buNone/>
              <a:defRPr sz="935">
                <a:solidFill>
                  <a:srgbClr val="888888"/>
                </a:solidFill>
              </a:defRPr>
            </a:lvl8pPr>
            <a:lvl9pPr marL="2743200" lvl="8" indent="-152400" algn="l">
              <a:spcBef>
                <a:spcPts val="185"/>
              </a:spcBef>
              <a:spcAft>
                <a:spcPts val="0"/>
              </a:spcAft>
              <a:buClr>
                <a:srgbClr val="888888"/>
              </a:buClr>
              <a:buSzPts val="1400"/>
              <a:buNone/>
              <a:defRPr sz="935">
                <a:solidFill>
                  <a:srgbClr val="888888"/>
                </a:solidFill>
              </a:defRPr>
            </a:lvl9pPr>
          </a:lstStyle>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spcBef>
                <a:spcPts val="375"/>
              </a:spcBef>
              <a:spcAft>
                <a:spcPts val="0"/>
              </a:spcAft>
              <a:buClr>
                <a:schemeClr val="dk1"/>
              </a:buClr>
              <a:buSzPts val="2800"/>
              <a:buChar char="•"/>
              <a:defRPr sz="1865"/>
            </a:lvl1pPr>
            <a:lvl2pPr marL="609600" lvl="1" indent="-254000" algn="l">
              <a:spcBef>
                <a:spcPts val="320"/>
              </a:spcBef>
              <a:spcAft>
                <a:spcPts val="0"/>
              </a:spcAft>
              <a:buClr>
                <a:schemeClr val="dk1"/>
              </a:buClr>
              <a:buSzPts val="2400"/>
              <a:buChar char="–"/>
              <a:defRPr sz="1600"/>
            </a:lvl2pPr>
            <a:lvl3pPr marL="914400" lvl="2" indent="-236855" algn="l">
              <a:spcBef>
                <a:spcPts val="265"/>
              </a:spcBef>
              <a:spcAft>
                <a:spcPts val="0"/>
              </a:spcAft>
              <a:buClr>
                <a:schemeClr val="dk1"/>
              </a:buClr>
              <a:buSzPts val="2000"/>
              <a:buChar char="•"/>
              <a:defRPr sz="1335"/>
            </a:lvl3pPr>
            <a:lvl4pPr marL="1219200" lvl="3" indent="-228600" algn="l">
              <a:spcBef>
                <a:spcPts val="240"/>
              </a:spcBef>
              <a:spcAft>
                <a:spcPts val="0"/>
              </a:spcAft>
              <a:buClr>
                <a:schemeClr val="dk1"/>
              </a:buClr>
              <a:buSzPts val="1800"/>
              <a:buChar char="–"/>
              <a:defRPr sz="1200"/>
            </a:lvl4pPr>
            <a:lvl5pPr marL="1524000" lvl="4" indent="-228600" algn="l">
              <a:spcBef>
                <a:spcPts val="240"/>
              </a:spcBef>
              <a:spcAft>
                <a:spcPts val="0"/>
              </a:spcAft>
              <a:buClr>
                <a:schemeClr val="dk1"/>
              </a:buClr>
              <a:buSzPts val="1800"/>
              <a:buChar char="»"/>
              <a:defRPr sz="1200"/>
            </a:lvl5pPr>
            <a:lvl6pPr marL="1828800" lvl="5" indent="-228600" algn="l">
              <a:spcBef>
                <a:spcPts val="240"/>
              </a:spcBef>
              <a:spcAft>
                <a:spcPts val="0"/>
              </a:spcAft>
              <a:buClr>
                <a:schemeClr val="dk1"/>
              </a:buClr>
              <a:buSzPts val="1800"/>
              <a:buChar char="•"/>
              <a:defRPr sz="1200"/>
            </a:lvl6pPr>
            <a:lvl7pPr marL="2133600" lvl="6" indent="-228600" algn="l">
              <a:spcBef>
                <a:spcPts val="240"/>
              </a:spcBef>
              <a:spcAft>
                <a:spcPts val="0"/>
              </a:spcAft>
              <a:buClr>
                <a:schemeClr val="dk1"/>
              </a:buClr>
              <a:buSzPts val="1800"/>
              <a:buChar char="•"/>
              <a:defRPr sz="1200"/>
            </a:lvl7pPr>
            <a:lvl8pPr marL="2438400" lvl="7" indent="-228600" algn="l">
              <a:spcBef>
                <a:spcPts val="240"/>
              </a:spcBef>
              <a:spcAft>
                <a:spcPts val="0"/>
              </a:spcAft>
              <a:buClr>
                <a:schemeClr val="dk1"/>
              </a:buClr>
              <a:buSzPts val="1800"/>
              <a:buChar char="•"/>
              <a:defRPr sz="1200"/>
            </a:lvl8pPr>
            <a:lvl9pPr marL="2743200" lvl="8" indent="-228600" algn="l">
              <a:spcBef>
                <a:spcPts val="240"/>
              </a:spcBef>
              <a:spcAft>
                <a:spcPts val="0"/>
              </a:spcAft>
              <a:buClr>
                <a:schemeClr val="dk1"/>
              </a:buClr>
              <a:buSzPts val="1800"/>
              <a:buChar char="•"/>
              <a:defRPr sz="1200"/>
            </a:lvl9pPr>
          </a:lstStyle>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spcBef>
                <a:spcPts val="375"/>
              </a:spcBef>
              <a:spcAft>
                <a:spcPts val="0"/>
              </a:spcAft>
              <a:buClr>
                <a:schemeClr val="dk1"/>
              </a:buClr>
              <a:buSzPts val="2800"/>
              <a:buChar char="•"/>
              <a:defRPr sz="1865"/>
            </a:lvl1pPr>
            <a:lvl2pPr marL="609600" lvl="1" indent="-254000" algn="l">
              <a:spcBef>
                <a:spcPts val="320"/>
              </a:spcBef>
              <a:spcAft>
                <a:spcPts val="0"/>
              </a:spcAft>
              <a:buClr>
                <a:schemeClr val="dk1"/>
              </a:buClr>
              <a:buSzPts val="2400"/>
              <a:buChar char="–"/>
              <a:defRPr sz="1600"/>
            </a:lvl2pPr>
            <a:lvl3pPr marL="914400" lvl="2" indent="-236855" algn="l">
              <a:spcBef>
                <a:spcPts val="265"/>
              </a:spcBef>
              <a:spcAft>
                <a:spcPts val="0"/>
              </a:spcAft>
              <a:buClr>
                <a:schemeClr val="dk1"/>
              </a:buClr>
              <a:buSzPts val="2000"/>
              <a:buChar char="•"/>
              <a:defRPr sz="1335"/>
            </a:lvl3pPr>
            <a:lvl4pPr marL="1219200" lvl="3" indent="-228600" algn="l">
              <a:spcBef>
                <a:spcPts val="240"/>
              </a:spcBef>
              <a:spcAft>
                <a:spcPts val="0"/>
              </a:spcAft>
              <a:buClr>
                <a:schemeClr val="dk1"/>
              </a:buClr>
              <a:buSzPts val="1800"/>
              <a:buChar char="–"/>
              <a:defRPr sz="1200"/>
            </a:lvl4pPr>
            <a:lvl5pPr marL="1524000" lvl="4" indent="-228600" algn="l">
              <a:spcBef>
                <a:spcPts val="240"/>
              </a:spcBef>
              <a:spcAft>
                <a:spcPts val="0"/>
              </a:spcAft>
              <a:buClr>
                <a:schemeClr val="dk1"/>
              </a:buClr>
              <a:buSzPts val="1800"/>
              <a:buChar char="»"/>
              <a:defRPr sz="1200"/>
            </a:lvl5pPr>
            <a:lvl6pPr marL="1828800" lvl="5" indent="-228600" algn="l">
              <a:spcBef>
                <a:spcPts val="240"/>
              </a:spcBef>
              <a:spcAft>
                <a:spcPts val="0"/>
              </a:spcAft>
              <a:buClr>
                <a:schemeClr val="dk1"/>
              </a:buClr>
              <a:buSzPts val="1800"/>
              <a:buChar char="•"/>
              <a:defRPr sz="1200"/>
            </a:lvl6pPr>
            <a:lvl7pPr marL="2133600" lvl="6" indent="-228600" algn="l">
              <a:spcBef>
                <a:spcPts val="240"/>
              </a:spcBef>
              <a:spcAft>
                <a:spcPts val="0"/>
              </a:spcAft>
              <a:buClr>
                <a:schemeClr val="dk1"/>
              </a:buClr>
              <a:buSzPts val="1800"/>
              <a:buChar char="•"/>
              <a:defRPr sz="1200"/>
            </a:lvl7pPr>
            <a:lvl8pPr marL="2438400" lvl="7" indent="-228600" algn="l">
              <a:spcBef>
                <a:spcPts val="240"/>
              </a:spcBef>
              <a:spcAft>
                <a:spcPts val="0"/>
              </a:spcAft>
              <a:buClr>
                <a:schemeClr val="dk1"/>
              </a:buClr>
              <a:buSzPts val="1800"/>
              <a:buChar char="•"/>
              <a:defRPr sz="1200"/>
            </a:lvl8pPr>
            <a:lvl9pPr marL="2743200" lvl="8" indent="-228600" algn="l">
              <a:spcBef>
                <a:spcPts val="240"/>
              </a:spcBef>
              <a:spcAft>
                <a:spcPts val="0"/>
              </a:spcAft>
              <a:buClr>
                <a:schemeClr val="dk1"/>
              </a:buClr>
              <a:buSzPts val="1800"/>
              <a:buChar char="•"/>
              <a:defRPr sz="1200"/>
            </a:lvl9pPr>
          </a:lstStyle>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00" lvl="0" indent="-152400" algn="l">
              <a:spcBef>
                <a:spcPts val="320"/>
              </a:spcBef>
              <a:spcAft>
                <a:spcPts val="0"/>
              </a:spcAft>
              <a:buClr>
                <a:schemeClr val="dk1"/>
              </a:buClr>
              <a:buSzPts val="2400"/>
              <a:buNone/>
              <a:defRPr sz="1600" b="1"/>
            </a:lvl1pPr>
            <a:lvl2pPr marL="609600" lvl="1" indent="-152400" algn="l">
              <a:spcBef>
                <a:spcPts val="265"/>
              </a:spcBef>
              <a:spcAft>
                <a:spcPts val="0"/>
              </a:spcAft>
              <a:buClr>
                <a:schemeClr val="dk1"/>
              </a:buClr>
              <a:buSzPts val="2000"/>
              <a:buNone/>
              <a:defRPr sz="1335" b="1"/>
            </a:lvl2pPr>
            <a:lvl3pPr marL="914400" lvl="2" indent="-152400" algn="l">
              <a:spcBef>
                <a:spcPts val="240"/>
              </a:spcBef>
              <a:spcAft>
                <a:spcPts val="0"/>
              </a:spcAft>
              <a:buClr>
                <a:schemeClr val="dk1"/>
              </a:buClr>
              <a:buSzPts val="1800"/>
              <a:buNone/>
              <a:defRPr sz="1200" b="1"/>
            </a:lvl3pPr>
            <a:lvl4pPr marL="1219200" lvl="3" indent="-152400" algn="l">
              <a:spcBef>
                <a:spcPts val="215"/>
              </a:spcBef>
              <a:spcAft>
                <a:spcPts val="0"/>
              </a:spcAft>
              <a:buClr>
                <a:schemeClr val="dk1"/>
              </a:buClr>
              <a:buSzPts val="1600"/>
              <a:buNone/>
              <a:defRPr sz="1065" b="1"/>
            </a:lvl4pPr>
            <a:lvl5pPr marL="1524000" lvl="4" indent="-152400" algn="l">
              <a:spcBef>
                <a:spcPts val="215"/>
              </a:spcBef>
              <a:spcAft>
                <a:spcPts val="0"/>
              </a:spcAft>
              <a:buClr>
                <a:schemeClr val="dk1"/>
              </a:buClr>
              <a:buSzPts val="1600"/>
              <a:buNone/>
              <a:defRPr sz="1065" b="1"/>
            </a:lvl5pPr>
            <a:lvl6pPr marL="1828800" lvl="5" indent="-152400" algn="l">
              <a:spcBef>
                <a:spcPts val="215"/>
              </a:spcBef>
              <a:spcAft>
                <a:spcPts val="0"/>
              </a:spcAft>
              <a:buClr>
                <a:schemeClr val="dk1"/>
              </a:buClr>
              <a:buSzPts val="1600"/>
              <a:buNone/>
              <a:defRPr sz="1065" b="1"/>
            </a:lvl6pPr>
            <a:lvl7pPr marL="2133600" lvl="6" indent="-152400" algn="l">
              <a:spcBef>
                <a:spcPts val="215"/>
              </a:spcBef>
              <a:spcAft>
                <a:spcPts val="0"/>
              </a:spcAft>
              <a:buClr>
                <a:schemeClr val="dk1"/>
              </a:buClr>
              <a:buSzPts val="1600"/>
              <a:buNone/>
              <a:defRPr sz="1065" b="1"/>
            </a:lvl7pPr>
            <a:lvl8pPr marL="2438400" lvl="7" indent="-152400" algn="l">
              <a:spcBef>
                <a:spcPts val="215"/>
              </a:spcBef>
              <a:spcAft>
                <a:spcPts val="0"/>
              </a:spcAft>
              <a:buClr>
                <a:schemeClr val="dk1"/>
              </a:buClr>
              <a:buSzPts val="1600"/>
              <a:buNone/>
              <a:defRPr sz="1065" b="1"/>
            </a:lvl8pPr>
            <a:lvl9pPr marL="2743200" lvl="8" indent="-152400" algn="l">
              <a:spcBef>
                <a:spcPts val="215"/>
              </a:spcBef>
              <a:spcAft>
                <a:spcPts val="0"/>
              </a:spcAft>
              <a:buClr>
                <a:schemeClr val="dk1"/>
              </a:buClr>
              <a:buSzPts val="1600"/>
              <a:buNone/>
              <a:defRPr sz="1065" b="1"/>
            </a:lvl9pPr>
          </a:lstStyle>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00" lvl="0" indent="-254000" algn="l">
              <a:spcBef>
                <a:spcPts val="320"/>
              </a:spcBef>
              <a:spcAft>
                <a:spcPts val="0"/>
              </a:spcAft>
              <a:buClr>
                <a:schemeClr val="dk1"/>
              </a:buClr>
              <a:buSzPts val="2400"/>
              <a:buChar char="•"/>
              <a:defRPr sz="1600"/>
            </a:lvl1pPr>
            <a:lvl2pPr marL="609600" lvl="1" indent="-236855" algn="l">
              <a:spcBef>
                <a:spcPts val="265"/>
              </a:spcBef>
              <a:spcAft>
                <a:spcPts val="0"/>
              </a:spcAft>
              <a:buClr>
                <a:schemeClr val="dk1"/>
              </a:buClr>
              <a:buSzPts val="2000"/>
              <a:buChar char="–"/>
              <a:defRPr sz="1335"/>
            </a:lvl2pPr>
            <a:lvl3pPr marL="914400" lvl="2" indent="-228600" algn="l">
              <a:spcBef>
                <a:spcPts val="240"/>
              </a:spcBef>
              <a:spcAft>
                <a:spcPts val="0"/>
              </a:spcAft>
              <a:buClr>
                <a:schemeClr val="dk1"/>
              </a:buClr>
              <a:buSzPts val="1800"/>
              <a:buChar char="•"/>
              <a:defRPr sz="1200"/>
            </a:lvl3pPr>
            <a:lvl4pPr marL="1219200" lvl="3" indent="-220345" algn="l">
              <a:spcBef>
                <a:spcPts val="215"/>
              </a:spcBef>
              <a:spcAft>
                <a:spcPts val="0"/>
              </a:spcAft>
              <a:buClr>
                <a:schemeClr val="dk1"/>
              </a:buClr>
              <a:buSzPts val="1600"/>
              <a:buChar char="–"/>
              <a:defRPr sz="1065"/>
            </a:lvl4pPr>
            <a:lvl5pPr marL="1524000" lvl="4" indent="-220345" algn="l">
              <a:spcBef>
                <a:spcPts val="215"/>
              </a:spcBef>
              <a:spcAft>
                <a:spcPts val="0"/>
              </a:spcAft>
              <a:buClr>
                <a:schemeClr val="dk1"/>
              </a:buClr>
              <a:buSzPts val="1600"/>
              <a:buChar char="»"/>
              <a:defRPr sz="1065"/>
            </a:lvl5pPr>
            <a:lvl6pPr marL="1828800" lvl="5" indent="-220345" algn="l">
              <a:spcBef>
                <a:spcPts val="215"/>
              </a:spcBef>
              <a:spcAft>
                <a:spcPts val="0"/>
              </a:spcAft>
              <a:buClr>
                <a:schemeClr val="dk1"/>
              </a:buClr>
              <a:buSzPts val="1600"/>
              <a:buChar char="•"/>
              <a:defRPr sz="1065"/>
            </a:lvl6pPr>
            <a:lvl7pPr marL="2133600" lvl="6" indent="-220345" algn="l">
              <a:spcBef>
                <a:spcPts val="215"/>
              </a:spcBef>
              <a:spcAft>
                <a:spcPts val="0"/>
              </a:spcAft>
              <a:buClr>
                <a:schemeClr val="dk1"/>
              </a:buClr>
              <a:buSzPts val="1600"/>
              <a:buChar char="•"/>
              <a:defRPr sz="1065"/>
            </a:lvl7pPr>
            <a:lvl8pPr marL="2438400" lvl="7" indent="-220345" algn="l">
              <a:spcBef>
                <a:spcPts val="215"/>
              </a:spcBef>
              <a:spcAft>
                <a:spcPts val="0"/>
              </a:spcAft>
              <a:buClr>
                <a:schemeClr val="dk1"/>
              </a:buClr>
              <a:buSzPts val="1600"/>
              <a:buChar char="•"/>
              <a:defRPr sz="1065"/>
            </a:lvl8pPr>
            <a:lvl9pPr marL="2743200" lvl="8" indent="-220345" algn="l">
              <a:spcBef>
                <a:spcPts val="215"/>
              </a:spcBef>
              <a:spcAft>
                <a:spcPts val="0"/>
              </a:spcAft>
              <a:buClr>
                <a:schemeClr val="dk1"/>
              </a:buClr>
              <a:buSzPts val="1600"/>
              <a:buChar char="•"/>
              <a:defRPr sz="1065"/>
            </a:lvl9pPr>
          </a:lstStyle>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00" lvl="0" indent="-152400" algn="l">
              <a:spcBef>
                <a:spcPts val="320"/>
              </a:spcBef>
              <a:spcAft>
                <a:spcPts val="0"/>
              </a:spcAft>
              <a:buClr>
                <a:schemeClr val="dk1"/>
              </a:buClr>
              <a:buSzPts val="2400"/>
              <a:buNone/>
              <a:defRPr sz="1600" b="1"/>
            </a:lvl1pPr>
            <a:lvl2pPr marL="609600" lvl="1" indent="-152400" algn="l">
              <a:spcBef>
                <a:spcPts val="265"/>
              </a:spcBef>
              <a:spcAft>
                <a:spcPts val="0"/>
              </a:spcAft>
              <a:buClr>
                <a:schemeClr val="dk1"/>
              </a:buClr>
              <a:buSzPts val="2000"/>
              <a:buNone/>
              <a:defRPr sz="1335" b="1"/>
            </a:lvl2pPr>
            <a:lvl3pPr marL="914400" lvl="2" indent="-152400" algn="l">
              <a:spcBef>
                <a:spcPts val="240"/>
              </a:spcBef>
              <a:spcAft>
                <a:spcPts val="0"/>
              </a:spcAft>
              <a:buClr>
                <a:schemeClr val="dk1"/>
              </a:buClr>
              <a:buSzPts val="1800"/>
              <a:buNone/>
              <a:defRPr sz="1200" b="1"/>
            </a:lvl3pPr>
            <a:lvl4pPr marL="1219200" lvl="3" indent="-152400" algn="l">
              <a:spcBef>
                <a:spcPts val="215"/>
              </a:spcBef>
              <a:spcAft>
                <a:spcPts val="0"/>
              </a:spcAft>
              <a:buClr>
                <a:schemeClr val="dk1"/>
              </a:buClr>
              <a:buSzPts val="1600"/>
              <a:buNone/>
              <a:defRPr sz="1065" b="1"/>
            </a:lvl4pPr>
            <a:lvl5pPr marL="1524000" lvl="4" indent="-152400" algn="l">
              <a:spcBef>
                <a:spcPts val="215"/>
              </a:spcBef>
              <a:spcAft>
                <a:spcPts val="0"/>
              </a:spcAft>
              <a:buClr>
                <a:schemeClr val="dk1"/>
              </a:buClr>
              <a:buSzPts val="1600"/>
              <a:buNone/>
              <a:defRPr sz="1065" b="1"/>
            </a:lvl5pPr>
            <a:lvl6pPr marL="1828800" lvl="5" indent="-152400" algn="l">
              <a:spcBef>
                <a:spcPts val="215"/>
              </a:spcBef>
              <a:spcAft>
                <a:spcPts val="0"/>
              </a:spcAft>
              <a:buClr>
                <a:schemeClr val="dk1"/>
              </a:buClr>
              <a:buSzPts val="1600"/>
              <a:buNone/>
              <a:defRPr sz="1065" b="1"/>
            </a:lvl6pPr>
            <a:lvl7pPr marL="2133600" lvl="6" indent="-152400" algn="l">
              <a:spcBef>
                <a:spcPts val="215"/>
              </a:spcBef>
              <a:spcAft>
                <a:spcPts val="0"/>
              </a:spcAft>
              <a:buClr>
                <a:schemeClr val="dk1"/>
              </a:buClr>
              <a:buSzPts val="1600"/>
              <a:buNone/>
              <a:defRPr sz="1065" b="1"/>
            </a:lvl7pPr>
            <a:lvl8pPr marL="2438400" lvl="7" indent="-152400" algn="l">
              <a:spcBef>
                <a:spcPts val="215"/>
              </a:spcBef>
              <a:spcAft>
                <a:spcPts val="0"/>
              </a:spcAft>
              <a:buClr>
                <a:schemeClr val="dk1"/>
              </a:buClr>
              <a:buSzPts val="1600"/>
              <a:buNone/>
              <a:defRPr sz="1065" b="1"/>
            </a:lvl8pPr>
            <a:lvl9pPr marL="2743200" lvl="8" indent="-152400" algn="l">
              <a:spcBef>
                <a:spcPts val="215"/>
              </a:spcBef>
              <a:spcAft>
                <a:spcPts val="0"/>
              </a:spcAft>
              <a:buClr>
                <a:schemeClr val="dk1"/>
              </a:buClr>
              <a:buSzPts val="1600"/>
              <a:buNone/>
              <a:defRPr sz="1065" b="1"/>
            </a:lvl9pPr>
          </a:lstStyle>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00" lvl="0" indent="-254000" algn="l">
              <a:spcBef>
                <a:spcPts val="320"/>
              </a:spcBef>
              <a:spcAft>
                <a:spcPts val="0"/>
              </a:spcAft>
              <a:buClr>
                <a:schemeClr val="dk1"/>
              </a:buClr>
              <a:buSzPts val="2400"/>
              <a:buChar char="•"/>
              <a:defRPr sz="1600"/>
            </a:lvl1pPr>
            <a:lvl2pPr marL="609600" lvl="1" indent="-236855" algn="l">
              <a:spcBef>
                <a:spcPts val="265"/>
              </a:spcBef>
              <a:spcAft>
                <a:spcPts val="0"/>
              </a:spcAft>
              <a:buClr>
                <a:schemeClr val="dk1"/>
              </a:buClr>
              <a:buSzPts val="2000"/>
              <a:buChar char="–"/>
              <a:defRPr sz="1335"/>
            </a:lvl2pPr>
            <a:lvl3pPr marL="914400" lvl="2" indent="-228600" algn="l">
              <a:spcBef>
                <a:spcPts val="240"/>
              </a:spcBef>
              <a:spcAft>
                <a:spcPts val="0"/>
              </a:spcAft>
              <a:buClr>
                <a:schemeClr val="dk1"/>
              </a:buClr>
              <a:buSzPts val="1800"/>
              <a:buChar char="•"/>
              <a:defRPr sz="1200"/>
            </a:lvl3pPr>
            <a:lvl4pPr marL="1219200" lvl="3" indent="-220345" algn="l">
              <a:spcBef>
                <a:spcPts val="215"/>
              </a:spcBef>
              <a:spcAft>
                <a:spcPts val="0"/>
              </a:spcAft>
              <a:buClr>
                <a:schemeClr val="dk1"/>
              </a:buClr>
              <a:buSzPts val="1600"/>
              <a:buChar char="–"/>
              <a:defRPr sz="1065"/>
            </a:lvl4pPr>
            <a:lvl5pPr marL="1524000" lvl="4" indent="-220345" algn="l">
              <a:spcBef>
                <a:spcPts val="215"/>
              </a:spcBef>
              <a:spcAft>
                <a:spcPts val="0"/>
              </a:spcAft>
              <a:buClr>
                <a:schemeClr val="dk1"/>
              </a:buClr>
              <a:buSzPts val="1600"/>
              <a:buChar char="»"/>
              <a:defRPr sz="1065"/>
            </a:lvl5pPr>
            <a:lvl6pPr marL="1828800" lvl="5" indent="-220345" algn="l">
              <a:spcBef>
                <a:spcPts val="215"/>
              </a:spcBef>
              <a:spcAft>
                <a:spcPts val="0"/>
              </a:spcAft>
              <a:buClr>
                <a:schemeClr val="dk1"/>
              </a:buClr>
              <a:buSzPts val="1600"/>
              <a:buChar char="•"/>
              <a:defRPr sz="1065"/>
            </a:lvl6pPr>
            <a:lvl7pPr marL="2133600" lvl="6" indent="-220345" algn="l">
              <a:spcBef>
                <a:spcPts val="215"/>
              </a:spcBef>
              <a:spcAft>
                <a:spcPts val="0"/>
              </a:spcAft>
              <a:buClr>
                <a:schemeClr val="dk1"/>
              </a:buClr>
              <a:buSzPts val="1600"/>
              <a:buChar char="•"/>
              <a:defRPr sz="1065"/>
            </a:lvl7pPr>
            <a:lvl8pPr marL="2438400" lvl="7" indent="-220345" algn="l">
              <a:spcBef>
                <a:spcPts val="215"/>
              </a:spcBef>
              <a:spcAft>
                <a:spcPts val="0"/>
              </a:spcAft>
              <a:buClr>
                <a:schemeClr val="dk1"/>
              </a:buClr>
              <a:buSzPts val="1600"/>
              <a:buChar char="•"/>
              <a:defRPr sz="1065"/>
            </a:lvl8pPr>
            <a:lvl9pPr marL="2743200" lvl="8" indent="-220345" algn="l">
              <a:spcBef>
                <a:spcPts val="215"/>
              </a:spcBef>
              <a:spcAft>
                <a:spcPts val="0"/>
              </a:spcAft>
              <a:buClr>
                <a:schemeClr val="dk1"/>
              </a:buClr>
              <a:buSzPts val="1600"/>
              <a:buChar char="•"/>
              <a:defRPr sz="1065"/>
            </a:lvl9pPr>
          </a:lstStyle>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133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00" lvl="0" indent="-287655" algn="l">
              <a:spcBef>
                <a:spcPts val="425"/>
              </a:spcBef>
              <a:spcAft>
                <a:spcPts val="0"/>
              </a:spcAft>
              <a:buClr>
                <a:schemeClr val="dk1"/>
              </a:buClr>
              <a:buSzPts val="3200"/>
              <a:buChar char="•"/>
              <a:defRPr sz="2135"/>
            </a:lvl1pPr>
            <a:lvl2pPr marL="609600" lvl="1" indent="-271145" algn="l">
              <a:spcBef>
                <a:spcPts val="375"/>
              </a:spcBef>
              <a:spcAft>
                <a:spcPts val="0"/>
              </a:spcAft>
              <a:buClr>
                <a:schemeClr val="dk1"/>
              </a:buClr>
              <a:buSzPts val="2800"/>
              <a:buChar char="–"/>
              <a:defRPr sz="1865"/>
            </a:lvl2pPr>
            <a:lvl3pPr marL="914400" lvl="2" indent="-254000" algn="l">
              <a:spcBef>
                <a:spcPts val="320"/>
              </a:spcBef>
              <a:spcAft>
                <a:spcPts val="0"/>
              </a:spcAft>
              <a:buClr>
                <a:schemeClr val="dk1"/>
              </a:buClr>
              <a:buSzPts val="2400"/>
              <a:buChar char="•"/>
              <a:defRPr sz="1600"/>
            </a:lvl3pPr>
            <a:lvl4pPr marL="1219200" lvl="3" indent="-236855" algn="l">
              <a:spcBef>
                <a:spcPts val="265"/>
              </a:spcBef>
              <a:spcAft>
                <a:spcPts val="0"/>
              </a:spcAft>
              <a:buClr>
                <a:schemeClr val="dk1"/>
              </a:buClr>
              <a:buSzPts val="2000"/>
              <a:buChar char="–"/>
              <a:defRPr sz="1335"/>
            </a:lvl4pPr>
            <a:lvl5pPr marL="1524000" lvl="4" indent="-236855" algn="l">
              <a:spcBef>
                <a:spcPts val="265"/>
              </a:spcBef>
              <a:spcAft>
                <a:spcPts val="0"/>
              </a:spcAft>
              <a:buClr>
                <a:schemeClr val="dk1"/>
              </a:buClr>
              <a:buSzPts val="2000"/>
              <a:buChar char="»"/>
              <a:defRPr sz="1335"/>
            </a:lvl5pPr>
            <a:lvl6pPr marL="1828800" lvl="5" indent="-236855" algn="l">
              <a:spcBef>
                <a:spcPts val="265"/>
              </a:spcBef>
              <a:spcAft>
                <a:spcPts val="0"/>
              </a:spcAft>
              <a:buClr>
                <a:schemeClr val="dk1"/>
              </a:buClr>
              <a:buSzPts val="2000"/>
              <a:buChar char="•"/>
              <a:defRPr sz="1335"/>
            </a:lvl6pPr>
            <a:lvl7pPr marL="2133600" lvl="6" indent="-236855" algn="l">
              <a:spcBef>
                <a:spcPts val="265"/>
              </a:spcBef>
              <a:spcAft>
                <a:spcPts val="0"/>
              </a:spcAft>
              <a:buClr>
                <a:schemeClr val="dk1"/>
              </a:buClr>
              <a:buSzPts val="2000"/>
              <a:buChar char="•"/>
              <a:defRPr sz="1335"/>
            </a:lvl7pPr>
            <a:lvl8pPr marL="2438400" lvl="7" indent="-236855" algn="l">
              <a:spcBef>
                <a:spcPts val="265"/>
              </a:spcBef>
              <a:spcAft>
                <a:spcPts val="0"/>
              </a:spcAft>
              <a:buClr>
                <a:schemeClr val="dk1"/>
              </a:buClr>
              <a:buSzPts val="2000"/>
              <a:buChar char="•"/>
              <a:defRPr sz="1335"/>
            </a:lvl8pPr>
            <a:lvl9pPr marL="2743200" lvl="8" indent="-236855" algn="l">
              <a:spcBef>
                <a:spcPts val="265"/>
              </a:spcBef>
              <a:spcAft>
                <a:spcPts val="0"/>
              </a:spcAft>
              <a:buClr>
                <a:schemeClr val="dk1"/>
              </a:buClr>
              <a:buSzPts val="2000"/>
              <a:buChar char="•"/>
              <a:defRPr sz="1335"/>
            </a:lvl9pPr>
          </a:lstStyle>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00" lvl="0" indent="-152400" algn="l">
              <a:spcBef>
                <a:spcPts val="185"/>
              </a:spcBef>
              <a:spcAft>
                <a:spcPts val="0"/>
              </a:spcAft>
              <a:buClr>
                <a:schemeClr val="dk1"/>
              </a:buClr>
              <a:buSzPts val="1400"/>
              <a:buNone/>
              <a:defRPr sz="935"/>
            </a:lvl1pPr>
            <a:lvl2pPr marL="609600" lvl="1" indent="-152400" algn="l">
              <a:spcBef>
                <a:spcPts val="160"/>
              </a:spcBef>
              <a:spcAft>
                <a:spcPts val="0"/>
              </a:spcAft>
              <a:buClr>
                <a:schemeClr val="dk1"/>
              </a:buClr>
              <a:buSzPts val="1200"/>
              <a:buNone/>
              <a:defRPr sz="800"/>
            </a:lvl2pPr>
            <a:lvl3pPr marL="914400" lvl="2" indent="-152400" algn="l">
              <a:spcBef>
                <a:spcPts val="135"/>
              </a:spcBef>
              <a:spcAft>
                <a:spcPts val="0"/>
              </a:spcAft>
              <a:buClr>
                <a:schemeClr val="dk1"/>
              </a:buClr>
              <a:buSzPts val="1000"/>
              <a:buNone/>
              <a:defRPr sz="665"/>
            </a:lvl3pPr>
            <a:lvl4pPr marL="1219200" lvl="3" indent="-152400" algn="l">
              <a:spcBef>
                <a:spcPts val="120"/>
              </a:spcBef>
              <a:spcAft>
                <a:spcPts val="0"/>
              </a:spcAft>
              <a:buClr>
                <a:schemeClr val="dk1"/>
              </a:buClr>
              <a:buSzPts val="900"/>
              <a:buNone/>
              <a:defRPr sz="600"/>
            </a:lvl4pPr>
            <a:lvl5pPr marL="1524000" lvl="4" indent="-152400" algn="l">
              <a:spcBef>
                <a:spcPts val="120"/>
              </a:spcBef>
              <a:spcAft>
                <a:spcPts val="0"/>
              </a:spcAft>
              <a:buClr>
                <a:schemeClr val="dk1"/>
              </a:buClr>
              <a:buSzPts val="900"/>
              <a:buNone/>
              <a:defRPr sz="600"/>
            </a:lvl5pPr>
            <a:lvl6pPr marL="1828800" lvl="5" indent="-152400" algn="l">
              <a:spcBef>
                <a:spcPts val="120"/>
              </a:spcBef>
              <a:spcAft>
                <a:spcPts val="0"/>
              </a:spcAft>
              <a:buClr>
                <a:schemeClr val="dk1"/>
              </a:buClr>
              <a:buSzPts val="900"/>
              <a:buNone/>
              <a:defRPr sz="600"/>
            </a:lvl6pPr>
            <a:lvl7pPr marL="2133600" lvl="6" indent="-152400" algn="l">
              <a:spcBef>
                <a:spcPts val="120"/>
              </a:spcBef>
              <a:spcAft>
                <a:spcPts val="0"/>
              </a:spcAft>
              <a:buClr>
                <a:schemeClr val="dk1"/>
              </a:buClr>
              <a:buSzPts val="900"/>
              <a:buNone/>
              <a:defRPr sz="600"/>
            </a:lvl7pPr>
            <a:lvl8pPr marL="2438400" lvl="7" indent="-152400" algn="l">
              <a:spcBef>
                <a:spcPts val="120"/>
              </a:spcBef>
              <a:spcAft>
                <a:spcPts val="0"/>
              </a:spcAft>
              <a:buClr>
                <a:schemeClr val="dk1"/>
              </a:buClr>
              <a:buSzPts val="900"/>
              <a:buNone/>
              <a:defRPr sz="600"/>
            </a:lvl8pPr>
            <a:lvl9pPr marL="2743200" lvl="8" indent="-152400" algn="l">
              <a:spcBef>
                <a:spcPts val="120"/>
              </a:spcBef>
              <a:spcAft>
                <a:spcPts val="0"/>
              </a:spcAft>
              <a:buClr>
                <a:schemeClr val="dk1"/>
              </a:buClr>
              <a:buSzPts val="900"/>
              <a:buNone/>
              <a:defRPr sz="600"/>
            </a:lvl9pPr>
          </a:lstStyle>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133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00" lvl="0" indent="-152400" algn="l">
              <a:spcBef>
                <a:spcPts val="185"/>
              </a:spcBef>
              <a:spcAft>
                <a:spcPts val="0"/>
              </a:spcAft>
              <a:buClr>
                <a:schemeClr val="dk1"/>
              </a:buClr>
              <a:buSzPts val="1400"/>
              <a:buNone/>
              <a:defRPr sz="935"/>
            </a:lvl1pPr>
            <a:lvl2pPr marL="609600" lvl="1" indent="-152400" algn="l">
              <a:spcBef>
                <a:spcPts val="160"/>
              </a:spcBef>
              <a:spcAft>
                <a:spcPts val="0"/>
              </a:spcAft>
              <a:buClr>
                <a:schemeClr val="dk1"/>
              </a:buClr>
              <a:buSzPts val="1200"/>
              <a:buNone/>
              <a:defRPr sz="800"/>
            </a:lvl2pPr>
            <a:lvl3pPr marL="914400" lvl="2" indent="-152400" algn="l">
              <a:spcBef>
                <a:spcPts val="135"/>
              </a:spcBef>
              <a:spcAft>
                <a:spcPts val="0"/>
              </a:spcAft>
              <a:buClr>
                <a:schemeClr val="dk1"/>
              </a:buClr>
              <a:buSzPts val="1000"/>
              <a:buNone/>
              <a:defRPr sz="665"/>
            </a:lvl3pPr>
            <a:lvl4pPr marL="1219200" lvl="3" indent="-152400" algn="l">
              <a:spcBef>
                <a:spcPts val="120"/>
              </a:spcBef>
              <a:spcAft>
                <a:spcPts val="0"/>
              </a:spcAft>
              <a:buClr>
                <a:schemeClr val="dk1"/>
              </a:buClr>
              <a:buSzPts val="900"/>
              <a:buNone/>
              <a:defRPr sz="600"/>
            </a:lvl4pPr>
            <a:lvl5pPr marL="1524000" lvl="4" indent="-152400" algn="l">
              <a:spcBef>
                <a:spcPts val="120"/>
              </a:spcBef>
              <a:spcAft>
                <a:spcPts val="0"/>
              </a:spcAft>
              <a:buClr>
                <a:schemeClr val="dk1"/>
              </a:buClr>
              <a:buSzPts val="900"/>
              <a:buNone/>
              <a:defRPr sz="600"/>
            </a:lvl5pPr>
            <a:lvl6pPr marL="1828800" lvl="5" indent="-152400" algn="l">
              <a:spcBef>
                <a:spcPts val="120"/>
              </a:spcBef>
              <a:spcAft>
                <a:spcPts val="0"/>
              </a:spcAft>
              <a:buClr>
                <a:schemeClr val="dk1"/>
              </a:buClr>
              <a:buSzPts val="900"/>
              <a:buNone/>
              <a:defRPr sz="600"/>
            </a:lvl6pPr>
            <a:lvl7pPr marL="2133600" lvl="6" indent="-152400" algn="l">
              <a:spcBef>
                <a:spcPts val="120"/>
              </a:spcBef>
              <a:spcAft>
                <a:spcPts val="0"/>
              </a:spcAft>
              <a:buClr>
                <a:schemeClr val="dk1"/>
              </a:buClr>
              <a:buSzPts val="900"/>
              <a:buNone/>
              <a:defRPr sz="600"/>
            </a:lvl7pPr>
            <a:lvl8pPr marL="2438400" lvl="7" indent="-152400" algn="l">
              <a:spcBef>
                <a:spcPts val="120"/>
              </a:spcBef>
              <a:spcAft>
                <a:spcPts val="0"/>
              </a:spcAft>
              <a:buClr>
                <a:schemeClr val="dk1"/>
              </a:buClr>
              <a:buSzPts val="900"/>
              <a:buNone/>
              <a:defRPr sz="600"/>
            </a:lvl8pPr>
            <a:lvl9pPr marL="2743200" lvl="8" indent="-152400" algn="l">
              <a:spcBef>
                <a:spcPts val="120"/>
              </a:spcBef>
              <a:spcAft>
                <a:spcPts val="0"/>
              </a:spcAft>
              <a:buClr>
                <a:schemeClr val="dk1"/>
              </a:buClr>
              <a:buSzPts val="900"/>
              <a:buNone/>
              <a:defRPr sz="600"/>
            </a:lvl9pPr>
          </a:lstStyle>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00" lvl="0" indent="-228600" algn="l">
              <a:spcBef>
                <a:spcPts val="240"/>
              </a:spcBef>
              <a:spcAft>
                <a:spcPts val="0"/>
              </a:spcAft>
              <a:buClr>
                <a:schemeClr val="dk1"/>
              </a:buClr>
              <a:buSzPts val="1800"/>
              <a:buChar char="•"/>
              <a:defRPr/>
            </a:lvl1pPr>
            <a:lvl2pPr marL="609600" lvl="1" indent="-228600" algn="l">
              <a:spcBef>
                <a:spcPts val="240"/>
              </a:spcBef>
              <a:spcAft>
                <a:spcPts val="0"/>
              </a:spcAft>
              <a:buClr>
                <a:schemeClr val="dk1"/>
              </a:buClr>
              <a:buSzPts val="1800"/>
              <a:buChar char="–"/>
              <a:defRPr/>
            </a:lvl2pPr>
            <a:lvl3pPr marL="914400" lvl="2" indent="-228600" algn="l">
              <a:spcBef>
                <a:spcPts val="240"/>
              </a:spcBef>
              <a:spcAft>
                <a:spcPts val="0"/>
              </a:spcAft>
              <a:buClr>
                <a:schemeClr val="dk1"/>
              </a:buClr>
              <a:buSzPts val="1800"/>
              <a:buChar char="•"/>
              <a:defRPr/>
            </a:lvl3pPr>
            <a:lvl4pPr marL="1219200" lvl="3" indent="-228600" algn="l">
              <a:spcBef>
                <a:spcPts val="240"/>
              </a:spcBef>
              <a:spcAft>
                <a:spcPts val="0"/>
              </a:spcAft>
              <a:buClr>
                <a:schemeClr val="dk1"/>
              </a:buClr>
              <a:buSzPts val="1800"/>
              <a:buChar char="–"/>
              <a:defRPr/>
            </a:lvl4pPr>
            <a:lvl5pPr marL="1524000" lvl="4" indent="-228600" algn="l">
              <a:spcBef>
                <a:spcPts val="240"/>
              </a:spcBef>
              <a:spcAft>
                <a:spcPts val="0"/>
              </a:spcAft>
              <a:buClr>
                <a:schemeClr val="dk1"/>
              </a:buClr>
              <a:buSzPts val="1800"/>
              <a:buChar char="»"/>
              <a:defRPr/>
            </a:lvl5pPr>
            <a:lvl6pPr marL="1828800" lvl="5" indent="-228600" algn="l">
              <a:spcBef>
                <a:spcPts val="240"/>
              </a:spcBef>
              <a:spcAft>
                <a:spcPts val="0"/>
              </a:spcAft>
              <a:buClr>
                <a:schemeClr val="dk1"/>
              </a:buClr>
              <a:buSzPts val="1800"/>
              <a:buChar char="•"/>
              <a:defRPr/>
            </a:lvl6pPr>
            <a:lvl7pPr marL="2133600" lvl="6" indent="-228600" algn="l">
              <a:spcBef>
                <a:spcPts val="240"/>
              </a:spcBef>
              <a:spcAft>
                <a:spcPts val="0"/>
              </a:spcAft>
              <a:buClr>
                <a:schemeClr val="dk1"/>
              </a:buClr>
              <a:buSzPts val="1800"/>
              <a:buChar char="•"/>
              <a:defRPr/>
            </a:lvl7pPr>
            <a:lvl8pPr marL="2438400" lvl="7" indent="-228600" algn="l">
              <a:spcBef>
                <a:spcPts val="240"/>
              </a:spcBef>
              <a:spcAft>
                <a:spcPts val="0"/>
              </a:spcAft>
              <a:buClr>
                <a:schemeClr val="dk1"/>
              </a:buClr>
              <a:buSzPts val="1800"/>
              <a:buChar char="•"/>
              <a:defRPr/>
            </a:lvl8pPr>
            <a:lvl9pPr marL="2743200" lvl="8" indent="-228600" algn="l">
              <a:spcBef>
                <a:spcPts val="240"/>
              </a:spcBef>
              <a:spcAft>
                <a:spcPts val="0"/>
              </a:spcAft>
              <a:buClr>
                <a:schemeClr val="dk1"/>
              </a:buClr>
              <a:buSzPts val="1800"/>
              <a:buChar char="•"/>
              <a:defRPr/>
            </a:lvl9pPr>
          </a:lstStyle>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6.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fld>
            <a:endParaRPr lang="en-US"/>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fld>
            <a:endParaRPr lang="en-US"/>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800">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fld>
            <a:endParaRPr lang="en-US"/>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3.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3.xml"/><Relationship Id="rId2" Type="http://schemas.openxmlformats.org/officeDocument/2006/relationships/image" Target="../media/image39.pn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3.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3.xml"/><Relationship Id="rId2" Type="http://schemas.openxmlformats.org/officeDocument/2006/relationships/image" Target="../media/image40.png"/><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4.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6.xml"/><Relationship Id="rId2" Type="http://schemas.openxmlformats.org/officeDocument/2006/relationships/image" Target="../media/image44.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50.sv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22.png"/><Relationship Id="rId4" Type="http://schemas.openxmlformats.org/officeDocument/2006/relationships/image" Target="../media/image47.svg"/><Relationship Id="rId3" Type="http://schemas.openxmlformats.org/officeDocument/2006/relationships/image" Target="../media/image18.png"/><Relationship Id="rId2" Type="http://schemas.openxmlformats.org/officeDocument/2006/relationships/image" Target="../media/image46.svg"/><Relationship Id="rId18" Type="http://schemas.openxmlformats.org/officeDocument/2006/relationships/slideLayout" Target="../slideLayouts/slideLayout7.xml"/><Relationship Id="rId17" Type="http://schemas.openxmlformats.org/officeDocument/2006/relationships/audio" Target="../media/audio1.wav"/><Relationship Id="rId16" Type="http://schemas.openxmlformats.org/officeDocument/2006/relationships/image" Target="../media/image56.svg"/><Relationship Id="rId15" Type="http://schemas.openxmlformats.org/officeDocument/2006/relationships/image" Target="../media/image55.png"/><Relationship Id="rId14" Type="http://schemas.openxmlformats.org/officeDocument/2006/relationships/image" Target="../media/image54.svg"/><Relationship Id="rId13" Type="http://schemas.openxmlformats.org/officeDocument/2006/relationships/image" Target="../media/image53.png"/><Relationship Id="rId12" Type="http://schemas.openxmlformats.org/officeDocument/2006/relationships/image" Target="../media/image52.png"/><Relationship Id="rId11" Type="http://schemas.openxmlformats.org/officeDocument/2006/relationships/image" Target="../media/image2.png"/><Relationship Id="rId10" Type="http://schemas.openxmlformats.org/officeDocument/2006/relationships/image" Target="../media/image51.sv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sv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7.xml"/><Relationship Id="rId2" Type="http://schemas.openxmlformats.org/officeDocument/2006/relationships/image" Target="../media/image57.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51.svg"/><Relationship Id="rId7" Type="http://schemas.openxmlformats.org/officeDocument/2006/relationships/image" Target="../media/image4.png"/><Relationship Id="rId6" Type="http://schemas.openxmlformats.org/officeDocument/2006/relationships/image" Target="../media/image2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0.svg"/><Relationship Id="rId2" Type="http://schemas.openxmlformats.org/officeDocument/2006/relationships/image" Target="../media/image12.png"/><Relationship Id="rId13" Type="http://schemas.openxmlformats.org/officeDocument/2006/relationships/notesSlide" Target="../notesSlides/notesSlide13.xml"/><Relationship Id="rId12" Type="http://schemas.openxmlformats.org/officeDocument/2006/relationships/slideLayout" Target="../slideLayouts/slideLayout7.xml"/><Relationship Id="rId11" Type="http://schemas.openxmlformats.org/officeDocument/2006/relationships/image" Target="../media/image62.svg"/><Relationship Id="rId10" Type="http://schemas.openxmlformats.org/officeDocument/2006/relationships/image" Target="../media/image61.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4.png"/><Relationship Id="rId6" Type="http://schemas.openxmlformats.org/officeDocument/2006/relationships/image" Target="../media/image51.svg"/><Relationship Id="rId5" Type="http://schemas.openxmlformats.org/officeDocument/2006/relationships/image" Target="../media/image66.png"/><Relationship Id="rId4" Type="http://schemas.openxmlformats.org/officeDocument/2006/relationships/image" Target="../media/image47.svg"/><Relationship Id="rId3" Type="http://schemas.openxmlformats.org/officeDocument/2006/relationships/image" Target="../media/image65.png"/><Relationship Id="rId2" Type="http://schemas.openxmlformats.org/officeDocument/2006/relationships/image" Target="../media/image64.svg"/><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6.svg"/><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3" Type="http://schemas.openxmlformats.org/officeDocument/2006/relationships/image" Target="../media/image14.png"/><Relationship Id="rId24" Type="http://schemas.openxmlformats.org/officeDocument/2006/relationships/notesSlide" Target="../notesSlides/notesSlide2.xml"/><Relationship Id="rId23" Type="http://schemas.openxmlformats.org/officeDocument/2006/relationships/slideLayout" Target="../slideLayouts/slideLayout7.xml"/><Relationship Id="rId22" Type="http://schemas.openxmlformats.org/officeDocument/2006/relationships/image" Target="../media/image30.png"/><Relationship Id="rId21" Type="http://schemas.openxmlformats.org/officeDocument/2006/relationships/image" Target="../media/image29.png"/><Relationship Id="rId20" Type="http://schemas.openxmlformats.org/officeDocument/2006/relationships/image" Target="../media/image28.svg"/><Relationship Id="rId2" Type="http://schemas.openxmlformats.org/officeDocument/2006/relationships/image" Target="../media/image13.svg"/><Relationship Id="rId19" Type="http://schemas.openxmlformats.org/officeDocument/2006/relationships/image" Target="../media/image27.png"/><Relationship Id="rId18" Type="http://schemas.openxmlformats.org/officeDocument/2006/relationships/image" Target="../media/image26.svg"/><Relationship Id="rId17" Type="http://schemas.openxmlformats.org/officeDocument/2006/relationships/image" Target="../media/image25.png"/><Relationship Id="rId16" Type="http://schemas.openxmlformats.org/officeDocument/2006/relationships/image" Target="../media/image24.png"/><Relationship Id="rId15" Type="http://schemas.openxmlformats.org/officeDocument/2006/relationships/image" Target="../media/image23.png"/><Relationship Id="rId14" Type="http://schemas.openxmlformats.org/officeDocument/2006/relationships/image" Target="../media/image3.svg"/><Relationship Id="rId13" Type="http://schemas.openxmlformats.org/officeDocument/2006/relationships/image" Target="../media/image4.png"/><Relationship Id="rId12" Type="http://schemas.openxmlformats.org/officeDocument/2006/relationships/image" Target="../media/image22.png"/><Relationship Id="rId11" Type="http://schemas.openxmlformats.org/officeDocument/2006/relationships/image" Target="../media/image21.png"/><Relationship Id="rId10" Type="http://schemas.openxmlformats.org/officeDocument/2006/relationships/image" Target="../media/image20.sv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7.xml"/><Relationship Id="rId2" Type="http://schemas.openxmlformats.org/officeDocument/2006/relationships/image" Target="../media/image32.png"/><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1"/>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2" name="Text Box 1"/>
          <p:cNvSpPr txBox="1"/>
          <p:nvPr/>
        </p:nvSpPr>
        <p:spPr>
          <a:xfrm>
            <a:off x="443230" y="1403985"/>
            <a:ext cx="11305540" cy="1734820"/>
          </a:xfrm>
          <a:prstGeom prst="rect">
            <a:avLst/>
          </a:prstGeom>
          <a:noFill/>
        </p:spPr>
        <p:txBody>
          <a:bodyPr wrap="square" rtlCol="0">
            <a:noAutofit/>
            <a:scene3d>
              <a:camera prst="orthographicFront"/>
              <a:lightRig rig="threePt" dir="t"/>
            </a:scene3d>
          </a:bodyPr>
          <a:p>
            <a:pPr algn="ctr"/>
            <a:r>
              <a:rPr lang="en-US" sz="540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NHIỆT LIỆT CHÀO MỪNG CÁC THẦY CÔ VỀ DỰ CHUYÊN ĐỀ </a:t>
            </a:r>
            <a:endParaRPr lang="en-US" sz="480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a:p>
            <a:endParaRPr lang="en-US" sz="480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sp>
        <p:nvSpPr>
          <p:cNvPr id="4" name="Text Box 3"/>
          <p:cNvSpPr txBox="1"/>
          <p:nvPr/>
        </p:nvSpPr>
        <p:spPr>
          <a:xfrm>
            <a:off x="2574925" y="132715"/>
            <a:ext cx="8623300" cy="583565"/>
          </a:xfrm>
          <a:prstGeom prst="rect">
            <a:avLst/>
          </a:prstGeom>
          <a:noFill/>
        </p:spPr>
        <p:txBody>
          <a:bodyPr wrap="square" rtlCol="0">
            <a:spAutoFit/>
            <a:scene3d>
              <a:camera prst="orthographicFront"/>
              <a:lightRig rig="threePt" dir="t"/>
            </a:scene3d>
          </a:bodyPr>
          <a:p>
            <a:r>
              <a:rPr lang="en-US" sz="320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TRƯỜNG TIỂU HỌC VĨNH QUỲNH </a:t>
            </a:r>
            <a:endParaRPr lang="en-US" sz="3200">
              <a:ln w="9525">
                <a:solidFill>
                  <a:schemeClr val="tx2">
                    <a:lumMod val="60000"/>
                    <a:lumOff val="40000"/>
                  </a:schemeClr>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5" name="Rectangles 4"/>
          <p:cNvSpPr/>
          <p:nvPr/>
        </p:nvSpPr>
        <p:spPr>
          <a:xfrm>
            <a:off x="3434080" y="3274695"/>
            <a:ext cx="5679440" cy="829945"/>
          </a:xfrm>
          <a:prstGeom prst="rect">
            <a:avLst/>
          </a:prstGeom>
          <a:noFill/>
          <a:ln>
            <a:noFill/>
          </a:ln>
        </p:spPr>
        <p:txBody>
          <a:bodyPr wrap="none" rtlCol="0" anchor="t">
            <a:spAutoFit/>
          </a:bodyPr>
          <a:p>
            <a:pPr algn="ctr"/>
            <a:r>
              <a:rPr lang="en-US" altLang="zh-CN" sz="4800" b="1">
                <a:ln w="15875">
                  <a:solidFill>
                    <a:schemeClr val="accent6">
                      <a:lumMod val="60000"/>
                      <a:lumOff val="40000"/>
                    </a:schemeClr>
                  </a:solidFill>
                </a:ln>
                <a:gradFill>
                  <a:gsLst>
                    <a:gs pos="0">
                      <a:schemeClr val="accent1"/>
                    </a:gs>
                    <a:gs pos="100000">
                      <a:schemeClr val="accent1">
                        <a:alpha val="0"/>
                      </a:schemeClr>
                    </a:gs>
                  </a:gsLst>
                  <a:lin ang="0" scaled="0"/>
                </a:gradFill>
                <a:effectLst/>
                <a:latin typeface="Times New Roman" panose="02020603050405020304" pitchFamily="18" charset="0"/>
                <a:cs typeface="Times New Roman" panose="02020603050405020304" pitchFamily="18" charset="0"/>
              </a:rPr>
              <a:t>Môn Tiếng Việt lớp 4</a:t>
            </a:r>
            <a:endParaRPr lang="en-US" altLang="zh-CN" sz="4800" b="1">
              <a:ln w="15875">
                <a:solidFill>
                  <a:schemeClr val="accent6">
                    <a:lumMod val="60000"/>
                    <a:lumOff val="40000"/>
                  </a:schemeClr>
                </a:solidFill>
              </a:ln>
              <a:gradFill>
                <a:gsLst>
                  <a:gs pos="0">
                    <a:schemeClr val="accent1"/>
                  </a:gs>
                  <a:gs pos="100000">
                    <a:schemeClr val="accent1">
                      <a:alpha val="0"/>
                    </a:schemeClr>
                  </a:gs>
                </a:gsLst>
                <a:lin ang="0" scaled="0"/>
              </a:gra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2163" b="13461"/>
          <a:stretch>
            <a:fillRect/>
          </a:stretch>
        </p:blipFill>
        <p:spPr>
          <a:xfrm>
            <a:off x="0" y="-107570"/>
            <a:ext cx="12125325" cy="6965570"/>
          </a:xfrm>
          <a:prstGeom prst="rect">
            <a:avLst/>
          </a:prstGeom>
        </p:spPr>
      </p:pic>
      <p:sp>
        <p:nvSpPr>
          <p:cNvPr id="45" name="TextBox 44"/>
          <p:cNvSpPr txBox="1"/>
          <p:nvPr/>
        </p:nvSpPr>
        <p:spPr>
          <a:xfrm>
            <a:off x="517687" y="16510"/>
            <a:ext cx="10313582" cy="1076325"/>
          </a:xfrm>
          <a:prstGeom prst="rect">
            <a:avLst/>
          </a:prstGeom>
          <a:noFill/>
        </p:spPr>
        <p:txBody>
          <a:bodyPr wrap="square" rtlCol="0">
            <a:spAutoFit/>
          </a:bodyPr>
          <a:lstStyle/>
          <a:p>
            <a:pPr lvl="0" algn="ct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Nêu những điểm khác nhau giữa hai cách mở bài và hai cách kết bài dưới đây: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17525" y="979170"/>
            <a:ext cx="10313035" cy="5476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00">
              <a:buClr>
                <a:srgbClr val="000000"/>
              </a:buClr>
              <a:buSzPts val="1800"/>
            </a:pPr>
            <a:endParaRPr sz="1200" kern="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055" name="Google Shape;1055;p21"/>
          <p:cNvPicPr preferRelativeResize="0"/>
          <p:nvPr/>
        </p:nvPicPr>
        <p:blipFill rotWithShape="1">
          <a:blip r:embed="rId1"/>
          <a:srcRect l="46581" r="12713"/>
          <a:stretch>
            <a:fillRect/>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2"/>
          <a:srcRect/>
          <a:stretch>
            <a:fillRect/>
          </a:stretch>
        </p:blipFill>
        <p:spPr>
          <a:xfrm>
            <a:off x="10092026" y="4792408"/>
            <a:ext cx="2104592" cy="2073023"/>
          </a:xfrm>
          <a:prstGeom prst="rect">
            <a:avLst/>
          </a:prstGeom>
          <a:noFill/>
          <a:ln>
            <a:noFill/>
          </a:ln>
        </p:spPr>
      </p:pic>
      <p:grpSp>
        <p:nvGrpSpPr>
          <p:cNvPr id="2" name="Google Shape;1081;p23"/>
          <p:cNvGrpSpPr/>
          <p:nvPr/>
        </p:nvGrpSpPr>
        <p:grpSpPr>
          <a:xfrm>
            <a:off x="4455042" y="142863"/>
            <a:ext cx="5941828" cy="914400"/>
            <a:chOff x="6477001" y="525636"/>
            <a:chExt cx="6705599" cy="914400"/>
          </a:xfrm>
        </p:grpSpPr>
        <p:sp>
          <p:nvSpPr>
            <p:cNvPr id="3"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 name="Google Shape;1083;p23"/>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p:cNvPicPr preferRelativeResize="0"/>
          <p:nvPr/>
        </p:nvPicPr>
        <p:blipFill rotWithShape="1">
          <a:blip r:embed="rId3"/>
          <a:srcRect/>
          <a:stretch>
            <a:fillRect/>
          </a:stretch>
        </p:blipFill>
        <p:spPr>
          <a:xfrm rot="1722200">
            <a:off x="7617492" y="-290927"/>
            <a:ext cx="991029" cy="1340201"/>
          </a:xfrm>
          <a:prstGeom prst="rect">
            <a:avLst/>
          </a:prstGeom>
          <a:noFill/>
          <a:ln>
            <a:noFill/>
          </a:ln>
        </p:spPr>
      </p:pic>
      <p:sp>
        <p:nvSpPr>
          <p:cNvPr id="6" name="Google Shape;1102;p25"/>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00" rtl="0" eaLnBrk="1" fontAlgn="auto" latinLnBrk="0" hangingPunct="1">
              <a:lnSpc>
                <a:spcPct val="100000"/>
              </a:lnSpc>
              <a:spcBef>
                <a:spcPts val="0"/>
              </a:spcBef>
              <a:spcAft>
                <a:spcPts val="0"/>
              </a:spcAft>
              <a:buClr>
                <a:srgbClr val="000000"/>
              </a:buClr>
              <a:buSzPts val="1800"/>
              <a:buFontTx/>
              <a:buNone/>
              <a:defRPr/>
            </a:pPr>
            <a:endParaRPr kumimoji="0" sz="12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 name="Google Shape;1081;p23"/>
          <p:cNvGrpSpPr/>
          <p:nvPr/>
        </p:nvGrpSpPr>
        <p:grpSpPr>
          <a:xfrm>
            <a:off x="3740022" y="142863"/>
            <a:ext cx="5604225" cy="914400"/>
            <a:chOff x="5670071" y="525636"/>
            <a:chExt cx="6324600" cy="914400"/>
          </a:xfrm>
        </p:grpSpPr>
        <p:sp>
          <p:nvSpPr>
            <p:cNvPr id="3"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 name="Google Shape;1083;p23"/>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p:cNvPicPr preferRelativeResize="0"/>
          <p:nvPr/>
        </p:nvPicPr>
        <p:blipFill rotWithShape="1">
          <a:blip r:embed="rId1"/>
          <a:srcRect/>
          <a:stretch>
            <a:fillRect/>
          </a:stretch>
        </p:blipFill>
        <p:spPr>
          <a:xfrm rot="1722200">
            <a:off x="7617492" y="-290927"/>
            <a:ext cx="991029" cy="1340201"/>
          </a:xfrm>
          <a:prstGeom prst="rect">
            <a:avLst/>
          </a:prstGeom>
          <a:noFill/>
          <a:ln>
            <a:noFill/>
          </a:ln>
        </p:spPr>
      </p:pic>
      <p:pic>
        <p:nvPicPr>
          <p:cNvPr id="10" name="Picture 9"/>
          <p:cNvPicPr>
            <a:picLocks noChangeAspect="1"/>
          </p:cNvPicPr>
          <p:nvPr/>
        </p:nvPicPr>
        <p:blipFill>
          <a:blip r:embed="rId2"/>
          <a:stretch>
            <a:fillRect/>
          </a:stretch>
        </p:blipFill>
        <p:spPr>
          <a:xfrm>
            <a:off x="294640" y="2237740"/>
            <a:ext cx="7061835" cy="3763645"/>
          </a:xfrm>
          <a:prstGeom prst="rect">
            <a:avLst/>
          </a:prstGeom>
        </p:spPr>
      </p:pic>
      <p:cxnSp>
        <p:nvCxnSpPr>
          <p:cNvPr id="12" name="Straight Connector 11"/>
          <p:cNvCxnSpPr/>
          <p:nvPr/>
        </p:nvCxnSpPr>
        <p:spPr>
          <a:xfrm>
            <a:off x="3454009" y="1640145"/>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p:cNvSpPr/>
          <p:nvPr/>
        </p:nvSpPr>
        <p:spPr>
          <a:xfrm>
            <a:off x="2650726" y="939328"/>
            <a:ext cx="1605517" cy="66740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panose="020F0502020204030204"/>
                <a:ea typeface="Calibri" panose="020F0502020204030204"/>
                <a:cs typeface="Calibri" panose="020F0502020204030204"/>
                <a:sym typeface="Calibri" panose="020F0502020204030204"/>
              </a:rPr>
              <a:t>1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câu</a:t>
            </a:r>
            <a:endParaRPr sz="3600" b="1" dirty="0">
              <a:solidFill>
                <a:srgbClr val="002060"/>
              </a:solidFill>
              <a:latin typeface="Calibri" panose="020F0502020204030204"/>
              <a:ea typeface="Calibri" panose="020F0502020204030204"/>
              <a:cs typeface="Calibri" panose="020F0502020204030204"/>
              <a:sym typeface="Calibri" panose="020F0502020204030204"/>
            </a:endParaRPr>
          </a:p>
        </p:txBody>
      </p:sp>
      <p:sp>
        <p:nvSpPr>
          <p:cNvPr id="18" name="Google Shape;1082;p23"/>
          <p:cNvSpPr/>
          <p:nvPr/>
        </p:nvSpPr>
        <p:spPr>
          <a:xfrm>
            <a:off x="7896225" y="3022600"/>
            <a:ext cx="3618865" cy="1690370"/>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Giới</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thiệu</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trực</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tiếp</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về</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chú</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rùa</a:t>
            </a:r>
            <a:r>
              <a:rPr lang="en-US" sz="3600" b="1" dirty="0">
                <a:solidFill>
                  <a:srgbClr val="002060"/>
                </a:solidFill>
                <a:latin typeface="Calibri" panose="020F0502020204030204"/>
                <a:ea typeface="Calibri" panose="020F0502020204030204"/>
                <a:cs typeface="Calibri" panose="020F0502020204030204"/>
                <a:sym typeface="Calibri" panose="020F0502020204030204"/>
              </a:rPr>
              <a:t> </a:t>
            </a:r>
            <a:r>
              <a:rPr lang="en-US" sz="3600" b="1" dirty="0" err="1">
                <a:solidFill>
                  <a:srgbClr val="002060"/>
                </a:solidFill>
                <a:latin typeface="Calibri" panose="020F0502020204030204"/>
                <a:ea typeface="Calibri" panose="020F0502020204030204"/>
                <a:cs typeface="Calibri" panose="020F0502020204030204"/>
                <a:sym typeface="Calibri" panose="020F0502020204030204"/>
              </a:rPr>
              <a:t>Su</a:t>
            </a:r>
            <a:endParaRPr sz="3600" b="1" dirty="0">
              <a:solidFill>
                <a:srgbClr val="002060"/>
              </a:solidFill>
              <a:latin typeface="Calibri" panose="020F0502020204030204"/>
              <a:ea typeface="Calibri" panose="020F0502020204030204"/>
              <a:cs typeface="Calibri" panose="020F0502020204030204"/>
              <a:sym typeface="Calibri" panose="020F0502020204030204"/>
            </a:endParaRPr>
          </a:p>
        </p:txBody>
      </p:sp>
      <p:cxnSp>
        <p:nvCxnSpPr>
          <p:cNvPr id="6" name="Straight Connector 5"/>
          <p:cNvCxnSpPr/>
          <p:nvPr/>
        </p:nvCxnSpPr>
        <p:spPr>
          <a:xfrm flipH="1">
            <a:off x="7270994" y="3865185"/>
            <a:ext cx="625475" cy="44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00" rtl="0" eaLnBrk="1" fontAlgn="auto" latinLnBrk="0" hangingPunct="1">
              <a:lnSpc>
                <a:spcPct val="100000"/>
              </a:lnSpc>
              <a:spcBef>
                <a:spcPts val="0"/>
              </a:spcBef>
              <a:spcAft>
                <a:spcPts val="0"/>
              </a:spcAft>
              <a:buClr>
                <a:srgbClr val="000000"/>
              </a:buClr>
              <a:buSzPts val="1800"/>
              <a:buFontTx/>
              <a:buNone/>
              <a:defRPr/>
            </a:pPr>
            <a:endParaRPr kumimoji="0" sz="12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1055" name="Google Shape;1055;p21"/>
          <p:cNvPicPr preferRelativeResize="0"/>
          <p:nvPr/>
        </p:nvPicPr>
        <p:blipFill rotWithShape="1">
          <a:blip r:embed="rId1"/>
          <a:srcRect l="46581" r="12713"/>
          <a:stretch>
            <a:fillRect/>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2"/>
          <a:srcRect/>
          <a:stretch>
            <a:fillRect/>
          </a:stretch>
        </p:blipFill>
        <p:spPr>
          <a:xfrm>
            <a:off x="10092026" y="4792408"/>
            <a:ext cx="2104592" cy="2073023"/>
          </a:xfrm>
          <a:prstGeom prst="rect">
            <a:avLst/>
          </a:prstGeom>
          <a:noFill/>
          <a:ln>
            <a:noFill/>
          </a:ln>
        </p:spPr>
      </p:pic>
      <p:grpSp>
        <p:nvGrpSpPr>
          <p:cNvPr id="2" name="Google Shape;1081;p23"/>
          <p:cNvGrpSpPr/>
          <p:nvPr/>
        </p:nvGrpSpPr>
        <p:grpSpPr>
          <a:xfrm>
            <a:off x="4455042" y="142863"/>
            <a:ext cx="5941828" cy="914400"/>
            <a:chOff x="6477001" y="525636"/>
            <a:chExt cx="6705599" cy="914400"/>
          </a:xfrm>
        </p:grpSpPr>
        <p:sp>
          <p:nvSpPr>
            <p:cNvPr id="3"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 name="Google Shape;1083;p23"/>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p:cNvPicPr preferRelativeResize="0"/>
          <p:nvPr/>
        </p:nvPicPr>
        <p:blipFill rotWithShape="1">
          <a:blip r:embed="rId3"/>
          <a:srcRect/>
          <a:stretch>
            <a:fillRect/>
          </a:stretch>
        </p:blipFill>
        <p:spPr>
          <a:xfrm rot="1722200">
            <a:off x="7617492" y="-290927"/>
            <a:ext cx="991029" cy="1340201"/>
          </a:xfrm>
          <a:prstGeom prst="rect">
            <a:avLst/>
          </a:prstGeom>
          <a:noFill/>
          <a:ln>
            <a:noFill/>
          </a:ln>
        </p:spPr>
      </p:pic>
      <p:sp>
        <p:nvSpPr>
          <p:cNvPr id="6" name="Google Shape;1102;p25"/>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00" rtl="0" eaLnBrk="1" fontAlgn="auto" latinLnBrk="0" hangingPunct="1">
              <a:lnSpc>
                <a:spcPct val="100000"/>
              </a:lnSpc>
              <a:spcBef>
                <a:spcPts val="0"/>
              </a:spcBef>
              <a:spcAft>
                <a:spcPts val="0"/>
              </a:spcAft>
              <a:buClr>
                <a:srgbClr val="000000"/>
              </a:buClr>
              <a:buSzPts val="1800"/>
              <a:buFontTx/>
              <a:buNone/>
              <a:defRPr/>
            </a:pPr>
            <a:endParaRPr kumimoji="0" sz="12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 name="Google Shape;1081;p23"/>
          <p:cNvGrpSpPr/>
          <p:nvPr/>
        </p:nvGrpSpPr>
        <p:grpSpPr>
          <a:xfrm>
            <a:off x="3740022" y="142863"/>
            <a:ext cx="5604225" cy="914400"/>
            <a:chOff x="5670071" y="525636"/>
            <a:chExt cx="6324600" cy="914400"/>
          </a:xfrm>
        </p:grpSpPr>
        <p:sp>
          <p:nvSpPr>
            <p:cNvPr id="3"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 name="Google Shape;1083;p23"/>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p:cNvPicPr preferRelativeResize="0"/>
          <p:nvPr/>
        </p:nvPicPr>
        <p:blipFill rotWithShape="1">
          <a:blip r:embed="rId1"/>
          <a:srcRect/>
          <a:stretch>
            <a:fillRect/>
          </a:stretch>
        </p:blipFill>
        <p:spPr>
          <a:xfrm rot="1722200">
            <a:off x="7617492" y="-290927"/>
            <a:ext cx="991029" cy="1340201"/>
          </a:xfrm>
          <a:prstGeom prst="rect">
            <a:avLst/>
          </a:prstGeom>
          <a:noFill/>
          <a:ln>
            <a:noFill/>
          </a:ln>
        </p:spPr>
      </p:pic>
      <p:cxnSp>
        <p:nvCxnSpPr>
          <p:cNvPr id="12" name="Straight Connector 11"/>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p:cNvSpPr/>
          <p:nvPr/>
        </p:nvSpPr>
        <p:spPr>
          <a:xfrm>
            <a:off x="2977116" y="1360968"/>
            <a:ext cx="1605517" cy="66740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1 </a:t>
            </a:r>
            <a:r>
              <a:rPr kumimoji="0" lang="en-US"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câu</a:t>
            </a:r>
            <a:endParaRPr kumimoji="0" sz="3600" b="1" i="0" u="none" strike="noStrike" kern="1200" cap="none" spc="0" normalizeH="0" baseline="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endParaRPr>
          </a:p>
        </p:txBody>
      </p:sp>
      <p:cxnSp>
        <p:nvCxnSpPr>
          <p:cNvPr id="16" name="Straight Connector 15"/>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p:cNvSpPr/>
          <p:nvPr/>
        </p:nvSpPr>
        <p:spPr>
          <a:xfrm>
            <a:off x="7378995" y="2243469"/>
            <a:ext cx="4455042" cy="1244009"/>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Nêu</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ngay</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suy</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nghĩ</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cảm</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xúc</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về</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chú</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rùa</a:t>
            </a:r>
            <a:r>
              <a:rPr kumimoji="0" lang="en-US" sz="3600" b="1" i="0" u="none" strike="noStrike" kern="1200" cap="none" spc="0" normalizeH="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 </a:t>
            </a:r>
            <a:r>
              <a:rPr kumimoji="0" lang="en-US" sz="3600" b="1" i="0" u="none" strike="noStrike" kern="1200" cap="none" spc="0" normalizeH="0" noProof="0" dirty="0" err="1">
                <a:ln>
                  <a:noFill/>
                </a:ln>
                <a:solidFill>
                  <a:srgbClr val="002060"/>
                </a:solidFill>
                <a:effectLst/>
                <a:uLnTx/>
                <a:uFillTx/>
                <a:latin typeface="Calibri" panose="020F0502020204030204"/>
                <a:ea typeface="Calibri" panose="020F0502020204030204"/>
                <a:cs typeface="Calibri" panose="020F0502020204030204"/>
                <a:sym typeface="Calibri" panose="020F0502020204030204"/>
              </a:rPr>
              <a:t>Su</a:t>
            </a:r>
            <a:endParaRPr kumimoji="0" sz="3600" b="1" i="0" u="none" strike="noStrike" kern="1200" cap="none" spc="0" normalizeH="0" baseline="0" noProof="0" dirty="0">
              <a:ln>
                <a:noFill/>
              </a:ln>
              <a:solidFill>
                <a:srgbClr val="002060"/>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7" name="Picture 6"/>
          <p:cNvPicPr>
            <a:picLocks noChangeAspect="1"/>
          </p:cNvPicPr>
          <p:nvPr/>
        </p:nvPicPr>
        <p:blipFill>
          <a:blip r:embed="rId2"/>
          <a:stretch>
            <a:fillRect/>
          </a:stretch>
        </p:blipFill>
        <p:spPr>
          <a:xfrm>
            <a:off x="468339" y="2567098"/>
            <a:ext cx="6327992" cy="2185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00" rtl="0" eaLnBrk="1" fontAlgn="auto" latinLnBrk="0" hangingPunct="1">
              <a:lnSpc>
                <a:spcPct val="100000"/>
              </a:lnSpc>
              <a:spcBef>
                <a:spcPts val="0"/>
              </a:spcBef>
              <a:spcAft>
                <a:spcPts val="0"/>
              </a:spcAft>
              <a:buClr>
                <a:srgbClr val="000000"/>
              </a:buClr>
              <a:buSzPts val="1800"/>
              <a:buFontTx/>
              <a:buNone/>
              <a:defRPr/>
            </a:pPr>
            <a:endParaRPr kumimoji="0" sz="1200" b="0" i="0" u="none" strike="noStrike" kern="0" cap="none" spc="0" normalizeH="0" baseline="0" noProof="0">
              <a:ln>
                <a:noFill/>
              </a:ln>
              <a:solidFill>
                <a:srgbClr val="FFFFFF"/>
              </a:solidFill>
              <a:effectLst/>
              <a:uLnTx/>
              <a:uFillTx/>
              <a:latin typeface="Calibri" panose="020F0502020204030204"/>
              <a:ea typeface="Calibri" panose="020F0502020204030204"/>
              <a:cs typeface="Calibri" panose="020F0502020204030204"/>
              <a:sym typeface="Calibri" panose="020F0502020204030204"/>
            </a:endParaRPr>
          </a:p>
        </p:txBody>
      </p:sp>
      <p:graphicFrame>
        <p:nvGraphicFramePr>
          <p:cNvPr id="9" name="Table 8"/>
          <p:cNvGraphicFramePr>
            <a:graphicFrameLocks noGrp="1"/>
          </p:cNvGraphicFramePr>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gridCol w="2838352"/>
                <a:gridCol w="4993807"/>
              </a:tblGrid>
              <a:tr h="741929">
                <a:tc>
                  <a:txBody>
                    <a:bodyPr/>
                    <a:lstStyle/>
                    <a:p>
                      <a:pPr marL="0" marR="0" algn="ctr">
                        <a:lnSpc>
                          <a:spcPct val="120000"/>
                        </a:lnSpc>
                        <a:spcBef>
                          <a:spcPts val="0"/>
                        </a:spcBef>
                        <a:spcAft>
                          <a:spcPts val="0"/>
                        </a:spcAft>
                      </a:pPr>
                      <a:r>
                        <a:rPr lang="nl-NL"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 đoạn văn</a:t>
                      </a:r>
                      <a:endParaRPr lang="nl-NL"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Hình thức</a:t>
                      </a:r>
                      <a:endParaRPr lang="nl-NL"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Nội dung</a:t>
                      </a:r>
                      <a:endParaRPr lang="nl-NL"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498537">
                <a:tc>
                  <a:txBody>
                    <a:bodyPr/>
                    <a:lstStyle/>
                    <a:p>
                      <a:pPr marL="0" marR="0" algn="ctr">
                        <a:lnSpc>
                          <a:spcPct val="120000"/>
                        </a:lnSpc>
                        <a:spcBef>
                          <a:spcPts val="0"/>
                        </a:spcBef>
                        <a:spcAft>
                          <a:spcPts val="0"/>
                        </a:spcAft>
                      </a:pPr>
                      <a:r>
                        <a:rPr lang="nl-NL"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MB trực tiếp</a:t>
                      </a:r>
                      <a:endParaRPr lang="en-US"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MB gián tiếp</a:t>
                      </a:r>
                      <a:endParaRPr lang="en-US"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KB mở rộng</a:t>
                      </a:r>
                      <a:endParaRPr lang="nl-NL"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3866">
                <a:tc>
                  <a:txBody>
                    <a:bodyPr/>
                    <a:lstStyle/>
                    <a:p>
                      <a:pPr marL="0" marR="0" algn="ctr">
                        <a:lnSpc>
                          <a:spcPct val="120000"/>
                        </a:lnSpc>
                        <a:spcBef>
                          <a:spcPts val="0"/>
                        </a:spcBef>
                        <a:spcAft>
                          <a:spcPts val="0"/>
                        </a:spcAft>
                      </a:pPr>
                      <a:r>
                        <a:rPr lang="nl-NL" sz="24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KB không mở rộng</a:t>
                      </a:r>
                      <a:endParaRPr lang="en-US" sz="28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Box 9"/>
          <p:cNvSpPr txBox="1"/>
          <p:nvPr/>
        </p:nvSpPr>
        <p:spPr>
          <a:xfrm>
            <a:off x="3593804" y="1924493"/>
            <a:ext cx="2317898" cy="52197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Ngắn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gọn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6422064" y="1956390"/>
            <a:ext cx="4880345" cy="521970"/>
          </a:xfrm>
          <a:prstGeom prst="rect">
            <a:avLst/>
          </a:prstGeom>
          <a:noFill/>
        </p:spPr>
        <p:txBody>
          <a:bodyPr wrap="square" rtlCol="0">
            <a:spAutoFit/>
          </a:bodyPr>
          <a:lstStyle/>
          <a:p>
            <a:r>
              <a:rPr lang="en-US" sz="28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Giới thiệu ngay về con vật</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p:cNvSpPr txBox="1"/>
          <p:nvPr/>
        </p:nvSpPr>
        <p:spPr>
          <a:xfrm>
            <a:off x="3391785" y="2860159"/>
            <a:ext cx="2902690" cy="52197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Nhiều hơn 1 câu</a:t>
            </a:r>
            <a:endPar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p:cNvSpPr txBox="1"/>
          <p:nvPr/>
        </p:nvSpPr>
        <p:spPr>
          <a:xfrm>
            <a:off x="6315738" y="2477386"/>
            <a:ext cx="4880345" cy="1383665"/>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Dẫn dắt về các SV, hiện tượng khác, sau đó mới giới thiệu về con vật.</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3359887" y="4051005"/>
            <a:ext cx="2902690" cy="52197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Nhiều hơn 1 câu</a:t>
            </a:r>
            <a:endPar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326370" y="3934047"/>
            <a:ext cx="4880345" cy="953135"/>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 suy nghĩ, cảm xúc và có liên hệ mở rộng.</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p:cNvSpPr txBox="1"/>
          <p:nvPr/>
        </p:nvSpPr>
        <p:spPr>
          <a:xfrm>
            <a:off x="3391785" y="5146158"/>
            <a:ext cx="2902690" cy="52197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Ngắn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gọn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p:cNvSpPr txBox="1"/>
          <p:nvPr/>
        </p:nvSpPr>
        <p:spPr>
          <a:xfrm>
            <a:off x="6358268" y="5029200"/>
            <a:ext cx="4880345" cy="1383665"/>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 ngay suy nghĩ, cảm xúc với con vật và không liên hệ mở rộng</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0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1"/>
            <a:srcRect/>
            <a:stretch>
              <a:fill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00">
                <a:lnSpc>
                  <a:spcPct val="140000"/>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2"/>
            <a:srcRect/>
            <a:stretch>
              <a:fill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0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grpSp>
      </p:grpSp>
      <p:pic>
        <p:nvPicPr>
          <p:cNvPr id="2" name="Google Shape;811;p5"/>
          <p:cNvPicPr preferRelativeResize="0"/>
          <p:nvPr/>
        </p:nvPicPr>
        <p:blipFill rotWithShape="1">
          <a:blip r:embed="rId3"/>
          <a:srcRect/>
          <a:stretch>
            <a:fillRect/>
          </a:stretch>
        </p:blipFill>
        <p:spPr>
          <a:xfrm>
            <a:off x="-508067" y="3721395"/>
            <a:ext cx="3878588" cy="3136605"/>
          </a:xfrm>
          <a:prstGeom prst="rect">
            <a:avLst/>
          </a:prstGeom>
          <a:noFill/>
          <a:ln>
            <a:noFill/>
          </a:ln>
        </p:spPr>
      </p:pic>
      <p:grpSp>
        <p:nvGrpSpPr>
          <p:cNvPr id="3" name="Google Shape;779;p2"/>
          <p:cNvGrpSpPr/>
          <p:nvPr/>
        </p:nvGrpSpPr>
        <p:grpSpPr>
          <a:xfrm>
            <a:off x="2203442" y="5051647"/>
            <a:ext cx="8034436" cy="1572438"/>
            <a:chOff x="6128108" y="2059172"/>
            <a:chExt cx="12051654" cy="4056610"/>
          </a:xfrm>
        </p:grpSpPr>
        <p:pic>
          <p:nvPicPr>
            <p:cNvPr id="4" name="Google Shape;780;p2"/>
            <p:cNvPicPr preferRelativeResize="0"/>
            <p:nvPr/>
          </p:nvPicPr>
          <p:blipFill rotWithShape="1">
            <a:blip r:embed="rId1"/>
            <a:srcRect/>
            <a:stretch>
              <a:fillRect/>
            </a:stretch>
          </p:blipFill>
          <p:spPr>
            <a:xfrm>
              <a:off x="6128108" y="2059172"/>
              <a:ext cx="3008966" cy="4056610"/>
            </a:xfrm>
            <a:prstGeom prst="rect">
              <a:avLst/>
            </a:prstGeom>
            <a:noFill/>
            <a:ln>
              <a:noFill/>
            </a:ln>
          </p:spPr>
        </p:pic>
        <p:sp>
          <p:nvSpPr>
            <p:cNvPr id="5"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00">
                <a:lnSpc>
                  <a:spcPct val="140000"/>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p:cNvGrpSpPr/>
            <p:nvPr/>
          </p:nvGrpSpPr>
          <p:grpSpPr>
            <a:xfrm>
              <a:off x="8843392" y="2324100"/>
              <a:ext cx="9336370" cy="3352800"/>
              <a:chOff x="8843392" y="2324100"/>
              <a:chExt cx="9336370" cy="3352800"/>
            </a:xfrm>
          </p:grpSpPr>
          <p:sp>
            <p:nvSpPr>
              <p:cNvPr id="7"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8"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0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pic>
        <p:nvPicPr>
          <p:cNvPr id="1036" name="Google Shape;821;p6"/>
          <p:cNvPicPr preferRelativeResize="0"/>
          <p:nvPr/>
        </p:nvPicPr>
        <p:blipFill rotWithShape="1">
          <a:blip r:embed="rId1"/>
          <a:srcRect/>
          <a:stretch>
            <a:fillRect/>
          </a:stretch>
        </p:blipFill>
        <p:spPr>
          <a:xfrm>
            <a:off x="-660400" y="5003800"/>
            <a:ext cx="3759201" cy="2114551"/>
          </a:xfrm>
          <a:prstGeom prst="rect">
            <a:avLst/>
          </a:prstGeom>
          <a:noFill/>
          <a:ln>
            <a:noFill/>
          </a:ln>
        </p:spPr>
      </p:pic>
      <p:grpSp>
        <p:nvGrpSpPr>
          <p:cNvPr id="1037" name="Google Shape;822;p6"/>
          <p:cNvGrpSpPr/>
          <p:nvPr/>
        </p:nvGrpSpPr>
        <p:grpSpPr>
          <a:xfrm>
            <a:off x="914400" y="2113682"/>
            <a:ext cx="1828800" cy="2590800"/>
            <a:chOff x="1600200" y="2781300"/>
            <a:chExt cx="2743200" cy="3886200"/>
          </a:xfrm>
        </p:grpSpPr>
        <p:grpSp>
          <p:nvGrpSpPr>
            <p:cNvPr id="1038" name="Google Shape;823;p6"/>
            <p:cNvGrpSpPr/>
            <p:nvPr/>
          </p:nvGrpSpPr>
          <p:grpSpPr>
            <a:xfrm>
              <a:off x="1600200" y="2781300"/>
              <a:ext cx="2743200" cy="3886200"/>
              <a:chOff x="1600200" y="2781300"/>
              <a:chExt cx="2743200" cy="3886200"/>
            </a:xfrm>
          </p:grpSpPr>
          <p:sp>
            <p:nvSpPr>
              <p:cNvPr id="1040"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41"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grpSp>
        <p:sp>
          <p:nvSpPr>
            <p:cNvPr id="1039" name="Google Shape;826;p6"/>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00">
                <a:buClr>
                  <a:srgbClr val="000000"/>
                </a:buClr>
              </a:pPr>
              <a:r>
                <a:rPr lang="en-US" sz="2665"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5" b="1" kern="0" dirty="0">
                  <a:solidFill>
                    <a:srgbClr val="000000"/>
                  </a:solidFill>
                  <a:latin typeface="Cambria" panose="02040503050406030204" pitchFamily="18" charset="0"/>
                  <a:ea typeface="Cambria" panose="02040503050406030204" pitchFamily="18" charset="0"/>
                  <a:cs typeface="Lobster"/>
                  <a:sym typeface="Lobster"/>
                </a:rPr>
                <a:t>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5" b="1" kern="0" dirty="0">
                  <a:solidFill>
                    <a:srgbClr val="000000"/>
                  </a:solidFill>
                  <a:latin typeface="Cambria" panose="02040503050406030204" pitchFamily="18" charset="0"/>
                  <a:ea typeface="Cambria" panose="02040503050406030204" pitchFamily="18" charset="0"/>
                  <a:cs typeface="Lobster"/>
                  <a:sym typeface="Lobster"/>
                </a:rPr>
                <a:t>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5" b="1" kern="0" dirty="0">
                  <a:solidFill>
                    <a:srgbClr val="000000"/>
                  </a:solidFill>
                  <a:latin typeface="Cambria" panose="02040503050406030204" pitchFamily="18" charset="0"/>
                  <a:ea typeface="Cambria" panose="02040503050406030204" pitchFamily="18" charset="0"/>
                  <a:cs typeface="Lobster"/>
                  <a:sym typeface="Lobster"/>
                </a:rPr>
                <a:t>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5" b="1" kern="0" dirty="0">
                  <a:solidFill>
                    <a:srgbClr val="000000"/>
                  </a:solidFill>
                  <a:latin typeface="Cambria" panose="02040503050406030204" pitchFamily="18" charset="0"/>
                  <a:ea typeface="Cambria" panose="02040503050406030204" pitchFamily="18" charset="0"/>
                  <a:cs typeface="Lobster"/>
                  <a:sym typeface="Lobster"/>
                </a:rPr>
                <a:t>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5" b="1" kern="0" dirty="0">
                  <a:solidFill>
                    <a:srgbClr val="000000"/>
                  </a:solidFill>
                  <a:latin typeface="Cambria" panose="02040503050406030204" pitchFamily="18" charset="0"/>
                  <a:ea typeface="Cambria" panose="02040503050406030204" pitchFamily="18" charset="0"/>
                  <a:cs typeface="Lobster"/>
                  <a:sym typeface="Lobster"/>
                </a:rPr>
                <a:t>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5" b="1" kern="0" dirty="0">
                  <a:solidFill>
                    <a:srgbClr val="000000"/>
                  </a:solidFill>
                  <a:latin typeface="Cambria" panose="02040503050406030204" pitchFamily="18" charset="0"/>
                  <a:ea typeface="Cambria" panose="02040503050406030204" pitchFamily="18" charset="0"/>
                  <a:cs typeface="Lobster"/>
                  <a:sym typeface="Lobster"/>
                </a:rPr>
                <a:t>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5"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5"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5"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0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1043" name="Google Shape;828;p6"/>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p:cNvGrpSpPr/>
          <p:nvPr/>
        </p:nvGrpSpPr>
        <p:grpSpPr>
          <a:xfrm>
            <a:off x="4013200" y="1504082"/>
            <a:ext cx="1879600" cy="711200"/>
            <a:chOff x="6019800" y="2256123"/>
            <a:chExt cx="2819400" cy="1066800"/>
          </a:xfrm>
        </p:grpSpPr>
        <p:sp>
          <p:nvSpPr>
            <p:cNvPr id="1047"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48"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p:cNvGrpSpPr/>
          <p:nvPr/>
        </p:nvGrpSpPr>
        <p:grpSpPr>
          <a:xfrm>
            <a:off x="4151744" y="3184959"/>
            <a:ext cx="1879600" cy="711200"/>
            <a:chOff x="6019800" y="2256123"/>
            <a:chExt cx="2819400" cy="1066800"/>
          </a:xfrm>
        </p:grpSpPr>
        <p:sp>
          <p:nvSpPr>
            <p:cNvPr id="1050"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rPr>
                <a:t>v</a:t>
              </a: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51"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p:cNvGrpSpPr/>
          <p:nvPr/>
        </p:nvGrpSpPr>
        <p:grpSpPr>
          <a:xfrm>
            <a:off x="4143474" y="5124089"/>
            <a:ext cx="1879600" cy="711200"/>
            <a:chOff x="6019800" y="2256123"/>
            <a:chExt cx="2819400" cy="1066800"/>
          </a:xfrm>
        </p:grpSpPr>
        <p:sp>
          <p:nvSpPr>
            <p:cNvPr id="1054"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rPr>
                <a:t>v</a:t>
              </a: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55"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0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57" name="Google Shape;841;p6"/>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0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67" name="Google Shape;841;p6"/>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0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00">
              <a:buClr>
                <a:srgbClr val="000000"/>
              </a:buClr>
            </a:pPr>
            <a:endParaRPr sz="1200" b="1"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1069" name="Google Shape;841;p6"/>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0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0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panose="020F0502020204030204"/>
              <a:sym typeface="Calibri" panose="020F0502020204030204"/>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00">
                <a:buClr>
                  <a:srgbClr val="000000"/>
                </a:buClr>
              </a:pPr>
              <a:endParaRPr sz="1200" b="1" kern="0">
                <a:solidFill>
                  <a:srgbClr val="000000"/>
                </a:solidFill>
                <a:latin typeface="Cambria" panose="02040503050406030204" pitchFamily="18" charset="0"/>
                <a:ea typeface="Cambria" panose="02040503050406030204" pitchFamily="18" charset="0"/>
                <a:cs typeface="Calibri" panose="020F0502020204030204"/>
                <a:sym typeface="Calibri" panose="020F0502020204030204"/>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0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0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5"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0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000" name="Google Shape;1000;p17"/>
          <p:cNvPicPr preferRelativeResize="0"/>
          <p:nvPr/>
        </p:nvPicPr>
        <p:blipFill rotWithShape="1">
          <a:blip r:embed="rId1"/>
          <a:srcRect/>
          <a:stretch>
            <a:fill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2"/>
          <a:srcRect/>
          <a:stretch>
            <a:fill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alphaModFix amt="46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3"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85" y="4457359"/>
            <a:ext cx="3310874" cy="390601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0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endParaRPr lang="en-US" sz="4800" b="1" i="1" dirty="0">
              <a:solidFill>
                <a:prstClr val="black">
                  <a:lumMod val="95000"/>
                  <a:lumOff val="5000"/>
                </a:prstClr>
              </a:solidFill>
              <a:latin typeface="Cambria" panose="02040503050406030204" pitchFamily="18" charset="0"/>
              <a:ea typeface="Cambria" panose="02040503050406030204" pitchFamily="18" charset="0"/>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429678" y="3136328"/>
            <a:ext cx="2725976" cy="36775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2"/>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7"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8"/>
          <a:srcRect/>
          <a:stretch>
            <a:fillRect/>
          </a:stretch>
        </p:blipFill>
        <p:spPr>
          <a:xfrm>
            <a:off x="0" y="161925"/>
            <a:ext cx="12192000" cy="6852454"/>
          </a:xfrm>
          <a:prstGeom prst="rect">
            <a:avLst/>
          </a:prstGeom>
        </p:spPr>
      </p:pic>
      <p:pic>
        <p:nvPicPr>
          <p:cNvPr id="13" name="Picture 12"/>
          <p:cNvPicPr>
            <a:picLocks noChangeAspect="1"/>
          </p:cNvPicPr>
          <p:nvPr/>
        </p:nvPicPr>
        <p:blipFill>
          <a:blip r:embed="rId9"/>
          <a:stretch>
            <a:fillRect/>
          </a:stretch>
        </p:blipFill>
        <p:spPr>
          <a:xfrm>
            <a:off x="3249186" y="1873849"/>
            <a:ext cx="5913633" cy="30848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1"/>
          <a:srcRect/>
          <a:stretch>
            <a:fillRect/>
          </a:stretch>
        </p:blipFill>
        <p:spPr>
          <a:xfrm>
            <a:off x="685800" y="-347852"/>
            <a:ext cx="11153341" cy="8100115"/>
          </a:xfrm>
          <a:prstGeom prst="rect">
            <a:avLst/>
          </a:prstGeom>
          <a:noFill/>
          <a:ln>
            <a:noFill/>
          </a:ln>
        </p:spPr>
      </p:pic>
      <p:pic>
        <p:nvPicPr>
          <p:cNvPr id="2" name="Picture 1"/>
          <p:cNvPicPr>
            <a:picLocks noChangeAspect="1"/>
          </p:cNvPicPr>
          <p:nvPr/>
        </p:nvPicPr>
        <p:blipFill>
          <a:blip r:embed="rId2"/>
          <a:stretch>
            <a:fillRect/>
          </a:stretch>
        </p:blipFill>
        <p:spPr>
          <a:xfrm>
            <a:off x="4132329" y="3275853"/>
            <a:ext cx="6053853" cy="2517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843" y="0"/>
            <a:ext cx="5073851" cy="6709225"/>
          </a:xfrm>
          <a:prstGeom prst="rect">
            <a:avLst/>
          </a:prstGeom>
        </p:spPr>
      </p:pic>
      <p:sp>
        <p:nvSpPr>
          <p:cNvPr id="13" name="Text Box 12"/>
          <p:cNvSpPr txBox="1"/>
          <p:nvPr/>
        </p:nvSpPr>
        <p:spPr>
          <a:xfrm>
            <a:off x="5438140" y="1989455"/>
            <a:ext cx="6096000" cy="2553335"/>
          </a:xfrm>
          <a:prstGeom prst="rect">
            <a:avLst/>
          </a:prstGeom>
          <a:noFill/>
        </p:spPr>
        <p:txBody>
          <a:bodyPr wrap="square" rtlCol="0" anchor="t">
            <a:spAutoFit/>
          </a:bodyPr>
          <a:p>
            <a:pPr algn="l"/>
            <a:r>
              <a:rPr lang="en-US" sz="8000" b="1">
                <a:ln w="22225">
                  <a:solidFill>
                    <a:schemeClr val="accent2"/>
                  </a:solidFill>
                  <a:prstDash val="solid"/>
                </a:ln>
                <a:solidFill>
                  <a:schemeClr val="bg1"/>
                </a:solidFill>
                <a:effectLst/>
                <a:latin typeface="Times New Roman" panose="02020603050405020304" pitchFamily="18" charset="0"/>
                <a:cs typeface="Times New Roman" panose="02020603050405020304" pitchFamily="18" charset="0"/>
                <a:sym typeface="+mn-ea"/>
              </a:rPr>
              <a:t>ĐỐ BẠN   CON GÌ?</a:t>
            </a:r>
            <a:endParaRPr lang="en-US" sz="8000" b="1">
              <a:ln w="22225">
                <a:solidFill>
                  <a:schemeClr val="accent2"/>
                </a:solidFill>
                <a:prstDash val="solid"/>
              </a:ln>
              <a:solidFill>
                <a:schemeClr val="bg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2634" y="4618759"/>
            <a:ext cx="1648434" cy="103233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6096000" y="292090"/>
            <a:ext cx="653739" cy="631252"/>
          </a:xfrm>
          <a:prstGeom prst="rect">
            <a:avLst/>
          </a:prstGeom>
        </p:spPr>
      </p:pic>
      <p:sp>
        <p:nvSpPr>
          <p:cNvPr id="13" name="TextBox 13"/>
          <p:cNvSpPr txBox="1"/>
          <p:nvPr/>
        </p:nvSpPr>
        <p:spPr>
          <a:xfrm>
            <a:off x="7355840" y="286385"/>
            <a:ext cx="4513580" cy="5624830"/>
          </a:xfrm>
          <a:prstGeom prst="rect">
            <a:avLst/>
          </a:prstGeom>
        </p:spPr>
        <p:txBody>
          <a:bodyPr wrap="square" lIns="0" tIns="0" rIns="0" bIns="0" rtlCol="0" anchor="t">
            <a:noAutofit/>
          </a:bodyPr>
          <a:lstStyle/>
          <a:p>
            <a:pPr algn="ctr" defTabSz="609600">
              <a:lnSpc>
                <a:spcPct val="140000"/>
              </a:lnSpc>
              <a:buClr>
                <a:srgbClr val="000000"/>
              </a:buCl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Về</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nhà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indent="0" algn="just" defTabSz="609600">
              <a:lnSpc>
                <a:spcPct val="140000"/>
              </a:lnSpc>
              <a:buClr>
                <a:srgbClr val="000000"/>
              </a:buClr>
              <a:buFont typeface="Arial" panose="020B0604020202020204" pitchFamily="34" charset="0"/>
              <a:buNone/>
            </a:pPr>
            <a:r>
              <a:rPr lang="en-US" alt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Quan sát một con vật (trong nhà, trong tranh ảnh hoặc trên ti vi,...), tìm một số tính từ tả đặc điểm ngoại hình của con vật đó.</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indent="0" algn="just" defTabSz="609600">
              <a:lnSpc>
                <a:spcPct val="140000"/>
              </a:lnSpc>
              <a:buClr>
                <a:srgbClr val="000000"/>
              </a:buClr>
              <a:buFont typeface="Arial" panose="020B0604020202020204" pitchFamily="34" charset="0"/>
              <a:buNone/>
            </a:pPr>
            <a:r>
              <a:rPr lang="en-US" alt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Ghi chép và trao đổi với người thân những tính từ tìm được.</a:t>
            </a:r>
            <a:endPar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endParaRPr>
          </a:p>
        </p:txBody>
      </p:sp>
      <p:pic>
        <p:nvPicPr>
          <p:cNvPr id="23" name="Picture 15"/>
          <p:cNvPicPr>
            <a:picLocks noChangeAspect="1"/>
          </p:cNvPicPr>
          <p:nvPr/>
        </p:nvPicPr>
        <p:blipFill>
          <a:blip r:embed="rId8"/>
          <a:srcRect/>
          <a:stretch>
            <a:fillRect/>
          </a:stretch>
        </p:blipFill>
        <p:spPr>
          <a:xfrm>
            <a:off x="108063" y="292090"/>
            <a:ext cx="7483710" cy="6807058"/>
          </a:xfrm>
          <a:prstGeom prst="rect">
            <a:avLst/>
          </a:prstGeom>
        </p:spPr>
      </p:pic>
      <p:pic>
        <p:nvPicPr>
          <p:cNvPr id="11" name="Picture 10"/>
          <p:cNvPicPr>
            <a:picLocks noChangeAspect="1"/>
          </p:cNvPicPr>
          <p:nvPr/>
        </p:nvPicPr>
        <p:blipFill>
          <a:blip r:embed="rId9"/>
          <a:stretch>
            <a:fillRect/>
          </a:stretch>
        </p:blipFill>
        <p:spPr>
          <a:xfrm>
            <a:off x="2330249" y="4112201"/>
            <a:ext cx="2853175" cy="10790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3"/>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cstate="print">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9" cstate="print">
            <a:alphaModFix amt="56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368965" y="4113823"/>
            <a:ext cx="3764254" cy="2743200"/>
          </a:xfrm>
          <a:prstGeom prst="rect">
            <a:avLst/>
          </a:prstGeom>
        </p:spPr>
      </p:pic>
      <p:pic>
        <p:nvPicPr>
          <p:cNvPr id="23" name="Picture 22"/>
          <p:cNvPicPr>
            <a:picLocks noChangeAspect="1"/>
          </p:cNvPicPr>
          <p:nvPr/>
        </p:nvPicPr>
        <p:blipFill>
          <a:blip r:embed="rId21"/>
          <a:stretch>
            <a:fillRect/>
          </a:stretch>
        </p:blipFill>
        <p:spPr>
          <a:xfrm>
            <a:off x="3707695" y="675862"/>
            <a:ext cx="4548010" cy="743776"/>
          </a:xfrm>
          <a:prstGeom prst="rect">
            <a:avLst/>
          </a:prstGeom>
        </p:spPr>
      </p:pic>
      <p:pic>
        <p:nvPicPr>
          <p:cNvPr id="24" name="Picture 23"/>
          <p:cNvPicPr>
            <a:picLocks noChangeAspect="1"/>
          </p:cNvPicPr>
          <p:nvPr/>
        </p:nvPicPr>
        <p:blipFill>
          <a:blip r:embed="rId22"/>
          <a:stretch>
            <a:fillRect/>
          </a:stretch>
        </p:blipFill>
        <p:spPr>
          <a:xfrm>
            <a:off x="3340356" y="1616823"/>
            <a:ext cx="5816088" cy="32433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1"/>
          <a:srcRect/>
          <a:stretch>
            <a:fillRect/>
          </a:stretch>
        </p:blipFill>
        <p:spPr>
          <a:xfrm>
            <a:off x="685800" y="-347852"/>
            <a:ext cx="11153341" cy="8100115"/>
          </a:xfrm>
          <a:prstGeom prst="rect">
            <a:avLst/>
          </a:prstGeom>
          <a:noFill/>
          <a:ln>
            <a:noFill/>
          </a:ln>
        </p:spPr>
      </p:pic>
      <p:pic>
        <p:nvPicPr>
          <p:cNvPr id="2" name="Picture 1"/>
          <p:cNvPicPr>
            <a:picLocks noChangeAspect="1"/>
          </p:cNvPicPr>
          <p:nvPr/>
        </p:nvPicPr>
        <p:blipFill>
          <a:blip r:embed="rId2"/>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513877" y="0"/>
            <a:ext cx="10313582" cy="521970"/>
          </a:xfrm>
          <a:prstGeom prst="rect">
            <a:avLst/>
          </a:prstGeom>
          <a:noFill/>
        </p:spPr>
        <p:txBody>
          <a:bodyPr wrap="square" rtlCol="0">
            <a:spAutoFit/>
          </a:bodyPr>
          <a:lstStyle/>
          <a:p>
            <a:pPr algn="l"/>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1.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sau</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thực</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yêu</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cầu</a:t>
            </a:r>
            <a:r>
              <a:rPr lang="en-US" sz="2800" b="1"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7" name="Picture 46"/>
          <p:cNvPicPr>
            <a:picLocks noChangeAspect="1"/>
          </p:cNvPicPr>
          <p:nvPr/>
        </p:nvPicPr>
        <p:blipFill>
          <a:blip r:embed="rId1"/>
          <a:stretch>
            <a:fillRect/>
          </a:stretch>
        </p:blipFill>
        <p:spPr>
          <a:xfrm>
            <a:off x="380365" y="521970"/>
            <a:ext cx="11326495" cy="4895850"/>
          </a:xfrm>
          <a:prstGeom prst="rect">
            <a:avLst/>
          </a:prstGeom>
        </p:spPr>
      </p:pic>
      <p:sp>
        <p:nvSpPr>
          <p:cNvPr id="18" name="Hình chữ nhật 14"/>
          <p:cNvSpPr/>
          <p:nvPr/>
        </p:nvSpPr>
        <p:spPr>
          <a:xfrm>
            <a:off x="247015" y="5389245"/>
            <a:ext cx="11459845" cy="916305"/>
          </a:xfrm>
          <a:prstGeom prst="rect">
            <a:avLst/>
          </a:prstGeom>
          <a:noFill/>
        </p:spPr>
        <p:txBody>
          <a:bodyPr wrap="square" lIns="60960" tIns="30480" rIns="60960" bIns="30480">
            <a:spAutoFit/>
          </a:bodyPr>
          <a:p>
            <a:pPr marL="0" marR="0" lvl="0" indent="0" algn="just" defTabSz="609600" rtl="0" eaLnBrk="1" fontAlgn="auto" latinLnBrk="0" hangingPunct="1">
              <a:lnSpc>
                <a:spcPct val="107000"/>
              </a:lnSpc>
              <a:spcBef>
                <a:spcPts val="0"/>
              </a:spcBef>
              <a:spcAft>
                <a:spcPts val="0"/>
              </a:spcAft>
              <a:buClrTx/>
              <a:buSzTx/>
              <a:buFontTx/>
              <a:buNone/>
              <a:defRPr/>
            </a:pPr>
            <a:r>
              <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a. Tìm phần mở bài, thân bài và kết bài của bài văn trên. Nêu nội dung chính của mỗi phần.</a:t>
            </a:r>
            <a:endPar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Hình chữ nhật 14"/>
          <p:cNvSpPr/>
          <p:nvPr/>
        </p:nvSpPr>
        <p:spPr>
          <a:xfrm>
            <a:off x="247015" y="6305550"/>
            <a:ext cx="11678285" cy="488315"/>
          </a:xfrm>
          <a:prstGeom prst="rect">
            <a:avLst/>
          </a:prstGeom>
          <a:noFill/>
        </p:spPr>
        <p:txBody>
          <a:bodyPr wrap="square" lIns="60960" tIns="30480" rIns="60960" bIns="30480">
            <a:spAutoFit/>
          </a:bodyPr>
          <a:p>
            <a:pPr marL="0" marR="0" lvl="0" indent="0" algn="just" defTabSz="609600" rtl="0" eaLnBrk="1" fontAlgn="auto" latinLnBrk="0" hangingPunct="1">
              <a:lnSpc>
                <a:spcPct val="107000"/>
              </a:lnSpc>
              <a:spcBef>
                <a:spcPts val="0"/>
              </a:spcBef>
              <a:spcAft>
                <a:spcPts val="0"/>
              </a:spcAft>
              <a:buClrTx/>
              <a:buSzTx/>
              <a:buFontTx/>
              <a:buNone/>
              <a:defRPr/>
            </a:pPr>
            <a:r>
              <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b. Phần thân bài có mấy đoạn? Mỗi đoạn miêu tả đặc điểm gì của con rùa?</a:t>
            </a:r>
            <a:endPar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Right Arrow 21"/>
          <p:cNvSpPr/>
          <p:nvPr/>
        </p:nvSpPr>
        <p:spPr>
          <a:xfrm>
            <a:off x="8349615" y="6254115"/>
            <a:ext cx="436880" cy="40068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109220" y="959485"/>
            <a:ext cx="8159750" cy="5819775"/>
          </a:xfrm>
          <a:prstGeom prst="rect">
            <a:avLst/>
          </a:prstGeom>
          <a:noFill/>
        </p:spPr>
        <p:txBody>
          <a:bodyPr wrap="square" rtlCol="0" anchor="t">
            <a:noAutofit/>
          </a:bodyPr>
          <a:p>
            <a:pPr indent="457200" algn="just"/>
            <a:r>
              <a:rPr lang="en-US" sz="2500">
                <a:latin typeface="Times New Roman" panose="02020603050405020304" pitchFamily="18" charset="0"/>
                <a:cs typeface="Times New Roman" panose="02020603050405020304" pitchFamily="18" charset="0"/>
              </a:rPr>
              <a:t>Su là chú rùa nhỏ, ngộ nghĩnh, đáng yêu mà ông bà em nuôi đã bảy năm rồi.</a:t>
            </a:r>
            <a:endParaRPr lang="en-US" sz="2500">
              <a:latin typeface="Times New Roman" panose="02020603050405020304" pitchFamily="18" charset="0"/>
              <a:cs typeface="Times New Roman" panose="02020603050405020304" pitchFamily="18" charset="0"/>
            </a:endParaRPr>
          </a:p>
          <a:p>
            <a:pPr indent="457200" algn="just"/>
            <a:r>
              <a:rPr lang="en-US" sz="2500">
                <a:latin typeface="Times New Roman" panose="02020603050405020304" pitchFamily="18" charset="0"/>
                <a:cs typeface="Times New Roman" panose="02020603050405020304" pitchFamily="18" charset="0"/>
              </a:rPr>
              <a:t>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a:t>
            </a:r>
            <a:r>
              <a:rPr lang="en-US" sz="2500">
                <a:latin typeface="Times New Roman" panose="02020603050405020304" pitchFamily="18" charset="0"/>
                <a:cs typeface="Times New Roman" panose="02020603050405020304" pitchFamily="18" charset="0"/>
                <a:sym typeface="+mn-ea"/>
              </a:rPr>
              <a:t>nhỏ xíu như hạt đậu, thấy </a:t>
            </a:r>
            <a:r>
              <a:rPr lang="en-US" sz="2500">
                <a:latin typeface="Times New Roman" panose="02020603050405020304" pitchFamily="18" charset="0"/>
                <a:cs typeface="Times New Roman" panose="02020603050405020304" pitchFamily="18" charset="0"/>
              </a:rPr>
              <a:t>an toàn rồi, chú mới chịu chui ra ngoài.</a:t>
            </a:r>
            <a:endParaRPr lang="en-US" sz="2500">
              <a:latin typeface="Times New Roman" panose="02020603050405020304" pitchFamily="18" charset="0"/>
              <a:cs typeface="Times New Roman" panose="02020603050405020304" pitchFamily="18" charset="0"/>
            </a:endParaRPr>
          </a:p>
          <a:p>
            <a:pPr indent="457200" algn="just"/>
            <a:r>
              <a:rPr lang="en-US" sz="2500">
                <a:latin typeface="Times New Roman" panose="02020603050405020304" pitchFamily="18" charset="0"/>
                <a:cs typeface="Times New Roman" panose="02020603050405020304" pitchFamily="18" charset="0"/>
              </a:rPr>
              <a:t> 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bảo:“Su cố lên nhé! Lần sau, tớ sẽ chờ!”</a:t>
            </a:r>
            <a:endParaRPr lang="en-US" sz="2500">
              <a:latin typeface="Times New Roman" panose="02020603050405020304" pitchFamily="18" charset="0"/>
              <a:cs typeface="Times New Roman" panose="02020603050405020304" pitchFamily="18" charset="0"/>
            </a:endParaRPr>
          </a:p>
          <a:p>
            <a:pPr indent="457200" algn="just"/>
            <a:r>
              <a:rPr lang="en-US" sz="2500">
                <a:latin typeface="Times New Roman" panose="02020603050405020304" pitchFamily="18" charset="0"/>
                <a:cs typeface="Times New Roman" panose="02020603050405020304" pitchFamily="18" charset="0"/>
              </a:rPr>
              <a:t>Em rất thích chú rùa Su và có lẽ Su cũng rất thích em.</a:t>
            </a:r>
            <a:r>
              <a:rPr lang="en-US" sz="2600">
                <a:latin typeface="Times New Roman" panose="02020603050405020304" pitchFamily="18" charset="0"/>
                <a:cs typeface="Times New Roman" panose="02020603050405020304" pitchFamily="18" charset="0"/>
              </a:rPr>
              <a:t> </a:t>
            </a:r>
            <a:endParaRPr lang="en-US" sz="2600">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10515" y="6338570"/>
            <a:ext cx="7896225" cy="51943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en-US" dirty="0"/>
          </a:p>
        </p:txBody>
      </p:sp>
      <p:sp>
        <p:nvSpPr>
          <p:cNvPr id="16" name="Text Box 15"/>
          <p:cNvSpPr txBox="1"/>
          <p:nvPr/>
        </p:nvSpPr>
        <p:spPr>
          <a:xfrm>
            <a:off x="8943975" y="1090295"/>
            <a:ext cx="3053080" cy="891540"/>
          </a:xfrm>
          <a:prstGeom prst="rect">
            <a:avLst/>
          </a:prstGeom>
          <a:solidFill>
            <a:schemeClr val="accent2">
              <a:lumMod val="40000"/>
              <a:lumOff val="60000"/>
            </a:schemeClr>
          </a:solidFill>
        </p:spPr>
        <p:style>
          <a:lnRef idx="2">
            <a:schemeClr val="accent1"/>
          </a:lnRef>
          <a:fillRef idx="0">
            <a:srgbClr val="FFFFFF"/>
          </a:fillRef>
          <a:effectRef idx="0">
            <a:srgbClr val="FFFFFF"/>
          </a:effectRef>
          <a:fontRef idx="minor">
            <a:schemeClr val="dk1"/>
          </a:fontRef>
        </p:style>
        <p:txBody>
          <a:bodyPr wrap="square" rtlCol="0" anchor="t">
            <a:spAutoFit/>
          </a:bodyPr>
          <a:p>
            <a:pPr lvl="0" indent="0" algn="just" defTabSz="609600">
              <a:buFont typeface="Arial" panose="020B0604020202020204" pitchFamily="34" charset="0"/>
              <a:buNone/>
            </a:pPr>
            <a:r>
              <a:rPr lang="en-US" sz="2600" b="1"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Mở</a:t>
            </a:r>
            <a:r>
              <a:rPr lang="en-US" sz="2600" b="1"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lang="en-US" sz="2600" b="1"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Giới</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thiệu</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endPar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endParaRPr>
          </a:p>
          <a:p>
            <a:pPr lvl="0" indent="0" algn="just" defTabSz="609600">
              <a:buFont typeface="Arial" panose="020B0604020202020204" pitchFamily="34" charset="0"/>
              <a:buNone/>
            </a:pP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về</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chú</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rùa</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Su</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a:t>
            </a:r>
            <a:endPar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19" name="Text Box 18"/>
          <p:cNvSpPr txBox="1"/>
          <p:nvPr/>
        </p:nvSpPr>
        <p:spPr>
          <a:xfrm>
            <a:off x="8943975" y="2874645"/>
            <a:ext cx="2950210" cy="1691640"/>
          </a:xfrm>
          <a:prstGeom prst="rect">
            <a:avLst/>
          </a:prstGeom>
          <a:solidFill>
            <a:srgbClr val="A4C398"/>
          </a:solidFill>
        </p:spPr>
        <p:style>
          <a:lnRef idx="2">
            <a:schemeClr val="accent1"/>
          </a:lnRef>
          <a:fillRef idx="0">
            <a:srgbClr val="FFFFFF"/>
          </a:fillRef>
          <a:effectRef idx="0">
            <a:srgbClr val="FFFFFF"/>
          </a:effectRef>
          <a:fontRef idx="minor">
            <a:schemeClr val="dk1"/>
          </a:fontRef>
        </p:style>
        <p:txBody>
          <a:bodyPr wrap="square" rtlCol="0" anchor="t">
            <a:spAutoFit/>
          </a:bodyPr>
          <a:p>
            <a:pPr lvl="0" indent="0" algn="just" defTabSz="609600">
              <a:buFont typeface="Arial" panose="020B0604020202020204" pitchFamily="34" charset="0"/>
              <a:buNone/>
            </a:pPr>
            <a:r>
              <a:rPr lang="en-US" sz="2600" b="1"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Thân</a:t>
            </a:r>
            <a:r>
              <a:rPr lang="en-US" sz="2600" b="1"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noProof="0" dirty="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bài</a:t>
            </a:r>
            <a:r>
              <a:rPr lang="en-US" sz="2600" b="1"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Miêu</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tả</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đặc</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điểm</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hoạt</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động</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của</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chú</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rùa</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Su</a:t>
            </a:r>
            <a:r>
              <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rPr>
              <a:t>.</a:t>
            </a:r>
            <a:endParaRPr lang="en-US" sz="2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21" name="Text Box 20"/>
          <p:cNvSpPr txBox="1"/>
          <p:nvPr/>
        </p:nvSpPr>
        <p:spPr>
          <a:xfrm>
            <a:off x="8929370" y="5459095"/>
            <a:ext cx="3113405" cy="1291590"/>
          </a:xfrm>
          <a:prstGeom prst="rect">
            <a:avLst/>
          </a:prstGeom>
          <a:solidFill>
            <a:schemeClr val="accent5">
              <a:lumMod val="60000"/>
              <a:lumOff val="40000"/>
            </a:schemeClr>
          </a:solidFill>
        </p:spPr>
        <p:style>
          <a:lnRef idx="2">
            <a:schemeClr val="accent1"/>
          </a:lnRef>
          <a:fillRef idx="0">
            <a:srgbClr val="FFFFFF"/>
          </a:fillRef>
          <a:effectRef idx="0">
            <a:srgbClr val="FFFFFF"/>
          </a:effectRef>
          <a:fontRef idx="minor">
            <a:schemeClr val="dk1"/>
          </a:fontRef>
        </p:style>
        <p:txBody>
          <a:bodyPr wrap="square" rtlCol="0" anchor="t">
            <a:spAutoFit/>
          </a:bodyPr>
          <a:p>
            <a:pPr lvl="0" indent="0" algn="just" defTabSz="609600">
              <a:buFont typeface="Arial" panose="020B0604020202020204" pitchFamily="34" charset="0"/>
              <a:buNone/>
            </a:pP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Kết</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bài</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Bạn</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nhỏ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bày</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tỏ</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tình</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cảm</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với</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chú</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rùa</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6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Su</a:t>
            </a:r>
            <a:r>
              <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a:t>
            </a:r>
            <a:endParaRPr lang="en-US" sz="26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24" name="Right Arrow 23"/>
          <p:cNvSpPr/>
          <p:nvPr/>
        </p:nvSpPr>
        <p:spPr>
          <a:xfrm>
            <a:off x="8448040" y="3520440"/>
            <a:ext cx="430530" cy="400685"/>
          </a:xfrm>
          <a:prstGeom prst="rightArrow">
            <a:avLst>
              <a:gd name="adj1" fmla="val 49920"/>
              <a:gd name="adj2" fmla="val 50000"/>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25" name="Right Arrow 24"/>
          <p:cNvSpPr/>
          <p:nvPr/>
        </p:nvSpPr>
        <p:spPr>
          <a:xfrm>
            <a:off x="8410575" y="1090295"/>
            <a:ext cx="458470" cy="40068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26" name="Hình chữ nhật 14"/>
          <p:cNvSpPr/>
          <p:nvPr/>
        </p:nvSpPr>
        <p:spPr>
          <a:xfrm>
            <a:off x="109220" y="173990"/>
            <a:ext cx="11459845" cy="916305"/>
          </a:xfrm>
          <a:prstGeom prst="rect">
            <a:avLst/>
          </a:prstGeom>
          <a:noFill/>
        </p:spPr>
        <p:txBody>
          <a:bodyPr wrap="square" lIns="60960" tIns="30480" rIns="60960" bIns="30480">
            <a:spAutoFit/>
          </a:bodyPr>
          <a:p>
            <a:pPr marL="0" marR="0" lvl="0" indent="0" algn="just" defTabSz="609600" rtl="0" eaLnBrk="1" fontAlgn="auto" latinLnBrk="0" hangingPunct="1">
              <a:lnSpc>
                <a:spcPct val="107000"/>
              </a:lnSpc>
              <a:spcBef>
                <a:spcPts val="0"/>
              </a:spcBef>
              <a:spcAft>
                <a:spcPts val="0"/>
              </a:spcAft>
              <a:buClrTx/>
              <a:buSzTx/>
              <a:buFontTx/>
              <a:buNone/>
              <a:defRPr/>
            </a:pPr>
            <a:r>
              <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a. Tìm phần mở bài, thân bài và kết bài của bài văn trên. Nêu nội dung chính của mỗi phần.</a:t>
            </a:r>
            <a:endPar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Rectangle: Rounded Corners 5"/>
          <p:cNvSpPr/>
          <p:nvPr/>
        </p:nvSpPr>
        <p:spPr>
          <a:xfrm>
            <a:off x="109220" y="1851660"/>
            <a:ext cx="8122285" cy="44018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en-US" dirty="0"/>
          </a:p>
        </p:txBody>
      </p:sp>
      <p:sp>
        <p:nvSpPr>
          <p:cNvPr id="29" name="Rectangle: Rounded Corners 2"/>
          <p:cNvSpPr/>
          <p:nvPr/>
        </p:nvSpPr>
        <p:spPr>
          <a:xfrm>
            <a:off x="159385" y="1055370"/>
            <a:ext cx="8108950" cy="771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ox(in)">
                                      <p:cBhvr>
                                        <p:cTn id="22" dur="2000"/>
                                        <p:tgtEl>
                                          <p:spTgt spid="25"/>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ox(in)">
                                      <p:cBhvr>
                                        <p:cTn id="38" dur="2000"/>
                                        <p:tgtEl>
                                          <p:spTgt spid="22"/>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ox(in)">
                                      <p:cBhvr>
                                        <p:cTn id="4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8" grpId="0" animBg="1"/>
      <p:bldP spid="28" grpId="1" animBg="1"/>
      <p:bldP spid="9" grpId="0" animBg="1"/>
      <p:bldP spid="9" grpId="1" animBg="1"/>
      <p:bldP spid="25" grpId="0" animBg="1"/>
      <p:bldP spid="16" grpId="0" animBg="1"/>
      <p:bldP spid="25" grpId="1" animBg="1"/>
      <p:bldP spid="16" grpId="1" animBg="1"/>
      <p:bldP spid="24" grpId="0" animBg="1"/>
      <p:bldP spid="19" grpId="0" animBg="1"/>
      <p:bldP spid="24" grpId="1" animBg="1"/>
      <p:bldP spid="19" grpId="1" animBg="1"/>
      <p:bldP spid="22" grpId="0" animBg="1"/>
      <p:bldP spid="21" grpId="0" animBg="1"/>
      <p:bldP spid="22" grpId="1" animBg="1"/>
      <p:bldP spid="2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80060" y="909955"/>
            <a:ext cx="7610475" cy="5692775"/>
          </a:xfrm>
          <a:prstGeom prst="rect">
            <a:avLst/>
          </a:prstGeom>
          <a:noFill/>
        </p:spPr>
        <p:txBody>
          <a:bodyPr wrap="square" rtlCol="0" anchor="t">
            <a:spAutoFit/>
          </a:bodyPr>
          <a:p>
            <a:pPr indent="457200" algn="just"/>
            <a:r>
              <a:rPr lang="en-US" sz="2600">
                <a:latin typeface="Times New Roman" panose="02020603050405020304" pitchFamily="18" charset="0"/>
                <a:cs typeface="Times New Roman" panose="02020603050405020304" pitchFamily="18" charset="0"/>
                <a:sym typeface="+mn-ea"/>
              </a:rPr>
              <a:t>Chú rùa Su có cái </a:t>
            </a:r>
            <a:r>
              <a:rPr lang="en-US" sz="2600">
                <a:solidFill>
                  <a:schemeClr val="tx1"/>
                </a:solidFill>
                <a:latin typeface="Times New Roman" panose="02020603050405020304" pitchFamily="18" charset="0"/>
                <a:cs typeface="Times New Roman" panose="02020603050405020304" pitchFamily="18" charset="0"/>
                <a:sym typeface="+mn-ea"/>
              </a:rPr>
              <a:t>mai </a:t>
            </a:r>
            <a:r>
              <a:rPr lang="en-US" sz="2600">
                <a:latin typeface="Times New Roman" panose="02020603050405020304" pitchFamily="18" charset="0"/>
                <a:cs typeface="Times New Roman" panose="02020603050405020304" pitchFamily="18" charset="0"/>
                <a:sym typeface="+mn-ea"/>
              </a:rPr>
              <a:t>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nhỏ xíu như hạt đậu, thấy an toàn rồi, chú mới chịu chui ra ngoài.</a:t>
            </a:r>
            <a:endParaRPr lang="en-US" sz="2600">
              <a:latin typeface="Times New Roman" panose="02020603050405020304" pitchFamily="18" charset="0"/>
              <a:cs typeface="Times New Roman" panose="02020603050405020304" pitchFamily="18" charset="0"/>
            </a:endParaRPr>
          </a:p>
          <a:p>
            <a:pPr indent="457200" algn="just"/>
            <a:r>
              <a:rPr lang="en-US" sz="2600">
                <a:latin typeface="Times New Roman" panose="02020603050405020304" pitchFamily="18" charset="0"/>
                <a:cs typeface="Times New Roman" panose="02020603050405020304" pitchFamily="18" charset="0"/>
                <a:sym typeface="+mn-ea"/>
              </a:rPr>
              <a:t> 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bảo:“Su cố lên nhé! Lần sau, tớ sẽ chờ!”</a:t>
            </a:r>
            <a:endParaRPr lang="en-US" sz="2600">
              <a:latin typeface="Times New Roman" panose="02020603050405020304" pitchFamily="18" charset="0"/>
              <a:cs typeface="Times New Roman" panose="02020603050405020304" pitchFamily="18" charset="0"/>
              <a:sym typeface="+mn-ea"/>
            </a:endParaRPr>
          </a:p>
        </p:txBody>
      </p:sp>
      <p:sp>
        <p:nvSpPr>
          <p:cNvPr id="2" name="Rectangle: Rounded Corners 5"/>
          <p:cNvSpPr/>
          <p:nvPr/>
        </p:nvSpPr>
        <p:spPr>
          <a:xfrm>
            <a:off x="480060" y="854075"/>
            <a:ext cx="8122285" cy="574865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en-US" dirty="0"/>
          </a:p>
        </p:txBody>
      </p:sp>
      <p:sp>
        <p:nvSpPr>
          <p:cNvPr id="5" name="Hình chữ nhật 14"/>
          <p:cNvSpPr/>
          <p:nvPr/>
        </p:nvSpPr>
        <p:spPr>
          <a:xfrm>
            <a:off x="109220" y="130810"/>
            <a:ext cx="11678285" cy="488315"/>
          </a:xfrm>
          <a:prstGeom prst="rect">
            <a:avLst/>
          </a:prstGeom>
          <a:noFill/>
        </p:spPr>
        <p:txBody>
          <a:bodyPr wrap="square" lIns="60960" tIns="30480" rIns="60960" bIns="30480">
            <a:spAutoFit/>
          </a:bodyPr>
          <a:p>
            <a:pPr marL="0" marR="0" lvl="0" indent="0" algn="just" defTabSz="609600" rtl="0" eaLnBrk="1" fontAlgn="auto" latinLnBrk="0" hangingPunct="1">
              <a:lnSpc>
                <a:spcPct val="107000"/>
              </a:lnSpc>
              <a:spcBef>
                <a:spcPts val="0"/>
              </a:spcBef>
              <a:spcAft>
                <a:spcPts val="0"/>
              </a:spcAft>
              <a:buClrTx/>
              <a:buSzTx/>
              <a:buFontTx/>
              <a:buNone/>
              <a:defRPr/>
            </a:pPr>
            <a:r>
              <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b. Phần thân bài có mấy đoạn? Mỗi đoạn miêu tả đặc điểm gì của con rùa?</a:t>
            </a:r>
            <a:endPar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80060" y="909955"/>
            <a:ext cx="7610475" cy="5692775"/>
          </a:xfrm>
          <a:prstGeom prst="rect">
            <a:avLst/>
          </a:prstGeom>
          <a:noFill/>
        </p:spPr>
        <p:txBody>
          <a:bodyPr wrap="square" rtlCol="0" anchor="t">
            <a:spAutoFit/>
          </a:bodyPr>
          <a:p>
            <a:pPr indent="457200" algn="just"/>
            <a:r>
              <a:rPr lang="en-US" sz="2600">
                <a:latin typeface="Times New Roman" panose="02020603050405020304" pitchFamily="18" charset="0"/>
                <a:cs typeface="Times New Roman" panose="02020603050405020304" pitchFamily="18" charset="0"/>
                <a:sym typeface="+mn-ea"/>
              </a:rPr>
              <a:t>Chú rùa Su có cái </a:t>
            </a:r>
            <a:r>
              <a:rPr lang="en-US" sz="2600">
                <a:solidFill>
                  <a:srgbClr val="FF0000"/>
                </a:solidFill>
                <a:latin typeface="Times New Roman" panose="02020603050405020304" pitchFamily="18" charset="0"/>
                <a:cs typeface="Times New Roman" panose="02020603050405020304" pitchFamily="18" charset="0"/>
                <a:sym typeface="+mn-ea"/>
              </a:rPr>
              <a:t>mai</a:t>
            </a:r>
            <a:r>
              <a:rPr lang="en-US" sz="2600">
                <a:latin typeface="Times New Roman" panose="02020603050405020304" pitchFamily="18" charset="0"/>
                <a:cs typeface="Times New Roman" panose="02020603050405020304" pitchFamily="18" charset="0"/>
                <a:sym typeface="+mn-ea"/>
              </a:rPr>
              <a:t> rất cứng, trông như được ghép bởi các mảnh gỗ gồ ghề màu nâu vàng. Nó như một chiếc áo giáp mà Su chẳng bao giờ cởi ra. Chú có chiếc </a:t>
            </a:r>
            <a:r>
              <a:rPr lang="en-US" sz="2600">
                <a:solidFill>
                  <a:srgbClr val="FF0000"/>
                </a:solidFill>
                <a:latin typeface="Times New Roman" panose="02020603050405020304" pitchFamily="18" charset="0"/>
                <a:cs typeface="Times New Roman" panose="02020603050405020304" pitchFamily="18" charset="0"/>
                <a:sym typeface="+mn-ea"/>
              </a:rPr>
              <a:t>đầu</a:t>
            </a:r>
            <a:r>
              <a:rPr lang="en-US" sz="2600">
                <a:latin typeface="Times New Roman" panose="02020603050405020304" pitchFamily="18" charset="0"/>
                <a:cs typeface="Times New Roman" panose="02020603050405020304" pitchFamily="18" charset="0"/>
                <a:sym typeface="+mn-ea"/>
              </a:rPr>
              <a:t> tròn thuôn nhọn về phía mũi. Mỗi khi cảm thấy nguy hiểm, chú lại thu cái đầu nhỏ vào trong mai. Phải đến khi mở </a:t>
            </a:r>
            <a:r>
              <a:rPr lang="en-US" sz="2600">
                <a:solidFill>
                  <a:srgbClr val="FF0000"/>
                </a:solidFill>
                <a:latin typeface="Times New Roman" panose="02020603050405020304" pitchFamily="18" charset="0"/>
                <a:cs typeface="Times New Roman" panose="02020603050405020304" pitchFamily="18" charset="0"/>
                <a:sym typeface="+mn-ea"/>
              </a:rPr>
              <a:t>đôi mắt </a:t>
            </a:r>
            <a:r>
              <a:rPr lang="en-US" sz="2600">
                <a:latin typeface="Times New Roman" panose="02020603050405020304" pitchFamily="18" charset="0"/>
                <a:cs typeface="Times New Roman" panose="02020603050405020304" pitchFamily="18" charset="0"/>
                <a:sym typeface="+mn-ea"/>
              </a:rPr>
              <a:t>nhỏ xíu như hạt đậu, thấy </a:t>
            </a:r>
            <a:r>
              <a:rPr lang="en-US" sz="2600">
                <a:latin typeface="Times New Roman" panose="02020603050405020304" pitchFamily="18" charset="0"/>
                <a:cs typeface="Times New Roman" panose="02020603050405020304" pitchFamily="18" charset="0"/>
                <a:sym typeface="+mn-ea"/>
              </a:rPr>
              <a:t>an toàn rồi, chú mới chịu chui ra ngoài.</a:t>
            </a:r>
            <a:endParaRPr lang="en-US" sz="2600">
              <a:latin typeface="Times New Roman" panose="02020603050405020304" pitchFamily="18" charset="0"/>
              <a:cs typeface="Times New Roman" panose="02020603050405020304" pitchFamily="18" charset="0"/>
            </a:endParaRPr>
          </a:p>
          <a:p>
            <a:pPr indent="457200" algn="just"/>
            <a:r>
              <a:rPr lang="en-US" sz="2600">
                <a:latin typeface="Times New Roman" panose="02020603050405020304" pitchFamily="18" charset="0"/>
                <a:cs typeface="Times New Roman" panose="02020603050405020304" pitchFamily="18" charset="0"/>
                <a:sym typeface="+mn-ea"/>
              </a:rPr>
              <a:t> Su có bốn chiếc </a:t>
            </a:r>
            <a:r>
              <a:rPr lang="en-US" sz="2600">
                <a:solidFill>
                  <a:srgbClr val="FF0000"/>
                </a:solidFill>
                <a:latin typeface="Times New Roman" panose="02020603050405020304" pitchFamily="18" charset="0"/>
                <a:cs typeface="Times New Roman" panose="02020603050405020304" pitchFamily="18" charset="0"/>
                <a:sym typeface="+mn-ea"/>
              </a:rPr>
              <a:t>chân</a:t>
            </a:r>
            <a:r>
              <a:rPr lang="en-US" sz="2600">
                <a:latin typeface="Times New Roman" panose="02020603050405020304" pitchFamily="18" charset="0"/>
                <a:cs typeface="Times New Roman" panose="02020603050405020304" pitchFamily="18" charset="0"/>
                <a:sym typeface="+mn-ea"/>
              </a:rPr>
              <a:t> tí hon. Mỗi bàn chân có năm </a:t>
            </a:r>
            <a:r>
              <a:rPr lang="en-US" sz="2600">
                <a:solidFill>
                  <a:srgbClr val="FF0000"/>
                </a:solidFill>
                <a:latin typeface="Times New Roman" panose="02020603050405020304" pitchFamily="18" charset="0"/>
                <a:cs typeface="Times New Roman" panose="02020603050405020304" pitchFamily="18" charset="0"/>
                <a:sym typeface="+mn-ea"/>
              </a:rPr>
              <a:t>ngón</a:t>
            </a:r>
            <a:r>
              <a:rPr lang="en-US" sz="2600">
                <a:latin typeface="Times New Roman" panose="02020603050405020304" pitchFamily="18" charset="0"/>
                <a:cs typeface="Times New Roman" panose="02020603050405020304" pitchFamily="18" charset="0"/>
                <a:sym typeface="+mn-ea"/>
              </a:rPr>
              <a:t> ngắn ngủn với những chiếc </a:t>
            </a:r>
            <a:r>
              <a:rPr lang="en-US" sz="2600">
                <a:solidFill>
                  <a:srgbClr val="FF0000"/>
                </a:solidFill>
                <a:latin typeface="Times New Roman" panose="02020603050405020304" pitchFamily="18" charset="0"/>
                <a:cs typeface="Times New Roman" panose="02020603050405020304" pitchFamily="18" charset="0"/>
                <a:sym typeface="+mn-ea"/>
              </a:rPr>
              <a:t>móng</a:t>
            </a:r>
            <a:r>
              <a:rPr lang="en-US" sz="2600">
                <a:latin typeface="Times New Roman" panose="02020603050405020304" pitchFamily="18" charset="0"/>
                <a:cs typeface="Times New Roman" panose="02020603050405020304" pitchFamily="18" charset="0"/>
                <a:sym typeface="+mn-ea"/>
              </a:rPr>
              <a:t> dài mà không hề sắc nhọn, bởi Su rất chăm chỉ tập đi bộ. Mảnh vườn nhỏ của ông bà em, không có chỗ nào mà chú chưa bò qua. </a:t>
            </a:r>
            <a:r>
              <a:rPr lang="en-US" sz="2600">
                <a:solidFill>
                  <a:srgbClr val="FF0000"/>
                </a:solidFill>
                <a:latin typeface="Times New Roman" panose="02020603050405020304" pitchFamily="18" charset="0"/>
                <a:cs typeface="Times New Roman" panose="02020603050405020304" pitchFamily="18" charset="0"/>
                <a:sym typeface="+mn-ea"/>
              </a:rPr>
              <a:t>Chăm đi bộ</a:t>
            </a:r>
            <a:r>
              <a:rPr lang="en-US" sz="2600">
                <a:latin typeface="Times New Roman" panose="02020603050405020304" pitchFamily="18" charset="0"/>
                <a:cs typeface="Times New Roman" panose="02020603050405020304" pitchFamily="18" charset="0"/>
                <a:sym typeface="+mn-ea"/>
              </a:rPr>
              <a:t> là thế, nhưng lần nào thi đi nhanh với em chú cũng thua. Em bế chú lên và bảo:“Su cố lên nhé! Lần sau, tớ sẽ chờ!”</a:t>
            </a:r>
            <a:endParaRPr lang="en-US" sz="2600">
              <a:latin typeface="Times New Roman" panose="02020603050405020304" pitchFamily="18" charset="0"/>
              <a:cs typeface="Times New Roman" panose="02020603050405020304" pitchFamily="18" charset="0"/>
              <a:sym typeface="+mn-ea"/>
            </a:endParaRPr>
          </a:p>
        </p:txBody>
      </p:sp>
      <p:sp>
        <p:nvSpPr>
          <p:cNvPr id="6" name="Rectangle: Rounded Corners 5"/>
          <p:cNvSpPr/>
          <p:nvPr/>
        </p:nvSpPr>
        <p:spPr>
          <a:xfrm>
            <a:off x="224155" y="854075"/>
            <a:ext cx="8122285" cy="574865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p>
            <a:pPr algn="ctr"/>
            <a:endParaRPr lang="en-US" dirty="0"/>
          </a:p>
        </p:txBody>
      </p:sp>
      <p:sp>
        <p:nvSpPr>
          <p:cNvPr id="5" name="Hình chữ nhật 14"/>
          <p:cNvSpPr/>
          <p:nvPr/>
        </p:nvSpPr>
        <p:spPr>
          <a:xfrm>
            <a:off x="420370" y="421640"/>
            <a:ext cx="11678285" cy="488315"/>
          </a:xfrm>
          <a:prstGeom prst="rect">
            <a:avLst/>
          </a:prstGeom>
          <a:noFill/>
        </p:spPr>
        <p:txBody>
          <a:bodyPr wrap="square" lIns="60960" tIns="30480" rIns="60960" bIns="30480">
            <a:spAutoFit/>
          </a:bodyPr>
          <a:p>
            <a:pPr marL="0" marR="0" lvl="0" indent="0" algn="just" defTabSz="609600" rtl="0" eaLnBrk="1" fontAlgn="auto" latinLnBrk="0" hangingPunct="1">
              <a:lnSpc>
                <a:spcPct val="107000"/>
              </a:lnSpc>
              <a:spcBef>
                <a:spcPts val="0"/>
              </a:spcBef>
              <a:spcAft>
                <a:spcPts val="0"/>
              </a:spcAft>
              <a:buClrTx/>
              <a:buSzTx/>
              <a:buFontTx/>
              <a:buNone/>
              <a:defRPr/>
            </a:pPr>
            <a:r>
              <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b. Phần thân bài có mấy đoạn? Mỗi đoạn miêu tả đặc điểm gì của con rùa?</a:t>
            </a:r>
            <a:endParaRPr kumimoji="0" lang="vi-VN" sz="2600" b="1" i="0" u="none" strike="noStrike" kern="1200" cap="none" spc="0" normalizeH="0" baseline="0" noProof="0" dirty="0">
              <a:ln w="0"/>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 Box 7"/>
          <p:cNvSpPr txBox="1"/>
          <p:nvPr/>
        </p:nvSpPr>
        <p:spPr>
          <a:xfrm>
            <a:off x="8805545" y="1231265"/>
            <a:ext cx="3100705" cy="1814830"/>
          </a:xfrm>
          <a:prstGeom prst="rect">
            <a:avLst/>
          </a:prstGeom>
          <a:solidFill>
            <a:schemeClr val="accent6">
              <a:lumMod val="60000"/>
              <a:lumOff val="40000"/>
            </a:schemeClr>
          </a:solidFill>
        </p:spPr>
        <p:style>
          <a:lnRef idx="3">
            <a:schemeClr val="accent6"/>
          </a:lnRef>
          <a:fillRef idx="0">
            <a:srgbClr val="FFFFFF"/>
          </a:fillRef>
          <a:effectRef idx="0">
            <a:srgbClr val="FFFFFF"/>
          </a:effectRef>
          <a:fontRef idx="minor">
            <a:schemeClr val="dk1"/>
          </a:fontRef>
        </p:style>
        <p:txBody>
          <a:bodyPr wrap="square" rtlCol="0" anchor="t">
            <a:spAutoFit/>
          </a:bodyPr>
          <a:p>
            <a:pPr lvl="0" indent="0" algn="just" defTabSz="609600">
              <a:buFont typeface="Arial" panose="020B0604020202020204" pitchFamily="34" charset="0"/>
              <a:buNone/>
            </a:pP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Đoạn</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1: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Miêu</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tả</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những</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đặc</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điểm</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của</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chú</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rùa</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là</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mai</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đầu</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đôi</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mắt</a:t>
            </a:r>
            <a:endPar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9" name="Text Box 8"/>
          <p:cNvSpPr txBox="1"/>
          <p:nvPr/>
        </p:nvSpPr>
        <p:spPr>
          <a:xfrm>
            <a:off x="8760460" y="4036060"/>
            <a:ext cx="3145155" cy="2245360"/>
          </a:xfrm>
          <a:prstGeom prst="rect">
            <a:avLst/>
          </a:prstGeom>
          <a:solidFill>
            <a:schemeClr val="accent5">
              <a:lumMod val="60000"/>
              <a:lumOff val="40000"/>
            </a:schemeClr>
          </a:solidFill>
        </p:spPr>
        <p:style>
          <a:lnRef idx="3">
            <a:schemeClr val="accent2"/>
          </a:lnRef>
          <a:fillRef idx="0">
            <a:srgbClr val="FFFFFF"/>
          </a:fillRef>
          <a:effectRef idx="0">
            <a:srgbClr val="FFFFFF"/>
          </a:effectRef>
          <a:fontRef idx="minor">
            <a:schemeClr val="dk1"/>
          </a:fontRef>
        </p:style>
        <p:txBody>
          <a:bodyPr wrap="square" rtlCol="0" anchor="t">
            <a:spAutoFit/>
          </a:bodyPr>
          <a:p>
            <a:pPr lvl="0" indent="0" algn="just" defTabSz="609600">
              <a:buFont typeface="Arial" panose="020B0604020202020204" pitchFamily="34" charset="0"/>
              <a:buNone/>
            </a:pP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Đoạn</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2: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Miêu</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tả</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những</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đặc</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điểm</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của</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chú</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rùa</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là</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chân</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ngón,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móng</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chăm</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đi</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 </a:t>
            </a:r>
            <a:r>
              <a:rPr lang="en-US" sz="2800" b="1"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bộ</a:t>
            </a:r>
            <a:r>
              <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rPr>
              <a:t>.</a:t>
            </a:r>
            <a:endParaRPr lang="en-US" sz="28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2" name="Right Arrow 1"/>
          <p:cNvSpPr/>
          <p:nvPr/>
        </p:nvSpPr>
        <p:spPr>
          <a:xfrm>
            <a:off x="8346440" y="4786630"/>
            <a:ext cx="458470" cy="40068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8347075" y="1938020"/>
            <a:ext cx="458470" cy="400685"/>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amond(in)">
                                      <p:cBhvr>
                                        <p:cTn id="15" dur="2000"/>
                                        <p:tgtEl>
                                          <p:spTgt spid="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amond(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3" grpId="1" animBg="1"/>
      <p:bldP spid="8" grpId="1" animBg="1"/>
      <p:bldP spid="2" grpId="0" animBg="1"/>
      <p:bldP spid="9" grpId="0" animBg="1"/>
      <p:bldP spid="2" grpId="1" animBg="1"/>
      <p:bldP spid="9"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5042</Words>
  <Application>WPS Presentation</Application>
  <PresentationFormat>Widescreen</PresentationFormat>
  <Paragraphs>142</Paragraphs>
  <Slides>22</Slides>
  <Notes>18</Notes>
  <HiddenSlides>0</HiddenSlides>
  <MMClips>1</MMClips>
  <ScaleCrop>false</ScaleCrop>
  <HeadingPairs>
    <vt:vector size="6" baseType="variant">
      <vt:variant>
        <vt:lpstr>已用的字体</vt:lpstr>
      </vt:variant>
      <vt:variant>
        <vt:i4>13</vt:i4>
      </vt:variant>
      <vt:variant>
        <vt:lpstr>主题</vt:lpstr>
      </vt:variant>
      <vt:variant>
        <vt:i4>6</vt:i4>
      </vt:variant>
      <vt:variant>
        <vt:lpstr>幻灯片标题</vt:lpstr>
      </vt:variant>
      <vt:variant>
        <vt:i4>22</vt:i4>
      </vt:variant>
    </vt:vector>
  </HeadingPairs>
  <TitlesOfParts>
    <vt:vector size="41" baseType="lpstr">
      <vt:lpstr>Arial</vt:lpstr>
      <vt:lpstr>SimSun</vt:lpstr>
      <vt:lpstr>Wingdings</vt:lpstr>
      <vt:lpstr>Calibri</vt:lpstr>
      <vt:lpstr>Arial</vt:lpstr>
      <vt:lpstr>Times New Roman</vt:lpstr>
      <vt:lpstr>Calibri</vt:lpstr>
      <vt:lpstr>Cambria</vt:lpstr>
      <vt:lpstr>Microsoft YaHei</vt:lpstr>
      <vt:lpstr>Arial Unicode MS</vt:lpstr>
      <vt:lpstr>Lobster</vt:lpstr>
      <vt:lpstr>A3.SVNKelsonSansRegular-San</vt:lpstr>
      <vt:lpstr>Bungee</vt:lpstr>
      <vt:lpstr>1_Office Theme</vt:lpstr>
      <vt:lpstr>2_Office Theme</vt:lpstr>
      <vt:lpstr>5_Office Theme</vt:lpstr>
      <vt:lpstr>Office Theme</vt:lpstr>
      <vt:lpstr>3_Office Theme</vt:lpstr>
      <vt:lpstr>7_Office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40</cp:revision>
  <dcterms:created xsi:type="dcterms:W3CDTF">2023-10-09T08:19:00Z</dcterms:created>
  <dcterms:modified xsi:type="dcterms:W3CDTF">2024-01-19T03:44:22Z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860CC683DC4240E9BCCA19381B35E661_12</vt:lpwstr>
  </property>
  <property fmtid="{D5CDD505-2E9C-101B-9397-08002B2CF9AE}" pid="3" name="KSOProductBuildVer">
    <vt:lpwstr>1033-12.2.0.13431</vt:lpwstr>
  </property>
</Properties>
</file>